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3"/>
  </p:notesMasterIdLst>
  <p:sldIdLst>
    <p:sldId id="282" r:id="rId2"/>
    <p:sldId id="256" r:id="rId3"/>
    <p:sldId id="259" r:id="rId4"/>
    <p:sldId id="271" r:id="rId5"/>
    <p:sldId id="285" r:id="rId6"/>
    <p:sldId id="283" r:id="rId7"/>
    <p:sldId id="270" r:id="rId8"/>
    <p:sldId id="284" r:id="rId9"/>
    <p:sldId id="262" r:id="rId10"/>
    <p:sldId id="287" r:id="rId11"/>
    <p:sldId id="272" r:id="rId12"/>
    <p:sldId id="273" r:id="rId13"/>
    <p:sldId id="274" r:id="rId14"/>
    <p:sldId id="275" r:id="rId15"/>
    <p:sldId id="280" r:id="rId16"/>
    <p:sldId id="276" r:id="rId17"/>
    <p:sldId id="281" r:id="rId18"/>
    <p:sldId id="277" r:id="rId19"/>
    <p:sldId id="278" r:id="rId20"/>
    <p:sldId id="279" r:id="rId21"/>
    <p:sldId id="286" r:id="rId22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85568" autoAdjust="0"/>
  </p:normalViewPr>
  <p:slideViewPr>
    <p:cSldViewPr>
      <p:cViewPr varScale="1">
        <p:scale>
          <a:sx n="39" d="100"/>
          <a:sy n="39" d="100"/>
        </p:scale>
        <p:origin x="117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B18C90E-2D86-4084-B270-D9BECB8179E3}" type="doc">
      <dgm:prSet loTypeId="urn:microsoft.com/office/officeart/2008/layout/AlternatingHexagons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A557FBCB-D13B-4579-91CA-EAF79CEC83D2}">
      <dgm:prSet phldrT="[Text]" custT="1"/>
      <dgm:spPr/>
      <dgm:t>
        <a:bodyPr/>
        <a:lstStyle/>
        <a:p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trang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trọng</a:t>
          </a:r>
          <a:endParaRPr lang="en-US" sz="4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ECCF058-BE92-47D5-9CD3-040E544F0C7C}" type="parTrans" cxnId="{D948D0CD-FACD-45D8-A450-5A41A3858252}">
      <dgm:prSet/>
      <dgm:spPr/>
      <dgm:t>
        <a:bodyPr/>
        <a:lstStyle/>
        <a:p>
          <a:endParaRPr lang="en-U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7567D3A-8D28-4A67-86BF-C2861974735A}" type="sibTrans" cxnId="{D948D0CD-FACD-45D8-A450-5A41A3858252}">
      <dgm:prSet custT="1"/>
      <dgm:spPr/>
      <dgm:t>
        <a:bodyPr/>
        <a:lstStyle/>
        <a:p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tiêu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cực</a:t>
          </a:r>
          <a:endParaRPr lang="en-US" sz="4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7168595-AC16-4FD5-8836-15E5EC05E8BB}">
      <dgm:prSet custT="1"/>
      <dgm:spPr/>
      <dgm:t>
        <a:bodyPr/>
        <a:lstStyle/>
        <a:p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xấu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nghĩa</a:t>
          </a:r>
          <a:endParaRPr lang="en-US" sz="4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2BDD29C-BD4E-4DF0-BA4F-7EC9C1A50EB1}" type="parTrans" cxnId="{DE7DE2F2-F578-46DA-AD75-3396769FC2A6}">
      <dgm:prSet/>
      <dgm:spPr/>
      <dgm:t>
        <a:bodyPr/>
        <a:lstStyle/>
        <a:p>
          <a:endParaRPr lang="en-U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5D52CE7-D658-411B-A4F5-B99F625EB0E6}" type="sibTrans" cxnId="{DE7DE2F2-F578-46DA-AD75-3396769FC2A6}">
      <dgm:prSet custT="1"/>
      <dgm:spPr/>
      <dgm:t>
        <a:bodyPr/>
        <a:lstStyle/>
        <a:p>
          <a:r>
            <a:rPr lang="en-US" sz="4400">
              <a:latin typeface="Times New Roman" panose="02020603050405020304" pitchFamily="18" charset="0"/>
              <a:cs typeface="Times New Roman" panose="02020603050405020304" pitchFamily="18" charset="0"/>
            </a:rPr>
            <a:t>tích cực</a:t>
          </a:r>
          <a:endParaRPr lang="en-US" sz="4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DB3F0F0-FA9E-4A0B-B35A-91703C254E2E}">
      <dgm:prSet custT="1"/>
      <dgm:spPr/>
      <dgm:t>
        <a:bodyPr/>
        <a:lstStyle/>
        <a:p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suồng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sã</a:t>
          </a:r>
          <a:endParaRPr lang="en-US" sz="4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19E55D0-CF94-4D44-A22A-5B752DD126A4}" type="parTrans" cxnId="{2C03AB81-D7F5-47BF-8922-E1FBFA41FA15}">
      <dgm:prSet/>
      <dgm:spPr/>
      <dgm:t>
        <a:bodyPr/>
        <a:lstStyle/>
        <a:p>
          <a:endParaRPr lang="en-US"/>
        </a:p>
      </dgm:t>
    </dgm:pt>
    <dgm:pt modelId="{6A2BBB54-9FAF-49FB-9207-2ADC95641122}" type="sibTrans" cxnId="{2C03AB81-D7F5-47BF-8922-E1FBFA41FA15}">
      <dgm:prSet custT="1"/>
      <dgm:spPr/>
      <dgm:t>
        <a:bodyPr/>
        <a:lstStyle/>
        <a:p>
          <a:endParaRPr lang="en-US" sz="4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D1B0AC4-A071-477C-89B3-9EA2586B22E1}" type="pres">
      <dgm:prSet presAssocID="{AB18C90E-2D86-4084-B270-D9BECB8179E3}" presName="Name0" presStyleCnt="0">
        <dgm:presLayoutVars>
          <dgm:chMax/>
          <dgm:chPref/>
          <dgm:dir/>
          <dgm:animLvl val="lvl"/>
        </dgm:presLayoutVars>
      </dgm:prSet>
      <dgm:spPr/>
    </dgm:pt>
    <dgm:pt modelId="{4D3335FB-35A9-4991-AB4C-286F11AF79FB}" type="pres">
      <dgm:prSet presAssocID="{A557FBCB-D13B-4579-91CA-EAF79CEC83D2}" presName="composite" presStyleCnt="0"/>
      <dgm:spPr/>
    </dgm:pt>
    <dgm:pt modelId="{7E134CE5-D7A4-47F8-AF3B-BFF64BC464AE}" type="pres">
      <dgm:prSet presAssocID="{A557FBCB-D13B-4579-91CA-EAF79CEC83D2}" presName="Parent1" presStyleLbl="node1" presStyleIdx="0" presStyleCnt="6">
        <dgm:presLayoutVars>
          <dgm:chMax val="1"/>
          <dgm:chPref val="1"/>
          <dgm:bulletEnabled val="1"/>
        </dgm:presLayoutVars>
      </dgm:prSet>
      <dgm:spPr/>
    </dgm:pt>
    <dgm:pt modelId="{FC8AB4DE-BE40-490D-AEAC-2466141091D7}" type="pres">
      <dgm:prSet presAssocID="{A557FBCB-D13B-4579-91CA-EAF79CEC83D2}" presName="Childtext1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B6AA1741-2D2B-4C2E-BAF6-769CD5B5A5E4}" type="pres">
      <dgm:prSet presAssocID="{A557FBCB-D13B-4579-91CA-EAF79CEC83D2}" presName="BalanceSpacing" presStyleCnt="0"/>
      <dgm:spPr/>
    </dgm:pt>
    <dgm:pt modelId="{414E2CA3-2FFC-459F-B696-69DF214B2391}" type="pres">
      <dgm:prSet presAssocID="{A557FBCB-D13B-4579-91CA-EAF79CEC83D2}" presName="BalanceSpacing1" presStyleCnt="0"/>
      <dgm:spPr/>
    </dgm:pt>
    <dgm:pt modelId="{674E71FC-CCDA-4CAB-9BAF-C6041721C062}" type="pres">
      <dgm:prSet presAssocID="{37567D3A-8D28-4A67-86BF-C2861974735A}" presName="Accent1Text" presStyleLbl="node1" presStyleIdx="1" presStyleCnt="6" custLinFactNeighborY="0"/>
      <dgm:spPr/>
    </dgm:pt>
    <dgm:pt modelId="{1BCE0123-6829-4819-A889-39C527EAFB74}" type="pres">
      <dgm:prSet presAssocID="{37567D3A-8D28-4A67-86BF-C2861974735A}" presName="spaceBetweenRectangles" presStyleCnt="0"/>
      <dgm:spPr/>
    </dgm:pt>
    <dgm:pt modelId="{E60A9D8C-7A27-4BBE-A7D0-C84FD9B4DEA8}" type="pres">
      <dgm:prSet presAssocID="{D7168595-AC16-4FD5-8836-15E5EC05E8BB}" presName="composite" presStyleCnt="0"/>
      <dgm:spPr/>
    </dgm:pt>
    <dgm:pt modelId="{58CF884F-A4E4-416C-9EB3-595904BDB8D6}" type="pres">
      <dgm:prSet presAssocID="{D7168595-AC16-4FD5-8836-15E5EC05E8BB}" presName="Parent1" presStyleLbl="node1" presStyleIdx="2" presStyleCnt="6">
        <dgm:presLayoutVars>
          <dgm:chMax val="1"/>
          <dgm:chPref val="1"/>
          <dgm:bulletEnabled val="1"/>
        </dgm:presLayoutVars>
      </dgm:prSet>
      <dgm:spPr/>
    </dgm:pt>
    <dgm:pt modelId="{301254A8-0ABF-4D88-8AE4-892728838F0B}" type="pres">
      <dgm:prSet presAssocID="{D7168595-AC16-4FD5-8836-15E5EC05E8BB}" presName="Childtext1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C63494BC-0875-4F05-8018-D9B70F1C84C5}" type="pres">
      <dgm:prSet presAssocID="{D7168595-AC16-4FD5-8836-15E5EC05E8BB}" presName="BalanceSpacing" presStyleCnt="0"/>
      <dgm:spPr/>
    </dgm:pt>
    <dgm:pt modelId="{10BFD1D2-C5EC-4BCD-89DE-D9B4C6E46195}" type="pres">
      <dgm:prSet presAssocID="{D7168595-AC16-4FD5-8836-15E5EC05E8BB}" presName="BalanceSpacing1" presStyleCnt="0"/>
      <dgm:spPr/>
    </dgm:pt>
    <dgm:pt modelId="{4115C3F4-08CF-4970-ABA4-B08F303174D2}" type="pres">
      <dgm:prSet presAssocID="{15D52CE7-D658-411B-A4F5-B99F625EB0E6}" presName="Accent1Text" presStyleLbl="node1" presStyleIdx="3" presStyleCnt="6" custLinFactNeighborY="0"/>
      <dgm:spPr/>
    </dgm:pt>
    <dgm:pt modelId="{04597AF8-6030-4AA6-B0E2-4EA0300C77DF}" type="pres">
      <dgm:prSet presAssocID="{15D52CE7-D658-411B-A4F5-B99F625EB0E6}" presName="spaceBetweenRectangles" presStyleCnt="0"/>
      <dgm:spPr/>
    </dgm:pt>
    <dgm:pt modelId="{6F821B5F-6EA3-4E27-B675-5D417EE07B30}" type="pres">
      <dgm:prSet presAssocID="{8DB3F0F0-FA9E-4A0B-B35A-91703C254E2E}" presName="composite" presStyleCnt="0"/>
      <dgm:spPr/>
    </dgm:pt>
    <dgm:pt modelId="{F5DF5A82-6130-4BF3-9139-6F8C5145D8FA}" type="pres">
      <dgm:prSet presAssocID="{8DB3F0F0-FA9E-4A0B-B35A-91703C254E2E}" presName="Parent1" presStyleLbl="node1" presStyleIdx="4" presStyleCnt="6">
        <dgm:presLayoutVars>
          <dgm:chMax val="1"/>
          <dgm:chPref val="1"/>
          <dgm:bulletEnabled val="1"/>
        </dgm:presLayoutVars>
      </dgm:prSet>
      <dgm:spPr/>
    </dgm:pt>
    <dgm:pt modelId="{AC28C919-2CC4-486D-A88E-47034EFB81DF}" type="pres">
      <dgm:prSet presAssocID="{8DB3F0F0-FA9E-4A0B-B35A-91703C254E2E}" presName="Childtext1" presStyleLbl="revTx" presStyleIdx="2" presStyleCnt="3">
        <dgm:presLayoutVars>
          <dgm:chMax val="0"/>
          <dgm:chPref val="0"/>
          <dgm:bulletEnabled val="1"/>
        </dgm:presLayoutVars>
      </dgm:prSet>
      <dgm:spPr/>
    </dgm:pt>
    <dgm:pt modelId="{7DBF6ABC-14F8-4D45-ADD4-532AEF512AC8}" type="pres">
      <dgm:prSet presAssocID="{8DB3F0F0-FA9E-4A0B-B35A-91703C254E2E}" presName="BalanceSpacing" presStyleCnt="0"/>
      <dgm:spPr/>
    </dgm:pt>
    <dgm:pt modelId="{59C441FF-B24B-46B8-A203-E502930449B5}" type="pres">
      <dgm:prSet presAssocID="{8DB3F0F0-FA9E-4A0B-B35A-91703C254E2E}" presName="BalanceSpacing1" presStyleCnt="0"/>
      <dgm:spPr/>
    </dgm:pt>
    <dgm:pt modelId="{4ADF5519-8E56-479E-BA84-997EF56CF672}" type="pres">
      <dgm:prSet presAssocID="{6A2BBB54-9FAF-49FB-9207-2ADC95641122}" presName="Accent1Text" presStyleLbl="node1" presStyleIdx="5" presStyleCnt="6" custLinFactNeighborY="0"/>
      <dgm:spPr/>
    </dgm:pt>
  </dgm:ptLst>
  <dgm:cxnLst>
    <dgm:cxn modelId="{EA48B31C-765A-4BB0-8457-053BA544AA5D}" type="presOf" srcId="{15D52CE7-D658-411B-A4F5-B99F625EB0E6}" destId="{4115C3F4-08CF-4970-ABA4-B08F303174D2}" srcOrd="0" destOrd="0" presId="urn:microsoft.com/office/officeart/2008/layout/AlternatingHexagons"/>
    <dgm:cxn modelId="{F54E853D-0F19-4EDE-8E58-A6D2B652981C}" type="presOf" srcId="{AB18C90E-2D86-4084-B270-D9BECB8179E3}" destId="{ED1B0AC4-A071-477C-89B3-9EA2586B22E1}" srcOrd="0" destOrd="0" presId="urn:microsoft.com/office/officeart/2008/layout/AlternatingHexagons"/>
    <dgm:cxn modelId="{A15AC864-E9E4-4C54-BCEC-D9D239563A18}" type="presOf" srcId="{8DB3F0F0-FA9E-4A0B-B35A-91703C254E2E}" destId="{F5DF5A82-6130-4BF3-9139-6F8C5145D8FA}" srcOrd="0" destOrd="0" presId="urn:microsoft.com/office/officeart/2008/layout/AlternatingHexagons"/>
    <dgm:cxn modelId="{2C03AB81-D7F5-47BF-8922-E1FBFA41FA15}" srcId="{AB18C90E-2D86-4084-B270-D9BECB8179E3}" destId="{8DB3F0F0-FA9E-4A0B-B35A-91703C254E2E}" srcOrd="2" destOrd="0" parTransId="{F19E55D0-CF94-4D44-A22A-5B752DD126A4}" sibTransId="{6A2BBB54-9FAF-49FB-9207-2ADC95641122}"/>
    <dgm:cxn modelId="{BE26C1AC-B00A-456F-B2AA-81BDC9B9500C}" type="presOf" srcId="{A557FBCB-D13B-4579-91CA-EAF79CEC83D2}" destId="{7E134CE5-D7A4-47F8-AF3B-BFF64BC464AE}" srcOrd="0" destOrd="0" presId="urn:microsoft.com/office/officeart/2008/layout/AlternatingHexagons"/>
    <dgm:cxn modelId="{C35A92B9-2CEC-4888-BB51-3493932CC222}" type="presOf" srcId="{37567D3A-8D28-4A67-86BF-C2861974735A}" destId="{674E71FC-CCDA-4CAB-9BAF-C6041721C062}" srcOrd="0" destOrd="0" presId="urn:microsoft.com/office/officeart/2008/layout/AlternatingHexagons"/>
    <dgm:cxn modelId="{D948D0CD-FACD-45D8-A450-5A41A3858252}" srcId="{AB18C90E-2D86-4084-B270-D9BECB8179E3}" destId="{A557FBCB-D13B-4579-91CA-EAF79CEC83D2}" srcOrd="0" destOrd="0" parTransId="{5ECCF058-BE92-47D5-9CD3-040E544F0C7C}" sibTransId="{37567D3A-8D28-4A67-86BF-C2861974735A}"/>
    <dgm:cxn modelId="{5F8568CF-F2EE-4EA8-87DE-635A170FE436}" type="presOf" srcId="{6A2BBB54-9FAF-49FB-9207-2ADC95641122}" destId="{4ADF5519-8E56-479E-BA84-997EF56CF672}" srcOrd="0" destOrd="0" presId="urn:microsoft.com/office/officeart/2008/layout/AlternatingHexagons"/>
    <dgm:cxn modelId="{2507E0E5-F01F-4BFC-9212-4FA97F0A327A}" type="presOf" srcId="{D7168595-AC16-4FD5-8836-15E5EC05E8BB}" destId="{58CF884F-A4E4-416C-9EB3-595904BDB8D6}" srcOrd="0" destOrd="0" presId="urn:microsoft.com/office/officeart/2008/layout/AlternatingHexagons"/>
    <dgm:cxn modelId="{DE7DE2F2-F578-46DA-AD75-3396769FC2A6}" srcId="{AB18C90E-2D86-4084-B270-D9BECB8179E3}" destId="{D7168595-AC16-4FD5-8836-15E5EC05E8BB}" srcOrd="1" destOrd="0" parTransId="{32BDD29C-BD4E-4DF0-BA4F-7EC9C1A50EB1}" sibTransId="{15D52CE7-D658-411B-A4F5-B99F625EB0E6}"/>
    <dgm:cxn modelId="{45DEC926-D572-44ED-BDF0-0844569CEE59}" type="presParOf" srcId="{ED1B0AC4-A071-477C-89B3-9EA2586B22E1}" destId="{4D3335FB-35A9-4991-AB4C-286F11AF79FB}" srcOrd="0" destOrd="0" presId="urn:microsoft.com/office/officeart/2008/layout/AlternatingHexagons"/>
    <dgm:cxn modelId="{7EAF0FCB-ED65-42CF-9D5D-18B7B57389D6}" type="presParOf" srcId="{4D3335FB-35A9-4991-AB4C-286F11AF79FB}" destId="{7E134CE5-D7A4-47F8-AF3B-BFF64BC464AE}" srcOrd="0" destOrd="0" presId="urn:microsoft.com/office/officeart/2008/layout/AlternatingHexagons"/>
    <dgm:cxn modelId="{E05DAA83-7371-4453-9344-26AE9E65B301}" type="presParOf" srcId="{4D3335FB-35A9-4991-AB4C-286F11AF79FB}" destId="{FC8AB4DE-BE40-490D-AEAC-2466141091D7}" srcOrd="1" destOrd="0" presId="urn:microsoft.com/office/officeart/2008/layout/AlternatingHexagons"/>
    <dgm:cxn modelId="{C028A48C-55A6-4E90-B173-87C19B674C59}" type="presParOf" srcId="{4D3335FB-35A9-4991-AB4C-286F11AF79FB}" destId="{B6AA1741-2D2B-4C2E-BAF6-769CD5B5A5E4}" srcOrd="2" destOrd="0" presId="urn:microsoft.com/office/officeart/2008/layout/AlternatingHexagons"/>
    <dgm:cxn modelId="{FDBCF705-3F6D-4734-A4BC-19D7999035D3}" type="presParOf" srcId="{4D3335FB-35A9-4991-AB4C-286F11AF79FB}" destId="{414E2CA3-2FFC-459F-B696-69DF214B2391}" srcOrd="3" destOrd="0" presId="urn:microsoft.com/office/officeart/2008/layout/AlternatingHexagons"/>
    <dgm:cxn modelId="{26BE5FF7-94D7-4B24-9660-C91FE0056BB7}" type="presParOf" srcId="{4D3335FB-35A9-4991-AB4C-286F11AF79FB}" destId="{674E71FC-CCDA-4CAB-9BAF-C6041721C062}" srcOrd="4" destOrd="0" presId="urn:microsoft.com/office/officeart/2008/layout/AlternatingHexagons"/>
    <dgm:cxn modelId="{6DBC5050-205E-48AC-9140-CDFB6D968DA0}" type="presParOf" srcId="{ED1B0AC4-A071-477C-89B3-9EA2586B22E1}" destId="{1BCE0123-6829-4819-A889-39C527EAFB74}" srcOrd="1" destOrd="0" presId="urn:microsoft.com/office/officeart/2008/layout/AlternatingHexagons"/>
    <dgm:cxn modelId="{072DF9ED-4063-41F8-8ED7-1EF49E296B72}" type="presParOf" srcId="{ED1B0AC4-A071-477C-89B3-9EA2586B22E1}" destId="{E60A9D8C-7A27-4BBE-A7D0-C84FD9B4DEA8}" srcOrd="2" destOrd="0" presId="urn:microsoft.com/office/officeart/2008/layout/AlternatingHexagons"/>
    <dgm:cxn modelId="{92673A4C-085D-4ADC-9C53-CC8A13FCE067}" type="presParOf" srcId="{E60A9D8C-7A27-4BBE-A7D0-C84FD9B4DEA8}" destId="{58CF884F-A4E4-416C-9EB3-595904BDB8D6}" srcOrd="0" destOrd="0" presId="urn:microsoft.com/office/officeart/2008/layout/AlternatingHexagons"/>
    <dgm:cxn modelId="{F72FEC8B-E35D-4F1C-BB1C-58020488EA5E}" type="presParOf" srcId="{E60A9D8C-7A27-4BBE-A7D0-C84FD9B4DEA8}" destId="{301254A8-0ABF-4D88-8AE4-892728838F0B}" srcOrd="1" destOrd="0" presId="urn:microsoft.com/office/officeart/2008/layout/AlternatingHexagons"/>
    <dgm:cxn modelId="{E73A8F7F-4E47-4668-9BBC-5C56ABDBB142}" type="presParOf" srcId="{E60A9D8C-7A27-4BBE-A7D0-C84FD9B4DEA8}" destId="{C63494BC-0875-4F05-8018-D9B70F1C84C5}" srcOrd="2" destOrd="0" presId="urn:microsoft.com/office/officeart/2008/layout/AlternatingHexagons"/>
    <dgm:cxn modelId="{E4B8E376-2E2E-484E-9234-A5F046760A02}" type="presParOf" srcId="{E60A9D8C-7A27-4BBE-A7D0-C84FD9B4DEA8}" destId="{10BFD1D2-C5EC-4BCD-89DE-D9B4C6E46195}" srcOrd="3" destOrd="0" presId="urn:microsoft.com/office/officeart/2008/layout/AlternatingHexagons"/>
    <dgm:cxn modelId="{2DAA3EF1-B865-4BAC-9311-2F181922B1E3}" type="presParOf" srcId="{E60A9D8C-7A27-4BBE-A7D0-C84FD9B4DEA8}" destId="{4115C3F4-08CF-4970-ABA4-B08F303174D2}" srcOrd="4" destOrd="0" presId="urn:microsoft.com/office/officeart/2008/layout/AlternatingHexagons"/>
    <dgm:cxn modelId="{98B7203A-B288-4721-B6C3-83B88DA03D0D}" type="presParOf" srcId="{ED1B0AC4-A071-477C-89B3-9EA2586B22E1}" destId="{04597AF8-6030-4AA6-B0E2-4EA0300C77DF}" srcOrd="3" destOrd="0" presId="urn:microsoft.com/office/officeart/2008/layout/AlternatingHexagons"/>
    <dgm:cxn modelId="{BF65AE05-E83C-45F2-A0BB-992062670B1C}" type="presParOf" srcId="{ED1B0AC4-A071-477C-89B3-9EA2586B22E1}" destId="{6F821B5F-6EA3-4E27-B675-5D417EE07B30}" srcOrd="4" destOrd="0" presId="urn:microsoft.com/office/officeart/2008/layout/AlternatingHexagons"/>
    <dgm:cxn modelId="{9F22A8DA-970E-43C0-B8E2-536D32D09E76}" type="presParOf" srcId="{6F821B5F-6EA3-4E27-B675-5D417EE07B30}" destId="{F5DF5A82-6130-4BF3-9139-6F8C5145D8FA}" srcOrd="0" destOrd="0" presId="urn:microsoft.com/office/officeart/2008/layout/AlternatingHexagons"/>
    <dgm:cxn modelId="{FC129556-607C-42FA-B23F-B5396F4D48F3}" type="presParOf" srcId="{6F821B5F-6EA3-4E27-B675-5D417EE07B30}" destId="{AC28C919-2CC4-486D-A88E-47034EFB81DF}" srcOrd="1" destOrd="0" presId="urn:microsoft.com/office/officeart/2008/layout/AlternatingHexagons"/>
    <dgm:cxn modelId="{57D2C22C-4341-4BCE-94EB-27FB8498E5A8}" type="presParOf" srcId="{6F821B5F-6EA3-4E27-B675-5D417EE07B30}" destId="{7DBF6ABC-14F8-4D45-ADD4-532AEF512AC8}" srcOrd="2" destOrd="0" presId="urn:microsoft.com/office/officeart/2008/layout/AlternatingHexagons"/>
    <dgm:cxn modelId="{3378FFBC-E480-4A93-8667-7E359B0EC518}" type="presParOf" srcId="{6F821B5F-6EA3-4E27-B675-5D417EE07B30}" destId="{59C441FF-B24B-46B8-A203-E502930449B5}" srcOrd="3" destOrd="0" presId="urn:microsoft.com/office/officeart/2008/layout/AlternatingHexagons"/>
    <dgm:cxn modelId="{10666844-90D8-4DBA-9FB3-751C4AB58EEF}" type="presParOf" srcId="{6F821B5F-6EA3-4E27-B675-5D417EE07B30}" destId="{4ADF5519-8E56-479E-BA84-997EF56CF672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B0C3D5E-9919-4FCE-A16F-6138EE3D9F38}" type="doc">
      <dgm:prSet loTypeId="urn:microsoft.com/office/officeart/2005/8/layout/matrix3" loCatId="matrix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EA3D3BCF-B434-4B8C-BD12-38A3EF193C6D}">
      <dgm:prSet phldrT="[Text]" custT="1"/>
      <dgm:spPr/>
      <dgm:t>
        <a:bodyPr/>
        <a:lstStyle/>
        <a:p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1: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Bài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1</a:t>
          </a:r>
        </a:p>
      </dgm:t>
    </dgm:pt>
    <dgm:pt modelId="{8E25D9F9-86C6-44AE-BE1C-6F8B5E1603EA}" type="parTrans" cxnId="{94FF3E37-1D84-43CE-A2C4-101675A202D2}">
      <dgm:prSet/>
      <dgm:spPr/>
      <dgm:t>
        <a:bodyPr/>
        <a:lstStyle/>
        <a:p>
          <a:endParaRPr lang="en-US" sz="4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AFCC0FA-3067-429F-9877-C627ADA11539}" type="sibTrans" cxnId="{94FF3E37-1D84-43CE-A2C4-101675A202D2}">
      <dgm:prSet/>
      <dgm:spPr/>
      <dgm:t>
        <a:bodyPr/>
        <a:lstStyle/>
        <a:p>
          <a:endParaRPr lang="en-US" sz="4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5F90BDE-5CFC-45EA-A24A-044482748802}">
      <dgm:prSet phldrT="[Text]" custT="1"/>
      <dgm:spPr/>
      <dgm:t>
        <a:bodyPr/>
        <a:lstStyle/>
        <a:p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2: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Bài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2</a:t>
          </a:r>
        </a:p>
      </dgm:t>
    </dgm:pt>
    <dgm:pt modelId="{7B4B7514-DDA8-46F4-B13B-10D5AF8BE795}" type="parTrans" cxnId="{B058CD7A-CD30-467D-ACEA-3EC4EADC5672}">
      <dgm:prSet/>
      <dgm:spPr/>
      <dgm:t>
        <a:bodyPr/>
        <a:lstStyle/>
        <a:p>
          <a:endParaRPr lang="en-US" sz="4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6C78147-82F3-4865-9466-275A9562DFB1}" type="sibTrans" cxnId="{B058CD7A-CD30-467D-ACEA-3EC4EADC5672}">
      <dgm:prSet/>
      <dgm:spPr/>
      <dgm:t>
        <a:bodyPr/>
        <a:lstStyle/>
        <a:p>
          <a:endParaRPr lang="en-US" sz="4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2AF773A-539C-4A15-BEE7-C18FCD3383A6}">
      <dgm:prSet phldrT="[Text]" custT="1"/>
      <dgm:spPr/>
      <dgm:t>
        <a:bodyPr/>
        <a:lstStyle/>
        <a:p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3: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Bài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3</a:t>
          </a:r>
        </a:p>
      </dgm:t>
    </dgm:pt>
    <dgm:pt modelId="{F4BC0A92-6E8E-4741-BC39-83C6DA8CE37F}" type="parTrans" cxnId="{AE99E264-829C-45C5-928C-678A6BFD7E8C}">
      <dgm:prSet/>
      <dgm:spPr/>
      <dgm:t>
        <a:bodyPr/>
        <a:lstStyle/>
        <a:p>
          <a:endParaRPr lang="en-US" sz="4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2530A0C-D87B-4615-A846-8EA49D29BF9E}" type="sibTrans" cxnId="{AE99E264-829C-45C5-928C-678A6BFD7E8C}">
      <dgm:prSet/>
      <dgm:spPr/>
      <dgm:t>
        <a:bodyPr/>
        <a:lstStyle/>
        <a:p>
          <a:endParaRPr lang="en-US" sz="4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F96F96B-6789-4DCF-8C63-9C7A2C0164FF}">
      <dgm:prSet phldrT="[Text]" custT="1"/>
      <dgm:spPr/>
      <dgm:t>
        <a:bodyPr/>
        <a:lstStyle/>
        <a:p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4: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Bài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4</a:t>
          </a:r>
        </a:p>
      </dgm:t>
    </dgm:pt>
    <dgm:pt modelId="{DC36254C-9341-4878-BFEF-3C1A85340122}" type="parTrans" cxnId="{A31B1A0E-3982-4F25-BF92-9025691D71AF}">
      <dgm:prSet/>
      <dgm:spPr/>
      <dgm:t>
        <a:bodyPr/>
        <a:lstStyle/>
        <a:p>
          <a:endParaRPr lang="en-US" sz="4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55BD7F1-AA94-4FEF-854E-2EB31A3B18AB}" type="sibTrans" cxnId="{A31B1A0E-3982-4F25-BF92-9025691D71AF}">
      <dgm:prSet/>
      <dgm:spPr/>
      <dgm:t>
        <a:bodyPr/>
        <a:lstStyle/>
        <a:p>
          <a:endParaRPr lang="en-US" sz="4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37B20F4-F7B0-4204-B203-E2642FB292BF}" type="pres">
      <dgm:prSet presAssocID="{0B0C3D5E-9919-4FCE-A16F-6138EE3D9F38}" presName="matrix" presStyleCnt="0">
        <dgm:presLayoutVars>
          <dgm:chMax val="1"/>
          <dgm:dir/>
          <dgm:resizeHandles val="exact"/>
        </dgm:presLayoutVars>
      </dgm:prSet>
      <dgm:spPr/>
    </dgm:pt>
    <dgm:pt modelId="{476C0FF8-396B-44C3-BBB3-24862A08F1AD}" type="pres">
      <dgm:prSet presAssocID="{0B0C3D5E-9919-4FCE-A16F-6138EE3D9F38}" presName="diamond" presStyleLbl="bgShp" presStyleIdx="0" presStyleCnt="1"/>
      <dgm:spPr/>
    </dgm:pt>
    <dgm:pt modelId="{6F8EEF4B-A97A-4A3B-ACA8-92CBDA7D135F}" type="pres">
      <dgm:prSet presAssocID="{0B0C3D5E-9919-4FCE-A16F-6138EE3D9F38}" presName="quad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07CFC9BF-F4B2-4093-9C02-A5615934AEB0}" type="pres">
      <dgm:prSet presAssocID="{0B0C3D5E-9919-4FCE-A16F-6138EE3D9F38}" presName="quad2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34D383C5-DFEC-496E-B258-2CC3C17FCE21}" type="pres">
      <dgm:prSet presAssocID="{0B0C3D5E-9919-4FCE-A16F-6138EE3D9F38}" presName="quad3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4E2A8AE3-D66B-4F50-99B2-00A0CBEB3CB2}" type="pres">
      <dgm:prSet presAssocID="{0B0C3D5E-9919-4FCE-A16F-6138EE3D9F38}" presName="quad4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14ACE500-F9D2-4B22-BD0F-D6BB4321F43B}" type="presOf" srcId="{0B0C3D5E-9919-4FCE-A16F-6138EE3D9F38}" destId="{337B20F4-F7B0-4204-B203-E2642FB292BF}" srcOrd="0" destOrd="0" presId="urn:microsoft.com/office/officeart/2005/8/layout/matrix3"/>
    <dgm:cxn modelId="{A31B1A0E-3982-4F25-BF92-9025691D71AF}" srcId="{0B0C3D5E-9919-4FCE-A16F-6138EE3D9F38}" destId="{AF96F96B-6789-4DCF-8C63-9C7A2C0164FF}" srcOrd="3" destOrd="0" parTransId="{DC36254C-9341-4878-BFEF-3C1A85340122}" sibTransId="{155BD7F1-AA94-4FEF-854E-2EB31A3B18AB}"/>
    <dgm:cxn modelId="{C015A11C-E1B9-4133-BC84-70DFEF2A74D8}" type="presOf" srcId="{F2AF773A-539C-4A15-BEE7-C18FCD3383A6}" destId="{34D383C5-DFEC-496E-B258-2CC3C17FCE21}" srcOrd="0" destOrd="0" presId="urn:microsoft.com/office/officeart/2005/8/layout/matrix3"/>
    <dgm:cxn modelId="{0527F225-35CF-4C78-8EEE-2E302473FEC0}" type="presOf" srcId="{AF96F96B-6789-4DCF-8C63-9C7A2C0164FF}" destId="{4E2A8AE3-D66B-4F50-99B2-00A0CBEB3CB2}" srcOrd="0" destOrd="0" presId="urn:microsoft.com/office/officeart/2005/8/layout/matrix3"/>
    <dgm:cxn modelId="{94FF3E37-1D84-43CE-A2C4-101675A202D2}" srcId="{0B0C3D5E-9919-4FCE-A16F-6138EE3D9F38}" destId="{EA3D3BCF-B434-4B8C-BD12-38A3EF193C6D}" srcOrd="0" destOrd="0" parTransId="{8E25D9F9-86C6-44AE-BE1C-6F8B5E1603EA}" sibTransId="{3AFCC0FA-3067-429F-9877-C627ADA11539}"/>
    <dgm:cxn modelId="{80D2EF61-0A92-40E6-8ACB-C77107CD4F4E}" type="presOf" srcId="{75F90BDE-5CFC-45EA-A24A-044482748802}" destId="{07CFC9BF-F4B2-4093-9C02-A5615934AEB0}" srcOrd="0" destOrd="0" presId="urn:microsoft.com/office/officeart/2005/8/layout/matrix3"/>
    <dgm:cxn modelId="{AE99E264-829C-45C5-928C-678A6BFD7E8C}" srcId="{0B0C3D5E-9919-4FCE-A16F-6138EE3D9F38}" destId="{F2AF773A-539C-4A15-BEE7-C18FCD3383A6}" srcOrd="2" destOrd="0" parTransId="{F4BC0A92-6E8E-4741-BC39-83C6DA8CE37F}" sibTransId="{52530A0C-D87B-4615-A846-8EA49D29BF9E}"/>
    <dgm:cxn modelId="{B058CD7A-CD30-467D-ACEA-3EC4EADC5672}" srcId="{0B0C3D5E-9919-4FCE-A16F-6138EE3D9F38}" destId="{75F90BDE-5CFC-45EA-A24A-044482748802}" srcOrd="1" destOrd="0" parTransId="{7B4B7514-DDA8-46F4-B13B-10D5AF8BE795}" sibTransId="{36C78147-82F3-4865-9466-275A9562DFB1}"/>
    <dgm:cxn modelId="{E5A75596-A93C-4588-A976-C4D8BC155620}" type="presOf" srcId="{EA3D3BCF-B434-4B8C-BD12-38A3EF193C6D}" destId="{6F8EEF4B-A97A-4A3B-ACA8-92CBDA7D135F}" srcOrd="0" destOrd="0" presId="urn:microsoft.com/office/officeart/2005/8/layout/matrix3"/>
    <dgm:cxn modelId="{559CD0EF-9589-4173-B1FD-9C86C6F0E188}" type="presParOf" srcId="{337B20F4-F7B0-4204-B203-E2642FB292BF}" destId="{476C0FF8-396B-44C3-BBB3-24862A08F1AD}" srcOrd="0" destOrd="0" presId="urn:microsoft.com/office/officeart/2005/8/layout/matrix3"/>
    <dgm:cxn modelId="{FB261088-1955-4B00-8590-A2F8AF5F08A9}" type="presParOf" srcId="{337B20F4-F7B0-4204-B203-E2642FB292BF}" destId="{6F8EEF4B-A97A-4A3B-ACA8-92CBDA7D135F}" srcOrd="1" destOrd="0" presId="urn:microsoft.com/office/officeart/2005/8/layout/matrix3"/>
    <dgm:cxn modelId="{BDDB5230-FFBC-4297-AF0F-0BED4A7BD722}" type="presParOf" srcId="{337B20F4-F7B0-4204-B203-E2642FB292BF}" destId="{07CFC9BF-F4B2-4093-9C02-A5615934AEB0}" srcOrd="2" destOrd="0" presId="urn:microsoft.com/office/officeart/2005/8/layout/matrix3"/>
    <dgm:cxn modelId="{A6998E63-D7E0-48C0-9982-46826BBA5DF6}" type="presParOf" srcId="{337B20F4-F7B0-4204-B203-E2642FB292BF}" destId="{34D383C5-DFEC-496E-B258-2CC3C17FCE21}" srcOrd="3" destOrd="0" presId="urn:microsoft.com/office/officeart/2005/8/layout/matrix3"/>
    <dgm:cxn modelId="{396B09D8-44EA-48DB-A2A4-D9B367AE71BC}" type="presParOf" srcId="{337B20F4-F7B0-4204-B203-E2642FB292BF}" destId="{4E2A8AE3-D66B-4F50-99B2-00A0CBEB3CB2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134CE5-D7A4-47F8-AF3B-BFF64BC464AE}">
      <dsp:nvSpPr>
        <dsp:cNvPr id="0" name=""/>
        <dsp:cNvSpPr/>
      </dsp:nvSpPr>
      <dsp:spPr>
        <a:xfrm rot="5400000">
          <a:off x="7387950" y="234297"/>
          <a:ext cx="3583450" cy="3117601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trang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trọng</a:t>
          </a:r>
          <a:endParaRPr lang="en-US" sz="4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8106700" y="559794"/>
        <a:ext cx="2145949" cy="2466608"/>
      </dsp:txXfrm>
    </dsp:sp>
    <dsp:sp modelId="{FC8AB4DE-BE40-490D-AEAC-2466141091D7}">
      <dsp:nvSpPr>
        <dsp:cNvPr id="0" name=""/>
        <dsp:cNvSpPr/>
      </dsp:nvSpPr>
      <dsp:spPr>
        <a:xfrm>
          <a:off x="10833080" y="718063"/>
          <a:ext cx="3999130" cy="21500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74E71FC-CCDA-4CAB-9BAF-C6041721C062}">
      <dsp:nvSpPr>
        <dsp:cNvPr id="0" name=""/>
        <dsp:cNvSpPr/>
      </dsp:nvSpPr>
      <dsp:spPr>
        <a:xfrm rot="5400000">
          <a:off x="4020940" y="234297"/>
          <a:ext cx="3583450" cy="3117601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936304"/>
            <a:satOff val="-1168"/>
            <a:lumOff val="27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tiêu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cực</a:t>
          </a:r>
          <a:endParaRPr lang="en-US" sz="4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4739690" y="559794"/>
        <a:ext cx="2145949" cy="2466608"/>
      </dsp:txXfrm>
    </dsp:sp>
    <dsp:sp modelId="{58CF884F-A4E4-416C-9EB3-595904BDB8D6}">
      <dsp:nvSpPr>
        <dsp:cNvPr id="0" name=""/>
        <dsp:cNvSpPr/>
      </dsp:nvSpPr>
      <dsp:spPr>
        <a:xfrm rot="5400000">
          <a:off x="5697995" y="3275930"/>
          <a:ext cx="3583450" cy="3117601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1872608"/>
            <a:satOff val="-2336"/>
            <a:lumOff val="54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xấu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nghĩa</a:t>
          </a:r>
          <a:endParaRPr lang="en-US" sz="4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6416745" y="3601427"/>
        <a:ext cx="2145949" cy="2466608"/>
      </dsp:txXfrm>
    </dsp:sp>
    <dsp:sp modelId="{301254A8-0ABF-4D88-8AE4-892728838F0B}">
      <dsp:nvSpPr>
        <dsp:cNvPr id="0" name=""/>
        <dsp:cNvSpPr/>
      </dsp:nvSpPr>
      <dsp:spPr>
        <a:xfrm>
          <a:off x="1931789" y="3759695"/>
          <a:ext cx="3870126" cy="21500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115C3F4-08CF-4970-ABA4-B08F303174D2}">
      <dsp:nvSpPr>
        <dsp:cNvPr id="0" name=""/>
        <dsp:cNvSpPr/>
      </dsp:nvSpPr>
      <dsp:spPr>
        <a:xfrm rot="5400000">
          <a:off x="9065005" y="3275930"/>
          <a:ext cx="3583450" cy="3117601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2808911"/>
            <a:satOff val="-3503"/>
            <a:lumOff val="82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>
              <a:latin typeface="Times New Roman" panose="02020603050405020304" pitchFamily="18" charset="0"/>
              <a:cs typeface="Times New Roman" panose="02020603050405020304" pitchFamily="18" charset="0"/>
            </a:rPr>
            <a:t>tích cực</a:t>
          </a:r>
          <a:endParaRPr lang="en-US" sz="4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9783755" y="3601427"/>
        <a:ext cx="2145949" cy="2466608"/>
      </dsp:txXfrm>
    </dsp:sp>
    <dsp:sp modelId="{F5DF5A82-6130-4BF3-9139-6F8C5145D8FA}">
      <dsp:nvSpPr>
        <dsp:cNvPr id="0" name=""/>
        <dsp:cNvSpPr/>
      </dsp:nvSpPr>
      <dsp:spPr>
        <a:xfrm rot="5400000">
          <a:off x="7387950" y="6317562"/>
          <a:ext cx="3583450" cy="3117601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3745215"/>
            <a:satOff val="-4671"/>
            <a:lumOff val="109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suồng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sã</a:t>
          </a:r>
          <a:endParaRPr lang="en-US" sz="4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8106700" y="6643059"/>
        <a:ext cx="2145949" cy="2466608"/>
      </dsp:txXfrm>
    </dsp:sp>
    <dsp:sp modelId="{AC28C919-2CC4-486D-A88E-47034EFB81DF}">
      <dsp:nvSpPr>
        <dsp:cNvPr id="0" name=""/>
        <dsp:cNvSpPr/>
      </dsp:nvSpPr>
      <dsp:spPr>
        <a:xfrm>
          <a:off x="10833080" y="6801328"/>
          <a:ext cx="3999130" cy="21500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ADF5519-8E56-479E-BA84-997EF56CF672}">
      <dsp:nvSpPr>
        <dsp:cNvPr id="0" name=""/>
        <dsp:cNvSpPr/>
      </dsp:nvSpPr>
      <dsp:spPr>
        <a:xfrm rot="5400000">
          <a:off x="4020940" y="6317562"/>
          <a:ext cx="3583450" cy="3117601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4739690" y="6643059"/>
        <a:ext cx="2145949" cy="246660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6C0FF8-396B-44C3-BBB3-24862A08F1AD}">
      <dsp:nvSpPr>
        <dsp:cNvPr id="0" name=""/>
        <dsp:cNvSpPr/>
      </dsp:nvSpPr>
      <dsp:spPr>
        <a:xfrm>
          <a:off x="2032000" y="0"/>
          <a:ext cx="8128000" cy="8128000"/>
        </a:xfrm>
        <a:prstGeom prst="diamond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F8EEF4B-A97A-4A3B-ACA8-92CBDA7D135F}">
      <dsp:nvSpPr>
        <dsp:cNvPr id="0" name=""/>
        <dsp:cNvSpPr/>
      </dsp:nvSpPr>
      <dsp:spPr>
        <a:xfrm>
          <a:off x="2804160" y="772160"/>
          <a:ext cx="3169920" cy="316992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1: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Bài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1</a:t>
          </a:r>
        </a:p>
      </dsp:txBody>
      <dsp:txXfrm>
        <a:off x="2958903" y="926903"/>
        <a:ext cx="2860434" cy="2860434"/>
      </dsp:txXfrm>
    </dsp:sp>
    <dsp:sp modelId="{07CFC9BF-F4B2-4093-9C02-A5615934AEB0}">
      <dsp:nvSpPr>
        <dsp:cNvPr id="0" name=""/>
        <dsp:cNvSpPr/>
      </dsp:nvSpPr>
      <dsp:spPr>
        <a:xfrm>
          <a:off x="6217920" y="772160"/>
          <a:ext cx="3169920" cy="3169920"/>
        </a:xfrm>
        <a:prstGeom prst="roundRect">
          <a:avLst/>
        </a:prstGeom>
        <a:solidFill>
          <a:schemeClr val="accent2">
            <a:hueOff val="1560506"/>
            <a:satOff val="-1946"/>
            <a:lumOff val="45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2: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Bài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2</a:t>
          </a:r>
        </a:p>
      </dsp:txBody>
      <dsp:txXfrm>
        <a:off x="6372663" y="926903"/>
        <a:ext cx="2860434" cy="2860434"/>
      </dsp:txXfrm>
    </dsp:sp>
    <dsp:sp modelId="{34D383C5-DFEC-496E-B258-2CC3C17FCE21}">
      <dsp:nvSpPr>
        <dsp:cNvPr id="0" name=""/>
        <dsp:cNvSpPr/>
      </dsp:nvSpPr>
      <dsp:spPr>
        <a:xfrm>
          <a:off x="2804160" y="4185920"/>
          <a:ext cx="3169920" cy="3169920"/>
        </a:xfrm>
        <a:prstGeom prst="roundRect">
          <a:avLst/>
        </a:prstGeom>
        <a:solidFill>
          <a:schemeClr val="accent2">
            <a:hueOff val="3121013"/>
            <a:satOff val="-3893"/>
            <a:lumOff val="91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3: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Bài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3</a:t>
          </a:r>
        </a:p>
      </dsp:txBody>
      <dsp:txXfrm>
        <a:off x="2958903" y="4340663"/>
        <a:ext cx="2860434" cy="2860434"/>
      </dsp:txXfrm>
    </dsp:sp>
    <dsp:sp modelId="{4E2A8AE3-D66B-4F50-99B2-00A0CBEB3CB2}">
      <dsp:nvSpPr>
        <dsp:cNvPr id="0" name=""/>
        <dsp:cNvSpPr/>
      </dsp:nvSpPr>
      <dsp:spPr>
        <a:xfrm>
          <a:off x="6217920" y="4185920"/>
          <a:ext cx="3169920" cy="3169920"/>
        </a:xfrm>
        <a:prstGeom prst="roundRect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4: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Bài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4</a:t>
          </a:r>
        </a:p>
      </dsp:txBody>
      <dsp:txXfrm>
        <a:off x="6372663" y="4340663"/>
        <a:ext cx="2860434" cy="286043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C65B66-1482-4B23-855B-D6014A8B15D6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B4205A-A3D5-4060-8B50-AFEC80992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9248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miêu</a:t>
            </a:r>
            <a:r>
              <a:rPr lang="en-US" dirty="0"/>
              <a:t> </a:t>
            </a:r>
            <a:r>
              <a:rPr lang="en-US" dirty="0" err="1"/>
              <a:t>tả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ngoại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phụ</a:t>
            </a:r>
            <a:r>
              <a:rPr lang="en-US" dirty="0"/>
              <a:t> </a:t>
            </a:r>
            <a:r>
              <a:rPr lang="en-US" dirty="0" err="1"/>
              <a:t>nữ</a:t>
            </a:r>
            <a:r>
              <a:rPr lang="en-US" dirty="0"/>
              <a:t>,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đặt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nói</a:t>
            </a:r>
            <a:r>
              <a:rPr lang="en-US" dirty="0"/>
              <a:t> </a:t>
            </a:r>
            <a:r>
              <a:rPr lang="en-US" dirty="0" err="1"/>
              <a:t>rằng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phụ</a:t>
            </a:r>
            <a:r>
              <a:rPr lang="en-US" dirty="0"/>
              <a:t> </a:t>
            </a:r>
            <a:r>
              <a:rPr lang="en-US" dirty="0" err="1"/>
              <a:t>nữ</a:t>
            </a:r>
            <a:r>
              <a:rPr lang="en-US" dirty="0"/>
              <a:t> </a:t>
            </a:r>
            <a:r>
              <a:rPr lang="en-US" dirty="0" err="1"/>
              <a:t>này</a:t>
            </a:r>
            <a:r>
              <a:rPr lang="en-US" dirty="0"/>
              <a:t> </a:t>
            </a:r>
            <a:r>
              <a:rPr lang="en-US" dirty="0" err="1"/>
              <a:t>chưa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đẹp</a:t>
            </a:r>
            <a:r>
              <a:rPr lang="en-US" dirty="0"/>
              <a:t>,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phụ</a:t>
            </a:r>
            <a:r>
              <a:rPr lang="en-US" dirty="0"/>
              <a:t> </a:t>
            </a:r>
            <a:r>
              <a:rPr lang="en-US" dirty="0" err="1"/>
              <a:t>nữ</a:t>
            </a:r>
            <a:r>
              <a:rPr lang="en-US" dirty="0"/>
              <a:t> </a:t>
            </a:r>
            <a:r>
              <a:rPr lang="en-US" dirty="0" err="1"/>
              <a:t>này</a:t>
            </a:r>
            <a:r>
              <a:rPr lang="en-US" dirty="0"/>
              <a:t> </a:t>
            </a:r>
            <a:r>
              <a:rPr lang="en-US" dirty="0" err="1"/>
              <a:t>béo</a:t>
            </a:r>
            <a:r>
              <a:rPr lang="en-US" dirty="0"/>
              <a:t> </a:t>
            </a:r>
            <a:r>
              <a:rPr lang="en-US" dirty="0" err="1"/>
              <a:t>quá</a:t>
            </a:r>
            <a:r>
              <a:rPr lang="en-US" dirty="0"/>
              <a:t>,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phụ</a:t>
            </a:r>
            <a:r>
              <a:rPr lang="en-US" dirty="0"/>
              <a:t> </a:t>
            </a:r>
            <a:r>
              <a:rPr lang="en-US" dirty="0" err="1"/>
              <a:t>nữ</a:t>
            </a:r>
            <a:r>
              <a:rPr lang="en-US" dirty="0"/>
              <a:t> </a:t>
            </a:r>
            <a:r>
              <a:rPr lang="en-US" dirty="0" err="1"/>
              <a:t>này</a:t>
            </a:r>
            <a:r>
              <a:rPr lang="en-US" dirty="0"/>
              <a:t> </a:t>
            </a:r>
            <a:r>
              <a:rPr lang="en-US" dirty="0" err="1"/>
              <a:t>mập</a:t>
            </a:r>
            <a:r>
              <a:rPr lang="en-US" dirty="0"/>
              <a:t> </a:t>
            </a:r>
            <a:r>
              <a:rPr lang="en-US" dirty="0" err="1"/>
              <a:t>quá</a:t>
            </a:r>
            <a:r>
              <a:rPr lang="en-US" dirty="0"/>
              <a:t>,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phụ</a:t>
            </a:r>
            <a:r>
              <a:rPr lang="en-US" dirty="0"/>
              <a:t> </a:t>
            </a:r>
            <a:r>
              <a:rPr lang="en-US" dirty="0" err="1"/>
              <a:t>nữ</a:t>
            </a:r>
            <a:r>
              <a:rPr lang="en-US" dirty="0"/>
              <a:t> </a:t>
            </a:r>
            <a:r>
              <a:rPr lang="en-US" dirty="0" err="1"/>
              <a:t>này</a:t>
            </a:r>
            <a:r>
              <a:rPr lang="en-US" dirty="0"/>
              <a:t> </a:t>
            </a:r>
            <a:r>
              <a:rPr lang="en-US" dirty="0" err="1"/>
              <a:t>thừa</a:t>
            </a:r>
            <a:r>
              <a:rPr lang="en-US" dirty="0"/>
              <a:t> </a:t>
            </a:r>
            <a:r>
              <a:rPr lang="en-US" dirty="0" err="1"/>
              <a:t>cân</a:t>
            </a:r>
            <a:r>
              <a:rPr lang="en-US" dirty="0"/>
              <a:t>…..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rất</a:t>
            </a:r>
            <a:r>
              <a:rPr lang="en-US" dirty="0"/>
              <a:t> </a:t>
            </a:r>
            <a:r>
              <a:rPr lang="en-US" dirty="0" err="1"/>
              <a:t>nhiều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chúng</a:t>
            </a:r>
            <a:r>
              <a:rPr lang="en-US" dirty="0"/>
              <a:t> ta </a:t>
            </a:r>
            <a:r>
              <a:rPr lang="en-US" dirty="0" err="1"/>
              <a:t>miêu</a:t>
            </a:r>
            <a:r>
              <a:rPr lang="en-US" dirty="0"/>
              <a:t> </a:t>
            </a:r>
            <a:r>
              <a:rPr lang="en-US" dirty="0" err="1"/>
              <a:t>tả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đối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, </a:t>
            </a:r>
            <a:r>
              <a:rPr lang="en-US" dirty="0" err="1"/>
              <a:t>sử</a:t>
            </a:r>
            <a:r>
              <a:rPr lang="en-US" dirty="0"/>
              <a:t> </a:t>
            </a:r>
            <a:r>
              <a:rPr lang="en-US" dirty="0" err="1"/>
              <a:t>dụng</a:t>
            </a:r>
            <a:r>
              <a:rPr lang="en-US" dirty="0"/>
              <a:t> </a:t>
            </a:r>
            <a:r>
              <a:rPr lang="en-US" dirty="0" err="1"/>
              <a:t>nhiều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ngữ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nhiều</a:t>
            </a:r>
            <a:r>
              <a:rPr lang="en-US" dirty="0"/>
              <a:t> </a:t>
            </a:r>
            <a:r>
              <a:rPr lang="en-US" dirty="0" err="1"/>
              <a:t>sắc</a:t>
            </a:r>
            <a:r>
              <a:rPr lang="en-US" dirty="0"/>
              <a:t> </a:t>
            </a:r>
            <a:r>
              <a:rPr lang="en-US" dirty="0" err="1"/>
              <a:t>thái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nhau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rõ</a:t>
            </a:r>
            <a:r>
              <a:rPr lang="en-US" dirty="0"/>
              <a:t> </a:t>
            </a:r>
            <a:r>
              <a:rPr lang="en-US" dirty="0" err="1"/>
              <a:t>đối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. </a:t>
            </a:r>
            <a:r>
              <a:rPr lang="en-US" dirty="0" err="1"/>
              <a:t>Vậy</a:t>
            </a:r>
            <a:r>
              <a:rPr lang="en-US" dirty="0"/>
              <a:t>, </a:t>
            </a:r>
            <a:r>
              <a:rPr lang="en-US" dirty="0" err="1"/>
              <a:t>sắc</a:t>
            </a:r>
            <a:r>
              <a:rPr lang="en-US" dirty="0"/>
              <a:t> </a:t>
            </a:r>
            <a:r>
              <a:rPr lang="en-US" dirty="0" err="1"/>
              <a:t>thái</a:t>
            </a:r>
            <a:r>
              <a:rPr lang="en-US" dirty="0"/>
              <a:t> </a:t>
            </a:r>
            <a:r>
              <a:rPr lang="en-US" dirty="0" err="1"/>
              <a:t>nghĩa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ngữ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việc</a:t>
            </a:r>
            <a:r>
              <a:rPr lang="en-US" dirty="0"/>
              <a:t> </a:t>
            </a:r>
            <a:r>
              <a:rPr lang="en-US" dirty="0" err="1"/>
              <a:t>lựa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ngữ</a:t>
            </a:r>
            <a:r>
              <a:rPr lang="en-US" dirty="0"/>
              <a:t> </a:t>
            </a:r>
            <a:r>
              <a:rPr lang="en-US" dirty="0" err="1"/>
              <a:t>như</a:t>
            </a:r>
            <a:r>
              <a:rPr lang="en-US" dirty="0"/>
              <a:t> </a:t>
            </a:r>
            <a:r>
              <a:rPr lang="en-US" dirty="0" err="1"/>
              <a:t>thế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phù</a:t>
            </a:r>
            <a:r>
              <a:rPr lang="en-US" dirty="0"/>
              <a:t> </a:t>
            </a:r>
            <a:r>
              <a:rPr lang="en-US" dirty="0" err="1"/>
              <a:t>hợp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ngữ</a:t>
            </a:r>
            <a:r>
              <a:rPr lang="en-US" dirty="0"/>
              <a:t> </a:t>
            </a:r>
            <a:r>
              <a:rPr lang="en-US" dirty="0" err="1"/>
              <a:t>cảnh</a:t>
            </a:r>
            <a:r>
              <a:rPr lang="en-US" dirty="0"/>
              <a:t>? </a:t>
            </a:r>
            <a:r>
              <a:rPr lang="en-US" dirty="0" err="1"/>
              <a:t>Chúng</a:t>
            </a:r>
            <a:r>
              <a:rPr lang="en-US" dirty="0"/>
              <a:t> ta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tới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ngày</a:t>
            </a:r>
            <a:r>
              <a:rPr lang="en-US" dirty="0"/>
              <a:t> </a:t>
            </a:r>
            <a:r>
              <a:rPr lang="en-US" dirty="0" err="1"/>
              <a:t>hôm</a:t>
            </a:r>
            <a:r>
              <a:rPr lang="en-US" dirty="0"/>
              <a:t> nay.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B4205A-A3D5-4060-8B50-AFEC80992DB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1970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4205A-A3D5-4060-8B50-AFEC80992DB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9506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4205A-A3D5-4060-8B50-AFEC80992DB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8153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4205A-A3D5-4060-8B50-AFEC80992DB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5707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4205A-A3D5-4060-8B50-AFEC80992DB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0197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4205A-A3D5-4060-8B50-AFEC80992DB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6466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4205A-A3D5-4060-8B50-AFEC80992DB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7684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4205A-A3D5-4060-8B50-AFEC80992DB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1009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4205A-A3D5-4060-8B50-AFEC80992DB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31281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4205A-A3D5-4060-8B50-AFEC80992DB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4602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4205A-A3D5-4060-8B50-AFEC80992DB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895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4205A-A3D5-4060-8B50-AFEC80992DB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04522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4205A-A3D5-4060-8B50-AFEC80992DB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23307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4205A-A3D5-4060-8B50-AFEC80992DB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323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4205A-A3D5-4060-8B50-AFEC80992DB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0882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4205A-A3D5-4060-8B50-AFEC80992DB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3686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4205A-A3D5-4060-8B50-AFEC80992DB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9163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4205A-A3D5-4060-8B50-AFEC80992DB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5123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4205A-A3D5-4060-8B50-AFEC80992DB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6858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4205A-A3D5-4060-8B50-AFEC80992DB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4913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4205A-A3D5-4060-8B50-AFEC80992DB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4363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5.png"/><Relationship Id="rId3" Type="http://schemas.openxmlformats.org/officeDocument/2006/relationships/image" Target="../media/image6.png"/><Relationship Id="rId7" Type="http://schemas.openxmlformats.org/officeDocument/2006/relationships/image" Target="../media/image10.svg"/><Relationship Id="rId12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svg"/><Relationship Id="rId5" Type="http://schemas.openxmlformats.org/officeDocument/2006/relationships/image" Target="../media/image8.sv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7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20.pn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21.png"/><Relationship Id="rId9" Type="http://schemas.microsoft.com/office/2007/relationships/diagramDrawing" Target="../diagrams/drawing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7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7">
            <a:extLst>
              <a:ext uri="{FF2B5EF4-FFF2-40B4-BE49-F238E27FC236}">
                <a16:creationId xmlns:a16="http://schemas.microsoft.com/office/drawing/2014/main" id="{5F879AC3-D4CE-493C-ADC7-06205677F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736F0DFD-0954-464F-BF12-DD2E6F6E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975256" cy="10287000"/>
          </a:xfrm>
          <a:custGeom>
            <a:avLst/>
            <a:gdLst>
              <a:gd name="connsiteX0" fmla="*/ 0 w 1983504"/>
              <a:gd name="connsiteY0" fmla="*/ 0 h 6858000"/>
              <a:gd name="connsiteX1" fmla="*/ 1376658 w 1983504"/>
              <a:gd name="connsiteY1" fmla="*/ 0 h 6858000"/>
              <a:gd name="connsiteX2" fmla="*/ 1690650 w 1983504"/>
              <a:gd name="connsiteY2" fmla="*/ 110269 h 6858000"/>
              <a:gd name="connsiteX3" fmla="*/ 1645361 w 1983504"/>
              <a:gd name="connsiteY3" fmla="*/ 135168 h 6858000"/>
              <a:gd name="connsiteX4" fmla="*/ 1373640 w 1983504"/>
              <a:gd name="connsiteY4" fmla="*/ 71141 h 6858000"/>
              <a:gd name="connsiteX5" fmla="*/ 1319295 w 1983504"/>
              <a:gd name="connsiteY5" fmla="*/ 88927 h 6858000"/>
              <a:gd name="connsiteX6" fmla="*/ 1346468 w 1983504"/>
              <a:gd name="connsiteY6" fmla="*/ 163625 h 6858000"/>
              <a:gd name="connsiteX7" fmla="*/ 1464213 w 1983504"/>
              <a:gd name="connsiteY7" fmla="*/ 192082 h 6858000"/>
              <a:gd name="connsiteX8" fmla="*/ 1648381 w 1983504"/>
              <a:gd name="connsiteY8" fmla="*/ 373491 h 6858000"/>
              <a:gd name="connsiteX9" fmla="*/ 1370620 w 1983504"/>
              <a:gd name="connsiteY9" fmla="*/ 352148 h 6858000"/>
              <a:gd name="connsiteX10" fmla="*/ 1322314 w 1983504"/>
              <a:gd name="connsiteY10" fmla="*/ 394834 h 6858000"/>
              <a:gd name="connsiteX11" fmla="*/ 1304199 w 1983504"/>
              <a:gd name="connsiteY11" fmla="*/ 451747 h 6858000"/>
              <a:gd name="connsiteX12" fmla="*/ 1222682 w 1983504"/>
              <a:gd name="connsiteY12" fmla="*/ 359262 h 6858000"/>
              <a:gd name="connsiteX13" fmla="*/ 1153242 w 1983504"/>
              <a:gd name="connsiteY13" fmla="*/ 334364 h 6858000"/>
              <a:gd name="connsiteX14" fmla="*/ 1132108 w 1983504"/>
              <a:gd name="connsiteY14" fmla="*/ 416176 h 6858000"/>
              <a:gd name="connsiteX15" fmla="*/ 1195509 w 1983504"/>
              <a:gd name="connsiteY15" fmla="*/ 505101 h 6858000"/>
              <a:gd name="connsiteX16" fmla="*/ 1364582 w 1983504"/>
              <a:gd name="connsiteY16" fmla="*/ 558458 h 6858000"/>
              <a:gd name="connsiteX17" fmla="*/ 1183434 w 1983504"/>
              <a:gd name="connsiteY17" fmla="*/ 558458 h 6858000"/>
              <a:gd name="connsiteX18" fmla="*/ 975114 w 1983504"/>
              <a:gd name="connsiteY18" fmla="*/ 522887 h 6858000"/>
              <a:gd name="connsiteX19" fmla="*/ 754716 w 1983504"/>
              <a:gd name="connsiteY19" fmla="*/ 533558 h 6858000"/>
              <a:gd name="connsiteX20" fmla="*/ 546395 w 1983504"/>
              <a:gd name="connsiteY20" fmla="*/ 462417 h 6858000"/>
              <a:gd name="connsiteX21" fmla="*/ 335056 w 1983504"/>
              <a:gd name="connsiteY21" fmla="*/ 465975 h 6858000"/>
              <a:gd name="connsiteX22" fmla="*/ 1270988 w 1983504"/>
              <a:gd name="connsiteY22" fmla="*/ 910606 h 6858000"/>
              <a:gd name="connsiteX23" fmla="*/ 1225701 w 1983504"/>
              <a:gd name="connsiteY23" fmla="*/ 921277 h 6858000"/>
              <a:gd name="connsiteX24" fmla="*/ 1165318 w 1983504"/>
              <a:gd name="connsiteY24" fmla="*/ 949734 h 6858000"/>
              <a:gd name="connsiteX25" fmla="*/ 1210606 w 1983504"/>
              <a:gd name="connsiteY25" fmla="*/ 1006647 h 6858000"/>
              <a:gd name="connsiteX26" fmla="*/ 1455156 w 1983504"/>
              <a:gd name="connsiteY26" fmla="*/ 1113358 h 6858000"/>
              <a:gd name="connsiteX27" fmla="*/ 1515538 w 1983504"/>
              <a:gd name="connsiteY27" fmla="*/ 1220069 h 6858000"/>
              <a:gd name="connsiteX28" fmla="*/ 1440060 w 1983504"/>
              <a:gd name="connsiteY28" fmla="*/ 1209399 h 6858000"/>
              <a:gd name="connsiteX29" fmla="*/ 1373640 w 1983504"/>
              <a:gd name="connsiteY29" fmla="*/ 1230741 h 6858000"/>
              <a:gd name="connsiteX30" fmla="*/ 1400810 w 1983504"/>
              <a:gd name="connsiteY30" fmla="*/ 1365909 h 6858000"/>
              <a:gd name="connsiteX31" fmla="*/ 1748012 w 1983504"/>
              <a:gd name="connsiteY31" fmla="*/ 1540204 h 6858000"/>
              <a:gd name="connsiteX32" fmla="*/ 1778203 w 1983504"/>
              <a:gd name="connsiteY32" fmla="*/ 1597117 h 6858000"/>
              <a:gd name="connsiteX33" fmla="*/ 1735936 w 1983504"/>
              <a:gd name="connsiteY33" fmla="*/ 1636245 h 6858000"/>
              <a:gd name="connsiteX34" fmla="*/ 1624228 w 1983504"/>
              <a:gd name="connsiteY34" fmla="*/ 1657587 h 6858000"/>
              <a:gd name="connsiteX35" fmla="*/ 1781223 w 1983504"/>
              <a:gd name="connsiteY35" fmla="*/ 1849668 h 6858000"/>
              <a:gd name="connsiteX36" fmla="*/ 1838587 w 1983504"/>
              <a:gd name="connsiteY36" fmla="*/ 1903025 h 6858000"/>
              <a:gd name="connsiteX37" fmla="*/ 1938218 w 1983504"/>
              <a:gd name="connsiteY37" fmla="*/ 1984836 h 6858000"/>
              <a:gd name="connsiteX38" fmla="*/ 1938218 w 1983504"/>
              <a:gd name="connsiteY38" fmla="*/ 2013292 h 6858000"/>
              <a:gd name="connsiteX39" fmla="*/ 1805376 w 1983504"/>
              <a:gd name="connsiteY39" fmla="*/ 2102219 h 6858000"/>
              <a:gd name="connsiteX40" fmla="*/ 1563844 w 1983504"/>
              <a:gd name="connsiteY40" fmla="*/ 2077320 h 6858000"/>
              <a:gd name="connsiteX41" fmla="*/ 1920104 w 1983504"/>
              <a:gd name="connsiteY41" fmla="*/ 2208931 h 6858000"/>
              <a:gd name="connsiteX42" fmla="*/ 766792 w 1983504"/>
              <a:gd name="connsiteY42" fmla="*/ 1892353 h 6858000"/>
              <a:gd name="connsiteX43" fmla="*/ 839252 w 1983504"/>
              <a:gd name="connsiteY43" fmla="*/ 1974165 h 6858000"/>
              <a:gd name="connsiteX44" fmla="*/ 1243816 w 1983504"/>
              <a:gd name="connsiteY44" fmla="*/ 2191146 h 6858000"/>
              <a:gd name="connsiteX45" fmla="*/ 1358543 w 1983504"/>
              <a:gd name="connsiteY45" fmla="*/ 2326314 h 6858000"/>
              <a:gd name="connsiteX46" fmla="*/ 1479310 w 1983504"/>
              <a:gd name="connsiteY46" fmla="*/ 2401012 h 6858000"/>
              <a:gd name="connsiteX47" fmla="*/ 1648381 w 1983504"/>
              <a:gd name="connsiteY47" fmla="*/ 2401012 h 6858000"/>
              <a:gd name="connsiteX48" fmla="*/ 1769146 w 1983504"/>
              <a:gd name="connsiteY48" fmla="*/ 2518395 h 6858000"/>
              <a:gd name="connsiteX49" fmla="*/ 1645361 w 1983504"/>
              <a:gd name="connsiteY49" fmla="*/ 2543294 h 6858000"/>
              <a:gd name="connsiteX50" fmla="*/ 1500444 w 1983504"/>
              <a:gd name="connsiteY50" fmla="*/ 2525509 h 6858000"/>
              <a:gd name="connsiteX51" fmla="*/ 1337410 w 1983504"/>
              <a:gd name="connsiteY51" fmla="*/ 2564636 h 6858000"/>
              <a:gd name="connsiteX52" fmla="*/ 1186452 w 1983504"/>
              <a:gd name="connsiteY52" fmla="*/ 2532623 h 6858000"/>
              <a:gd name="connsiteX53" fmla="*/ 1005304 w 1983504"/>
              <a:gd name="connsiteY53" fmla="*/ 2553965 h 6858000"/>
              <a:gd name="connsiteX54" fmla="*/ 947940 w 1983504"/>
              <a:gd name="connsiteY54" fmla="*/ 2692689 h 6858000"/>
              <a:gd name="connsiteX55" fmla="*/ 929826 w 1983504"/>
              <a:gd name="connsiteY55" fmla="*/ 2703362 h 6858000"/>
              <a:gd name="connsiteX56" fmla="*/ 594701 w 1983504"/>
              <a:gd name="connsiteY56" fmla="*/ 2923898 h 6858000"/>
              <a:gd name="connsiteX57" fmla="*/ 501108 w 1983504"/>
              <a:gd name="connsiteY57" fmla="*/ 2941684 h 6858000"/>
              <a:gd name="connsiteX58" fmla="*/ 1053610 w 1983504"/>
              <a:gd name="connsiteY58" fmla="*/ 3329402 h 6858000"/>
              <a:gd name="connsiteX59" fmla="*/ 682256 w 1983504"/>
              <a:gd name="connsiteY59" fmla="*/ 3229805 h 6858000"/>
              <a:gd name="connsiteX60" fmla="*/ 630932 w 1983504"/>
              <a:gd name="connsiteY60" fmla="*/ 3393429 h 6858000"/>
              <a:gd name="connsiteX61" fmla="*/ 806041 w 1983504"/>
              <a:gd name="connsiteY61" fmla="*/ 3539269 h 6858000"/>
              <a:gd name="connsiteX62" fmla="*/ 869444 w 1983504"/>
              <a:gd name="connsiteY62" fmla="*/ 3827390 h 6858000"/>
              <a:gd name="connsiteX63" fmla="*/ 839252 w 1983504"/>
              <a:gd name="connsiteY63" fmla="*/ 4090612 h 6858000"/>
              <a:gd name="connsiteX64" fmla="*/ 763774 w 1983504"/>
              <a:gd name="connsiteY64" fmla="*/ 4172424 h 6858000"/>
              <a:gd name="connsiteX65" fmla="*/ 655085 w 1983504"/>
              <a:gd name="connsiteY65" fmla="*/ 4321821 h 6858000"/>
              <a:gd name="connsiteX66" fmla="*/ 588662 w 1983504"/>
              <a:gd name="connsiteY66" fmla="*/ 4414305 h 6858000"/>
              <a:gd name="connsiteX67" fmla="*/ 356189 w 1983504"/>
              <a:gd name="connsiteY67" fmla="*/ 4378734 h 6858000"/>
              <a:gd name="connsiteX68" fmla="*/ 667160 w 1983504"/>
              <a:gd name="connsiteY68" fmla="*/ 4613499 h 6858000"/>
              <a:gd name="connsiteX69" fmla="*/ 416573 w 1983504"/>
              <a:gd name="connsiteY69" fmla="*/ 4585042 h 6858000"/>
              <a:gd name="connsiteX70" fmla="*/ 335056 w 1983504"/>
              <a:gd name="connsiteY70" fmla="*/ 4602828 h 6858000"/>
              <a:gd name="connsiteX71" fmla="*/ 380342 w 1983504"/>
              <a:gd name="connsiteY71" fmla="*/ 4677526 h 6858000"/>
              <a:gd name="connsiteX72" fmla="*/ 564510 w 1983504"/>
              <a:gd name="connsiteY72" fmla="*/ 4805580 h 6858000"/>
              <a:gd name="connsiteX73" fmla="*/ 944922 w 1983504"/>
              <a:gd name="connsiteY73" fmla="*/ 5154171 h 6858000"/>
              <a:gd name="connsiteX74" fmla="*/ 576586 w 1983504"/>
              <a:gd name="connsiteY74" fmla="*/ 4994104 h 6858000"/>
              <a:gd name="connsiteX75" fmla="*/ 963036 w 1983504"/>
              <a:gd name="connsiteY75" fmla="*/ 5353367 h 6858000"/>
              <a:gd name="connsiteX76" fmla="*/ 1047572 w 1983504"/>
              <a:gd name="connsiteY76" fmla="*/ 5474306 h 6858000"/>
              <a:gd name="connsiteX77" fmla="*/ 1222682 w 1983504"/>
              <a:gd name="connsiteY77" fmla="*/ 5769542 h 6858000"/>
              <a:gd name="connsiteX78" fmla="*/ 1213626 w 1983504"/>
              <a:gd name="connsiteY78" fmla="*/ 5801555 h 6858000"/>
              <a:gd name="connsiteX79" fmla="*/ 1014361 w 1983504"/>
              <a:gd name="connsiteY79" fmla="*/ 5755314 h 6858000"/>
              <a:gd name="connsiteX80" fmla="*/ 1274008 w 1983504"/>
              <a:gd name="connsiteY80" fmla="*/ 6004307 h 6858000"/>
              <a:gd name="connsiteX81" fmla="*/ 1542711 w 1983504"/>
              <a:gd name="connsiteY81" fmla="*/ 6196388 h 6858000"/>
              <a:gd name="connsiteX82" fmla="*/ 1352504 w 1983504"/>
              <a:gd name="connsiteY82" fmla="*/ 6167932 h 6858000"/>
              <a:gd name="connsiteX83" fmla="*/ 1089840 w 1983504"/>
              <a:gd name="connsiteY83" fmla="*/ 6057663 h 6858000"/>
              <a:gd name="connsiteX84" fmla="*/ 999266 w 1983504"/>
              <a:gd name="connsiteY84" fmla="*/ 6100347 h 6858000"/>
              <a:gd name="connsiteX85" fmla="*/ 1246836 w 1983504"/>
              <a:gd name="connsiteY85" fmla="*/ 6281757 h 6858000"/>
              <a:gd name="connsiteX86" fmla="*/ 1388735 w 1983504"/>
              <a:gd name="connsiteY86" fmla="*/ 6367127 h 6858000"/>
              <a:gd name="connsiteX87" fmla="*/ 1446099 w 1983504"/>
              <a:gd name="connsiteY87" fmla="*/ 6431153 h 6858000"/>
              <a:gd name="connsiteX88" fmla="*/ 1609132 w 1983504"/>
              <a:gd name="connsiteY88" fmla="*/ 6658805 h 6858000"/>
              <a:gd name="connsiteX89" fmla="*/ 1983504 w 1983504"/>
              <a:gd name="connsiteY89" fmla="*/ 6858000 h 6858000"/>
              <a:gd name="connsiteX90" fmla="*/ 0 w 1983504"/>
              <a:gd name="connsiteY9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1983504" h="6858000">
                <a:moveTo>
                  <a:pt x="0" y="0"/>
                </a:moveTo>
                <a:lnTo>
                  <a:pt x="1376658" y="0"/>
                </a:lnTo>
                <a:cubicBezTo>
                  <a:pt x="1482328" y="35571"/>
                  <a:pt x="1584980" y="78255"/>
                  <a:pt x="1690650" y="110269"/>
                </a:cubicBezTo>
                <a:cubicBezTo>
                  <a:pt x="1675553" y="145839"/>
                  <a:pt x="1660458" y="138725"/>
                  <a:pt x="1645361" y="135168"/>
                </a:cubicBezTo>
                <a:cubicBezTo>
                  <a:pt x="1554788" y="120941"/>
                  <a:pt x="1461194" y="110269"/>
                  <a:pt x="1373640" y="71141"/>
                </a:cubicBezTo>
                <a:cubicBezTo>
                  <a:pt x="1352504" y="64027"/>
                  <a:pt x="1328352" y="64027"/>
                  <a:pt x="1319295" y="88927"/>
                </a:cubicBezTo>
                <a:cubicBezTo>
                  <a:pt x="1304199" y="124497"/>
                  <a:pt x="1325332" y="145839"/>
                  <a:pt x="1346468" y="163625"/>
                </a:cubicBezTo>
                <a:cubicBezTo>
                  <a:pt x="1382696" y="195638"/>
                  <a:pt x="1424964" y="188525"/>
                  <a:pt x="1464213" y="192082"/>
                </a:cubicBezTo>
                <a:cubicBezTo>
                  <a:pt x="1572902" y="209867"/>
                  <a:pt x="1624228" y="259665"/>
                  <a:pt x="1648381" y="373491"/>
                </a:cubicBezTo>
                <a:cubicBezTo>
                  <a:pt x="1554788" y="327250"/>
                  <a:pt x="1461194" y="384162"/>
                  <a:pt x="1370620" y="352148"/>
                </a:cubicBezTo>
                <a:cubicBezTo>
                  <a:pt x="1346468" y="345034"/>
                  <a:pt x="1310237" y="355706"/>
                  <a:pt x="1322314" y="394834"/>
                </a:cubicBezTo>
                <a:cubicBezTo>
                  <a:pt x="1334390" y="430405"/>
                  <a:pt x="1373640" y="458860"/>
                  <a:pt x="1304199" y="451747"/>
                </a:cubicBezTo>
                <a:cubicBezTo>
                  <a:pt x="1252873" y="448189"/>
                  <a:pt x="1237778" y="405504"/>
                  <a:pt x="1222682" y="359262"/>
                </a:cubicBezTo>
                <a:cubicBezTo>
                  <a:pt x="1210606" y="334364"/>
                  <a:pt x="1177395" y="320135"/>
                  <a:pt x="1153242" y="334364"/>
                </a:cubicBezTo>
                <a:cubicBezTo>
                  <a:pt x="1123051" y="348592"/>
                  <a:pt x="1132108" y="387720"/>
                  <a:pt x="1132108" y="416176"/>
                </a:cubicBezTo>
                <a:cubicBezTo>
                  <a:pt x="1129088" y="469532"/>
                  <a:pt x="1153242" y="494431"/>
                  <a:pt x="1195509" y="505101"/>
                </a:cubicBezTo>
                <a:cubicBezTo>
                  <a:pt x="1246836" y="519330"/>
                  <a:pt x="1298160" y="537116"/>
                  <a:pt x="1364582" y="558458"/>
                </a:cubicBezTo>
                <a:cubicBezTo>
                  <a:pt x="1292122" y="594028"/>
                  <a:pt x="1237778" y="586915"/>
                  <a:pt x="1183434" y="558458"/>
                </a:cubicBezTo>
                <a:cubicBezTo>
                  <a:pt x="1117012" y="526444"/>
                  <a:pt x="1029458" y="483759"/>
                  <a:pt x="975114" y="522887"/>
                </a:cubicBezTo>
                <a:cubicBezTo>
                  <a:pt x="893597" y="579800"/>
                  <a:pt x="827176" y="544229"/>
                  <a:pt x="754716" y="533558"/>
                </a:cubicBezTo>
                <a:cubicBezTo>
                  <a:pt x="603758" y="512216"/>
                  <a:pt x="697352" y="480203"/>
                  <a:pt x="546395" y="462417"/>
                </a:cubicBezTo>
                <a:cubicBezTo>
                  <a:pt x="486012" y="455303"/>
                  <a:pt x="422610" y="426847"/>
                  <a:pt x="335056" y="465975"/>
                </a:cubicBezTo>
                <a:cubicBezTo>
                  <a:pt x="730563" y="672284"/>
                  <a:pt x="917750" y="658055"/>
                  <a:pt x="1270988" y="910606"/>
                </a:cubicBezTo>
                <a:cubicBezTo>
                  <a:pt x="1255893" y="935506"/>
                  <a:pt x="1240798" y="924835"/>
                  <a:pt x="1225701" y="921277"/>
                </a:cubicBezTo>
                <a:cubicBezTo>
                  <a:pt x="1201548" y="917720"/>
                  <a:pt x="1171356" y="903491"/>
                  <a:pt x="1165318" y="949734"/>
                </a:cubicBezTo>
                <a:cubicBezTo>
                  <a:pt x="1162298" y="985305"/>
                  <a:pt x="1180415" y="1003089"/>
                  <a:pt x="1210606" y="1006647"/>
                </a:cubicBezTo>
                <a:cubicBezTo>
                  <a:pt x="1298160" y="1020875"/>
                  <a:pt x="1376658" y="1070674"/>
                  <a:pt x="1455156" y="1113358"/>
                </a:cubicBezTo>
                <a:cubicBezTo>
                  <a:pt x="1491385" y="1131144"/>
                  <a:pt x="1530634" y="1156043"/>
                  <a:pt x="1515538" y="1220069"/>
                </a:cubicBezTo>
                <a:cubicBezTo>
                  <a:pt x="1485348" y="1237855"/>
                  <a:pt x="1464213" y="1212955"/>
                  <a:pt x="1440060" y="1209399"/>
                </a:cubicBezTo>
                <a:cubicBezTo>
                  <a:pt x="1415907" y="1205842"/>
                  <a:pt x="1358543" y="1220069"/>
                  <a:pt x="1373640" y="1230741"/>
                </a:cubicBezTo>
                <a:cubicBezTo>
                  <a:pt x="1443080" y="1269868"/>
                  <a:pt x="1316276" y="1365909"/>
                  <a:pt x="1400810" y="1365909"/>
                </a:cubicBezTo>
                <a:cubicBezTo>
                  <a:pt x="1539691" y="1365909"/>
                  <a:pt x="1615170" y="1536647"/>
                  <a:pt x="1748012" y="1540204"/>
                </a:cubicBezTo>
                <a:cubicBezTo>
                  <a:pt x="1769146" y="1540204"/>
                  <a:pt x="1778203" y="1572219"/>
                  <a:pt x="1778203" y="1597117"/>
                </a:cubicBezTo>
                <a:cubicBezTo>
                  <a:pt x="1778203" y="1629132"/>
                  <a:pt x="1757070" y="1632688"/>
                  <a:pt x="1735936" y="1636245"/>
                </a:cubicBezTo>
                <a:cubicBezTo>
                  <a:pt x="1702725" y="1639802"/>
                  <a:pt x="1666496" y="1597117"/>
                  <a:pt x="1624228" y="1657587"/>
                </a:cubicBezTo>
                <a:cubicBezTo>
                  <a:pt x="1702725" y="1693158"/>
                  <a:pt x="1784242" y="1728729"/>
                  <a:pt x="1781223" y="1849668"/>
                </a:cubicBezTo>
                <a:cubicBezTo>
                  <a:pt x="1781223" y="1881683"/>
                  <a:pt x="1814434" y="1895910"/>
                  <a:pt x="1838587" y="1903025"/>
                </a:cubicBezTo>
                <a:cubicBezTo>
                  <a:pt x="1880854" y="1917252"/>
                  <a:pt x="1914065" y="1938595"/>
                  <a:pt x="1938218" y="1984836"/>
                </a:cubicBezTo>
                <a:cubicBezTo>
                  <a:pt x="1938218" y="1995507"/>
                  <a:pt x="1938218" y="2002622"/>
                  <a:pt x="1938218" y="2013292"/>
                </a:cubicBezTo>
                <a:cubicBezTo>
                  <a:pt x="1932180" y="2123562"/>
                  <a:pt x="1871798" y="2120004"/>
                  <a:pt x="1805376" y="2102219"/>
                </a:cubicBezTo>
                <a:cubicBezTo>
                  <a:pt x="1726878" y="2080877"/>
                  <a:pt x="1648381" y="2038192"/>
                  <a:pt x="1563844" y="2077320"/>
                </a:cubicBezTo>
                <a:cubicBezTo>
                  <a:pt x="1681592" y="2130676"/>
                  <a:pt x="1811414" y="2134233"/>
                  <a:pt x="1920104" y="2208931"/>
                </a:cubicBezTo>
                <a:cubicBezTo>
                  <a:pt x="1515538" y="2223159"/>
                  <a:pt x="1159280" y="1984836"/>
                  <a:pt x="766792" y="1892353"/>
                </a:cubicBezTo>
                <a:cubicBezTo>
                  <a:pt x="778869" y="1952823"/>
                  <a:pt x="812080" y="1967051"/>
                  <a:pt x="839252" y="1974165"/>
                </a:cubicBezTo>
                <a:cubicBezTo>
                  <a:pt x="984170" y="2020407"/>
                  <a:pt x="1110974" y="2112891"/>
                  <a:pt x="1243816" y="2191146"/>
                </a:cubicBezTo>
                <a:cubicBezTo>
                  <a:pt x="1298160" y="2223159"/>
                  <a:pt x="1337410" y="2258731"/>
                  <a:pt x="1358543" y="2326314"/>
                </a:cubicBezTo>
                <a:cubicBezTo>
                  <a:pt x="1376658" y="2390340"/>
                  <a:pt x="1412888" y="2418796"/>
                  <a:pt x="1479310" y="2401012"/>
                </a:cubicBezTo>
                <a:cubicBezTo>
                  <a:pt x="1533654" y="2386784"/>
                  <a:pt x="1591018" y="2393898"/>
                  <a:pt x="1648381" y="2401012"/>
                </a:cubicBezTo>
                <a:cubicBezTo>
                  <a:pt x="1711782" y="2408126"/>
                  <a:pt x="1784242" y="2479267"/>
                  <a:pt x="1769146" y="2518395"/>
                </a:cubicBezTo>
                <a:cubicBezTo>
                  <a:pt x="1738956" y="2582422"/>
                  <a:pt x="1687630" y="2550408"/>
                  <a:pt x="1645361" y="2543294"/>
                </a:cubicBezTo>
                <a:cubicBezTo>
                  <a:pt x="1594036" y="2536181"/>
                  <a:pt x="1500444" y="2518395"/>
                  <a:pt x="1500444" y="2525509"/>
                </a:cubicBezTo>
                <a:cubicBezTo>
                  <a:pt x="1467232" y="2685576"/>
                  <a:pt x="1391754" y="2564636"/>
                  <a:pt x="1337410" y="2564636"/>
                </a:cubicBezTo>
                <a:cubicBezTo>
                  <a:pt x="1286084" y="2564636"/>
                  <a:pt x="1234759" y="2546851"/>
                  <a:pt x="1186452" y="2532623"/>
                </a:cubicBezTo>
                <a:cubicBezTo>
                  <a:pt x="1123051" y="2514837"/>
                  <a:pt x="1065688" y="2546851"/>
                  <a:pt x="1005304" y="2553965"/>
                </a:cubicBezTo>
                <a:cubicBezTo>
                  <a:pt x="950960" y="2561080"/>
                  <a:pt x="981150" y="2653563"/>
                  <a:pt x="947940" y="2692689"/>
                </a:cubicBezTo>
                <a:cubicBezTo>
                  <a:pt x="941903" y="2703362"/>
                  <a:pt x="935864" y="2703362"/>
                  <a:pt x="929826" y="2703362"/>
                </a:cubicBezTo>
                <a:cubicBezTo>
                  <a:pt x="911711" y="2980812"/>
                  <a:pt x="594701" y="2913227"/>
                  <a:pt x="594701" y="2923898"/>
                </a:cubicBezTo>
                <a:cubicBezTo>
                  <a:pt x="567529" y="2941684"/>
                  <a:pt x="534318" y="2899000"/>
                  <a:pt x="501108" y="2941684"/>
                </a:cubicBezTo>
                <a:cubicBezTo>
                  <a:pt x="643007" y="3137322"/>
                  <a:pt x="860386" y="3183563"/>
                  <a:pt x="1053610" y="3329402"/>
                </a:cubicBezTo>
                <a:cubicBezTo>
                  <a:pt x="893597" y="3379202"/>
                  <a:pt x="800002" y="3208463"/>
                  <a:pt x="682256" y="3229805"/>
                </a:cubicBezTo>
                <a:cubicBezTo>
                  <a:pt x="624893" y="3283162"/>
                  <a:pt x="796984" y="3368530"/>
                  <a:pt x="630932" y="3393429"/>
                </a:cubicBezTo>
                <a:cubicBezTo>
                  <a:pt x="703390" y="3439672"/>
                  <a:pt x="754716" y="3485914"/>
                  <a:pt x="806041" y="3539269"/>
                </a:cubicBezTo>
                <a:cubicBezTo>
                  <a:pt x="893597" y="3635309"/>
                  <a:pt x="911711" y="3699337"/>
                  <a:pt x="869444" y="3827390"/>
                </a:cubicBezTo>
                <a:cubicBezTo>
                  <a:pt x="842270" y="3912759"/>
                  <a:pt x="803022" y="3991015"/>
                  <a:pt x="839252" y="4090612"/>
                </a:cubicBezTo>
                <a:cubicBezTo>
                  <a:pt x="863405" y="4158196"/>
                  <a:pt x="854347" y="4204438"/>
                  <a:pt x="763774" y="4172424"/>
                </a:cubicBezTo>
                <a:cubicBezTo>
                  <a:pt x="667160" y="4140411"/>
                  <a:pt x="630932" y="4200882"/>
                  <a:pt x="655085" y="4321821"/>
                </a:cubicBezTo>
                <a:cubicBezTo>
                  <a:pt x="670179" y="4400076"/>
                  <a:pt x="655085" y="4424975"/>
                  <a:pt x="588662" y="4414305"/>
                </a:cubicBezTo>
                <a:cubicBezTo>
                  <a:pt x="516204" y="4403633"/>
                  <a:pt x="446764" y="4353835"/>
                  <a:pt x="356189" y="4378734"/>
                </a:cubicBezTo>
                <a:cubicBezTo>
                  <a:pt x="428648" y="4521016"/>
                  <a:pt x="582626" y="4478331"/>
                  <a:pt x="667160" y="4613499"/>
                </a:cubicBezTo>
                <a:cubicBezTo>
                  <a:pt x="567529" y="4613499"/>
                  <a:pt x="489031" y="4613499"/>
                  <a:pt x="416573" y="4585042"/>
                </a:cubicBezTo>
                <a:cubicBezTo>
                  <a:pt x="386381" y="4574373"/>
                  <a:pt x="353170" y="4560144"/>
                  <a:pt x="335056" y="4602828"/>
                </a:cubicBezTo>
                <a:cubicBezTo>
                  <a:pt x="313920" y="4652628"/>
                  <a:pt x="356189" y="4670412"/>
                  <a:pt x="380342" y="4677526"/>
                </a:cubicBezTo>
                <a:cubicBezTo>
                  <a:pt x="449784" y="4702425"/>
                  <a:pt x="504126" y="4759339"/>
                  <a:pt x="564510" y="4805580"/>
                </a:cubicBezTo>
                <a:cubicBezTo>
                  <a:pt x="694332" y="4905177"/>
                  <a:pt x="836233" y="4990547"/>
                  <a:pt x="944922" y="5154171"/>
                </a:cubicBezTo>
                <a:cubicBezTo>
                  <a:pt x="809060" y="5111487"/>
                  <a:pt x="706410" y="5011889"/>
                  <a:pt x="576586" y="4994104"/>
                </a:cubicBezTo>
                <a:cubicBezTo>
                  <a:pt x="688296" y="5143500"/>
                  <a:pt x="830194" y="5243097"/>
                  <a:pt x="963036" y="5353367"/>
                </a:cubicBezTo>
                <a:cubicBezTo>
                  <a:pt x="1002286" y="5385379"/>
                  <a:pt x="1041534" y="5406721"/>
                  <a:pt x="1047572" y="5474306"/>
                </a:cubicBezTo>
                <a:cubicBezTo>
                  <a:pt x="1065688" y="5605917"/>
                  <a:pt x="1113992" y="5712629"/>
                  <a:pt x="1222682" y="5769542"/>
                </a:cubicBezTo>
                <a:cubicBezTo>
                  <a:pt x="1222682" y="5769542"/>
                  <a:pt x="1216644" y="5790884"/>
                  <a:pt x="1213626" y="5801555"/>
                </a:cubicBezTo>
                <a:cubicBezTo>
                  <a:pt x="1147203" y="5805112"/>
                  <a:pt x="1095878" y="5726858"/>
                  <a:pt x="1014361" y="5755314"/>
                </a:cubicBezTo>
                <a:cubicBezTo>
                  <a:pt x="1095878" y="5862025"/>
                  <a:pt x="1162298" y="5954508"/>
                  <a:pt x="1274008" y="6004307"/>
                </a:cubicBezTo>
                <a:cubicBezTo>
                  <a:pt x="1364582" y="6043434"/>
                  <a:pt x="1476290" y="6068335"/>
                  <a:pt x="1542711" y="6196388"/>
                </a:cubicBezTo>
                <a:cubicBezTo>
                  <a:pt x="1467232" y="6221287"/>
                  <a:pt x="1409868" y="6189274"/>
                  <a:pt x="1352504" y="6167932"/>
                </a:cubicBezTo>
                <a:cubicBezTo>
                  <a:pt x="1264950" y="6132361"/>
                  <a:pt x="1177395" y="6093234"/>
                  <a:pt x="1089840" y="6057663"/>
                </a:cubicBezTo>
                <a:cubicBezTo>
                  <a:pt x="1056628" y="6043434"/>
                  <a:pt x="1020400" y="6036320"/>
                  <a:pt x="999266" y="6100347"/>
                </a:cubicBezTo>
                <a:cubicBezTo>
                  <a:pt x="1110974" y="6114575"/>
                  <a:pt x="1177395" y="6199945"/>
                  <a:pt x="1246836" y="6281757"/>
                </a:cubicBezTo>
                <a:cubicBezTo>
                  <a:pt x="1286084" y="6327999"/>
                  <a:pt x="1319295" y="6388469"/>
                  <a:pt x="1388735" y="6367127"/>
                </a:cubicBezTo>
                <a:cubicBezTo>
                  <a:pt x="1424964" y="6356456"/>
                  <a:pt x="1449118" y="6388469"/>
                  <a:pt x="1446099" y="6431153"/>
                </a:cubicBezTo>
                <a:cubicBezTo>
                  <a:pt x="1431002" y="6580550"/>
                  <a:pt x="1518558" y="6630349"/>
                  <a:pt x="1609132" y="6658805"/>
                </a:cubicBezTo>
                <a:cubicBezTo>
                  <a:pt x="1741974" y="6701489"/>
                  <a:pt x="1859720" y="6786859"/>
                  <a:pt x="1983504" y="6858000"/>
                </a:cubicBezTo>
                <a:lnTo>
                  <a:pt x="0" y="685800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 descr="Cartoon of a person&#10;&#10;Description automatically generated">
            <a:extLst>
              <a:ext uri="{FF2B5EF4-FFF2-40B4-BE49-F238E27FC236}">
                <a16:creationId xmlns:a16="http://schemas.microsoft.com/office/drawing/2014/main" id="{A84410ED-B477-CA06-77EC-5BBD4F6217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2880" y="800100"/>
            <a:ext cx="4427389" cy="8974437"/>
          </a:xfrm>
          <a:prstGeom prst="rect">
            <a:avLst/>
          </a:prstGeom>
        </p:spPr>
      </p:pic>
      <p:sp>
        <p:nvSpPr>
          <p:cNvPr id="4" name="Freeform 3">
            <a:extLst>
              <a:ext uri="{FF2B5EF4-FFF2-40B4-BE49-F238E27FC236}">
                <a16:creationId xmlns:a16="http://schemas.microsoft.com/office/drawing/2014/main" id="{144B7ABB-71B1-20AA-EEB8-C200DBC33DB5}"/>
              </a:ext>
            </a:extLst>
          </p:cNvPr>
          <p:cNvSpPr/>
          <p:nvPr/>
        </p:nvSpPr>
        <p:spPr>
          <a:xfrm>
            <a:off x="-1338752" y="7482882"/>
            <a:ext cx="4195548" cy="5302430"/>
          </a:xfrm>
          <a:custGeom>
            <a:avLst/>
            <a:gdLst/>
            <a:ahLst/>
            <a:cxnLst/>
            <a:rect l="l" t="t" r="r" b="b"/>
            <a:pathLst>
              <a:path w="4195548" h="5302430">
                <a:moveTo>
                  <a:pt x="0" y="0"/>
                </a:moveTo>
                <a:lnTo>
                  <a:pt x="4195548" y="0"/>
                </a:lnTo>
                <a:lnTo>
                  <a:pt x="4195548" y="5302430"/>
                </a:lnTo>
                <a:lnTo>
                  <a:pt x="0" y="530243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11">
            <a:extLst>
              <a:ext uri="{FF2B5EF4-FFF2-40B4-BE49-F238E27FC236}">
                <a16:creationId xmlns:a16="http://schemas.microsoft.com/office/drawing/2014/main" id="{2525848A-2A8F-FFB4-91EA-F32B0ED38FE8}"/>
              </a:ext>
            </a:extLst>
          </p:cNvPr>
          <p:cNvSpPr/>
          <p:nvPr/>
        </p:nvSpPr>
        <p:spPr>
          <a:xfrm rot="7339490">
            <a:off x="16267280" y="-1001274"/>
            <a:ext cx="4622862" cy="4937636"/>
          </a:xfrm>
          <a:custGeom>
            <a:avLst/>
            <a:gdLst/>
            <a:ahLst/>
            <a:cxnLst/>
            <a:rect l="l" t="t" r="r" b="b"/>
            <a:pathLst>
              <a:path w="4622862" h="4937636">
                <a:moveTo>
                  <a:pt x="0" y="0"/>
                </a:moveTo>
                <a:lnTo>
                  <a:pt x="4622862" y="0"/>
                </a:lnTo>
                <a:lnTo>
                  <a:pt x="4622862" y="4937636"/>
                </a:lnTo>
                <a:lnTo>
                  <a:pt x="0" y="493763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3FEB1B1-C005-F498-38F5-8FB3A4785CF9}"/>
              </a:ext>
            </a:extLst>
          </p:cNvPr>
          <p:cNvSpPr txBox="1">
            <a:spLocks/>
          </p:cNvSpPr>
          <p:nvPr/>
        </p:nvSpPr>
        <p:spPr>
          <a:xfrm>
            <a:off x="3164028" y="2781300"/>
            <a:ext cx="8229600" cy="32766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84503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9102D5FB-E699-324E-59CE-8F4F3223A0B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51211548"/>
              </p:ext>
            </p:extLst>
          </p:nvPr>
        </p:nvGraphicFramePr>
        <p:xfrm>
          <a:off x="3048000" y="1079500"/>
          <a:ext cx="12192000" cy="812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Freeform 7">
            <a:extLst>
              <a:ext uri="{FF2B5EF4-FFF2-40B4-BE49-F238E27FC236}">
                <a16:creationId xmlns:a16="http://schemas.microsoft.com/office/drawing/2014/main" id="{059EAF61-6958-EEE3-CF39-E31AFA0E487F}"/>
              </a:ext>
            </a:extLst>
          </p:cNvPr>
          <p:cNvSpPr/>
          <p:nvPr/>
        </p:nvSpPr>
        <p:spPr>
          <a:xfrm rot="5400000">
            <a:off x="-2170299" y="-2972877"/>
            <a:ext cx="4340602" cy="5485753"/>
          </a:xfrm>
          <a:custGeom>
            <a:avLst/>
            <a:gdLst/>
            <a:ahLst/>
            <a:cxnLst/>
            <a:rect l="l" t="t" r="r" b="b"/>
            <a:pathLst>
              <a:path w="4340602" h="5485753">
                <a:moveTo>
                  <a:pt x="0" y="0"/>
                </a:moveTo>
                <a:lnTo>
                  <a:pt x="4340602" y="0"/>
                </a:lnTo>
                <a:lnTo>
                  <a:pt x="4340602" y="5485753"/>
                </a:lnTo>
                <a:lnTo>
                  <a:pt x="0" y="548575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4" name="Freeform 8">
            <a:extLst>
              <a:ext uri="{FF2B5EF4-FFF2-40B4-BE49-F238E27FC236}">
                <a16:creationId xmlns:a16="http://schemas.microsoft.com/office/drawing/2014/main" id="{888E9D52-EB1C-BCB6-08D6-76EDDC2351CA}"/>
              </a:ext>
            </a:extLst>
          </p:cNvPr>
          <p:cNvSpPr/>
          <p:nvPr/>
        </p:nvSpPr>
        <p:spPr>
          <a:xfrm rot="-5400000">
            <a:off x="16227346" y="6806148"/>
            <a:ext cx="4340602" cy="5485753"/>
          </a:xfrm>
          <a:custGeom>
            <a:avLst/>
            <a:gdLst/>
            <a:ahLst/>
            <a:cxnLst/>
            <a:rect l="l" t="t" r="r" b="b"/>
            <a:pathLst>
              <a:path w="4340602" h="5485753">
                <a:moveTo>
                  <a:pt x="0" y="0"/>
                </a:moveTo>
                <a:lnTo>
                  <a:pt x="4340602" y="0"/>
                </a:lnTo>
                <a:lnTo>
                  <a:pt x="4340602" y="5485753"/>
                </a:lnTo>
                <a:lnTo>
                  <a:pt x="0" y="548575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4909956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5">
            <a:extLst>
              <a:ext uri="{FF2B5EF4-FFF2-40B4-BE49-F238E27FC236}">
                <a16:creationId xmlns:a16="http://schemas.microsoft.com/office/drawing/2014/main" id="{1884ABBC-2349-E1C5-EC27-BA1192ABC1FA}"/>
              </a:ext>
            </a:extLst>
          </p:cNvPr>
          <p:cNvSpPr/>
          <p:nvPr/>
        </p:nvSpPr>
        <p:spPr>
          <a:xfrm rot="10800000">
            <a:off x="-1061404" y="-190501"/>
            <a:ext cx="20644804" cy="1799141"/>
          </a:xfrm>
          <a:custGeom>
            <a:avLst/>
            <a:gdLst/>
            <a:ahLst/>
            <a:cxnLst/>
            <a:rect l="l" t="t" r="r" b="b"/>
            <a:pathLst>
              <a:path w="3575016" h="3293483">
                <a:moveTo>
                  <a:pt x="0" y="0"/>
                </a:moveTo>
                <a:lnTo>
                  <a:pt x="3575015" y="0"/>
                </a:lnTo>
                <a:lnTo>
                  <a:pt x="3575015" y="3293484"/>
                </a:lnTo>
                <a:lnTo>
                  <a:pt x="0" y="32934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id="{60C0384A-DE80-074E-7B61-AB4C78D79BE6}"/>
              </a:ext>
            </a:extLst>
          </p:cNvPr>
          <p:cNvSpPr/>
          <p:nvPr/>
        </p:nvSpPr>
        <p:spPr>
          <a:xfrm rot="3189989">
            <a:off x="-2065831" y="-3212655"/>
            <a:ext cx="5718224" cy="6797294"/>
          </a:xfrm>
          <a:custGeom>
            <a:avLst/>
            <a:gdLst/>
            <a:ahLst/>
            <a:cxnLst/>
            <a:rect l="l" t="t" r="r" b="b"/>
            <a:pathLst>
              <a:path w="5718224" h="6797294">
                <a:moveTo>
                  <a:pt x="0" y="0"/>
                </a:moveTo>
                <a:lnTo>
                  <a:pt x="5718223" y="0"/>
                </a:lnTo>
                <a:lnTo>
                  <a:pt x="5718223" y="6797294"/>
                </a:lnTo>
                <a:lnTo>
                  <a:pt x="0" y="67972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0C26FE47-5A51-E375-B35C-828317E5160E}"/>
              </a:ext>
            </a:extLst>
          </p:cNvPr>
          <p:cNvSpPr/>
          <p:nvPr/>
        </p:nvSpPr>
        <p:spPr>
          <a:xfrm>
            <a:off x="15021876" y="6413531"/>
            <a:ext cx="4474848" cy="5319285"/>
          </a:xfrm>
          <a:custGeom>
            <a:avLst/>
            <a:gdLst/>
            <a:ahLst/>
            <a:cxnLst/>
            <a:rect l="l" t="t" r="r" b="b"/>
            <a:pathLst>
              <a:path w="4474848" h="5319285">
                <a:moveTo>
                  <a:pt x="0" y="0"/>
                </a:moveTo>
                <a:lnTo>
                  <a:pt x="4474848" y="0"/>
                </a:lnTo>
                <a:lnTo>
                  <a:pt x="4474848" y="5319285"/>
                </a:lnTo>
                <a:lnTo>
                  <a:pt x="0" y="531928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F83B57-0FC8-E815-0A69-4E9F5E4CF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1400" y="1562100"/>
            <a:ext cx="8229600" cy="1143000"/>
          </a:xfrm>
        </p:spPr>
        <p:txBody>
          <a:bodyPr>
            <a:normAutofit/>
          </a:bodyPr>
          <a:lstStyle/>
          <a:p>
            <a:pPr algn="just"/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531BF9-4EE3-CBDE-177D-857ECC29E3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52600" y="2781300"/>
            <a:ext cx="15316200" cy="4457700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771525" indent="-771525" algn="just">
              <a:buAutoNum type="alphaLcPeriod"/>
            </a:pP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cụt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lủn</a:t>
            </a:r>
            <a:endParaRPr lang="en-US" sz="4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71525" indent="-771525" algn="just">
              <a:buAutoNum type="alphaLcPeriod"/>
            </a:pP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lêu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nghêu</a:t>
            </a:r>
            <a:endParaRPr lang="en-US" sz="4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71525" indent="-771525" algn="just">
              <a:buAutoNum type="alphaLcPeriod"/>
            </a:pP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endParaRPr lang="en-US" sz="4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71525" indent="-771525" algn="just">
              <a:buAutoNum type="alphaLcPeriod"/>
            </a:pP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chậm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rãi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chậm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chạp</a:t>
            </a:r>
            <a:endParaRPr lang="en-US" sz="4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 descr="A group of people holding question marks&#10;&#10;Description automatically generated">
            <a:extLst>
              <a:ext uri="{FF2B5EF4-FFF2-40B4-BE49-F238E27FC236}">
                <a16:creationId xmlns:a16="http://schemas.microsoft.com/office/drawing/2014/main" id="{D07CCCF8-74C8-9DA5-A336-6B998B0643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0" y="3596200"/>
            <a:ext cx="8534400" cy="853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2118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 3">
            <a:extLst>
              <a:ext uri="{FF2B5EF4-FFF2-40B4-BE49-F238E27FC236}">
                <a16:creationId xmlns:a16="http://schemas.microsoft.com/office/drawing/2014/main" id="{C2C5D720-89C8-95AC-27FC-45DE27A5B85B}"/>
              </a:ext>
            </a:extLst>
          </p:cNvPr>
          <p:cNvSpPr/>
          <p:nvPr/>
        </p:nvSpPr>
        <p:spPr>
          <a:xfrm>
            <a:off x="-4419600" y="4874825"/>
            <a:ext cx="5810384" cy="6901718"/>
          </a:xfrm>
          <a:custGeom>
            <a:avLst/>
            <a:gdLst/>
            <a:ahLst/>
            <a:cxnLst/>
            <a:rect l="l" t="t" r="r" b="b"/>
            <a:pathLst>
              <a:path w="5810384" h="6901718">
                <a:moveTo>
                  <a:pt x="0" y="0"/>
                </a:moveTo>
                <a:lnTo>
                  <a:pt x="5810384" y="0"/>
                </a:lnTo>
                <a:lnTo>
                  <a:pt x="5810384" y="6901718"/>
                </a:lnTo>
                <a:lnTo>
                  <a:pt x="0" y="69017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9" name="Freeform 5">
            <a:extLst>
              <a:ext uri="{FF2B5EF4-FFF2-40B4-BE49-F238E27FC236}">
                <a16:creationId xmlns:a16="http://schemas.microsoft.com/office/drawing/2014/main" id="{FE08F10A-E3D8-C6F9-430F-B9B923FCE3F6}"/>
              </a:ext>
            </a:extLst>
          </p:cNvPr>
          <p:cNvSpPr/>
          <p:nvPr/>
        </p:nvSpPr>
        <p:spPr>
          <a:xfrm rot="-10800000">
            <a:off x="16764000" y="-2243793"/>
            <a:ext cx="5069471" cy="4809660"/>
          </a:xfrm>
          <a:custGeom>
            <a:avLst/>
            <a:gdLst/>
            <a:ahLst/>
            <a:cxnLst/>
            <a:rect l="l" t="t" r="r" b="b"/>
            <a:pathLst>
              <a:path w="5069471" h="4809660">
                <a:moveTo>
                  <a:pt x="0" y="0"/>
                </a:moveTo>
                <a:lnTo>
                  <a:pt x="5069470" y="0"/>
                </a:lnTo>
                <a:lnTo>
                  <a:pt x="5069470" y="4809660"/>
                </a:lnTo>
                <a:lnTo>
                  <a:pt x="0" y="48096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7" name="Group 2">
            <a:extLst>
              <a:ext uri="{FF2B5EF4-FFF2-40B4-BE49-F238E27FC236}">
                <a16:creationId xmlns:a16="http://schemas.microsoft.com/office/drawing/2014/main" id="{4E871AEE-44D0-E558-D738-A8E8FACC3F01}"/>
              </a:ext>
            </a:extLst>
          </p:cNvPr>
          <p:cNvGrpSpPr/>
          <p:nvPr/>
        </p:nvGrpSpPr>
        <p:grpSpPr>
          <a:xfrm>
            <a:off x="381000" y="641535"/>
            <a:ext cx="11292840" cy="880490"/>
            <a:chOff x="0" y="0"/>
            <a:chExt cx="5398460" cy="891152"/>
          </a:xfrm>
        </p:grpSpPr>
        <p:sp>
          <p:nvSpPr>
            <p:cNvPr id="8" name="Freeform 3">
              <a:extLst>
                <a:ext uri="{FF2B5EF4-FFF2-40B4-BE49-F238E27FC236}">
                  <a16:creationId xmlns:a16="http://schemas.microsoft.com/office/drawing/2014/main" id="{9482C0AB-31CA-89A8-D66E-6E0A632A1D6A}"/>
                </a:ext>
              </a:extLst>
            </p:cNvPr>
            <p:cNvSpPr/>
            <p:nvPr/>
          </p:nvSpPr>
          <p:spPr>
            <a:xfrm>
              <a:off x="0" y="0"/>
              <a:ext cx="5398460" cy="891152"/>
            </a:xfrm>
            <a:custGeom>
              <a:avLst/>
              <a:gdLst/>
              <a:ahLst/>
              <a:cxnLst/>
              <a:rect l="l" t="t" r="r" b="b"/>
              <a:pathLst>
                <a:path w="5398460" h="891152">
                  <a:moveTo>
                    <a:pt x="0" y="0"/>
                  </a:moveTo>
                  <a:lnTo>
                    <a:pt x="5398460" y="0"/>
                  </a:lnTo>
                  <a:lnTo>
                    <a:pt x="5398460" y="891152"/>
                  </a:lnTo>
                  <a:lnTo>
                    <a:pt x="0" y="891152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4">
              <a:extLst>
                <a:ext uri="{FF2B5EF4-FFF2-40B4-BE49-F238E27FC236}">
                  <a16:creationId xmlns:a16="http://schemas.microsoft.com/office/drawing/2014/main" id="{89C4FFD0-D60C-BCB5-4D80-15F45119B731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 b="1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531BF9-4EE3-CBDE-177D-857ECC29E3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11145" y="641535"/>
            <a:ext cx="5271529" cy="92955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11A5E91-7023-3B4D-1724-466ABF685126}"/>
              </a:ext>
            </a:extLst>
          </p:cNvPr>
          <p:cNvSpPr txBox="1">
            <a:spLocks/>
          </p:cNvSpPr>
          <p:nvPr/>
        </p:nvSpPr>
        <p:spPr>
          <a:xfrm>
            <a:off x="718305" y="624869"/>
            <a:ext cx="7663695" cy="99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chậm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rãi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2">
            <a:extLst>
              <a:ext uri="{FF2B5EF4-FFF2-40B4-BE49-F238E27FC236}">
                <a16:creationId xmlns:a16="http://schemas.microsoft.com/office/drawing/2014/main" id="{EECA59E5-28C6-173E-F4E4-E977462A4AE3}"/>
              </a:ext>
            </a:extLst>
          </p:cNvPr>
          <p:cNvGrpSpPr/>
          <p:nvPr/>
        </p:nvGrpSpPr>
        <p:grpSpPr>
          <a:xfrm>
            <a:off x="381000" y="1762790"/>
            <a:ext cx="11292840" cy="880491"/>
            <a:chOff x="0" y="0"/>
            <a:chExt cx="5398460" cy="891152"/>
          </a:xfrm>
        </p:grpSpPr>
        <p:sp>
          <p:nvSpPr>
            <p:cNvPr id="11" name="Freeform 3">
              <a:extLst>
                <a:ext uri="{FF2B5EF4-FFF2-40B4-BE49-F238E27FC236}">
                  <a16:creationId xmlns:a16="http://schemas.microsoft.com/office/drawing/2014/main" id="{8851802B-F034-8334-F508-DAEB61FB46D0}"/>
                </a:ext>
              </a:extLst>
            </p:cNvPr>
            <p:cNvSpPr/>
            <p:nvPr/>
          </p:nvSpPr>
          <p:spPr>
            <a:xfrm>
              <a:off x="0" y="0"/>
              <a:ext cx="5398460" cy="891152"/>
            </a:xfrm>
            <a:custGeom>
              <a:avLst/>
              <a:gdLst/>
              <a:ahLst/>
              <a:cxnLst/>
              <a:rect l="l" t="t" r="r" b="b"/>
              <a:pathLst>
                <a:path w="5398460" h="891152">
                  <a:moveTo>
                    <a:pt x="0" y="0"/>
                  </a:moveTo>
                  <a:lnTo>
                    <a:pt x="5398460" y="0"/>
                  </a:lnTo>
                  <a:lnTo>
                    <a:pt x="5398460" y="891152"/>
                  </a:lnTo>
                  <a:lnTo>
                    <a:pt x="0" y="891152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" name="TextBox 4">
              <a:extLst>
                <a:ext uri="{FF2B5EF4-FFF2-40B4-BE49-F238E27FC236}">
                  <a16:creationId xmlns:a16="http://schemas.microsoft.com/office/drawing/2014/main" id="{AD5E66D9-3813-2F25-C2D2-2A8F3DBD2CEF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 b="1"/>
            </a:p>
          </p:txBody>
        </p:sp>
      </p:grp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68DE095-F088-08D3-1CE3-11A47E9CFC83}"/>
              </a:ext>
            </a:extLst>
          </p:cNvPr>
          <p:cNvSpPr txBox="1">
            <a:spLocks/>
          </p:cNvSpPr>
          <p:nvPr/>
        </p:nvSpPr>
        <p:spPr>
          <a:xfrm>
            <a:off x="718305" y="1746595"/>
            <a:ext cx="10559295" cy="99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cụt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lủn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lêu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nghêu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chậm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chạp</a:t>
            </a:r>
            <a:endParaRPr lang="en-US" sz="4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E0DC841B-D90B-66EF-6D10-219021CC7567}"/>
              </a:ext>
            </a:extLst>
          </p:cNvPr>
          <p:cNvSpPr txBox="1">
            <a:spLocks/>
          </p:cNvSpPr>
          <p:nvPr/>
        </p:nvSpPr>
        <p:spPr>
          <a:xfrm>
            <a:off x="1066800" y="2843597"/>
            <a:ext cx="8458200" cy="9708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cụt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lủn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mức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ngại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0E7FB0AA-D2F1-1744-2065-2E0A70B715F9}"/>
              </a:ext>
            </a:extLst>
          </p:cNvPr>
          <p:cNvSpPr txBox="1">
            <a:spLocks/>
          </p:cNvSpPr>
          <p:nvPr/>
        </p:nvSpPr>
        <p:spPr>
          <a:xfrm>
            <a:off x="11985745" y="1725146"/>
            <a:ext cx="5271529" cy="9295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7258E6A0-3517-05F0-E56C-05E8947374DA}"/>
              </a:ext>
            </a:extLst>
          </p:cNvPr>
          <p:cNvSpPr txBox="1">
            <a:spLocks/>
          </p:cNvSpPr>
          <p:nvPr/>
        </p:nvSpPr>
        <p:spPr>
          <a:xfrm>
            <a:off x="1097280" y="4695799"/>
            <a:ext cx="16185394" cy="22924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bề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đắn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6991E9C3-9D6B-7E04-621C-415A4EBCA9B8}"/>
              </a:ext>
            </a:extLst>
          </p:cNvPr>
          <p:cNvSpPr txBox="1">
            <a:spLocks/>
          </p:cNvSpPr>
          <p:nvPr/>
        </p:nvSpPr>
        <p:spPr>
          <a:xfrm>
            <a:off x="1097280" y="3589688"/>
            <a:ext cx="8229600" cy="9708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lêu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nghêu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cỡ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ight Brace 23">
            <a:extLst>
              <a:ext uri="{FF2B5EF4-FFF2-40B4-BE49-F238E27FC236}">
                <a16:creationId xmlns:a16="http://schemas.microsoft.com/office/drawing/2014/main" id="{8E235DB6-174D-C02E-0AA7-35BE1B88B4BA}"/>
              </a:ext>
            </a:extLst>
          </p:cNvPr>
          <p:cNvSpPr/>
          <p:nvPr/>
        </p:nvSpPr>
        <p:spPr>
          <a:xfrm>
            <a:off x="9525000" y="2933700"/>
            <a:ext cx="304800" cy="1447800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A33A00D-3F9D-4205-E441-7169023446BA}"/>
              </a:ext>
            </a:extLst>
          </p:cNvPr>
          <p:cNvSpPr txBox="1"/>
          <p:nvPr/>
        </p:nvSpPr>
        <p:spPr>
          <a:xfrm>
            <a:off x="10363200" y="3279857"/>
            <a:ext cx="9144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thẩm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4400" dirty="0"/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90BBC87C-190E-0DAA-42CF-92E0F39B0820}"/>
              </a:ext>
            </a:extLst>
          </p:cNvPr>
          <p:cNvSpPr txBox="1">
            <a:spLocks/>
          </p:cNvSpPr>
          <p:nvPr/>
        </p:nvSpPr>
        <p:spPr>
          <a:xfrm>
            <a:off x="1066800" y="7123481"/>
            <a:ext cx="16185394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chậm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mức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chậm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nhẹn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chậm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chạp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50269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  <p:bldP spid="13" grpId="0"/>
      <p:bldP spid="14" grpId="0"/>
      <p:bldP spid="16" grpId="0"/>
      <p:bldP spid="17" grpId="0"/>
      <p:bldP spid="24" grpId="0" animBg="1"/>
      <p:bldP spid="2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>
            <a:extLst>
              <a:ext uri="{FF2B5EF4-FFF2-40B4-BE49-F238E27FC236}">
                <a16:creationId xmlns:a16="http://schemas.microsoft.com/office/drawing/2014/main" id="{CB17D37B-3469-7DCE-1B44-4FA66B4BD88D}"/>
              </a:ext>
            </a:extLst>
          </p:cNvPr>
          <p:cNvSpPr/>
          <p:nvPr/>
        </p:nvSpPr>
        <p:spPr>
          <a:xfrm rot="10800000">
            <a:off x="-1061404" y="-190501"/>
            <a:ext cx="20644804" cy="1799141"/>
          </a:xfrm>
          <a:custGeom>
            <a:avLst/>
            <a:gdLst/>
            <a:ahLst/>
            <a:cxnLst/>
            <a:rect l="l" t="t" r="r" b="b"/>
            <a:pathLst>
              <a:path w="3575016" h="3293483">
                <a:moveTo>
                  <a:pt x="0" y="0"/>
                </a:moveTo>
                <a:lnTo>
                  <a:pt x="3575015" y="0"/>
                </a:lnTo>
                <a:lnTo>
                  <a:pt x="3575015" y="3293484"/>
                </a:lnTo>
                <a:lnTo>
                  <a:pt x="0" y="32934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2">
            <a:extLst>
              <a:ext uri="{FF2B5EF4-FFF2-40B4-BE49-F238E27FC236}">
                <a16:creationId xmlns:a16="http://schemas.microsoft.com/office/drawing/2014/main" id="{FF7372BC-C2F3-EB02-6B95-4B6FD714B59F}"/>
              </a:ext>
            </a:extLst>
          </p:cNvPr>
          <p:cNvSpPr/>
          <p:nvPr/>
        </p:nvSpPr>
        <p:spPr>
          <a:xfrm rot="3189989">
            <a:off x="-2065831" y="-3212655"/>
            <a:ext cx="5718224" cy="6797294"/>
          </a:xfrm>
          <a:custGeom>
            <a:avLst/>
            <a:gdLst/>
            <a:ahLst/>
            <a:cxnLst/>
            <a:rect l="l" t="t" r="r" b="b"/>
            <a:pathLst>
              <a:path w="5718224" h="6797294">
                <a:moveTo>
                  <a:pt x="0" y="0"/>
                </a:moveTo>
                <a:lnTo>
                  <a:pt x="5718223" y="0"/>
                </a:lnTo>
                <a:lnTo>
                  <a:pt x="5718223" y="6797294"/>
                </a:lnTo>
                <a:lnTo>
                  <a:pt x="0" y="67972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1B10ADE4-80C4-4257-CFA7-1D6B0E0EC84E}"/>
              </a:ext>
            </a:extLst>
          </p:cNvPr>
          <p:cNvSpPr/>
          <p:nvPr/>
        </p:nvSpPr>
        <p:spPr>
          <a:xfrm>
            <a:off x="15697200" y="7505700"/>
            <a:ext cx="4474848" cy="5319285"/>
          </a:xfrm>
          <a:custGeom>
            <a:avLst/>
            <a:gdLst/>
            <a:ahLst/>
            <a:cxnLst/>
            <a:rect l="l" t="t" r="r" b="b"/>
            <a:pathLst>
              <a:path w="4474848" h="5319285">
                <a:moveTo>
                  <a:pt x="0" y="0"/>
                </a:moveTo>
                <a:lnTo>
                  <a:pt x="4474848" y="0"/>
                </a:lnTo>
                <a:lnTo>
                  <a:pt x="4474848" y="5319285"/>
                </a:lnTo>
                <a:lnTo>
                  <a:pt x="0" y="531928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F83B57-0FC8-E815-0A69-4E9F5E4CF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7508" y="800100"/>
            <a:ext cx="8229600" cy="1143000"/>
          </a:xfrm>
        </p:spPr>
        <p:txBody>
          <a:bodyPr/>
          <a:lstStyle/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531BF9-4EE3-CBDE-177D-857ECC29E3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1987101"/>
            <a:ext cx="16764000" cy="4525963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 algn="just">
              <a:buNone/>
            </a:pP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ta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ngươi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nan.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Ngó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nghênh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uốn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lưỡi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cú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sỉ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chó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nạt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tể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mệnh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Hốt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đòi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lụa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thỏa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Vân Nam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hu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vét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thịt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tai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vạ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 algn="r">
              <a:buNone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Tuấn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Hịch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tướng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indent="0" algn="just">
              <a:buNone/>
            </a:pP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endParaRPr lang="en-US" sz="4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endParaRPr lang="en-US" sz="4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1375368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C19912C5-C73D-464F-FB20-61FE2F3FD1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4442383"/>
              </p:ext>
            </p:extLst>
          </p:nvPr>
        </p:nvGraphicFramePr>
        <p:xfrm>
          <a:off x="304800" y="190500"/>
          <a:ext cx="17678399" cy="8092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61626">
                  <a:extLst>
                    <a:ext uri="{9D8B030D-6E8A-4147-A177-3AD203B41FA5}">
                      <a16:colId xmlns:a16="http://schemas.microsoft.com/office/drawing/2014/main" val="4115426480"/>
                    </a:ext>
                  </a:extLst>
                </a:gridCol>
                <a:gridCol w="3015872">
                  <a:extLst>
                    <a:ext uri="{9D8B030D-6E8A-4147-A177-3AD203B41FA5}">
                      <a16:colId xmlns:a16="http://schemas.microsoft.com/office/drawing/2014/main" val="3022389040"/>
                    </a:ext>
                  </a:extLst>
                </a:gridCol>
                <a:gridCol w="6928227">
                  <a:extLst>
                    <a:ext uri="{9D8B030D-6E8A-4147-A177-3AD203B41FA5}">
                      <a16:colId xmlns:a16="http://schemas.microsoft.com/office/drawing/2014/main" val="3933756036"/>
                    </a:ext>
                  </a:extLst>
                </a:gridCol>
                <a:gridCol w="6272674">
                  <a:extLst>
                    <a:ext uri="{9D8B030D-6E8A-4147-A177-3AD203B41FA5}">
                      <a16:colId xmlns:a16="http://schemas.microsoft.com/office/drawing/2014/main" val="61650205"/>
                    </a:ext>
                  </a:extLst>
                </a:gridCol>
              </a:tblGrid>
              <a:tr h="55626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Stt</a:t>
                      </a:r>
                      <a:endParaRPr lang="en-US" sz="3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Hán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Việt</a:t>
                      </a:r>
                      <a:endParaRPr lang="en-US" sz="3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Giải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endParaRPr lang="en-US" sz="3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Đặt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endParaRPr lang="en-US" sz="3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0399157"/>
                  </a:ext>
                </a:extLst>
              </a:tr>
              <a:tr h="178308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loạn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lạc</a:t>
                      </a:r>
                      <a:endParaRPr lang="en-US" sz="3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trạng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xã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hội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lộn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xộn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trật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an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ninh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do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loạn</a:t>
                      </a:r>
                      <a:endParaRPr lang="en-US" sz="3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buổi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loạn</a:t>
                      </a:r>
                      <a:r>
                        <a:rPr lang="en-US" sz="36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lạc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cũng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phải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cẩn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trọng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cháu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ạ!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9402597"/>
                  </a:ext>
                </a:extLst>
              </a:tr>
              <a:tr h="219456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nan</a:t>
                      </a: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khó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khăn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khổ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phải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vượt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qua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doanh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nghiệp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tựu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hôm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nay,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anh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ấy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phải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trải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qua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rất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36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nan.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3301320"/>
                  </a:ext>
                </a:extLst>
              </a:tr>
              <a:tr h="342900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triều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đình</a:t>
                      </a:r>
                      <a:endParaRPr lang="en-US" sz="3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Nơi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chầu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vua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bàn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thường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dùng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trung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uong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quân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do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vua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trực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tiếp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đứng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đầu</a:t>
                      </a:r>
                      <a:endParaRPr lang="en-US" sz="3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phụng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mệnh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triều</a:t>
                      </a:r>
                      <a:r>
                        <a:rPr lang="en-US" sz="36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đình</a:t>
                      </a:r>
                      <a:r>
                        <a:rPr lang="en-US" sz="36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ngươi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tuân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theo.</a:t>
                      </a:r>
                      <a:endParaRPr lang="en-US" sz="3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3511486"/>
                  </a:ext>
                </a:extLst>
              </a:tr>
            </a:tbl>
          </a:graphicData>
        </a:graphic>
      </p:graphicFrame>
      <p:sp>
        <p:nvSpPr>
          <p:cNvPr id="5" name="AutoShape 3">
            <a:extLst>
              <a:ext uri="{FF2B5EF4-FFF2-40B4-BE49-F238E27FC236}">
                <a16:creationId xmlns:a16="http://schemas.microsoft.com/office/drawing/2014/main" id="{54BE9F6B-AF08-0B39-FFF6-DEDB4786981C}"/>
              </a:ext>
            </a:extLst>
          </p:cNvPr>
          <p:cNvSpPr/>
          <p:nvPr/>
        </p:nvSpPr>
        <p:spPr>
          <a:xfrm>
            <a:off x="-152400" y="8496300"/>
            <a:ext cx="18823991" cy="2385825"/>
          </a:xfrm>
          <a:prstGeom prst="rect">
            <a:avLst/>
          </a:prstGeom>
          <a:solidFill>
            <a:srgbClr val="EFE7DD"/>
          </a:solidFill>
        </p:spPr>
      </p:sp>
    </p:spTree>
    <p:extLst>
      <p:ext uri="{BB962C8B-B14F-4D97-AF65-F5344CB8AC3E}">
        <p14:creationId xmlns:p14="http://schemas.microsoft.com/office/powerpoint/2010/main" val="1793997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C19912C5-C73D-464F-FB20-61FE2F3FD1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4779631"/>
              </p:ext>
            </p:extLst>
          </p:nvPr>
        </p:nvGraphicFramePr>
        <p:xfrm>
          <a:off x="304800" y="190500"/>
          <a:ext cx="17678399" cy="7818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61626">
                  <a:extLst>
                    <a:ext uri="{9D8B030D-6E8A-4147-A177-3AD203B41FA5}">
                      <a16:colId xmlns:a16="http://schemas.microsoft.com/office/drawing/2014/main" val="4115426480"/>
                    </a:ext>
                  </a:extLst>
                </a:gridCol>
                <a:gridCol w="3015872">
                  <a:extLst>
                    <a:ext uri="{9D8B030D-6E8A-4147-A177-3AD203B41FA5}">
                      <a16:colId xmlns:a16="http://schemas.microsoft.com/office/drawing/2014/main" val="3022389040"/>
                    </a:ext>
                  </a:extLst>
                </a:gridCol>
                <a:gridCol w="6928227">
                  <a:extLst>
                    <a:ext uri="{9D8B030D-6E8A-4147-A177-3AD203B41FA5}">
                      <a16:colId xmlns:a16="http://schemas.microsoft.com/office/drawing/2014/main" val="3933756036"/>
                    </a:ext>
                  </a:extLst>
                </a:gridCol>
                <a:gridCol w="6272674">
                  <a:extLst>
                    <a:ext uri="{9D8B030D-6E8A-4147-A177-3AD203B41FA5}">
                      <a16:colId xmlns:a16="http://schemas.microsoft.com/office/drawing/2014/main" val="61650205"/>
                    </a:ext>
                  </a:extLst>
                </a:gridCol>
              </a:tblGrid>
              <a:tr h="55626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Stt</a:t>
                      </a:r>
                      <a:endParaRPr lang="en-US" sz="3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Hán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Việt</a:t>
                      </a:r>
                      <a:endParaRPr lang="en-US" sz="3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Giải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endParaRPr lang="en-US" sz="3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Đặt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endParaRPr lang="en-US" sz="3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0399157"/>
                  </a:ext>
                </a:extLst>
              </a:tr>
              <a:tr h="219456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tể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phụ</a:t>
                      </a:r>
                      <a:endParaRPr lang="en-US" sz="3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Chức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hàng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đầu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triều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đình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giúp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vua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trị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thường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Tể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tướng</a:t>
                      </a:r>
                      <a:endParaRPr lang="en-US" sz="3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đều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chăm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chú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lắng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nghe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tể</a:t>
                      </a:r>
                      <a:r>
                        <a:rPr lang="en-US" sz="36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phụ</a:t>
                      </a:r>
                      <a:r>
                        <a:rPr lang="en-US" sz="36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dâng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tấu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lên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vua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3644980"/>
                  </a:ext>
                </a:extLst>
              </a:tr>
              <a:tr h="137160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thác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mệnh</a:t>
                      </a:r>
                      <a:endParaRPr lang="en-US" sz="3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Mượn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nhờ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mệnh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lệnh</a:t>
                      </a:r>
                      <a:endParaRPr lang="en-US" sz="3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Hắn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thác</a:t>
                      </a:r>
                      <a:r>
                        <a:rPr lang="en-US" sz="36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mệnh</a:t>
                      </a:r>
                      <a:r>
                        <a:rPr lang="en-US" sz="36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vua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oai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bách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tính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7154143"/>
                  </a:ext>
                </a:extLst>
              </a:tr>
              <a:tr h="137160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</a:t>
                      </a: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cùng</a:t>
                      </a:r>
                      <a:endParaRPr lang="en-US" sz="3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chỗ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tận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cùng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giới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hạn</a:t>
                      </a:r>
                      <a:endParaRPr lang="en-US" sz="3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Tham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vọng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tiền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bạc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địa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hắn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36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cùng</a:t>
                      </a:r>
                      <a:r>
                        <a:rPr lang="en-US" sz="36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7794106"/>
                  </a:ext>
                </a:extLst>
              </a:tr>
              <a:tr h="219456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</a:t>
                      </a: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hiệu</a:t>
                      </a:r>
                      <a:endParaRPr lang="en-US" sz="3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danh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chứ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phải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mượn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danh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hiệu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khác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cốt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đánh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lừa</a:t>
                      </a:r>
                      <a:endParaRPr lang="en-US" sz="3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Gã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ấy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kẻ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quân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tử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</a:t>
                      </a:r>
                      <a:r>
                        <a:rPr lang="en-US" sz="36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hiệu</a:t>
                      </a:r>
                      <a:r>
                        <a:rPr lang="en-US" sz="36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9351565"/>
                  </a:ext>
                </a:extLst>
              </a:tr>
            </a:tbl>
          </a:graphicData>
        </a:graphic>
      </p:graphicFrame>
      <p:sp>
        <p:nvSpPr>
          <p:cNvPr id="2" name="AutoShape 3">
            <a:extLst>
              <a:ext uri="{FF2B5EF4-FFF2-40B4-BE49-F238E27FC236}">
                <a16:creationId xmlns:a16="http://schemas.microsoft.com/office/drawing/2014/main" id="{FD959932-1424-62C7-5B88-21F2AACCB61D}"/>
              </a:ext>
            </a:extLst>
          </p:cNvPr>
          <p:cNvSpPr/>
          <p:nvPr/>
        </p:nvSpPr>
        <p:spPr>
          <a:xfrm>
            <a:off x="-228600" y="8267700"/>
            <a:ext cx="18823991" cy="2385825"/>
          </a:xfrm>
          <a:prstGeom prst="rect">
            <a:avLst/>
          </a:prstGeom>
          <a:solidFill>
            <a:srgbClr val="EFE7DD"/>
          </a:solidFill>
        </p:spPr>
      </p:sp>
    </p:spTree>
    <p:extLst>
      <p:ext uri="{BB962C8B-B14F-4D97-AF65-F5344CB8AC3E}">
        <p14:creationId xmlns:p14="http://schemas.microsoft.com/office/powerpoint/2010/main" val="1285224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>
            <a:extLst>
              <a:ext uri="{FF2B5EF4-FFF2-40B4-BE49-F238E27FC236}">
                <a16:creationId xmlns:a16="http://schemas.microsoft.com/office/drawing/2014/main" id="{73BFAEF2-EC47-FC98-7D7A-38ACD245640C}"/>
              </a:ext>
            </a:extLst>
          </p:cNvPr>
          <p:cNvSpPr/>
          <p:nvPr/>
        </p:nvSpPr>
        <p:spPr>
          <a:xfrm rot="10800000">
            <a:off x="-1061404" y="-190501"/>
            <a:ext cx="20644804" cy="1799141"/>
          </a:xfrm>
          <a:custGeom>
            <a:avLst/>
            <a:gdLst/>
            <a:ahLst/>
            <a:cxnLst/>
            <a:rect l="l" t="t" r="r" b="b"/>
            <a:pathLst>
              <a:path w="3575016" h="3293483">
                <a:moveTo>
                  <a:pt x="0" y="0"/>
                </a:moveTo>
                <a:lnTo>
                  <a:pt x="3575015" y="0"/>
                </a:lnTo>
                <a:lnTo>
                  <a:pt x="3575015" y="3293484"/>
                </a:lnTo>
                <a:lnTo>
                  <a:pt x="0" y="32934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2">
            <a:extLst>
              <a:ext uri="{FF2B5EF4-FFF2-40B4-BE49-F238E27FC236}">
                <a16:creationId xmlns:a16="http://schemas.microsoft.com/office/drawing/2014/main" id="{7C477A53-03B6-953A-9761-3B733D95FFEB}"/>
              </a:ext>
            </a:extLst>
          </p:cNvPr>
          <p:cNvSpPr/>
          <p:nvPr/>
        </p:nvSpPr>
        <p:spPr>
          <a:xfrm rot="3189989">
            <a:off x="-2065831" y="-3212655"/>
            <a:ext cx="5718224" cy="6797294"/>
          </a:xfrm>
          <a:custGeom>
            <a:avLst/>
            <a:gdLst/>
            <a:ahLst/>
            <a:cxnLst/>
            <a:rect l="l" t="t" r="r" b="b"/>
            <a:pathLst>
              <a:path w="5718224" h="6797294">
                <a:moveTo>
                  <a:pt x="0" y="0"/>
                </a:moveTo>
                <a:lnTo>
                  <a:pt x="5718223" y="0"/>
                </a:lnTo>
                <a:lnTo>
                  <a:pt x="5718223" y="6797294"/>
                </a:lnTo>
                <a:lnTo>
                  <a:pt x="0" y="67972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F83B57-0FC8-E815-0A69-4E9F5E4CF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39200" y="876300"/>
            <a:ext cx="8229600" cy="1143000"/>
          </a:xfrm>
        </p:spPr>
        <p:txBody>
          <a:bodyPr>
            <a:normAutofit/>
          </a:bodyPr>
          <a:lstStyle/>
          <a:p>
            <a:pPr algn="just"/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531BF9-4EE3-CBDE-177D-857ECC29E3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5000" y="2171700"/>
            <a:ext cx="15697200" cy="4525963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 algn="just">
              <a:buNone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-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vĩ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ta.</a:t>
            </a:r>
          </a:p>
          <a:p>
            <a:pPr marL="0" indent="0" algn="just">
              <a:buNone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Anh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săn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chắc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-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nạn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1945.</a:t>
            </a:r>
          </a:p>
          <a:p>
            <a:pPr marL="0" indent="0" algn="just">
              <a:buNone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CDB01BC6-AF97-989E-2870-7EC42E56B4C3}"/>
              </a:ext>
            </a:extLst>
          </p:cNvPr>
          <p:cNvSpPr/>
          <p:nvPr/>
        </p:nvSpPr>
        <p:spPr>
          <a:xfrm>
            <a:off x="-2016252" y="7810500"/>
            <a:ext cx="4032504" cy="8229600"/>
          </a:xfrm>
          <a:custGeom>
            <a:avLst/>
            <a:gdLst/>
            <a:ahLst/>
            <a:cxnLst/>
            <a:rect l="l" t="t" r="r" b="b"/>
            <a:pathLst>
              <a:path w="4032504" h="8229600">
                <a:moveTo>
                  <a:pt x="0" y="0"/>
                </a:moveTo>
                <a:lnTo>
                  <a:pt x="4032504" y="0"/>
                </a:lnTo>
                <a:lnTo>
                  <a:pt x="403250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779112960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531BF9-4EE3-CBDE-177D-857ECC29E3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39200" y="331470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vĩ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AutoShape 3">
            <a:extLst>
              <a:ext uri="{FF2B5EF4-FFF2-40B4-BE49-F238E27FC236}">
                <a16:creationId xmlns:a16="http://schemas.microsoft.com/office/drawing/2014/main" id="{1C931A51-CEB8-A235-1252-0C93213A027F}"/>
              </a:ext>
            </a:extLst>
          </p:cNvPr>
          <p:cNvSpPr/>
          <p:nvPr/>
        </p:nvSpPr>
        <p:spPr>
          <a:xfrm>
            <a:off x="-76199" y="-114300"/>
            <a:ext cx="7772400" cy="10401300"/>
          </a:xfrm>
          <a:prstGeom prst="rect">
            <a:avLst/>
          </a:prstGeom>
          <a:solidFill>
            <a:srgbClr val="EFE7DD"/>
          </a:solidFill>
        </p:spPr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72D46B0-5D11-2476-97CC-454782044512}"/>
              </a:ext>
            </a:extLst>
          </p:cNvPr>
          <p:cNvSpPr txBox="1">
            <a:spLocks/>
          </p:cNvSpPr>
          <p:nvPr/>
        </p:nvSpPr>
        <p:spPr>
          <a:xfrm>
            <a:off x="381000" y="2171700"/>
            <a:ext cx="70866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-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vĩ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ta.</a:t>
            </a:r>
          </a:p>
          <a:p>
            <a:pPr marL="0" indent="0" algn="just">
              <a:buFont typeface="Arial" pitchFamily="34" charset="0"/>
              <a:buNone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Anh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săn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chắc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" name="Freeform 7">
            <a:extLst>
              <a:ext uri="{FF2B5EF4-FFF2-40B4-BE49-F238E27FC236}">
                <a16:creationId xmlns:a16="http://schemas.microsoft.com/office/drawing/2014/main" id="{392A0C0D-A63C-98AC-AE43-A7DD53A27CBA}"/>
              </a:ext>
            </a:extLst>
          </p:cNvPr>
          <p:cNvSpPr/>
          <p:nvPr/>
        </p:nvSpPr>
        <p:spPr>
          <a:xfrm rot="12498094">
            <a:off x="13148968" y="3277743"/>
            <a:ext cx="7704963" cy="8229600"/>
          </a:xfrm>
          <a:custGeom>
            <a:avLst/>
            <a:gdLst/>
            <a:ahLst/>
            <a:cxnLst/>
            <a:rect l="l" t="t" r="r" b="b"/>
            <a:pathLst>
              <a:path w="7704963" h="8229600">
                <a:moveTo>
                  <a:pt x="0" y="0"/>
                </a:moveTo>
                <a:lnTo>
                  <a:pt x="7704963" y="0"/>
                </a:lnTo>
                <a:lnTo>
                  <a:pt x="770496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16699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531BF9-4EE3-CBDE-177D-857ECC29E3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83512" y="2628900"/>
            <a:ext cx="8229600" cy="452596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 algn="just">
              <a:buNone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AutoShape 3">
            <a:extLst>
              <a:ext uri="{FF2B5EF4-FFF2-40B4-BE49-F238E27FC236}">
                <a16:creationId xmlns:a16="http://schemas.microsoft.com/office/drawing/2014/main" id="{1C931A51-CEB8-A235-1252-0C93213A027F}"/>
              </a:ext>
            </a:extLst>
          </p:cNvPr>
          <p:cNvSpPr/>
          <p:nvPr/>
        </p:nvSpPr>
        <p:spPr>
          <a:xfrm>
            <a:off x="-76199" y="-114300"/>
            <a:ext cx="7772400" cy="10401300"/>
          </a:xfrm>
          <a:prstGeom prst="rect">
            <a:avLst/>
          </a:prstGeom>
          <a:solidFill>
            <a:srgbClr val="EFE7DD"/>
          </a:solidFill>
        </p:spPr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72D46B0-5D11-2476-97CC-454782044512}"/>
              </a:ext>
            </a:extLst>
          </p:cNvPr>
          <p:cNvSpPr txBox="1">
            <a:spLocks/>
          </p:cNvSpPr>
          <p:nvPr/>
        </p:nvSpPr>
        <p:spPr>
          <a:xfrm>
            <a:off x="381000" y="2171700"/>
            <a:ext cx="70866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-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nạn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1945.</a:t>
            </a:r>
          </a:p>
          <a:p>
            <a:pPr marL="0" indent="0" algn="just">
              <a:buNone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5DB15FDA-958B-1965-24E5-59AF0BC6457B}"/>
              </a:ext>
            </a:extLst>
          </p:cNvPr>
          <p:cNvSpPr/>
          <p:nvPr/>
        </p:nvSpPr>
        <p:spPr>
          <a:xfrm rot="12498094">
            <a:off x="13148968" y="3277743"/>
            <a:ext cx="7704963" cy="8229600"/>
          </a:xfrm>
          <a:custGeom>
            <a:avLst/>
            <a:gdLst/>
            <a:ahLst/>
            <a:cxnLst/>
            <a:rect l="l" t="t" r="r" b="b"/>
            <a:pathLst>
              <a:path w="7704963" h="8229600">
                <a:moveTo>
                  <a:pt x="0" y="0"/>
                </a:moveTo>
                <a:lnTo>
                  <a:pt x="7704963" y="0"/>
                </a:lnTo>
                <a:lnTo>
                  <a:pt x="770496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439652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>
            <a:extLst>
              <a:ext uri="{FF2B5EF4-FFF2-40B4-BE49-F238E27FC236}">
                <a16:creationId xmlns:a16="http://schemas.microsoft.com/office/drawing/2014/main" id="{EA168403-511E-5E86-932E-24B36269FB0B}"/>
              </a:ext>
            </a:extLst>
          </p:cNvPr>
          <p:cNvSpPr/>
          <p:nvPr/>
        </p:nvSpPr>
        <p:spPr>
          <a:xfrm rot="10800000">
            <a:off x="-1061404" y="-190501"/>
            <a:ext cx="20644804" cy="1799141"/>
          </a:xfrm>
          <a:custGeom>
            <a:avLst/>
            <a:gdLst/>
            <a:ahLst/>
            <a:cxnLst/>
            <a:rect l="l" t="t" r="r" b="b"/>
            <a:pathLst>
              <a:path w="3575016" h="3293483">
                <a:moveTo>
                  <a:pt x="0" y="0"/>
                </a:moveTo>
                <a:lnTo>
                  <a:pt x="3575015" y="0"/>
                </a:lnTo>
                <a:lnTo>
                  <a:pt x="3575015" y="3293484"/>
                </a:lnTo>
                <a:lnTo>
                  <a:pt x="0" y="32934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2">
            <a:extLst>
              <a:ext uri="{FF2B5EF4-FFF2-40B4-BE49-F238E27FC236}">
                <a16:creationId xmlns:a16="http://schemas.microsoft.com/office/drawing/2014/main" id="{5618F355-7F1A-CC7B-74D9-1D4B7660B6BE}"/>
              </a:ext>
            </a:extLst>
          </p:cNvPr>
          <p:cNvSpPr/>
          <p:nvPr/>
        </p:nvSpPr>
        <p:spPr>
          <a:xfrm rot="3189989">
            <a:off x="-2006285" y="-3747006"/>
            <a:ext cx="5718224" cy="6797294"/>
          </a:xfrm>
          <a:custGeom>
            <a:avLst/>
            <a:gdLst/>
            <a:ahLst/>
            <a:cxnLst/>
            <a:rect l="l" t="t" r="r" b="b"/>
            <a:pathLst>
              <a:path w="5718224" h="6797294">
                <a:moveTo>
                  <a:pt x="0" y="0"/>
                </a:moveTo>
                <a:lnTo>
                  <a:pt x="5718223" y="0"/>
                </a:lnTo>
                <a:lnTo>
                  <a:pt x="5718223" y="6797294"/>
                </a:lnTo>
                <a:lnTo>
                  <a:pt x="0" y="67972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F83B57-0FC8-E815-0A69-4E9F5E4CF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9944" y="690019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531BF9-4EE3-CBDE-177D-857ECC29E3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714500"/>
            <a:ext cx="16459200" cy="4525963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 algn="just">
              <a:buNone/>
            </a:pP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 algn="just">
              <a:buNone/>
            </a:pP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-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lo. Hoài Văn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Hầu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phu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trông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cậy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hiếu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nhãng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con.</a:t>
            </a:r>
          </a:p>
          <a:p>
            <a:pPr marL="0" indent="0" algn="just">
              <a:buNone/>
            </a:pP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mâm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cỗ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qua.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cam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sành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mâm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Hoài Văn.</a:t>
            </a:r>
          </a:p>
          <a:p>
            <a:pPr marL="0" indent="0" algn="r">
              <a:buNone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Huy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thêu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indent="0" algn="just">
              <a:buNone/>
            </a:pP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058193137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2886129" y="7383981"/>
            <a:ext cx="4725318" cy="4577651"/>
          </a:xfrm>
          <a:custGeom>
            <a:avLst/>
            <a:gdLst/>
            <a:ahLst/>
            <a:cxnLst/>
            <a:rect l="l" t="t" r="r" b="b"/>
            <a:pathLst>
              <a:path w="4725318" h="4577651">
                <a:moveTo>
                  <a:pt x="0" y="0"/>
                </a:moveTo>
                <a:lnTo>
                  <a:pt x="4725317" y="0"/>
                </a:lnTo>
                <a:lnTo>
                  <a:pt x="4725317" y="4577651"/>
                </a:lnTo>
                <a:lnTo>
                  <a:pt x="0" y="457765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0800000">
            <a:off x="15382233" y="-964670"/>
            <a:ext cx="4725318" cy="4577651"/>
          </a:xfrm>
          <a:custGeom>
            <a:avLst/>
            <a:gdLst/>
            <a:ahLst/>
            <a:cxnLst/>
            <a:rect l="l" t="t" r="r" b="b"/>
            <a:pathLst>
              <a:path w="4725318" h="4577651">
                <a:moveTo>
                  <a:pt x="0" y="0"/>
                </a:moveTo>
                <a:lnTo>
                  <a:pt x="4725318" y="0"/>
                </a:lnTo>
                <a:lnTo>
                  <a:pt x="4725318" y="4577651"/>
                </a:lnTo>
                <a:lnTo>
                  <a:pt x="0" y="457765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2266875" y="-700919"/>
            <a:ext cx="4622862" cy="4937636"/>
          </a:xfrm>
          <a:custGeom>
            <a:avLst/>
            <a:gdLst/>
            <a:ahLst/>
            <a:cxnLst/>
            <a:rect l="l" t="t" r="r" b="b"/>
            <a:pathLst>
              <a:path w="4622862" h="4937636">
                <a:moveTo>
                  <a:pt x="0" y="0"/>
                </a:moveTo>
                <a:lnTo>
                  <a:pt x="4622862" y="0"/>
                </a:lnTo>
                <a:lnTo>
                  <a:pt x="4622862" y="4937636"/>
                </a:lnTo>
                <a:lnTo>
                  <a:pt x="0" y="493763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0800000">
            <a:off x="14894250" y="7962420"/>
            <a:ext cx="4622862" cy="4937636"/>
          </a:xfrm>
          <a:custGeom>
            <a:avLst/>
            <a:gdLst/>
            <a:ahLst/>
            <a:cxnLst/>
            <a:rect l="l" t="t" r="r" b="b"/>
            <a:pathLst>
              <a:path w="4622862" h="4937636">
                <a:moveTo>
                  <a:pt x="0" y="0"/>
                </a:moveTo>
                <a:lnTo>
                  <a:pt x="4622862" y="0"/>
                </a:lnTo>
                <a:lnTo>
                  <a:pt x="4622862" y="4937637"/>
                </a:lnTo>
                <a:lnTo>
                  <a:pt x="0" y="493763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D804210-5D88-AB2D-1D5B-65DE47C4F1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9189" y="952500"/>
            <a:ext cx="14442676" cy="73097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531BF9-4EE3-CBDE-177D-857ECC29E3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0600" y="495300"/>
            <a:ext cx="15773400" cy="78853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2E930812-920A-1E07-78DA-EF04E31D13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3333120"/>
              </p:ext>
            </p:extLst>
          </p:nvPr>
        </p:nvGraphicFramePr>
        <p:xfrm>
          <a:off x="1219200" y="1714500"/>
          <a:ext cx="16078200" cy="47529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07331">
                  <a:extLst>
                    <a:ext uri="{9D8B030D-6E8A-4147-A177-3AD203B41FA5}">
                      <a16:colId xmlns:a16="http://schemas.microsoft.com/office/drawing/2014/main" val="236410318"/>
                    </a:ext>
                  </a:extLst>
                </a:gridCol>
                <a:gridCol w="5731669">
                  <a:extLst>
                    <a:ext uri="{9D8B030D-6E8A-4147-A177-3AD203B41FA5}">
                      <a16:colId xmlns:a16="http://schemas.microsoft.com/office/drawing/2014/main" val="3612578428"/>
                    </a:ext>
                  </a:extLst>
                </a:gridCol>
                <a:gridCol w="8839200">
                  <a:extLst>
                    <a:ext uri="{9D8B030D-6E8A-4147-A177-3AD203B41FA5}">
                      <a16:colId xmlns:a16="http://schemas.microsoft.com/office/drawing/2014/main" val="3191286804"/>
                    </a:ext>
                  </a:extLst>
                </a:gridCol>
              </a:tblGrid>
              <a:tr h="1380237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STT</a:t>
                      </a: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Hán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Việt</a:t>
                      </a:r>
                      <a:endParaRPr lang="en-US" sz="4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thay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Hán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Việt</a:t>
                      </a:r>
                      <a:endParaRPr lang="en-US" sz="4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9245960"/>
                  </a:ext>
                </a:extLst>
              </a:tr>
              <a:tr h="518813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phu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endParaRPr lang="en-US" sz="4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vợ</a:t>
                      </a:r>
                      <a:endParaRPr lang="en-US" sz="4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4276936"/>
                  </a:ext>
                </a:extLst>
              </a:tr>
              <a:tr h="518813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đế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vương</a:t>
                      </a:r>
                      <a:endParaRPr lang="en-US" sz="4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bậc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vua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chúa</a:t>
                      </a:r>
                      <a:endParaRPr lang="en-US" sz="4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2130941"/>
                  </a:ext>
                </a:extLst>
              </a:tr>
              <a:tr h="518813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thiên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hạ</a:t>
                      </a:r>
                      <a:endParaRPr lang="en-US" sz="4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mọi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endParaRPr lang="en-US" sz="4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227815"/>
                  </a:ext>
                </a:extLst>
              </a:tr>
              <a:tr h="949525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thị</a:t>
                      </a:r>
                      <a:endParaRPr lang="en-US" sz="4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hầu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cung</a:t>
                      </a:r>
                      <a:endParaRPr lang="en-US" sz="4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877380"/>
                  </a:ext>
                </a:extLst>
              </a:tr>
            </a:tbl>
          </a:graphicData>
        </a:graphic>
      </p:graphicFrame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72DAA5B-BB02-BC57-4108-0C481F561604}"/>
              </a:ext>
            </a:extLst>
          </p:cNvPr>
          <p:cNvSpPr txBox="1">
            <a:spLocks/>
          </p:cNvSpPr>
          <p:nvPr/>
        </p:nvSpPr>
        <p:spPr>
          <a:xfrm>
            <a:off x="990600" y="6902141"/>
            <a:ext cx="16306800" cy="788534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357DED58-ED7B-73D7-65F9-3B466CF1BA8A}"/>
              </a:ext>
            </a:extLst>
          </p:cNvPr>
          <p:cNvSpPr/>
          <p:nvPr/>
        </p:nvSpPr>
        <p:spPr>
          <a:xfrm>
            <a:off x="16383000" y="6210300"/>
            <a:ext cx="4533900" cy="5943600"/>
          </a:xfrm>
          <a:custGeom>
            <a:avLst/>
            <a:gdLst/>
            <a:ahLst/>
            <a:cxnLst/>
            <a:rect l="l" t="t" r="r" b="b"/>
            <a:pathLst>
              <a:path w="7200900" h="8229600">
                <a:moveTo>
                  <a:pt x="0" y="0"/>
                </a:moveTo>
                <a:lnTo>
                  <a:pt x="7200900" y="0"/>
                </a:lnTo>
                <a:lnTo>
                  <a:pt x="72009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46592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Bài văn tả người thân đang làm việc chọn lọc hay nhất">
            <a:extLst>
              <a:ext uri="{FF2B5EF4-FFF2-40B4-BE49-F238E27FC236}">
                <a16:creationId xmlns:a16="http://schemas.microsoft.com/office/drawing/2014/main" id="{28B1AFD5-027A-FFBB-ED29-6349BFFD23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95"/>
          <a:stretch/>
        </p:blipFill>
        <p:spPr bwMode="auto">
          <a:xfrm>
            <a:off x="2667000" y="3009900"/>
            <a:ext cx="12801600" cy="690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EBE8DF9-E5FB-02F1-7610-742DDFDD8627}"/>
              </a:ext>
            </a:extLst>
          </p:cNvPr>
          <p:cNvSpPr txBox="1"/>
          <p:nvPr/>
        </p:nvSpPr>
        <p:spPr>
          <a:xfrm>
            <a:off x="457200" y="113964"/>
            <a:ext cx="17449800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Hãy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phù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hợp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dùng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miêu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tả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lại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đặc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điểm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chất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vật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việc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con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…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tái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hiện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qua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bức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tranh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dưới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đây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Đặt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hiện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sắc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thái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trang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trọng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1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hiện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sắc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thái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trung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1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hiện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sắc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thái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suồng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sã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64F45C84-BC36-BE21-35E3-FE8EAFCD245A}"/>
              </a:ext>
            </a:extLst>
          </p:cNvPr>
          <p:cNvSpPr/>
          <p:nvPr/>
        </p:nvSpPr>
        <p:spPr>
          <a:xfrm>
            <a:off x="-2773894" y="5524500"/>
            <a:ext cx="5810384" cy="6901718"/>
          </a:xfrm>
          <a:custGeom>
            <a:avLst/>
            <a:gdLst/>
            <a:ahLst/>
            <a:cxnLst/>
            <a:rect l="l" t="t" r="r" b="b"/>
            <a:pathLst>
              <a:path w="5810384" h="6901718">
                <a:moveTo>
                  <a:pt x="0" y="0"/>
                </a:moveTo>
                <a:lnTo>
                  <a:pt x="5810384" y="0"/>
                </a:lnTo>
                <a:lnTo>
                  <a:pt x="5810384" y="6901718"/>
                </a:lnTo>
                <a:lnTo>
                  <a:pt x="0" y="69017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742077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5">
            <a:extLst>
              <a:ext uri="{FF2B5EF4-FFF2-40B4-BE49-F238E27FC236}">
                <a16:creationId xmlns:a16="http://schemas.microsoft.com/office/drawing/2014/main" id="{5B4F6A89-04FA-62C6-EC38-44690FF44F8F}"/>
              </a:ext>
            </a:extLst>
          </p:cNvPr>
          <p:cNvSpPr/>
          <p:nvPr/>
        </p:nvSpPr>
        <p:spPr>
          <a:xfrm>
            <a:off x="1265940" y="5298140"/>
            <a:ext cx="16154400" cy="3293483"/>
          </a:xfrm>
          <a:custGeom>
            <a:avLst/>
            <a:gdLst/>
            <a:ahLst/>
            <a:cxnLst/>
            <a:rect l="l" t="t" r="r" b="b"/>
            <a:pathLst>
              <a:path w="3575016" h="3293483">
                <a:moveTo>
                  <a:pt x="0" y="0"/>
                </a:moveTo>
                <a:lnTo>
                  <a:pt x="3575015" y="0"/>
                </a:lnTo>
                <a:lnTo>
                  <a:pt x="3575015" y="3293484"/>
                </a:lnTo>
                <a:lnTo>
                  <a:pt x="0" y="32934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909659">
            <a:off x="16151865" y="1780257"/>
            <a:ext cx="1028031" cy="744037"/>
          </a:xfrm>
          <a:custGeom>
            <a:avLst/>
            <a:gdLst/>
            <a:ahLst/>
            <a:cxnLst/>
            <a:rect l="l" t="t" r="r" b="b"/>
            <a:pathLst>
              <a:path w="1028031" h="744037">
                <a:moveTo>
                  <a:pt x="0" y="0"/>
                </a:moveTo>
                <a:lnTo>
                  <a:pt x="1028031" y="0"/>
                </a:lnTo>
                <a:lnTo>
                  <a:pt x="1028031" y="744037"/>
                </a:lnTo>
                <a:lnTo>
                  <a:pt x="0" y="74403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636357">
            <a:off x="2403581" y="8402475"/>
            <a:ext cx="738507" cy="444950"/>
          </a:xfrm>
          <a:custGeom>
            <a:avLst/>
            <a:gdLst/>
            <a:ahLst/>
            <a:cxnLst/>
            <a:rect l="l" t="t" r="r" b="b"/>
            <a:pathLst>
              <a:path w="738507" h="444950">
                <a:moveTo>
                  <a:pt x="0" y="0"/>
                </a:moveTo>
                <a:lnTo>
                  <a:pt x="738506" y="0"/>
                </a:lnTo>
                <a:lnTo>
                  <a:pt x="738506" y="444950"/>
                </a:lnTo>
                <a:lnTo>
                  <a:pt x="0" y="4449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6896836">
            <a:off x="15697121" y="675963"/>
            <a:ext cx="750680" cy="1120417"/>
          </a:xfrm>
          <a:custGeom>
            <a:avLst/>
            <a:gdLst/>
            <a:ahLst/>
            <a:cxnLst/>
            <a:rect l="l" t="t" r="r" b="b"/>
            <a:pathLst>
              <a:path w="750680" h="1120417">
                <a:moveTo>
                  <a:pt x="0" y="0"/>
                </a:moveTo>
                <a:lnTo>
                  <a:pt x="750679" y="0"/>
                </a:lnTo>
                <a:lnTo>
                  <a:pt x="750679" y="1120417"/>
                </a:lnTo>
                <a:lnTo>
                  <a:pt x="0" y="112041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039311">
            <a:off x="-986223" y="7619517"/>
            <a:ext cx="3104097" cy="2744757"/>
          </a:xfrm>
          <a:custGeom>
            <a:avLst/>
            <a:gdLst/>
            <a:ahLst/>
            <a:cxnLst/>
            <a:rect l="l" t="t" r="r" b="b"/>
            <a:pathLst>
              <a:path w="1190150" h="1138081">
                <a:moveTo>
                  <a:pt x="0" y="0"/>
                </a:moveTo>
                <a:lnTo>
                  <a:pt x="1190150" y="0"/>
                </a:lnTo>
                <a:lnTo>
                  <a:pt x="1190150" y="1138080"/>
                </a:lnTo>
                <a:lnTo>
                  <a:pt x="0" y="113808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7306664">
            <a:off x="-2537201" y="-661018"/>
            <a:ext cx="4301935" cy="4594857"/>
          </a:xfrm>
          <a:custGeom>
            <a:avLst/>
            <a:gdLst/>
            <a:ahLst/>
            <a:cxnLst/>
            <a:rect l="l" t="t" r="r" b="b"/>
            <a:pathLst>
              <a:path w="4301935" h="4594857">
                <a:moveTo>
                  <a:pt x="0" y="0"/>
                </a:moveTo>
                <a:lnTo>
                  <a:pt x="4301934" y="0"/>
                </a:lnTo>
                <a:lnTo>
                  <a:pt x="4301934" y="4594857"/>
                </a:lnTo>
                <a:lnTo>
                  <a:pt x="0" y="459485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8686965">
            <a:off x="16267280" y="7854431"/>
            <a:ext cx="4622862" cy="4937636"/>
          </a:xfrm>
          <a:custGeom>
            <a:avLst/>
            <a:gdLst/>
            <a:ahLst/>
            <a:cxnLst/>
            <a:rect l="l" t="t" r="r" b="b"/>
            <a:pathLst>
              <a:path w="4622862" h="4937636">
                <a:moveTo>
                  <a:pt x="0" y="0"/>
                </a:moveTo>
                <a:lnTo>
                  <a:pt x="4622862" y="0"/>
                </a:lnTo>
                <a:lnTo>
                  <a:pt x="4622862" y="4937636"/>
                </a:lnTo>
                <a:lnTo>
                  <a:pt x="0" y="493763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B56A529-9FB6-3541-DF7B-54ECE19EAE1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38490" y="2152275"/>
            <a:ext cx="17228789" cy="48345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FF96F-A09C-A462-430D-68E7505C8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8634" y="127923"/>
            <a:ext cx="12039600" cy="2201862"/>
          </a:xfrm>
        </p:spPr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A3FEC8-19CF-B6CE-0435-1285B5B51E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3453" y="2975378"/>
            <a:ext cx="14401800" cy="452596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sung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4" name="Freeform 5">
            <a:extLst>
              <a:ext uri="{FF2B5EF4-FFF2-40B4-BE49-F238E27FC236}">
                <a16:creationId xmlns:a16="http://schemas.microsoft.com/office/drawing/2014/main" id="{EF30C83F-C121-C1BF-C2D8-2A3BAD3FD8EB}"/>
              </a:ext>
            </a:extLst>
          </p:cNvPr>
          <p:cNvSpPr/>
          <p:nvPr/>
        </p:nvSpPr>
        <p:spPr>
          <a:xfrm rot="1502623">
            <a:off x="15069277" y="7373508"/>
            <a:ext cx="3403970" cy="3549595"/>
          </a:xfrm>
          <a:custGeom>
            <a:avLst/>
            <a:gdLst/>
            <a:ahLst/>
            <a:cxnLst/>
            <a:rect l="l" t="t" r="r" b="b"/>
            <a:pathLst>
              <a:path w="902019" h="803924">
                <a:moveTo>
                  <a:pt x="0" y="0"/>
                </a:moveTo>
                <a:lnTo>
                  <a:pt x="902019" y="0"/>
                </a:lnTo>
                <a:lnTo>
                  <a:pt x="902019" y="803924"/>
                </a:lnTo>
                <a:lnTo>
                  <a:pt x="0" y="8039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13">
            <a:extLst>
              <a:ext uri="{FF2B5EF4-FFF2-40B4-BE49-F238E27FC236}">
                <a16:creationId xmlns:a16="http://schemas.microsoft.com/office/drawing/2014/main" id="{F10BC3DB-C63E-4FD8-28FD-12536389F0CD}"/>
              </a:ext>
            </a:extLst>
          </p:cNvPr>
          <p:cNvSpPr/>
          <p:nvPr/>
        </p:nvSpPr>
        <p:spPr>
          <a:xfrm rot="-6856264">
            <a:off x="-4603732" y="3215963"/>
            <a:ext cx="6018544" cy="6428351"/>
          </a:xfrm>
          <a:custGeom>
            <a:avLst/>
            <a:gdLst/>
            <a:ahLst/>
            <a:cxnLst/>
            <a:rect l="l" t="t" r="r" b="b"/>
            <a:pathLst>
              <a:path w="6018544" h="6428351">
                <a:moveTo>
                  <a:pt x="0" y="0"/>
                </a:moveTo>
                <a:lnTo>
                  <a:pt x="6018544" y="0"/>
                </a:lnTo>
                <a:lnTo>
                  <a:pt x="6018544" y="6428352"/>
                </a:lnTo>
                <a:lnTo>
                  <a:pt x="0" y="642835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14">
            <a:extLst>
              <a:ext uri="{FF2B5EF4-FFF2-40B4-BE49-F238E27FC236}">
                <a16:creationId xmlns:a16="http://schemas.microsoft.com/office/drawing/2014/main" id="{A0DEA64F-D99B-6710-8364-5C8BDD54D999}"/>
              </a:ext>
            </a:extLst>
          </p:cNvPr>
          <p:cNvSpPr/>
          <p:nvPr/>
        </p:nvSpPr>
        <p:spPr>
          <a:xfrm rot="7421528">
            <a:off x="16730467" y="550950"/>
            <a:ext cx="6018544" cy="6428351"/>
          </a:xfrm>
          <a:custGeom>
            <a:avLst/>
            <a:gdLst/>
            <a:ahLst/>
            <a:cxnLst/>
            <a:rect l="l" t="t" r="r" b="b"/>
            <a:pathLst>
              <a:path w="6018544" h="6428351">
                <a:moveTo>
                  <a:pt x="0" y="0"/>
                </a:moveTo>
                <a:lnTo>
                  <a:pt x="6018544" y="0"/>
                </a:lnTo>
                <a:lnTo>
                  <a:pt x="6018544" y="6428351"/>
                </a:lnTo>
                <a:lnTo>
                  <a:pt x="0" y="642835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867897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F60FB6-756B-4275-1545-C169495338E1}"/>
              </a:ext>
            </a:extLst>
          </p:cNvPr>
          <p:cNvSpPr/>
          <p:nvPr/>
        </p:nvSpPr>
        <p:spPr>
          <a:xfrm>
            <a:off x="2514600" y="1104900"/>
            <a:ext cx="3962400" cy="1143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4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4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xơi</a:t>
            </a:r>
            <a:endParaRPr lang="en-US" sz="4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7947894-5322-3B7B-001F-BBC3CF432C61}"/>
              </a:ext>
            </a:extLst>
          </p:cNvPr>
          <p:cNvSpPr/>
          <p:nvPr/>
        </p:nvSpPr>
        <p:spPr>
          <a:xfrm>
            <a:off x="9906000" y="1084347"/>
            <a:ext cx="5338011" cy="1143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4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4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4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4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hếu</a:t>
            </a:r>
            <a:endParaRPr lang="en-US" sz="4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7D113EE-4E84-FE59-0B2A-D10F1EA9A022}"/>
              </a:ext>
            </a:extLst>
          </p:cNvPr>
          <p:cNvSpPr txBox="1">
            <a:spLocks/>
          </p:cNvSpPr>
          <p:nvPr/>
        </p:nvSpPr>
        <p:spPr>
          <a:xfrm>
            <a:off x="709862" y="3429001"/>
            <a:ext cx="6757737" cy="37207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just">
              <a:buFont typeface="Arial" pitchFamily="34" charset="0"/>
              <a:buNone/>
            </a:pP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xơi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CD6220C-64D5-2859-B3F5-FA98AA65E4BD}"/>
              </a:ext>
            </a:extLst>
          </p:cNvPr>
          <p:cNvSpPr txBox="1">
            <a:spLocks/>
          </p:cNvSpPr>
          <p:nvPr/>
        </p:nvSpPr>
        <p:spPr>
          <a:xfrm>
            <a:off x="9144000" y="3515226"/>
            <a:ext cx="8458200" cy="54382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indent="0" algn="just">
              <a:buFont typeface="Arial" pitchFamily="34" charset="0"/>
              <a:buNone/>
            </a:pP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hếu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xấu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C6EF7B7-7F32-083A-579D-6863D0DAE08D}"/>
              </a:ext>
            </a:extLst>
          </p:cNvPr>
          <p:cNvCxnSpPr/>
          <p:nvPr/>
        </p:nvCxnSpPr>
        <p:spPr>
          <a:xfrm>
            <a:off x="8077200" y="1485900"/>
            <a:ext cx="0" cy="7239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 descr="A cartoon of a child eating noodles&#10;&#10;Description automatically generated">
            <a:extLst>
              <a:ext uri="{FF2B5EF4-FFF2-40B4-BE49-F238E27FC236}">
                <a16:creationId xmlns:a16="http://schemas.microsoft.com/office/drawing/2014/main" id="{739CDE26-1B91-8799-AFF3-836A4BD237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5177790"/>
            <a:ext cx="4991099" cy="4991099"/>
          </a:xfrm>
          <a:prstGeom prst="rect">
            <a:avLst/>
          </a:prstGeom>
        </p:spPr>
      </p:pic>
      <p:pic>
        <p:nvPicPr>
          <p:cNvPr id="20" name="Picture 19" descr="A pencil drawing on a black background&#10;&#10;Description automatically generated">
            <a:extLst>
              <a:ext uri="{FF2B5EF4-FFF2-40B4-BE49-F238E27FC236}">
                <a16:creationId xmlns:a16="http://schemas.microsoft.com/office/drawing/2014/main" id="{1A706225-79E8-688C-9820-CCF98F8231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5200" y="5981700"/>
            <a:ext cx="4769900" cy="4623134"/>
          </a:xfrm>
          <a:prstGeom prst="rect">
            <a:avLst/>
          </a:prstGeom>
        </p:spPr>
      </p:pic>
      <p:sp>
        <p:nvSpPr>
          <p:cNvPr id="21" name="Freeform 7">
            <a:extLst>
              <a:ext uri="{FF2B5EF4-FFF2-40B4-BE49-F238E27FC236}">
                <a16:creationId xmlns:a16="http://schemas.microsoft.com/office/drawing/2014/main" id="{C748CF6D-0261-2E2A-FB14-19674C5569D8}"/>
              </a:ext>
            </a:extLst>
          </p:cNvPr>
          <p:cNvSpPr/>
          <p:nvPr/>
        </p:nvSpPr>
        <p:spPr>
          <a:xfrm rot="5400000">
            <a:off x="-2170299" y="-2972877"/>
            <a:ext cx="4340602" cy="5485753"/>
          </a:xfrm>
          <a:custGeom>
            <a:avLst/>
            <a:gdLst/>
            <a:ahLst/>
            <a:cxnLst/>
            <a:rect l="l" t="t" r="r" b="b"/>
            <a:pathLst>
              <a:path w="4340602" h="5485753">
                <a:moveTo>
                  <a:pt x="0" y="0"/>
                </a:moveTo>
                <a:lnTo>
                  <a:pt x="4340602" y="0"/>
                </a:lnTo>
                <a:lnTo>
                  <a:pt x="4340602" y="5485753"/>
                </a:lnTo>
                <a:lnTo>
                  <a:pt x="0" y="548575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3B4B1048-DC97-4E4E-B41F-3BDC53E34BAC}"/>
              </a:ext>
            </a:extLst>
          </p:cNvPr>
          <p:cNvSpPr/>
          <p:nvPr/>
        </p:nvSpPr>
        <p:spPr>
          <a:xfrm rot="-5400000">
            <a:off x="16227346" y="6806148"/>
            <a:ext cx="4340602" cy="5485753"/>
          </a:xfrm>
          <a:custGeom>
            <a:avLst/>
            <a:gdLst/>
            <a:ahLst/>
            <a:cxnLst/>
            <a:rect l="l" t="t" r="r" b="b"/>
            <a:pathLst>
              <a:path w="4340602" h="5485753">
                <a:moveTo>
                  <a:pt x="0" y="0"/>
                </a:moveTo>
                <a:lnTo>
                  <a:pt x="4340602" y="0"/>
                </a:lnTo>
                <a:lnTo>
                  <a:pt x="4340602" y="5485753"/>
                </a:lnTo>
                <a:lnTo>
                  <a:pt x="0" y="548575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38610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3">
            <a:extLst>
              <a:ext uri="{FF2B5EF4-FFF2-40B4-BE49-F238E27FC236}">
                <a16:creationId xmlns:a16="http://schemas.microsoft.com/office/drawing/2014/main" id="{7EFE0181-5DBF-1648-0C32-AEE3DE7D1C9B}"/>
              </a:ext>
            </a:extLst>
          </p:cNvPr>
          <p:cNvSpPr/>
          <p:nvPr/>
        </p:nvSpPr>
        <p:spPr>
          <a:xfrm>
            <a:off x="-2773894" y="5524500"/>
            <a:ext cx="5810384" cy="6901718"/>
          </a:xfrm>
          <a:custGeom>
            <a:avLst/>
            <a:gdLst/>
            <a:ahLst/>
            <a:cxnLst/>
            <a:rect l="l" t="t" r="r" b="b"/>
            <a:pathLst>
              <a:path w="5810384" h="6901718">
                <a:moveTo>
                  <a:pt x="0" y="0"/>
                </a:moveTo>
                <a:lnTo>
                  <a:pt x="5810384" y="0"/>
                </a:lnTo>
                <a:lnTo>
                  <a:pt x="5810384" y="6901718"/>
                </a:lnTo>
                <a:lnTo>
                  <a:pt x="0" y="69017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63BD2BB3-5A33-573C-B26C-6DD525012509}"/>
              </a:ext>
            </a:extLst>
          </p:cNvPr>
          <p:cNvSpPr/>
          <p:nvPr/>
        </p:nvSpPr>
        <p:spPr>
          <a:xfrm rot="-10800000">
            <a:off x="14785525" y="-1668427"/>
            <a:ext cx="5069471" cy="4809660"/>
          </a:xfrm>
          <a:custGeom>
            <a:avLst/>
            <a:gdLst/>
            <a:ahLst/>
            <a:cxnLst/>
            <a:rect l="l" t="t" r="r" b="b"/>
            <a:pathLst>
              <a:path w="5069471" h="4809660">
                <a:moveTo>
                  <a:pt x="0" y="0"/>
                </a:moveTo>
                <a:lnTo>
                  <a:pt x="5069470" y="0"/>
                </a:lnTo>
                <a:lnTo>
                  <a:pt x="5069470" y="4809660"/>
                </a:lnTo>
                <a:lnTo>
                  <a:pt x="0" y="48096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F411AB45-D3E5-D2DB-CFBD-5B5224A3D9B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54405414"/>
              </p:ext>
            </p:extLst>
          </p:nvPr>
        </p:nvGraphicFramePr>
        <p:xfrm>
          <a:off x="2998390" y="114300"/>
          <a:ext cx="16764000" cy="96694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8CB47FD-6E1E-1854-C209-89534D72DD2B}"/>
              </a:ext>
            </a:extLst>
          </p:cNvPr>
          <p:cNvSpPr>
            <a:spLocks noGrp="1"/>
          </p:cNvSpPr>
          <p:nvPr>
            <p:ph idx="1"/>
          </p:nvPr>
        </p:nvSpPr>
        <p:spPr>
          <a:xfrm rot="16200000">
            <a:off x="-3162300" y="7878762"/>
            <a:ext cx="14401800" cy="3810000"/>
          </a:xfrm>
        </p:spPr>
        <p:txBody>
          <a:bodyPr vert="vert">
            <a:normAutofit/>
          </a:bodyPr>
          <a:lstStyle/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3194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A3FEC8-19CF-B6CE-0435-1285B5B51E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3009900"/>
            <a:ext cx="7315200" cy="2514600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tràng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giang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điệp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điệp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(Huy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Tràng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tràng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Huy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253D160-C13F-9D12-F7A9-C22904C32476}"/>
              </a:ext>
            </a:extLst>
          </p:cNvPr>
          <p:cNvSpPr txBox="1">
            <a:spLocks/>
          </p:cNvSpPr>
          <p:nvPr/>
        </p:nvSpPr>
        <p:spPr>
          <a:xfrm>
            <a:off x="609600" y="800100"/>
            <a:ext cx="176784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thuần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6F5C38C-DC69-0194-27A1-D8CFCA9BB52F}"/>
              </a:ext>
            </a:extLst>
          </p:cNvPr>
          <p:cNvSpPr txBox="1">
            <a:spLocks/>
          </p:cNvSpPr>
          <p:nvPr/>
        </p:nvSpPr>
        <p:spPr>
          <a:xfrm>
            <a:off x="8686800" y="3009900"/>
            <a:ext cx="7696198" cy="541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nay,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phu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tướng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vợ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8AAD277-B2A6-73B0-BC03-5F5466EDE3A2}"/>
              </a:ext>
            </a:extLst>
          </p:cNvPr>
          <p:cNvCxnSpPr/>
          <p:nvPr/>
        </p:nvCxnSpPr>
        <p:spPr>
          <a:xfrm>
            <a:off x="8458200" y="2781300"/>
            <a:ext cx="0" cy="7239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reeform 3">
            <a:extLst>
              <a:ext uri="{FF2B5EF4-FFF2-40B4-BE49-F238E27FC236}">
                <a16:creationId xmlns:a16="http://schemas.microsoft.com/office/drawing/2014/main" id="{FFA4AC38-5D97-88AC-6F43-4AD19F60BBA3}"/>
              </a:ext>
            </a:extLst>
          </p:cNvPr>
          <p:cNvSpPr/>
          <p:nvPr/>
        </p:nvSpPr>
        <p:spPr>
          <a:xfrm>
            <a:off x="1295400" y="7429500"/>
            <a:ext cx="5238750" cy="4114800"/>
          </a:xfrm>
          <a:custGeom>
            <a:avLst/>
            <a:gdLst/>
            <a:ahLst/>
            <a:cxnLst/>
            <a:rect l="l" t="t" r="r" b="b"/>
            <a:pathLst>
              <a:path w="5238750" h="4114800">
                <a:moveTo>
                  <a:pt x="0" y="0"/>
                </a:moveTo>
                <a:lnTo>
                  <a:pt x="5238750" y="0"/>
                </a:lnTo>
                <a:lnTo>
                  <a:pt x="52387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4">
            <a:extLst>
              <a:ext uri="{FF2B5EF4-FFF2-40B4-BE49-F238E27FC236}">
                <a16:creationId xmlns:a16="http://schemas.microsoft.com/office/drawing/2014/main" id="{C50FEF21-6C4A-0715-0E63-78837D59287C}"/>
              </a:ext>
            </a:extLst>
          </p:cNvPr>
          <p:cNvSpPr/>
          <p:nvPr/>
        </p:nvSpPr>
        <p:spPr>
          <a:xfrm>
            <a:off x="16382998" y="4495800"/>
            <a:ext cx="1953005" cy="5867400"/>
          </a:xfrm>
          <a:custGeom>
            <a:avLst/>
            <a:gdLst/>
            <a:ahLst/>
            <a:cxnLst/>
            <a:rect l="l" t="t" r="r" b="b"/>
            <a:pathLst>
              <a:path w="2839212" h="8229600">
                <a:moveTo>
                  <a:pt x="0" y="0"/>
                </a:moveTo>
                <a:lnTo>
                  <a:pt x="2839212" y="0"/>
                </a:lnTo>
                <a:lnTo>
                  <a:pt x="283921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542215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FF96F-A09C-A462-430D-68E7505C8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8634" y="127923"/>
            <a:ext cx="12039600" cy="2201862"/>
          </a:xfrm>
        </p:spPr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A3FEC8-19CF-B6CE-0435-1285B5B51E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3453" y="2975378"/>
            <a:ext cx="14401800" cy="452596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Freeform 5">
            <a:extLst>
              <a:ext uri="{FF2B5EF4-FFF2-40B4-BE49-F238E27FC236}">
                <a16:creationId xmlns:a16="http://schemas.microsoft.com/office/drawing/2014/main" id="{EF30C83F-C121-C1BF-C2D8-2A3BAD3FD8EB}"/>
              </a:ext>
            </a:extLst>
          </p:cNvPr>
          <p:cNvSpPr/>
          <p:nvPr/>
        </p:nvSpPr>
        <p:spPr>
          <a:xfrm rot="1502623">
            <a:off x="15069277" y="7373508"/>
            <a:ext cx="3403970" cy="3549595"/>
          </a:xfrm>
          <a:custGeom>
            <a:avLst/>
            <a:gdLst/>
            <a:ahLst/>
            <a:cxnLst/>
            <a:rect l="l" t="t" r="r" b="b"/>
            <a:pathLst>
              <a:path w="902019" h="803924">
                <a:moveTo>
                  <a:pt x="0" y="0"/>
                </a:moveTo>
                <a:lnTo>
                  <a:pt x="902019" y="0"/>
                </a:lnTo>
                <a:lnTo>
                  <a:pt x="902019" y="803924"/>
                </a:lnTo>
                <a:lnTo>
                  <a:pt x="0" y="8039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13">
            <a:extLst>
              <a:ext uri="{FF2B5EF4-FFF2-40B4-BE49-F238E27FC236}">
                <a16:creationId xmlns:a16="http://schemas.microsoft.com/office/drawing/2014/main" id="{F10BC3DB-C63E-4FD8-28FD-12536389F0CD}"/>
              </a:ext>
            </a:extLst>
          </p:cNvPr>
          <p:cNvSpPr/>
          <p:nvPr/>
        </p:nvSpPr>
        <p:spPr>
          <a:xfrm rot="-6856264">
            <a:off x="-4603732" y="3215963"/>
            <a:ext cx="6018544" cy="6428351"/>
          </a:xfrm>
          <a:custGeom>
            <a:avLst/>
            <a:gdLst/>
            <a:ahLst/>
            <a:cxnLst/>
            <a:rect l="l" t="t" r="r" b="b"/>
            <a:pathLst>
              <a:path w="6018544" h="6428351">
                <a:moveTo>
                  <a:pt x="0" y="0"/>
                </a:moveTo>
                <a:lnTo>
                  <a:pt x="6018544" y="0"/>
                </a:lnTo>
                <a:lnTo>
                  <a:pt x="6018544" y="6428352"/>
                </a:lnTo>
                <a:lnTo>
                  <a:pt x="0" y="642835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14">
            <a:extLst>
              <a:ext uri="{FF2B5EF4-FFF2-40B4-BE49-F238E27FC236}">
                <a16:creationId xmlns:a16="http://schemas.microsoft.com/office/drawing/2014/main" id="{A0DEA64F-D99B-6710-8364-5C8BDD54D999}"/>
              </a:ext>
            </a:extLst>
          </p:cNvPr>
          <p:cNvSpPr/>
          <p:nvPr/>
        </p:nvSpPr>
        <p:spPr>
          <a:xfrm rot="7421528">
            <a:off x="16730467" y="550950"/>
            <a:ext cx="6018544" cy="6428351"/>
          </a:xfrm>
          <a:custGeom>
            <a:avLst/>
            <a:gdLst/>
            <a:ahLst/>
            <a:cxnLst/>
            <a:rect l="l" t="t" r="r" b="b"/>
            <a:pathLst>
              <a:path w="6018544" h="6428351">
                <a:moveTo>
                  <a:pt x="0" y="0"/>
                </a:moveTo>
                <a:lnTo>
                  <a:pt x="6018544" y="0"/>
                </a:lnTo>
                <a:lnTo>
                  <a:pt x="6018544" y="6428351"/>
                </a:lnTo>
                <a:lnTo>
                  <a:pt x="0" y="642835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72730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5021876" y="-2512743"/>
            <a:ext cx="4474848" cy="5319285"/>
          </a:xfrm>
          <a:custGeom>
            <a:avLst/>
            <a:gdLst/>
            <a:ahLst/>
            <a:cxnLst/>
            <a:rect l="l" t="t" r="r" b="b"/>
            <a:pathLst>
              <a:path w="4474848" h="5319285">
                <a:moveTo>
                  <a:pt x="0" y="0"/>
                </a:moveTo>
                <a:lnTo>
                  <a:pt x="4474848" y="0"/>
                </a:lnTo>
                <a:lnTo>
                  <a:pt x="4474848" y="5319285"/>
                </a:lnTo>
                <a:lnTo>
                  <a:pt x="0" y="531928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0800000">
            <a:off x="-1215144" y="7784102"/>
            <a:ext cx="6042599" cy="5362807"/>
          </a:xfrm>
          <a:custGeom>
            <a:avLst/>
            <a:gdLst/>
            <a:ahLst/>
            <a:cxnLst/>
            <a:rect l="l" t="t" r="r" b="b"/>
            <a:pathLst>
              <a:path w="6042599" h="5362807">
                <a:moveTo>
                  <a:pt x="0" y="0"/>
                </a:moveTo>
                <a:lnTo>
                  <a:pt x="6042599" y="0"/>
                </a:lnTo>
                <a:lnTo>
                  <a:pt x="6042599" y="5362806"/>
                </a:lnTo>
                <a:lnTo>
                  <a:pt x="0" y="53628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5C4C2874-7755-2DA0-0B9B-E4111B6DF115}"/>
              </a:ext>
            </a:extLst>
          </p:cNvPr>
          <p:cNvSpPr/>
          <p:nvPr/>
        </p:nvSpPr>
        <p:spPr>
          <a:xfrm>
            <a:off x="1265940" y="5298140"/>
            <a:ext cx="16154400" cy="3293483"/>
          </a:xfrm>
          <a:custGeom>
            <a:avLst/>
            <a:gdLst/>
            <a:ahLst/>
            <a:cxnLst/>
            <a:rect l="l" t="t" r="r" b="b"/>
            <a:pathLst>
              <a:path w="3575016" h="3293483">
                <a:moveTo>
                  <a:pt x="0" y="0"/>
                </a:moveTo>
                <a:lnTo>
                  <a:pt x="3575015" y="0"/>
                </a:lnTo>
                <a:lnTo>
                  <a:pt x="3575015" y="3293484"/>
                </a:lnTo>
                <a:lnTo>
                  <a:pt x="0" y="329348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" name="Freeform 6">
            <a:extLst>
              <a:ext uri="{FF2B5EF4-FFF2-40B4-BE49-F238E27FC236}">
                <a16:creationId xmlns:a16="http://schemas.microsoft.com/office/drawing/2014/main" id="{6404E038-6FB0-813D-A3F4-94DFB42A5AC3}"/>
              </a:ext>
            </a:extLst>
          </p:cNvPr>
          <p:cNvSpPr/>
          <p:nvPr/>
        </p:nvSpPr>
        <p:spPr>
          <a:xfrm>
            <a:off x="15061995" y="2229045"/>
            <a:ext cx="4032504" cy="8229600"/>
          </a:xfrm>
          <a:custGeom>
            <a:avLst/>
            <a:gdLst/>
            <a:ahLst/>
            <a:cxnLst/>
            <a:rect l="l" t="t" r="r" b="b"/>
            <a:pathLst>
              <a:path w="4032504" h="8229600">
                <a:moveTo>
                  <a:pt x="0" y="0"/>
                </a:moveTo>
                <a:lnTo>
                  <a:pt x="4032504" y="0"/>
                </a:lnTo>
                <a:lnTo>
                  <a:pt x="403250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4826CD-185C-85F8-8627-54FED435B8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6184" y="2476500"/>
            <a:ext cx="17155631" cy="48345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</TotalTime>
  <Words>1699</Words>
  <Application>Microsoft Office PowerPoint</Application>
  <PresentationFormat>Custom</PresentationFormat>
  <Paragraphs>167</Paragraphs>
  <Slides>21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1. Sắc thái nghĩa của từ ngữ</vt:lpstr>
      <vt:lpstr>PowerPoint Presentation</vt:lpstr>
      <vt:lpstr>PowerPoint Presentation</vt:lpstr>
      <vt:lpstr>PowerPoint Presentation</vt:lpstr>
      <vt:lpstr>2. Lưu ý</vt:lpstr>
      <vt:lpstr>PowerPoint Presentation</vt:lpstr>
      <vt:lpstr>PowerPoint Presentation</vt:lpstr>
      <vt:lpstr>Bài 1</vt:lpstr>
      <vt:lpstr>PowerPoint Presentation</vt:lpstr>
      <vt:lpstr>Bài 2</vt:lpstr>
      <vt:lpstr>PowerPoint Presentation</vt:lpstr>
      <vt:lpstr>PowerPoint Presentation</vt:lpstr>
      <vt:lpstr>Bài 3</vt:lpstr>
      <vt:lpstr>PowerPoint Presentation</vt:lpstr>
      <vt:lpstr>PowerPoint Presentation</vt:lpstr>
      <vt:lpstr>Bài 4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Khaki Get To Know Me Presentation</dc:title>
  <dc:creator>Administrator</dc:creator>
  <cp:lastModifiedBy>Administrator</cp:lastModifiedBy>
  <cp:revision>29</cp:revision>
  <dcterms:created xsi:type="dcterms:W3CDTF">2006-08-16T00:00:00Z</dcterms:created>
  <dcterms:modified xsi:type="dcterms:W3CDTF">2025-03-18T03:50:11Z</dcterms:modified>
  <dc:identifier>DAFv7acyFug</dc:identifier>
</cp:coreProperties>
</file>