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7"/>
  </p:notesMasterIdLst>
  <p:sldIdLst>
    <p:sldId id="296" r:id="rId2"/>
    <p:sldId id="5576" r:id="rId3"/>
    <p:sldId id="257" r:id="rId4"/>
    <p:sldId id="256" r:id="rId5"/>
    <p:sldId id="258" r:id="rId6"/>
    <p:sldId id="260" r:id="rId7"/>
    <p:sldId id="261" r:id="rId8"/>
    <p:sldId id="5577" r:id="rId9"/>
    <p:sldId id="264" r:id="rId10"/>
    <p:sldId id="266" r:id="rId11"/>
    <p:sldId id="5580" r:id="rId12"/>
    <p:sldId id="5581" r:id="rId13"/>
    <p:sldId id="5582" r:id="rId14"/>
    <p:sldId id="278" r:id="rId15"/>
    <p:sldId id="259" r:id="rId16"/>
    <p:sldId id="263" r:id="rId17"/>
    <p:sldId id="5550" r:id="rId18"/>
    <p:sldId id="5583" r:id="rId19"/>
    <p:sldId id="5584" r:id="rId20"/>
    <p:sldId id="5585" r:id="rId21"/>
    <p:sldId id="5586" r:id="rId22"/>
    <p:sldId id="5587" r:id="rId23"/>
    <p:sldId id="5588" r:id="rId24"/>
    <p:sldId id="5589" r:id="rId25"/>
    <p:sldId id="5590" r:id="rId26"/>
  </p:sldIdLst>
  <p:sldSz cx="9144000" cy="5143500" type="screen16x9"/>
  <p:notesSz cx="6858000" cy="9144000"/>
  <p:embeddedFontLst>
    <p:embeddedFont>
      <p:font typeface="#9Slide03 Arima Madurai" panose="020B0604020202020204" charset="0"/>
      <p:regular r:id="rId28"/>
    </p:embeddedFont>
    <p:embeddedFont>
      <p:font typeface="Anaheim" panose="020B0604020202020204" charset="0"/>
      <p:regular r:id="rId29"/>
    </p:embeddedFont>
    <p:embeddedFont>
      <p:font typeface="Bebas Neue" panose="020B0604020202020204" charset="0"/>
      <p:regular r:id="rId30"/>
    </p:embeddedFont>
    <p:embeddedFont>
      <p:font typeface="Bodoni Moda SemiBold" panose="020B0604020202020204" charset="0"/>
      <p:regular r:id="rId31"/>
      <p:bold r:id="rId32"/>
      <p:italic r:id="rId33"/>
      <p:boldItalic r:id="rId34"/>
    </p:embeddedFont>
    <p:embeddedFont>
      <p:font typeface="Fira Sans Condensed" panose="020B0604020202020204" charset="0"/>
      <p:regular r:id="rId35"/>
      <p:bold r:id="rId36"/>
      <p:italic r:id="rId37"/>
      <p:boldItalic r:id="rId38"/>
    </p:embeddedFont>
    <p:embeddedFont>
      <p:font typeface="Fira Sans Condensed Black" panose="020B0604020202020204" charset="0"/>
      <p:bold r:id="rId39"/>
      <p:boldItalic r:id="rId40"/>
    </p:embeddedFont>
    <p:embeddedFont>
      <p:font typeface="Montserrat" panose="020B0604020202020204" charset="0"/>
      <p:regular r:id="rId41"/>
      <p:bold r:id="rId42"/>
      <p:italic r:id="rId43"/>
      <p:boldItalic r:id="rId44"/>
    </p:embeddedFont>
    <p:embeddedFont>
      <p:font typeface="Montserrat SemiBold" panose="020B0604020202020204" charset="0"/>
      <p:regular r:id="rId45"/>
      <p:bold r:id="rId46"/>
      <p:italic r:id="rId47"/>
      <p:boldItalic r:id="rId48"/>
    </p:embeddedFont>
    <p:embeddedFont>
      <p:font typeface="Nunito Light" panose="020B0604020202020204" charset="0"/>
      <p:regular r:id="rId49"/>
      <p:italic r:id="rId50"/>
    </p:embeddedFont>
    <p:embeddedFont>
      <p:font typeface="Raleway" panose="020B0604020202020204" charset="0"/>
      <p:regular r:id="rId51"/>
      <p:bold r:id="rId52"/>
      <p:italic r:id="rId53"/>
      <p:boldItalic r:id="rId54"/>
    </p:embeddedFont>
    <p:embeddedFont>
      <p:font typeface="Roboto Black" panose="020B0604020202020204" charset="0"/>
      <p:bold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605"/>
    <a:srgbClr val="F45555"/>
    <a:srgbClr val="9BA144"/>
    <a:srgbClr val="1B2F3C"/>
    <a:srgbClr val="7F7F7F"/>
    <a:srgbClr val="8C8C8C"/>
    <a:srgbClr val="9E9E9E"/>
    <a:srgbClr val="D9D9D9"/>
    <a:srgbClr val="C6573F"/>
    <a:srgbClr val="6B9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172A90-70BB-46C2-90AB-23C42886CCCB}">
  <a:tblStyle styleId="{CC172A90-70BB-46C2-90AB-23C42886CC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B7BCC88-C2E5-428B-9A4D-FB5CD70C60A0}"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98" autoAdjust="0"/>
  </p:normalViewPr>
  <p:slideViewPr>
    <p:cSldViewPr snapToGrid="0">
      <p:cViewPr varScale="1">
        <p:scale>
          <a:sx n="78" d="100"/>
          <a:sy n="78" d="100"/>
        </p:scale>
        <p:origin x="11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5"/>
        <p:cNvGrpSpPr/>
        <p:nvPr/>
      </p:nvGrpSpPr>
      <p:grpSpPr>
        <a:xfrm>
          <a:off x="0" y="0"/>
          <a:ext cx="0" cy="0"/>
          <a:chOff x="0" y="0"/>
          <a:chExt cx="0" cy="0"/>
        </a:xfrm>
      </p:grpSpPr>
      <p:sp>
        <p:nvSpPr>
          <p:cNvPr id="1916" name="Google Shape;191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7" name="Google Shape;191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5"/>
        <p:cNvGrpSpPr/>
        <p:nvPr/>
      </p:nvGrpSpPr>
      <p:grpSpPr>
        <a:xfrm>
          <a:off x="0" y="0"/>
          <a:ext cx="0" cy="0"/>
          <a:chOff x="0" y="0"/>
          <a:chExt cx="0" cy="0"/>
        </a:xfrm>
      </p:grpSpPr>
      <p:sp>
        <p:nvSpPr>
          <p:cNvPr id="2776" name="Google Shape;2776;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7" name="Google Shape;2777;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1"/>
        <p:cNvGrpSpPr/>
        <p:nvPr/>
      </p:nvGrpSpPr>
      <p:grpSpPr>
        <a:xfrm>
          <a:off x="0" y="0"/>
          <a:ext cx="0" cy="0"/>
          <a:chOff x="0" y="0"/>
          <a:chExt cx="0" cy="0"/>
        </a:xfrm>
      </p:grpSpPr>
      <p:sp>
        <p:nvSpPr>
          <p:cNvPr id="2002" name="Google Shape;200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3" name="Google Shape;200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9"/>
        <p:cNvGrpSpPr/>
        <p:nvPr/>
      </p:nvGrpSpPr>
      <p:grpSpPr>
        <a:xfrm>
          <a:off x="0" y="0"/>
          <a:ext cx="0" cy="0"/>
          <a:chOff x="0" y="0"/>
          <a:chExt cx="0" cy="0"/>
        </a:xfrm>
      </p:grpSpPr>
      <p:sp>
        <p:nvSpPr>
          <p:cNvPr id="2470" name="Google Shape;247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1" name="Google Shape;247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0" name="Google Shape;248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373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4">
          <a:extLst>
            <a:ext uri="{FF2B5EF4-FFF2-40B4-BE49-F238E27FC236}">
              <a16:creationId xmlns:a16="http://schemas.microsoft.com/office/drawing/2014/main" id="{CA06EDB7-3657-5F9B-5892-C0CF7C56C1B1}"/>
            </a:ext>
          </a:extLst>
        </p:cNvPr>
        <p:cNvGrpSpPr/>
        <p:nvPr/>
      </p:nvGrpSpPr>
      <p:grpSpPr>
        <a:xfrm>
          <a:off x="0" y="0"/>
          <a:ext cx="0" cy="0"/>
          <a:chOff x="0" y="0"/>
          <a:chExt cx="0" cy="0"/>
        </a:xfrm>
      </p:grpSpPr>
      <p:sp>
        <p:nvSpPr>
          <p:cNvPr id="3185" name="Google Shape;3185;g51b1a71d38_3_0:notes">
            <a:extLst>
              <a:ext uri="{FF2B5EF4-FFF2-40B4-BE49-F238E27FC236}">
                <a16:creationId xmlns:a16="http://schemas.microsoft.com/office/drawing/2014/main" id="{75DCB114-0E96-81E9-4926-9A1A8BD295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6" name="Google Shape;3186;g51b1a71d38_3_0:notes">
            <a:extLst>
              <a:ext uri="{FF2B5EF4-FFF2-40B4-BE49-F238E27FC236}">
                <a16:creationId xmlns:a16="http://schemas.microsoft.com/office/drawing/2014/main" id="{3C7D4F7F-9C50-635F-4411-D23CE9DB75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428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D843F-CB13-70C2-B5F4-4BBDB7164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027E8-0F54-D1D1-1FCE-B19E66F3D31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1FF6D5F-A42E-D4FF-D662-410ECB5FDD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30327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3145F-B197-F80E-DDBF-918389C2F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5F7C7-1809-54A3-98BE-29BF923DFA9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F09D26E-8545-A6AB-1871-5F02E44F6D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1E703C-37CE-1D1F-5941-BBD6D3A91102}"/>
              </a:ext>
            </a:extLst>
          </p:cNvPr>
          <p:cNvSpPr>
            <a:spLocks noGrp="1"/>
          </p:cNvSpPr>
          <p:nvPr>
            <p:ph type="sldNum" sz="quarter" idx="10"/>
          </p:nvPr>
        </p:nvSpPr>
        <p:spPr/>
        <p:txBody>
          <a:bodyPr/>
          <a:lstStyle/>
          <a:p>
            <a:fld id="{4C4FC0FE-DC28-44A5-95E1-147450A6119B}" type="slidenum">
              <a:rPr lang="en-US" smtClean="0"/>
              <a:t>21</a:t>
            </a:fld>
            <a:endParaRPr lang="en-US"/>
          </a:p>
        </p:txBody>
      </p:sp>
    </p:spTree>
    <p:extLst>
      <p:ext uri="{BB962C8B-B14F-4D97-AF65-F5344CB8AC3E}">
        <p14:creationId xmlns:p14="http://schemas.microsoft.com/office/powerpoint/2010/main" val="1781420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4ABB0-59B9-9822-B1E9-61DD3DA91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FED6A-15F1-31FB-F116-10651B3A88C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8AA6C50-ABE1-7B94-69FD-0156F5573D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6B4E2-B6E0-ACC7-E9EC-E34E5E2A9E1A}"/>
              </a:ext>
            </a:extLst>
          </p:cNvPr>
          <p:cNvSpPr>
            <a:spLocks noGrp="1"/>
          </p:cNvSpPr>
          <p:nvPr>
            <p:ph type="sldNum" sz="quarter" idx="10"/>
          </p:nvPr>
        </p:nvSpPr>
        <p:spPr/>
        <p:txBody>
          <a:bodyPr/>
          <a:lstStyle/>
          <a:p>
            <a:fld id="{4C4FC0FE-DC28-44A5-95E1-147450A6119B}" type="slidenum">
              <a:rPr lang="en-US" smtClean="0"/>
              <a:t>22</a:t>
            </a:fld>
            <a:endParaRPr lang="en-US"/>
          </a:p>
        </p:txBody>
      </p:sp>
    </p:spTree>
    <p:extLst>
      <p:ext uri="{BB962C8B-B14F-4D97-AF65-F5344CB8AC3E}">
        <p14:creationId xmlns:p14="http://schemas.microsoft.com/office/powerpoint/2010/main" val="1516828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AF159-DFF9-39AC-13B6-1442C3568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6A933-CEA6-EE21-08E6-00F6C7B248C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7BABCCF-FA0D-C77F-4D56-CB15CE8A90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030D16-D36A-7088-47B5-B0AFB6B991DC}"/>
              </a:ext>
            </a:extLst>
          </p:cNvPr>
          <p:cNvSpPr>
            <a:spLocks noGrp="1"/>
          </p:cNvSpPr>
          <p:nvPr>
            <p:ph type="sldNum" sz="quarter" idx="10"/>
          </p:nvPr>
        </p:nvSpPr>
        <p:spPr/>
        <p:txBody>
          <a:bodyPr/>
          <a:lstStyle/>
          <a:p>
            <a:fld id="{4C4FC0FE-DC28-44A5-95E1-147450A6119B}" type="slidenum">
              <a:rPr lang="en-US" smtClean="0"/>
              <a:t>23</a:t>
            </a:fld>
            <a:endParaRPr lang="en-US"/>
          </a:p>
        </p:txBody>
      </p:sp>
    </p:spTree>
    <p:extLst>
      <p:ext uri="{BB962C8B-B14F-4D97-AF65-F5344CB8AC3E}">
        <p14:creationId xmlns:p14="http://schemas.microsoft.com/office/powerpoint/2010/main" val="1443310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2CFA9-3952-2C48-D139-CD1F4E3F1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60998-FE86-0810-5582-8CFE7C2E48C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08EC190-DEF2-8F03-E70F-678E63FA12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DED64F-8453-B46A-E6FB-625EF122893A}"/>
              </a:ext>
            </a:extLst>
          </p:cNvPr>
          <p:cNvSpPr>
            <a:spLocks noGrp="1"/>
          </p:cNvSpPr>
          <p:nvPr>
            <p:ph type="sldNum" sz="quarter" idx="10"/>
          </p:nvPr>
        </p:nvSpPr>
        <p:spPr/>
        <p:txBody>
          <a:bodyPr/>
          <a:lstStyle/>
          <a:p>
            <a:fld id="{4C4FC0FE-DC28-44A5-95E1-147450A6119B}" type="slidenum">
              <a:rPr lang="en-US" smtClean="0"/>
              <a:t>24</a:t>
            </a:fld>
            <a:endParaRPr lang="en-US"/>
          </a:p>
        </p:txBody>
      </p:sp>
    </p:spTree>
    <p:extLst>
      <p:ext uri="{BB962C8B-B14F-4D97-AF65-F5344CB8AC3E}">
        <p14:creationId xmlns:p14="http://schemas.microsoft.com/office/powerpoint/2010/main" val="403233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Google Shape;185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2" name="Google Shape;185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4"/>
        <p:cNvGrpSpPr/>
        <p:nvPr/>
      </p:nvGrpSpPr>
      <p:grpSpPr>
        <a:xfrm>
          <a:off x="0" y="0"/>
          <a:ext cx="0" cy="0"/>
          <a:chOff x="0" y="0"/>
          <a:chExt cx="0" cy="0"/>
        </a:xfrm>
      </p:grpSpPr>
      <p:sp>
        <p:nvSpPr>
          <p:cNvPr id="1925" name="Google Shape;192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6" name="Google Shape;192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3" name="Google Shape;238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0" name="Google Shape;248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2"/>
        <p:cNvGrpSpPr/>
        <p:nvPr/>
      </p:nvGrpSpPr>
      <p:grpSpPr>
        <a:xfrm>
          <a:off x="0" y="0"/>
          <a:ext cx="0" cy="0"/>
          <a:chOff x="0" y="0"/>
          <a:chExt cx="0" cy="0"/>
        </a:xfrm>
      </p:grpSpPr>
      <p:sp>
        <p:nvSpPr>
          <p:cNvPr id="2503" name="Google Shape;250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4" name="Google Shape;250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algn="just"/>
            <a:r>
              <a:rPr lang="vi-VN" sz="1100" b="1"/>
              <a:t>Ethane</a:t>
            </a:r>
            <a:r>
              <a:rPr lang="vi-VN" sz="1100"/>
              <a:t> có cấu trúc phân tử đơn giản với các liên kết C-H và C-C bền vững</a:t>
            </a:r>
            <a:r>
              <a:rPr lang="en-US" sz="1100"/>
              <a:t> (ít tan trong nước, cháy – thế H – tách mạch C</a:t>
            </a:r>
          </a:p>
          <a:p>
            <a:pPr marL="457200" lvl="1" algn="just"/>
            <a:r>
              <a:rPr lang="vi-VN" sz="1100" b="1"/>
              <a:t>Acetic acid</a:t>
            </a:r>
            <a:r>
              <a:rPr lang="vi-VN" sz="1100"/>
              <a:t> có cấu trúc phức tạp hơn, với một nhóm carboxyl có tính axit, gây ảnh hưởng đến khả năng hòa tan trong nước và các tính chất hóa lý khác</a:t>
            </a:r>
            <a:r>
              <a:rPr lang="en-US" sz="1100"/>
              <a:t> </a:t>
            </a:r>
            <a:r>
              <a:rPr lang="vi-VN" sz="1100"/>
              <a:t>mà ethane không có.</a:t>
            </a:r>
          </a:p>
          <a:p>
            <a:pPr marL="0" lvl="0" indent="0" algn="l" rtl="0">
              <a:spcBef>
                <a:spcPts val="0"/>
              </a:spcBef>
              <a:spcAft>
                <a:spcPts val="0"/>
              </a:spcAft>
              <a:buNone/>
            </a:pPr>
            <a:endParaRPr/>
          </a:p>
        </p:txBody>
      </p:sp>
    </p:spTree>
    <p:extLst>
      <p:ext uri="{BB962C8B-B14F-4D97-AF65-F5344CB8AC3E}">
        <p14:creationId xmlns:p14="http://schemas.microsoft.com/office/powerpoint/2010/main" val="4173068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a:extLst>
            <a:ext uri="{FF2B5EF4-FFF2-40B4-BE49-F238E27FC236}">
              <a16:creationId xmlns:a16="http://schemas.microsoft.com/office/drawing/2014/main" id="{07B35DE2-73D2-8DA9-309E-47F0F1378F84}"/>
            </a:ext>
          </a:extLst>
        </p:cNvPr>
        <p:cNvGrpSpPr/>
        <p:nvPr/>
      </p:nvGrpSpPr>
      <p:grpSpPr>
        <a:xfrm>
          <a:off x="0" y="0"/>
          <a:ext cx="0" cy="0"/>
          <a:chOff x="0" y="0"/>
          <a:chExt cx="0" cy="0"/>
        </a:xfrm>
      </p:grpSpPr>
      <p:sp>
        <p:nvSpPr>
          <p:cNvPr id="2479" name="Google Shape;2479;g54dda1946d_6_344:notes">
            <a:extLst>
              <a:ext uri="{FF2B5EF4-FFF2-40B4-BE49-F238E27FC236}">
                <a16:creationId xmlns:a16="http://schemas.microsoft.com/office/drawing/2014/main" id="{D15398E9-4026-27AB-4807-96C62C7D75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0" name="Google Shape;2480;g54dda1946d_6_344:notes">
            <a:extLst>
              <a:ext uri="{FF2B5EF4-FFF2-40B4-BE49-F238E27FC236}">
                <a16:creationId xmlns:a16="http://schemas.microsoft.com/office/drawing/2014/main" id="{DA3B3D7A-A2C1-98F9-EF0D-B3CB083CFA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20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a:t>Axit acetic là thành phần chính trong giấm, một sản phẩm lên men từ các loại thực phẩm chứa carbohydrate (như rượu, gạo, hoặc táo). Giấm có nồng độ axit acetic khoảng </a:t>
            </a:r>
            <a:r>
              <a:rPr lang="en-US"/>
              <a:t>2</a:t>
            </a:r>
            <a:r>
              <a:rPr lang="vi-VN"/>
              <a:t>-</a:t>
            </a:r>
            <a:r>
              <a:rPr lang="en-US"/>
              <a:t>5</a:t>
            </a:r>
            <a:r>
              <a:rPr lang="vi-VN"/>
              <a:t>%.</a:t>
            </a:r>
            <a:r>
              <a:rPr lang="vi-VN" b="1"/>
              <a:t> </a:t>
            </a:r>
            <a:r>
              <a:rPr lang="vi-VN"/>
              <a:t>Axit acetic là sản phẩm phụ của quá trình lên men, đặc biệt là trong sản xuất rượu (ethanol) hoặc từ các loại đường và tinh bột trong thực phẩm.</a:t>
            </a:r>
            <a:r>
              <a:rPr lang="vi-VN" b="1"/>
              <a:t> </a:t>
            </a:r>
            <a:r>
              <a:rPr lang="vi-VN"/>
              <a:t>Axit acetic cũng là một sản phẩm của các quá trình trao đổi chất trong cơ thể con người và động vật. Nó có thể hình thành khi các axit béo hoặc carbohydrate bị chuyển hóa.</a:t>
            </a:r>
            <a:endParaRPr lang="en-US"/>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a:t>Axit propionic có thể được tìm thấy trong một số loại thực phẩm lên men, như pho mát và các sản phẩm sữa lên men khác. Nó cũng có thể có mặt trong một số loại thực phẩm được lên men tự nhiên.</a:t>
            </a:r>
            <a:r>
              <a:rPr lang="en-US"/>
              <a:t> Nó là một sản phẩm phụ của quá trình lên men trong ruột.</a:t>
            </a:r>
            <a:endParaRPr lang="vi-VN"/>
          </a:p>
          <a:p>
            <a:r>
              <a:rPr lang="vi-VN"/>
              <a:t>Axit formic được sản xuất bởi nhiều loài côn trùng, đặc biệt là </a:t>
            </a:r>
            <a:r>
              <a:rPr lang="vi-VN" b="1"/>
              <a:t>kiến</a:t>
            </a:r>
            <a:r>
              <a:rPr lang="vi-VN"/>
              <a:t> và </a:t>
            </a:r>
            <a:r>
              <a:rPr lang="vi-VN" b="1"/>
              <a:t>ong</a:t>
            </a:r>
            <a:r>
              <a:rPr lang="vi-VN"/>
              <a:t>. Đây là chất được sử dụng như một công cụ để tự vệ, với mùi đặc trưng và tính axit mạnh.</a:t>
            </a:r>
            <a:r>
              <a:rPr lang="vi-VN" b="1"/>
              <a:t> </a:t>
            </a:r>
            <a:r>
              <a:rPr lang="vi-VN"/>
              <a:t>Axit formic cũng có thể xuất hiện trong cơ thể của một số loài động vật như nhện hay rắn, như một phần của cơ chế phòng vệ của chúng.</a:t>
            </a:r>
            <a:r>
              <a:rPr lang="vi-VN" b="1"/>
              <a:t> </a:t>
            </a:r>
            <a:r>
              <a:rPr lang="vi-VN"/>
              <a:t>Axit formic có thể được hình thành trong một số quá trình lên men, ví dụ, trong sản xuất rượu và các sản phẩm thực phẩm khác.</a:t>
            </a:r>
            <a:endParaRPr lang="en-US"/>
          </a:p>
        </p:txBody>
      </p:sp>
    </p:spTree>
    <p:extLst>
      <p:ext uri="{BB962C8B-B14F-4D97-AF65-F5344CB8AC3E}">
        <p14:creationId xmlns:p14="http://schemas.microsoft.com/office/powerpoint/2010/main" val="4173592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2382" y="-170100"/>
            <a:ext cx="9372696" cy="5483700"/>
            <a:chOff x="-102382" y="-170100"/>
            <a:chExt cx="9372696" cy="5483700"/>
          </a:xfrm>
        </p:grpSpPr>
        <p:grpSp>
          <p:nvGrpSpPr>
            <p:cNvPr id="10" name="Google Shape;10;p2"/>
            <p:cNvGrpSpPr/>
            <p:nvPr/>
          </p:nvGrpSpPr>
          <p:grpSpPr>
            <a:xfrm>
              <a:off x="-102382" y="449173"/>
              <a:ext cx="9372696" cy="4214993"/>
              <a:chOff x="-721775" y="1833025"/>
              <a:chExt cx="10611000" cy="1466850"/>
            </a:xfrm>
          </p:grpSpPr>
          <p:cxnSp>
            <p:nvCxnSpPr>
              <p:cNvPr id="11" name="Google Shape;11;p2"/>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2" name="Google Shape;12;p2"/>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3" name="Google Shape;13;p2"/>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4" name="Google Shape;14;p2"/>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19" name="Google Shape;19;p2"/>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31" name="Google Shape;31;p2"/>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32" name="Google Shape;32;p2"/>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33" name="Google Shape;33;p2"/>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34" name="Google Shape;34;p2"/>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sp>
        <p:nvSpPr>
          <p:cNvPr id="36" name="Google Shape;36;p2"/>
          <p:cNvSpPr txBox="1">
            <a:spLocks noGrp="1"/>
          </p:cNvSpPr>
          <p:nvPr>
            <p:ph type="ctrTitle"/>
          </p:nvPr>
        </p:nvSpPr>
        <p:spPr>
          <a:xfrm>
            <a:off x="4029075" y="1450900"/>
            <a:ext cx="4401600" cy="15726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5000">
                <a:latin typeface="Fira Sans Condensed Black" panose="020B0A03050000020004" pitchFamily="34" charset="0"/>
                <a:cs typeface="#9Slide03 Arima Madurai" panose="00000500000000000000" pitchFamily="2" charset="-93"/>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37" name="Google Shape;37;p2"/>
          <p:cNvSpPr txBox="1">
            <a:spLocks noGrp="1"/>
          </p:cNvSpPr>
          <p:nvPr>
            <p:ph type="subTitle" idx="1"/>
          </p:nvPr>
        </p:nvSpPr>
        <p:spPr>
          <a:xfrm>
            <a:off x="4029075" y="3216800"/>
            <a:ext cx="4401600" cy="475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600">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grpSp>
        <p:nvGrpSpPr>
          <p:cNvPr id="38" name="Google Shape;38;p2"/>
          <p:cNvGrpSpPr/>
          <p:nvPr/>
        </p:nvGrpSpPr>
        <p:grpSpPr>
          <a:xfrm>
            <a:off x="7693707" y="174570"/>
            <a:ext cx="737069" cy="729848"/>
            <a:chOff x="3398331" y="1368868"/>
            <a:chExt cx="448639" cy="444244"/>
          </a:xfrm>
        </p:grpSpPr>
        <p:sp>
          <p:nvSpPr>
            <p:cNvPr id="39" name="Google Shape;39;p2"/>
            <p:cNvSpPr/>
            <p:nvPr/>
          </p:nvSpPr>
          <p:spPr>
            <a:xfrm>
              <a:off x="3462808" y="1527443"/>
              <a:ext cx="249933" cy="226976"/>
            </a:xfrm>
            <a:custGeom>
              <a:avLst/>
              <a:gdLst/>
              <a:ahLst/>
              <a:cxnLst/>
              <a:rect l="l" t="t" r="r" b="b"/>
              <a:pathLst>
                <a:path w="19618" h="17816" extrusionOk="0">
                  <a:moveTo>
                    <a:pt x="347" y="1"/>
                  </a:moveTo>
                  <a:lnTo>
                    <a:pt x="0" y="417"/>
                  </a:lnTo>
                  <a:lnTo>
                    <a:pt x="19271" y="17816"/>
                  </a:lnTo>
                  <a:lnTo>
                    <a:pt x="19617" y="17469"/>
                  </a:lnTo>
                  <a:lnTo>
                    <a:pt x="3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708308" y="1428542"/>
              <a:ext cx="75969" cy="324997"/>
            </a:xfrm>
            <a:custGeom>
              <a:avLst/>
              <a:gdLst/>
              <a:ahLst/>
              <a:cxnLst/>
              <a:rect l="l" t="t" r="r" b="b"/>
              <a:pathLst>
                <a:path w="5963" h="25510" extrusionOk="0">
                  <a:moveTo>
                    <a:pt x="5477" y="0"/>
                  </a:moveTo>
                  <a:lnTo>
                    <a:pt x="1" y="25371"/>
                  </a:lnTo>
                  <a:lnTo>
                    <a:pt x="486" y="25509"/>
                  </a:lnTo>
                  <a:lnTo>
                    <a:pt x="5962" y="69"/>
                  </a:lnTo>
                  <a:lnTo>
                    <a:pt x="54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63687" y="1425892"/>
              <a:ext cx="317048" cy="107742"/>
            </a:xfrm>
            <a:custGeom>
              <a:avLst/>
              <a:gdLst/>
              <a:ahLst/>
              <a:cxnLst/>
              <a:rect l="l" t="t" r="r" b="b"/>
              <a:pathLst>
                <a:path w="24886" h="8457" extrusionOk="0">
                  <a:moveTo>
                    <a:pt x="24747" y="0"/>
                  </a:moveTo>
                  <a:lnTo>
                    <a:pt x="0" y="7972"/>
                  </a:lnTo>
                  <a:lnTo>
                    <a:pt x="139" y="8457"/>
                  </a:lnTo>
                  <a:lnTo>
                    <a:pt x="24886" y="485"/>
                  </a:lnTo>
                  <a:lnTo>
                    <a:pt x="247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713608" y="1368868"/>
              <a:ext cx="133362" cy="119832"/>
            </a:xfrm>
            <a:custGeom>
              <a:avLst/>
              <a:gdLst/>
              <a:ahLst/>
              <a:cxnLst/>
              <a:rect l="l" t="t" r="r" b="b"/>
              <a:pathLst>
                <a:path w="10468" h="9406" extrusionOk="0">
                  <a:moveTo>
                    <a:pt x="5219" y="1"/>
                  </a:moveTo>
                  <a:cubicBezTo>
                    <a:pt x="3935" y="1"/>
                    <a:pt x="2650" y="506"/>
                    <a:pt x="1733" y="1495"/>
                  </a:cubicBezTo>
                  <a:cubicBezTo>
                    <a:pt x="1" y="3436"/>
                    <a:pt x="208" y="6486"/>
                    <a:pt x="2080" y="8219"/>
                  </a:cubicBezTo>
                  <a:cubicBezTo>
                    <a:pt x="2976" y="9019"/>
                    <a:pt x="4094" y="9406"/>
                    <a:pt x="5208" y="9406"/>
                  </a:cubicBezTo>
                  <a:cubicBezTo>
                    <a:pt x="6507" y="9406"/>
                    <a:pt x="7802" y="8880"/>
                    <a:pt x="8735" y="7873"/>
                  </a:cubicBezTo>
                  <a:cubicBezTo>
                    <a:pt x="10468" y="5932"/>
                    <a:pt x="10329" y="2951"/>
                    <a:pt x="8388" y="1218"/>
                  </a:cubicBezTo>
                  <a:cubicBezTo>
                    <a:pt x="7506" y="402"/>
                    <a:pt x="6363" y="1"/>
                    <a:pt x="5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398331" y="1470864"/>
              <a:ext cx="133362" cy="119399"/>
            </a:xfrm>
            <a:custGeom>
              <a:avLst/>
              <a:gdLst/>
              <a:ahLst/>
              <a:cxnLst/>
              <a:rect l="l" t="t" r="r" b="b"/>
              <a:pathLst>
                <a:path w="10468" h="9372" extrusionOk="0">
                  <a:moveTo>
                    <a:pt x="5192" y="1"/>
                  </a:moveTo>
                  <a:cubicBezTo>
                    <a:pt x="3916" y="1"/>
                    <a:pt x="2650" y="504"/>
                    <a:pt x="1734" y="1530"/>
                  </a:cubicBezTo>
                  <a:cubicBezTo>
                    <a:pt x="1" y="3402"/>
                    <a:pt x="140" y="6452"/>
                    <a:pt x="2080" y="8185"/>
                  </a:cubicBezTo>
                  <a:cubicBezTo>
                    <a:pt x="2944" y="8985"/>
                    <a:pt x="4060" y="9371"/>
                    <a:pt x="5180" y="9371"/>
                  </a:cubicBezTo>
                  <a:cubicBezTo>
                    <a:pt x="6487" y="9371"/>
                    <a:pt x="7802" y="8846"/>
                    <a:pt x="8735" y="7838"/>
                  </a:cubicBezTo>
                  <a:cubicBezTo>
                    <a:pt x="10468" y="5897"/>
                    <a:pt x="10260" y="2917"/>
                    <a:pt x="8388" y="1184"/>
                  </a:cubicBezTo>
                  <a:cubicBezTo>
                    <a:pt x="7474" y="400"/>
                    <a:pt x="6329" y="1"/>
                    <a:pt x="5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43843" y="1693369"/>
              <a:ext cx="134241" cy="119743"/>
            </a:xfrm>
            <a:custGeom>
              <a:avLst/>
              <a:gdLst/>
              <a:ahLst/>
              <a:cxnLst/>
              <a:rect l="l" t="t" r="r" b="b"/>
              <a:pathLst>
                <a:path w="10537" h="9399" extrusionOk="0">
                  <a:moveTo>
                    <a:pt x="5271" y="1"/>
                  </a:moveTo>
                  <a:cubicBezTo>
                    <a:pt x="3961" y="1"/>
                    <a:pt x="2666" y="526"/>
                    <a:pt x="1733" y="1534"/>
                  </a:cubicBezTo>
                  <a:cubicBezTo>
                    <a:pt x="0" y="3475"/>
                    <a:pt x="208" y="6455"/>
                    <a:pt x="2080" y="8188"/>
                  </a:cubicBezTo>
                  <a:cubicBezTo>
                    <a:pt x="2986" y="8998"/>
                    <a:pt x="4135" y="9399"/>
                    <a:pt x="5278" y="9399"/>
                  </a:cubicBezTo>
                  <a:cubicBezTo>
                    <a:pt x="6582" y="9399"/>
                    <a:pt x="7880" y="8876"/>
                    <a:pt x="8804" y="7842"/>
                  </a:cubicBezTo>
                  <a:cubicBezTo>
                    <a:pt x="10537" y="5970"/>
                    <a:pt x="10329" y="2920"/>
                    <a:pt x="8457" y="1187"/>
                  </a:cubicBezTo>
                  <a:cubicBezTo>
                    <a:pt x="7529" y="387"/>
                    <a:pt x="6394" y="1"/>
                    <a:pt x="5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rot="-8100000">
            <a:off x="303075" y="350906"/>
            <a:ext cx="820315" cy="1042975"/>
            <a:chOff x="3661501" y="2847663"/>
            <a:chExt cx="465418" cy="591748"/>
          </a:xfrm>
        </p:grpSpPr>
        <p:sp>
          <p:nvSpPr>
            <p:cNvPr id="46" name="Google Shape;46;p2"/>
            <p:cNvSpPr/>
            <p:nvPr/>
          </p:nvSpPr>
          <p:spPr>
            <a:xfrm>
              <a:off x="3703008" y="2877730"/>
              <a:ext cx="99805" cy="43291"/>
            </a:xfrm>
            <a:custGeom>
              <a:avLst/>
              <a:gdLst/>
              <a:ahLst/>
              <a:cxnLst/>
              <a:rect l="l" t="t" r="r" b="b"/>
              <a:pathLst>
                <a:path w="7834" h="3398" extrusionOk="0">
                  <a:moveTo>
                    <a:pt x="209" y="1"/>
                  </a:moveTo>
                  <a:lnTo>
                    <a:pt x="1" y="625"/>
                  </a:lnTo>
                  <a:lnTo>
                    <a:pt x="7626" y="3397"/>
                  </a:lnTo>
                  <a:lnTo>
                    <a:pt x="7834" y="2843"/>
                  </a:lnTo>
                  <a:lnTo>
                    <a:pt x="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1501" y="2847663"/>
              <a:ext cx="57419" cy="57457"/>
            </a:xfrm>
            <a:custGeom>
              <a:avLst/>
              <a:gdLst/>
              <a:ahLst/>
              <a:cxnLst/>
              <a:rect l="l" t="t" r="r" b="b"/>
              <a:pathLst>
                <a:path w="4507" h="4510" extrusionOk="0">
                  <a:moveTo>
                    <a:pt x="2171" y="1"/>
                  </a:moveTo>
                  <a:cubicBezTo>
                    <a:pt x="976" y="1"/>
                    <a:pt x="1" y="1016"/>
                    <a:pt x="1" y="2291"/>
                  </a:cubicBezTo>
                  <a:cubicBezTo>
                    <a:pt x="1" y="3539"/>
                    <a:pt x="1041" y="4510"/>
                    <a:pt x="2288" y="4510"/>
                  </a:cubicBezTo>
                  <a:cubicBezTo>
                    <a:pt x="3605" y="4510"/>
                    <a:pt x="4506" y="3470"/>
                    <a:pt x="4506" y="2291"/>
                  </a:cubicBezTo>
                  <a:cubicBezTo>
                    <a:pt x="4506" y="974"/>
                    <a:pt x="3467" y="4"/>
                    <a:pt x="2288" y="4"/>
                  </a:cubicBezTo>
                  <a:cubicBezTo>
                    <a:pt x="2249" y="2"/>
                    <a:pt x="2210" y="1"/>
                    <a:pt x="2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798392" y="2915708"/>
              <a:ext cx="123642" cy="162511"/>
            </a:xfrm>
            <a:custGeom>
              <a:avLst/>
              <a:gdLst/>
              <a:ahLst/>
              <a:cxnLst/>
              <a:rect l="l" t="t" r="r" b="b"/>
              <a:pathLst>
                <a:path w="9705" h="12756" extrusionOk="0">
                  <a:moveTo>
                    <a:pt x="485" y="1"/>
                  </a:moveTo>
                  <a:lnTo>
                    <a:pt x="0" y="347"/>
                  </a:lnTo>
                  <a:lnTo>
                    <a:pt x="9219" y="12755"/>
                  </a:lnTo>
                  <a:lnTo>
                    <a:pt x="9705" y="12409"/>
                  </a:lnTo>
                  <a:lnTo>
                    <a:pt x="4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760414" y="2876851"/>
              <a:ext cx="81256" cy="81256"/>
            </a:xfrm>
            <a:custGeom>
              <a:avLst/>
              <a:gdLst/>
              <a:ahLst/>
              <a:cxnLst/>
              <a:rect l="l" t="t" r="r" b="b"/>
              <a:pathLst>
                <a:path w="6378" h="6378" extrusionOk="0">
                  <a:moveTo>
                    <a:pt x="3189" y="0"/>
                  </a:moveTo>
                  <a:cubicBezTo>
                    <a:pt x="1456" y="0"/>
                    <a:pt x="0" y="1387"/>
                    <a:pt x="0" y="3189"/>
                  </a:cubicBezTo>
                  <a:cubicBezTo>
                    <a:pt x="0" y="4991"/>
                    <a:pt x="1456" y="6378"/>
                    <a:pt x="3189" y="6378"/>
                  </a:cubicBezTo>
                  <a:cubicBezTo>
                    <a:pt x="4991" y="6378"/>
                    <a:pt x="6378" y="4922"/>
                    <a:pt x="6378" y="3189"/>
                  </a:cubicBezTo>
                  <a:cubicBezTo>
                    <a:pt x="6378" y="1387"/>
                    <a:pt x="4922" y="0"/>
                    <a:pt x="31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757764" y="3072907"/>
              <a:ext cx="163390" cy="128942"/>
            </a:xfrm>
            <a:custGeom>
              <a:avLst/>
              <a:gdLst/>
              <a:ahLst/>
              <a:cxnLst/>
              <a:rect l="l" t="t" r="r" b="b"/>
              <a:pathLst>
                <a:path w="12825" h="10121" extrusionOk="0">
                  <a:moveTo>
                    <a:pt x="12478" y="0"/>
                  </a:moveTo>
                  <a:lnTo>
                    <a:pt x="0" y="9705"/>
                  </a:lnTo>
                  <a:lnTo>
                    <a:pt x="416" y="10121"/>
                  </a:lnTo>
                  <a:lnTo>
                    <a:pt x="12824" y="416"/>
                  </a:lnTo>
                  <a:lnTo>
                    <a:pt x="12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915842" y="3073786"/>
              <a:ext cx="103334" cy="330297"/>
            </a:xfrm>
            <a:custGeom>
              <a:avLst/>
              <a:gdLst/>
              <a:ahLst/>
              <a:cxnLst/>
              <a:rect l="l" t="t" r="r" b="b"/>
              <a:pathLst>
                <a:path w="8111" h="25926" extrusionOk="0">
                  <a:moveTo>
                    <a:pt x="555" y="1"/>
                  </a:moveTo>
                  <a:lnTo>
                    <a:pt x="0" y="208"/>
                  </a:lnTo>
                  <a:lnTo>
                    <a:pt x="7487" y="25926"/>
                  </a:lnTo>
                  <a:lnTo>
                    <a:pt x="8111" y="25718"/>
                  </a:lnTo>
                  <a:lnTo>
                    <a:pt x="5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011214" y="3231864"/>
              <a:ext cx="90976" cy="172219"/>
            </a:xfrm>
            <a:custGeom>
              <a:avLst/>
              <a:gdLst/>
              <a:ahLst/>
              <a:cxnLst/>
              <a:rect l="l" t="t" r="r" b="b"/>
              <a:pathLst>
                <a:path w="7141" h="13518" extrusionOk="0">
                  <a:moveTo>
                    <a:pt x="6586" y="1"/>
                  </a:moveTo>
                  <a:lnTo>
                    <a:pt x="1" y="13310"/>
                  </a:lnTo>
                  <a:lnTo>
                    <a:pt x="555" y="13518"/>
                  </a:lnTo>
                  <a:lnTo>
                    <a:pt x="7141" y="278"/>
                  </a:lnTo>
                  <a:lnTo>
                    <a:pt x="65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915842" y="2961636"/>
              <a:ext cx="87435" cy="115692"/>
            </a:xfrm>
            <a:custGeom>
              <a:avLst/>
              <a:gdLst/>
              <a:ahLst/>
              <a:cxnLst/>
              <a:rect l="l" t="t" r="r" b="b"/>
              <a:pathLst>
                <a:path w="6863" h="9081" extrusionOk="0">
                  <a:moveTo>
                    <a:pt x="6378" y="0"/>
                  </a:moveTo>
                  <a:lnTo>
                    <a:pt x="0" y="8734"/>
                  </a:lnTo>
                  <a:lnTo>
                    <a:pt x="486" y="9081"/>
                  </a:lnTo>
                  <a:lnTo>
                    <a:pt x="6863" y="347"/>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18907" y="3156800"/>
              <a:ext cx="82148" cy="81256"/>
            </a:xfrm>
            <a:custGeom>
              <a:avLst/>
              <a:gdLst/>
              <a:ahLst/>
              <a:cxnLst/>
              <a:rect l="l" t="t" r="r" b="b"/>
              <a:pathLst>
                <a:path w="6448" h="6378" extrusionOk="0">
                  <a:moveTo>
                    <a:pt x="3258" y="0"/>
                  </a:moveTo>
                  <a:cubicBezTo>
                    <a:pt x="1525" y="0"/>
                    <a:pt x="0" y="1456"/>
                    <a:pt x="0" y="3189"/>
                  </a:cubicBezTo>
                  <a:cubicBezTo>
                    <a:pt x="0" y="5061"/>
                    <a:pt x="1525" y="6378"/>
                    <a:pt x="3258" y="6378"/>
                  </a:cubicBezTo>
                  <a:cubicBezTo>
                    <a:pt x="5061" y="6378"/>
                    <a:pt x="6447" y="4922"/>
                    <a:pt x="6447" y="3189"/>
                  </a:cubicBezTo>
                  <a:cubicBezTo>
                    <a:pt x="6447" y="1387"/>
                    <a:pt x="4991" y="0"/>
                    <a:pt x="3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973249" y="3357263"/>
              <a:ext cx="82135" cy="82148"/>
            </a:xfrm>
            <a:custGeom>
              <a:avLst/>
              <a:gdLst/>
              <a:ahLst/>
              <a:cxnLst/>
              <a:rect l="l" t="t" r="r" b="b"/>
              <a:pathLst>
                <a:path w="6447" h="6448" extrusionOk="0">
                  <a:moveTo>
                    <a:pt x="3189" y="1"/>
                  </a:moveTo>
                  <a:cubicBezTo>
                    <a:pt x="1456" y="1"/>
                    <a:pt x="0" y="1456"/>
                    <a:pt x="0" y="3259"/>
                  </a:cubicBezTo>
                  <a:cubicBezTo>
                    <a:pt x="0" y="4992"/>
                    <a:pt x="1456" y="6447"/>
                    <a:pt x="3189" y="6447"/>
                  </a:cubicBezTo>
                  <a:cubicBezTo>
                    <a:pt x="4991" y="6447"/>
                    <a:pt x="6447" y="4992"/>
                    <a:pt x="6447" y="3259"/>
                  </a:cubicBezTo>
                  <a:cubicBezTo>
                    <a:pt x="6447" y="1456"/>
                    <a:pt x="4991" y="1"/>
                    <a:pt x="3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970599" y="2935098"/>
              <a:ext cx="57406" cy="57457"/>
            </a:xfrm>
            <a:custGeom>
              <a:avLst/>
              <a:gdLst/>
              <a:ahLst/>
              <a:cxnLst/>
              <a:rect l="l" t="t" r="r" b="b"/>
              <a:pathLst>
                <a:path w="4506" h="4510" extrusionOk="0">
                  <a:moveTo>
                    <a:pt x="2170" y="0"/>
                  </a:moveTo>
                  <a:cubicBezTo>
                    <a:pt x="975" y="0"/>
                    <a:pt x="0" y="1013"/>
                    <a:pt x="0" y="2222"/>
                  </a:cubicBezTo>
                  <a:cubicBezTo>
                    <a:pt x="0" y="3539"/>
                    <a:pt x="1040" y="4509"/>
                    <a:pt x="2288" y="4509"/>
                  </a:cubicBezTo>
                  <a:cubicBezTo>
                    <a:pt x="3605" y="4509"/>
                    <a:pt x="4506" y="3469"/>
                    <a:pt x="4506" y="2222"/>
                  </a:cubicBezTo>
                  <a:cubicBezTo>
                    <a:pt x="4506" y="974"/>
                    <a:pt x="3466" y="4"/>
                    <a:pt x="2288" y="4"/>
                  </a:cubicBezTo>
                  <a:cubicBezTo>
                    <a:pt x="2248" y="1"/>
                    <a:pt x="2209" y="0"/>
                    <a:pt x="2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069499" y="3210626"/>
              <a:ext cx="57419" cy="57457"/>
            </a:xfrm>
            <a:custGeom>
              <a:avLst/>
              <a:gdLst/>
              <a:ahLst/>
              <a:cxnLst/>
              <a:rect l="l" t="t" r="r" b="b"/>
              <a:pathLst>
                <a:path w="4507" h="4510" extrusionOk="0">
                  <a:moveTo>
                    <a:pt x="2108" y="1"/>
                  </a:moveTo>
                  <a:cubicBezTo>
                    <a:pt x="976" y="1"/>
                    <a:pt x="1" y="1016"/>
                    <a:pt x="1" y="2291"/>
                  </a:cubicBezTo>
                  <a:cubicBezTo>
                    <a:pt x="1" y="3608"/>
                    <a:pt x="1041" y="4510"/>
                    <a:pt x="2219" y="4510"/>
                  </a:cubicBezTo>
                  <a:cubicBezTo>
                    <a:pt x="3536" y="4510"/>
                    <a:pt x="4506" y="3470"/>
                    <a:pt x="4506" y="2291"/>
                  </a:cubicBezTo>
                  <a:cubicBezTo>
                    <a:pt x="4506" y="974"/>
                    <a:pt x="3467" y="4"/>
                    <a:pt x="2219" y="4"/>
                  </a:cubicBezTo>
                  <a:cubicBezTo>
                    <a:pt x="2182" y="2"/>
                    <a:pt x="2145" y="1"/>
                    <a:pt x="2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870806" y="3027858"/>
              <a:ext cx="94505" cy="94518"/>
            </a:xfrm>
            <a:custGeom>
              <a:avLst/>
              <a:gdLst/>
              <a:ahLst/>
              <a:cxnLst/>
              <a:rect l="l" t="t" r="r" b="b"/>
              <a:pathLst>
                <a:path w="7418" h="7419" extrusionOk="0">
                  <a:moveTo>
                    <a:pt x="3674" y="1"/>
                  </a:moveTo>
                  <a:cubicBezTo>
                    <a:pt x="1595" y="1"/>
                    <a:pt x="0" y="1665"/>
                    <a:pt x="0" y="3744"/>
                  </a:cubicBezTo>
                  <a:cubicBezTo>
                    <a:pt x="0" y="5824"/>
                    <a:pt x="1595" y="7418"/>
                    <a:pt x="3674" y="7418"/>
                  </a:cubicBezTo>
                  <a:cubicBezTo>
                    <a:pt x="5754" y="7418"/>
                    <a:pt x="7417" y="5824"/>
                    <a:pt x="7417" y="3744"/>
                  </a:cubicBezTo>
                  <a:cubicBezTo>
                    <a:pt x="7417" y="1665"/>
                    <a:pt x="5754" y="1"/>
                    <a:pt x="3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2"/>
          <p:cNvSpPr/>
          <p:nvPr/>
        </p:nvSpPr>
        <p:spPr>
          <a:xfrm>
            <a:off x="-130960" y="3928957"/>
            <a:ext cx="327441" cy="312984"/>
          </a:xfrm>
          <a:custGeom>
            <a:avLst/>
            <a:gdLst/>
            <a:ahLst/>
            <a:cxnLst/>
            <a:rect l="l" t="t" r="r" b="b"/>
            <a:pathLst>
              <a:path w="11439" h="10933" extrusionOk="0">
                <a:moveTo>
                  <a:pt x="5728" y="1"/>
                </a:moveTo>
                <a:cubicBezTo>
                  <a:pt x="5554" y="1"/>
                  <a:pt x="5377" y="9"/>
                  <a:pt x="5200" y="25"/>
                </a:cubicBezTo>
                <a:cubicBezTo>
                  <a:pt x="2219" y="372"/>
                  <a:pt x="1" y="3006"/>
                  <a:pt x="278" y="5986"/>
                </a:cubicBezTo>
                <a:cubicBezTo>
                  <a:pt x="539" y="8859"/>
                  <a:pt x="2891" y="10932"/>
                  <a:pt x="5712" y="10932"/>
                </a:cubicBezTo>
                <a:cubicBezTo>
                  <a:pt x="5886" y="10932"/>
                  <a:pt x="6062" y="10924"/>
                  <a:pt x="6240" y="10908"/>
                </a:cubicBezTo>
                <a:cubicBezTo>
                  <a:pt x="9290" y="10631"/>
                  <a:pt x="11438" y="7997"/>
                  <a:pt x="11161" y="4947"/>
                </a:cubicBezTo>
                <a:cubicBezTo>
                  <a:pt x="10965" y="2074"/>
                  <a:pt x="8556" y="1"/>
                  <a:pt x="5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854464" y="4537816"/>
            <a:ext cx="409353" cy="409353"/>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442457" y="4607461"/>
            <a:ext cx="2030898" cy="2030898"/>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956"/>
        <p:cNvGrpSpPr/>
        <p:nvPr/>
      </p:nvGrpSpPr>
      <p:grpSpPr>
        <a:xfrm>
          <a:off x="0" y="0"/>
          <a:ext cx="0" cy="0"/>
          <a:chOff x="0" y="0"/>
          <a:chExt cx="0" cy="0"/>
        </a:xfrm>
      </p:grpSpPr>
      <p:grpSp>
        <p:nvGrpSpPr>
          <p:cNvPr id="957" name="Google Shape;957;p19"/>
          <p:cNvGrpSpPr/>
          <p:nvPr/>
        </p:nvGrpSpPr>
        <p:grpSpPr>
          <a:xfrm>
            <a:off x="-102382" y="-170100"/>
            <a:ext cx="9372696" cy="5483700"/>
            <a:chOff x="-102382" y="-170100"/>
            <a:chExt cx="9372696" cy="5483700"/>
          </a:xfrm>
        </p:grpSpPr>
        <p:grpSp>
          <p:nvGrpSpPr>
            <p:cNvPr id="958" name="Google Shape;958;p19"/>
            <p:cNvGrpSpPr/>
            <p:nvPr/>
          </p:nvGrpSpPr>
          <p:grpSpPr>
            <a:xfrm>
              <a:off x="-102382" y="449173"/>
              <a:ext cx="9372696" cy="4214993"/>
              <a:chOff x="-721775" y="1833025"/>
              <a:chExt cx="10611000" cy="1466850"/>
            </a:xfrm>
          </p:grpSpPr>
          <p:cxnSp>
            <p:nvCxnSpPr>
              <p:cNvPr id="959" name="Google Shape;959;p19"/>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60" name="Google Shape;960;p19"/>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61" name="Google Shape;961;p19"/>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62" name="Google Shape;962;p19"/>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63" name="Google Shape;963;p19"/>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64" name="Google Shape;964;p19"/>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65" name="Google Shape;965;p19"/>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66" name="Google Shape;966;p19"/>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967" name="Google Shape;967;p19"/>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68" name="Google Shape;968;p19"/>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69" name="Google Shape;969;p19"/>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70" name="Google Shape;970;p19"/>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71" name="Google Shape;971;p19"/>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72" name="Google Shape;972;p19"/>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73" name="Google Shape;973;p19"/>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74" name="Google Shape;974;p19"/>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75" name="Google Shape;975;p19"/>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76" name="Google Shape;976;p19"/>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77" name="Google Shape;977;p19"/>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78" name="Google Shape;978;p19"/>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79" name="Google Shape;979;p19"/>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80" name="Google Shape;980;p19"/>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81" name="Google Shape;981;p19"/>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82" name="Google Shape;982;p19"/>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83" name="Google Shape;983;p19"/>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sp>
        <p:nvSpPr>
          <p:cNvPr id="984" name="Google Shape;984;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Fira Sans Condensed Black" panose="020B0A03050000020004" pitchFamily="34" charset="0"/>
                <a:cs typeface="#9Slide03 Arima Madurai" panose="00000500000000000000" pitchFamily="2" charset="-93"/>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985" name="Google Shape;985;p19"/>
          <p:cNvSpPr txBox="1">
            <a:spLocks noGrp="1"/>
          </p:cNvSpPr>
          <p:nvPr>
            <p:ph type="subTitle" idx="1"/>
          </p:nvPr>
        </p:nvSpPr>
        <p:spPr>
          <a:xfrm>
            <a:off x="4971050" y="1667625"/>
            <a:ext cx="32292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986" name="Google Shape;986;p19"/>
          <p:cNvSpPr txBox="1">
            <a:spLocks noGrp="1"/>
          </p:cNvSpPr>
          <p:nvPr>
            <p:ph type="subTitle" idx="2"/>
          </p:nvPr>
        </p:nvSpPr>
        <p:spPr>
          <a:xfrm>
            <a:off x="943650" y="1667625"/>
            <a:ext cx="32292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987" name="Google Shape;987;p19"/>
          <p:cNvSpPr/>
          <p:nvPr/>
        </p:nvSpPr>
        <p:spPr>
          <a:xfrm>
            <a:off x="5685163" y="4704949"/>
            <a:ext cx="1306798" cy="1306798"/>
          </a:xfrm>
          <a:custGeom>
            <a:avLst/>
            <a:gdLst/>
            <a:ahLst/>
            <a:cxnLst/>
            <a:rect l="l" t="t" r="r" b="b"/>
            <a:pathLst>
              <a:path w="56842" h="56842" extrusionOk="0">
                <a:moveTo>
                  <a:pt x="28421" y="0"/>
                </a:moveTo>
                <a:cubicBezTo>
                  <a:pt x="12685" y="0"/>
                  <a:pt x="0" y="12755"/>
                  <a:pt x="0" y="28421"/>
                </a:cubicBezTo>
                <a:cubicBezTo>
                  <a:pt x="0" y="35283"/>
                  <a:pt x="2288" y="41522"/>
                  <a:pt x="6308" y="46374"/>
                </a:cubicBezTo>
                <a:cubicBezTo>
                  <a:pt x="11507" y="52821"/>
                  <a:pt x="19479" y="56841"/>
                  <a:pt x="28421" y="56841"/>
                </a:cubicBezTo>
                <a:cubicBezTo>
                  <a:pt x="37293" y="56841"/>
                  <a:pt x="45265" y="52821"/>
                  <a:pt x="50464" y="46374"/>
                </a:cubicBezTo>
                <a:cubicBezTo>
                  <a:pt x="54484" y="41453"/>
                  <a:pt x="56841" y="35214"/>
                  <a:pt x="56841" y="28421"/>
                </a:cubicBezTo>
                <a:cubicBezTo>
                  <a:pt x="56841" y="12755"/>
                  <a:pt x="44156" y="0"/>
                  <a:pt x="28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 name="Google Shape;988;p19"/>
          <p:cNvGrpSpPr/>
          <p:nvPr/>
        </p:nvGrpSpPr>
        <p:grpSpPr>
          <a:xfrm rot="578988">
            <a:off x="8316663" y="3768107"/>
            <a:ext cx="649491" cy="1116831"/>
            <a:chOff x="6585699" y="2196606"/>
            <a:chExt cx="778765" cy="1339125"/>
          </a:xfrm>
        </p:grpSpPr>
        <p:sp>
          <p:nvSpPr>
            <p:cNvPr id="989" name="Google Shape;989;p19"/>
            <p:cNvSpPr/>
            <p:nvPr/>
          </p:nvSpPr>
          <p:spPr>
            <a:xfrm>
              <a:off x="7088591" y="2971038"/>
              <a:ext cx="258905" cy="418908"/>
            </a:xfrm>
            <a:custGeom>
              <a:avLst/>
              <a:gdLst/>
              <a:ahLst/>
              <a:cxnLst/>
              <a:rect l="l" t="t" r="r" b="b"/>
              <a:pathLst>
                <a:path w="9979" h="16146" extrusionOk="0">
                  <a:moveTo>
                    <a:pt x="4108" y="0"/>
                  </a:moveTo>
                  <a:lnTo>
                    <a:pt x="4108" y="4287"/>
                  </a:lnTo>
                  <a:cubicBezTo>
                    <a:pt x="4108" y="5894"/>
                    <a:pt x="2799" y="7204"/>
                    <a:pt x="1191" y="7204"/>
                  </a:cubicBezTo>
                  <a:lnTo>
                    <a:pt x="1" y="7204"/>
                  </a:lnTo>
                  <a:lnTo>
                    <a:pt x="1" y="9597"/>
                  </a:lnTo>
                  <a:lnTo>
                    <a:pt x="5632" y="16145"/>
                  </a:lnTo>
                  <a:lnTo>
                    <a:pt x="7954" y="12657"/>
                  </a:lnTo>
                  <a:cubicBezTo>
                    <a:pt x="9276" y="10668"/>
                    <a:pt x="9978" y="8335"/>
                    <a:pt x="9978" y="5954"/>
                  </a:cubicBezTo>
                  <a:lnTo>
                    <a:pt x="9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7034236" y="2540117"/>
              <a:ext cx="313571" cy="430635"/>
            </a:xfrm>
            <a:custGeom>
              <a:avLst/>
              <a:gdLst/>
              <a:ahLst/>
              <a:cxnLst/>
              <a:rect l="l" t="t" r="r" b="b"/>
              <a:pathLst>
                <a:path w="12086" h="16598" extrusionOk="0">
                  <a:moveTo>
                    <a:pt x="0" y="0"/>
                  </a:moveTo>
                  <a:lnTo>
                    <a:pt x="0" y="11049"/>
                  </a:lnTo>
                  <a:lnTo>
                    <a:pt x="667" y="11049"/>
                  </a:lnTo>
                  <a:cubicBezTo>
                    <a:pt x="3739" y="11049"/>
                    <a:pt x="6227" y="13526"/>
                    <a:pt x="6227" y="16597"/>
                  </a:cubicBezTo>
                  <a:lnTo>
                    <a:pt x="12085" y="16597"/>
                  </a:lnTo>
                  <a:lnTo>
                    <a:pt x="12085" y="13645"/>
                  </a:lnTo>
                  <a:cubicBezTo>
                    <a:pt x="12085" y="10775"/>
                    <a:pt x="11049" y="7989"/>
                    <a:pt x="9168" y="5822"/>
                  </a:cubicBezTo>
                  <a:cubicBezTo>
                    <a:pt x="8216" y="4715"/>
                    <a:pt x="7073" y="3810"/>
                    <a:pt x="5787" y="3108"/>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6585699" y="3461891"/>
              <a:ext cx="778765" cy="73839"/>
            </a:xfrm>
            <a:custGeom>
              <a:avLst/>
              <a:gdLst/>
              <a:ahLst/>
              <a:cxnLst/>
              <a:rect l="l" t="t" r="r" b="b"/>
              <a:pathLst>
                <a:path w="30016" h="2846" extrusionOk="0">
                  <a:moveTo>
                    <a:pt x="1870" y="0"/>
                  </a:moveTo>
                  <a:lnTo>
                    <a:pt x="0" y="2846"/>
                  </a:lnTo>
                  <a:lnTo>
                    <a:pt x="30016" y="2846"/>
                  </a:lnTo>
                  <a:lnTo>
                    <a:pt x="281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9"/>
            <p:cNvSpPr/>
            <p:nvPr/>
          </p:nvSpPr>
          <p:spPr>
            <a:xfrm>
              <a:off x="7066356" y="3220006"/>
              <a:ext cx="208546" cy="242223"/>
            </a:xfrm>
            <a:custGeom>
              <a:avLst/>
              <a:gdLst/>
              <a:ahLst/>
              <a:cxnLst/>
              <a:rect l="l" t="t" r="r" b="b"/>
              <a:pathLst>
                <a:path w="8038" h="9336" extrusionOk="0">
                  <a:moveTo>
                    <a:pt x="0" y="1"/>
                  </a:moveTo>
                  <a:lnTo>
                    <a:pt x="0" y="9323"/>
                  </a:lnTo>
                  <a:lnTo>
                    <a:pt x="0" y="9335"/>
                  </a:lnTo>
                  <a:lnTo>
                    <a:pt x="8037" y="9335"/>
                  </a:lnTo>
                  <a:lnTo>
                    <a:pt x="3858" y="1763"/>
                  </a:lnTo>
                  <a:cubicBezTo>
                    <a:pt x="3239" y="679"/>
                    <a:pt x="2108"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9"/>
            <p:cNvSpPr/>
            <p:nvPr/>
          </p:nvSpPr>
          <p:spPr>
            <a:xfrm>
              <a:off x="7097257" y="3276203"/>
              <a:ext cx="52539" cy="49529"/>
            </a:xfrm>
            <a:custGeom>
              <a:avLst/>
              <a:gdLst/>
              <a:ahLst/>
              <a:cxnLst/>
              <a:rect l="l" t="t" r="r" b="b"/>
              <a:pathLst>
                <a:path w="2025" h="1909" extrusionOk="0">
                  <a:moveTo>
                    <a:pt x="845" y="323"/>
                  </a:moveTo>
                  <a:cubicBezTo>
                    <a:pt x="1215" y="323"/>
                    <a:pt x="1512" y="597"/>
                    <a:pt x="1572" y="966"/>
                  </a:cubicBezTo>
                  <a:cubicBezTo>
                    <a:pt x="1625" y="1350"/>
                    <a:pt x="1325" y="1658"/>
                    <a:pt x="971" y="1658"/>
                  </a:cubicBezTo>
                  <a:cubicBezTo>
                    <a:pt x="930" y="1658"/>
                    <a:pt x="888" y="1653"/>
                    <a:pt x="845" y="1645"/>
                  </a:cubicBezTo>
                  <a:cubicBezTo>
                    <a:pt x="500" y="1597"/>
                    <a:pt x="60" y="1383"/>
                    <a:pt x="60" y="966"/>
                  </a:cubicBezTo>
                  <a:cubicBezTo>
                    <a:pt x="60" y="561"/>
                    <a:pt x="500" y="323"/>
                    <a:pt x="845" y="323"/>
                  </a:cubicBezTo>
                  <a:close/>
                  <a:moveTo>
                    <a:pt x="810" y="1"/>
                  </a:moveTo>
                  <a:cubicBezTo>
                    <a:pt x="307" y="1"/>
                    <a:pt x="1" y="501"/>
                    <a:pt x="24" y="966"/>
                  </a:cubicBezTo>
                  <a:cubicBezTo>
                    <a:pt x="16" y="1541"/>
                    <a:pt x="374" y="1909"/>
                    <a:pt x="789" y="1909"/>
                  </a:cubicBezTo>
                  <a:cubicBezTo>
                    <a:pt x="1009" y="1909"/>
                    <a:pt x="1246" y="1805"/>
                    <a:pt x="1453" y="1573"/>
                  </a:cubicBezTo>
                  <a:cubicBezTo>
                    <a:pt x="2024" y="990"/>
                    <a:pt x="1715" y="14"/>
                    <a:pt x="845" y="2"/>
                  </a:cubicBezTo>
                  <a:cubicBezTo>
                    <a:pt x="834" y="1"/>
                    <a:pt x="822"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9"/>
            <p:cNvSpPr/>
            <p:nvPr/>
          </p:nvSpPr>
          <p:spPr>
            <a:xfrm>
              <a:off x="7045030" y="2612063"/>
              <a:ext cx="106608" cy="98928"/>
            </a:xfrm>
            <a:custGeom>
              <a:avLst/>
              <a:gdLst/>
              <a:ahLst/>
              <a:cxnLst/>
              <a:rect l="l" t="t" r="r" b="b"/>
              <a:pathLst>
                <a:path w="4109" h="3813" extrusionOk="0">
                  <a:moveTo>
                    <a:pt x="2056" y="1"/>
                  </a:moveTo>
                  <a:cubicBezTo>
                    <a:pt x="1955" y="1"/>
                    <a:pt x="1854" y="9"/>
                    <a:pt x="1751" y="25"/>
                  </a:cubicBezTo>
                  <a:cubicBezTo>
                    <a:pt x="715" y="192"/>
                    <a:pt x="1" y="1168"/>
                    <a:pt x="180" y="2216"/>
                  </a:cubicBezTo>
                  <a:cubicBezTo>
                    <a:pt x="330" y="3149"/>
                    <a:pt x="1137" y="3812"/>
                    <a:pt x="2054" y="3812"/>
                  </a:cubicBezTo>
                  <a:cubicBezTo>
                    <a:pt x="2154" y="3812"/>
                    <a:pt x="2256" y="3804"/>
                    <a:pt x="2358" y="3788"/>
                  </a:cubicBezTo>
                  <a:cubicBezTo>
                    <a:pt x="3406" y="3621"/>
                    <a:pt x="4109" y="2633"/>
                    <a:pt x="3942" y="1597"/>
                  </a:cubicBezTo>
                  <a:cubicBezTo>
                    <a:pt x="3781" y="663"/>
                    <a:pt x="2972" y="1"/>
                    <a:pt x="20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9"/>
            <p:cNvSpPr/>
            <p:nvPr/>
          </p:nvSpPr>
          <p:spPr>
            <a:xfrm>
              <a:off x="7073154" y="2632793"/>
              <a:ext cx="60270" cy="56015"/>
            </a:xfrm>
            <a:custGeom>
              <a:avLst/>
              <a:gdLst/>
              <a:ahLst/>
              <a:cxnLst/>
              <a:rect l="l" t="t" r="r" b="b"/>
              <a:pathLst>
                <a:path w="2323" h="2159" extrusionOk="0">
                  <a:moveTo>
                    <a:pt x="918" y="342"/>
                  </a:moveTo>
                  <a:cubicBezTo>
                    <a:pt x="942" y="342"/>
                    <a:pt x="965" y="343"/>
                    <a:pt x="989" y="345"/>
                  </a:cubicBezTo>
                  <a:cubicBezTo>
                    <a:pt x="996" y="345"/>
                    <a:pt x="1003" y="345"/>
                    <a:pt x="1011" y="345"/>
                  </a:cubicBezTo>
                  <a:cubicBezTo>
                    <a:pt x="1430" y="345"/>
                    <a:pt x="1775" y="674"/>
                    <a:pt x="1834" y="1107"/>
                  </a:cubicBezTo>
                  <a:cubicBezTo>
                    <a:pt x="1900" y="1556"/>
                    <a:pt x="1523" y="1914"/>
                    <a:pt x="1102" y="1914"/>
                  </a:cubicBezTo>
                  <a:cubicBezTo>
                    <a:pt x="1064" y="1914"/>
                    <a:pt x="1026" y="1911"/>
                    <a:pt x="989" y="1905"/>
                  </a:cubicBezTo>
                  <a:cubicBezTo>
                    <a:pt x="560" y="1857"/>
                    <a:pt x="60" y="1596"/>
                    <a:pt x="60" y="1107"/>
                  </a:cubicBezTo>
                  <a:cubicBezTo>
                    <a:pt x="60" y="634"/>
                    <a:pt x="507" y="342"/>
                    <a:pt x="918" y="342"/>
                  </a:cubicBezTo>
                  <a:close/>
                  <a:moveTo>
                    <a:pt x="989" y="0"/>
                  </a:moveTo>
                  <a:cubicBezTo>
                    <a:pt x="393" y="0"/>
                    <a:pt x="0" y="572"/>
                    <a:pt x="36" y="1107"/>
                  </a:cubicBezTo>
                  <a:cubicBezTo>
                    <a:pt x="13" y="1740"/>
                    <a:pt x="436" y="2158"/>
                    <a:pt x="924" y="2158"/>
                  </a:cubicBezTo>
                  <a:cubicBezTo>
                    <a:pt x="1180" y="2158"/>
                    <a:pt x="1454" y="2044"/>
                    <a:pt x="1691" y="1786"/>
                  </a:cubicBezTo>
                  <a:cubicBezTo>
                    <a:pt x="2322" y="1131"/>
                    <a:pt x="1953" y="12"/>
                    <a:pt x="9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9"/>
            <p:cNvSpPr/>
            <p:nvPr/>
          </p:nvSpPr>
          <p:spPr>
            <a:xfrm>
              <a:off x="7126289" y="2720513"/>
              <a:ext cx="70129" cy="70155"/>
            </a:xfrm>
            <a:custGeom>
              <a:avLst/>
              <a:gdLst/>
              <a:ahLst/>
              <a:cxnLst/>
              <a:rect l="l" t="t" r="r" b="b"/>
              <a:pathLst>
                <a:path w="2703" h="2704" extrusionOk="0">
                  <a:moveTo>
                    <a:pt x="1346" y="0"/>
                  </a:moveTo>
                  <a:cubicBezTo>
                    <a:pt x="596" y="0"/>
                    <a:pt x="0" y="608"/>
                    <a:pt x="0" y="1358"/>
                  </a:cubicBezTo>
                  <a:cubicBezTo>
                    <a:pt x="0" y="2096"/>
                    <a:pt x="596" y="2703"/>
                    <a:pt x="1346" y="2703"/>
                  </a:cubicBezTo>
                  <a:cubicBezTo>
                    <a:pt x="2096" y="2703"/>
                    <a:pt x="2703" y="2096"/>
                    <a:pt x="2703" y="1358"/>
                  </a:cubicBezTo>
                  <a:cubicBezTo>
                    <a:pt x="2703" y="608"/>
                    <a:pt x="2096" y="0"/>
                    <a:pt x="1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9"/>
            <p:cNvSpPr/>
            <p:nvPr/>
          </p:nvSpPr>
          <p:spPr>
            <a:xfrm>
              <a:off x="6874519" y="2480496"/>
              <a:ext cx="167138" cy="374101"/>
            </a:xfrm>
            <a:custGeom>
              <a:avLst/>
              <a:gdLst/>
              <a:ahLst/>
              <a:cxnLst/>
              <a:rect l="l" t="t" r="r" b="b"/>
              <a:pathLst>
                <a:path w="6442" h="14419" extrusionOk="0">
                  <a:moveTo>
                    <a:pt x="1" y="0"/>
                  </a:moveTo>
                  <a:lnTo>
                    <a:pt x="1" y="14419"/>
                  </a:lnTo>
                  <a:lnTo>
                    <a:pt x="6442" y="14419"/>
                  </a:lnTo>
                  <a:lnTo>
                    <a:pt x="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9"/>
            <p:cNvSpPr/>
            <p:nvPr/>
          </p:nvSpPr>
          <p:spPr>
            <a:xfrm>
              <a:off x="6874519" y="2854882"/>
              <a:ext cx="167449" cy="29370"/>
            </a:xfrm>
            <a:custGeom>
              <a:avLst/>
              <a:gdLst/>
              <a:ahLst/>
              <a:cxnLst/>
              <a:rect l="l" t="t" r="r" b="b"/>
              <a:pathLst>
                <a:path w="6454" h="1132" extrusionOk="0">
                  <a:moveTo>
                    <a:pt x="1" y="1"/>
                  </a:moveTo>
                  <a:lnTo>
                    <a:pt x="1" y="48"/>
                  </a:lnTo>
                  <a:cubicBezTo>
                    <a:pt x="1" y="644"/>
                    <a:pt x="489" y="1132"/>
                    <a:pt x="1084" y="1132"/>
                  </a:cubicBezTo>
                  <a:lnTo>
                    <a:pt x="5370" y="1132"/>
                  </a:lnTo>
                  <a:cubicBezTo>
                    <a:pt x="5966" y="1132"/>
                    <a:pt x="6454" y="644"/>
                    <a:pt x="6454" y="48"/>
                  </a:cubicBezTo>
                  <a:lnTo>
                    <a:pt x="64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9"/>
            <p:cNvSpPr/>
            <p:nvPr/>
          </p:nvSpPr>
          <p:spPr>
            <a:xfrm>
              <a:off x="6874830" y="2850497"/>
              <a:ext cx="166826" cy="8692"/>
            </a:xfrm>
            <a:custGeom>
              <a:avLst/>
              <a:gdLst/>
              <a:ahLst/>
              <a:cxnLst/>
              <a:rect l="l" t="t" r="r" b="b"/>
              <a:pathLst>
                <a:path w="6430" h="335" extrusionOk="0">
                  <a:moveTo>
                    <a:pt x="4649" y="0"/>
                  </a:moveTo>
                  <a:cubicBezTo>
                    <a:pt x="3929" y="0"/>
                    <a:pt x="3217" y="123"/>
                    <a:pt x="2496" y="123"/>
                  </a:cubicBezTo>
                  <a:cubicBezTo>
                    <a:pt x="2466" y="123"/>
                    <a:pt x="2436" y="122"/>
                    <a:pt x="2406" y="122"/>
                  </a:cubicBezTo>
                  <a:cubicBezTo>
                    <a:pt x="1989" y="79"/>
                    <a:pt x="1569" y="41"/>
                    <a:pt x="1149" y="41"/>
                  </a:cubicBezTo>
                  <a:cubicBezTo>
                    <a:pt x="765" y="41"/>
                    <a:pt x="382" y="72"/>
                    <a:pt x="1" y="158"/>
                  </a:cubicBezTo>
                  <a:lnTo>
                    <a:pt x="1" y="193"/>
                  </a:lnTo>
                  <a:cubicBezTo>
                    <a:pt x="263" y="253"/>
                    <a:pt x="536" y="289"/>
                    <a:pt x="798" y="301"/>
                  </a:cubicBezTo>
                  <a:cubicBezTo>
                    <a:pt x="930" y="315"/>
                    <a:pt x="1062" y="321"/>
                    <a:pt x="1194" y="321"/>
                  </a:cubicBezTo>
                  <a:cubicBezTo>
                    <a:pt x="1598" y="321"/>
                    <a:pt x="2002" y="265"/>
                    <a:pt x="2406" y="229"/>
                  </a:cubicBezTo>
                  <a:cubicBezTo>
                    <a:pt x="2482" y="224"/>
                    <a:pt x="2558" y="222"/>
                    <a:pt x="2633" y="222"/>
                  </a:cubicBezTo>
                  <a:cubicBezTo>
                    <a:pt x="3093" y="222"/>
                    <a:pt x="3553" y="302"/>
                    <a:pt x="4013" y="313"/>
                  </a:cubicBezTo>
                  <a:cubicBezTo>
                    <a:pt x="4253" y="327"/>
                    <a:pt x="4492" y="335"/>
                    <a:pt x="4731" y="335"/>
                  </a:cubicBezTo>
                  <a:cubicBezTo>
                    <a:pt x="5297" y="335"/>
                    <a:pt x="5861" y="290"/>
                    <a:pt x="6430" y="182"/>
                  </a:cubicBezTo>
                  <a:lnTo>
                    <a:pt x="6430" y="158"/>
                  </a:lnTo>
                  <a:cubicBezTo>
                    <a:pt x="5894" y="51"/>
                    <a:pt x="5358" y="15"/>
                    <a:pt x="4823" y="3"/>
                  </a:cubicBezTo>
                  <a:cubicBezTo>
                    <a:pt x="4765" y="1"/>
                    <a:pt x="4707" y="0"/>
                    <a:pt x="4649"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9"/>
            <p:cNvSpPr/>
            <p:nvPr/>
          </p:nvSpPr>
          <p:spPr>
            <a:xfrm>
              <a:off x="6859393" y="2448376"/>
              <a:ext cx="197727" cy="32146"/>
            </a:xfrm>
            <a:custGeom>
              <a:avLst/>
              <a:gdLst/>
              <a:ahLst/>
              <a:cxnLst/>
              <a:rect l="l" t="t" r="r" b="b"/>
              <a:pathLst>
                <a:path w="7621" h="1239" extrusionOk="0">
                  <a:moveTo>
                    <a:pt x="0" y="0"/>
                  </a:moveTo>
                  <a:lnTo>
                    <a:pt x="0" y="1238"/>
                  </a:lnTo>
                  <a:lnTo>
                    <a:pt x="7620" y="1238"/>
                  </a:lnTo>
                  <a:lnTo>
                    <a:pt x="76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9"/>
            <p:cNvSpPr/>
            <p:nvPr/>
          </p:nvSpPr>
          <p:spPr>
            <a:xfrm>
              <a:off x="6874830" y="2480496"/>
              <a:ext cx="167138" cy="22883"/>
            </a:xfrm>
            <a:custGeom>
              <a:avLst/>
              <a:gdLst/>
              <a:ahLst/>
              <a:cxnLst/>
              <a:rect l="l" t="t" r="r" b="b"/>
              <a:pathLst>
                <a:path w="6442" h="882" extrusionOk="0">
                  <a:moveTo>
                    <a:pt x="1" y="0"/>
                  </a:moveTo>
                  <a:lnTo>
                    <a:pt x="6442" y="881"/>
                  </a:lnTo>
                  <a:lnTo>
                    <a:pt x="64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9"/>
            <p:cNvSpPr/>
            <p:nvPr/>
          </p:nvSpPr>
          <p:spPr>
            <a:xfrm>
              <a:off x="6874519" y="2228726"/>
              <a:ext cx="167138" cy="219962"/>
            </a:xfrm>
            <a:custGeom>
              <a:avLst/>
              <a:gdLst/>
              <a:ahLst/>
              <a:cxnLst/>
              <a:rect l="l" t="t" r="r" b="b"/>
              <a:pathLst>
                <a:path w="6442" h="8478" extrusionOk="0">
                  <a:moveTo>
                    <a:pt x="1" y="1"/>
                  </a:moveTo>
                  <a:lnTo>
                    <a:pt x="1" y="8478"/>
                  </a:lnTo>
                  <a:lnTo>
                    <a:pt x="6442" y="8478"/>
                  </a:lnTo>
                  <a:lnTo>
                    <a:pt x="6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9"/>
            <p:cNvSpPr/>
            <p:nvPr/>
          </p:nvSpPr>
          <p:spPr>
            <a:xfrm>
              <a:off x="6874830" y="2444225"/>
              <a:ext cx="166826" cy="8743"/>
            </a:xfrm>
            <a:custGeom>
              <a:avLst/>
              <a:gdLst/>
              <a:ahLst/>
              <a:cxnLst/>
              <a:rect l="l" t="t" r="r" b="b"/>
              <a:pathLst>
                <a:path w="6430" h="337" extrusionOk="0">
                  <a:moveTo>
                    <a:pt x="4587" y="0"/>
                  </a:moveTo>
                  <a:cubicBezTo>
                    <a:pt x="3886" y="0"/>
                    <a:pt x="3192" y="125"/>
                    <a:pt x="2490" y="125"/>
                  </a:cubicBezTo>
                  <a:cubicBezTo>
                    <a:pt x="2462" y="125"/>
                    <a:pt x="2434" y="125"/>
                    <a:pt x="2406" y="124"/>
                  </a:cubicBezTo>
                  <a:cubicBezTo>
                    <a:pt x="1982" y="80"/>
                    <a:pt x="1554" y="39"/>
                    <a:pt x="1127" y="39"/>
                  </a:cubicBezTo>
                  <a:cubicBezTo>
                    <a:pt x="750" y="39"/>
                    <a:pt x="374" y="71"/>
                    <a:pt x="1" y="160"/>
                  </a:cubicBezTo>
                  <a:lnTo>
                    <a:pt x="1" y="196"/>
                  </a:lnTo>
                  <a:cubicBezTo>
                    <a:pt x="263" y="255"/>
                    <a:pt x="536" y="291"/>
                    <a:pt x="798" y="303"/>
                  </a:cubicBezTo>
                  <a:cubicBezTo>
                    <a:pt x="921" y="317"/>
                    <a:pt x="1043" y="322"/>
                    <a:pt x="1165" y="322"/>
                  </a:cubicBezTo>
                  <a:cubicBezTo>
                    <a:pt x="1579" y="322"/>
                    <a:pt x="1992" y="259"/>
                    <a:pt x="2406" y="232"/>
                  </a:cubicBezTo>
                  <a:cubicBezTo>
                    <a:pt x="2482" y="226"/>
                    <a:pt x="2558" y="224"/>
                    <a:pt x="2633" y="224"/>
                  </a:cubicBezTo>
                  <a:cubicBezTo>
                    <a:pt x="3093" y="224"/>
                    <a:pt x="3553" y="305"/>
                    <a:pt x="4013" y="315"/>
                  </a:cubicBezTo>
                  <a:cubicBezTo>
                    <a:pt x="4253" y="329"/>
                    <a:pt x="4492" y="337"/>
                    <a:pt x="4731" y="337"/>
                  </a:cubicBezTo>
                  <a:cubicBezTo>
                    <a:pt x="5297" y="337"/>
                    <a:pt x="5861" y="293"/>
                    <a:pt x="6430" y="184"/>
                  </a:cubicBezTo>
                  <a:lnTo>
                    <a:pt x="6430" y="160"/>
                  </a:lnTo>
                  <a:cubicBezTo>
                    <a:pt x="5894" y="53"/>
                    <a:pt x="5358" y="17"/>
                    <a:pt x="4823" y="5"/>
                  </a:cubicBezTo>
                  <a:cubicBezTo>
                    <a:pt x="4744" y="2"/>
                    <a:pt x="4665" y="0"/>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9"/>
            <p:cNvSpPr/>
            <p:nvPr/>
          </p:nvSpPr>
          <p:spPr>
            <a:xfrm>
              <a:off x="6859393" y="2196606"/>
              <a:ext cx="197727" cy="32146"/>
            </a:xfrm>
            <a:custGeom>
              <a:avLst/>
              <a:gdLst/>
              <a:ahLst/>
              <a:cxnLst/>
              <a:rect l="l" t="t" r="r" b="b"/>
              <a:pathLst>
                <a:path w="7621" h="1239" extrusionOk="0">
                  <a:moveTo>
                    <a:pt x="0" y="0"/>
                  </a:moveTo>
                  <a:lnTo>
                    <a:pt x="0" y="1239"/>
                  </a:lnTo>
                  <a:lnTo>
                    <a:pt x="7620" y="1239"/>
                  </a:lnTo>
                  <a:lnTo>
                    <a:pt x="76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9"/>
            <p:cNvSpPr/>
            <p:nvPr/>
          </p:nvSpPr>
          <p:spPr>
            <a:xfrm>
              <a:off x="6874830" y="2228414"/>
              <a:ext cx="167138" cy="19485"/>
            </a:xfrm>
            <a:custGeom>
              <a:avLst/>
              <a:gdLst/>
              <a:ahLst/>
              <a:cxnLst/>
              <a:rect l="l" t="t" r="r" b="b"/>
              <a:pathLst>
                <a:path w="6442" h="751" extrusionOk="0">
                  <a:moveTo>
                    <a:pt x="1" y="1"/>
                  </a:moveTo>
                  <a:lnTo>
                    <a:pt x="6442" y="751"/>
                  </a:lnTo>
                  <a:lnTo>
                    <a:pt x="64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9"/>
            <p:cNvSpPr/>
            <p:nvPr/>
          </p:nvSpPr>
          <p:spPr>
            <a:xfrm>
              <a:off x="6701855" y="3142482"/>
              <a:ext cx="387073" cy="31835"/>
            </a:xfrm>
            <a:custGeom>
              <a:avLst/>
              <a:gdLst/>
              <a:ahLst/>
              <a:cxnLst/>
              <a:rect l="l" t="t" r="r" b="b"/>
              <a:pathLst>
                <a:path w="14919" h="1227" extrusionOk="0">
                  <a:moveTo>
                    <a:pt x="0" y="0"/>
                  </a:moveTo>
                  <a:lnTo>
                    <a:pt x="0" y="1227"/>
                  </a:lnTo>
                  <a:lnTo>
                    <a:pt x="14919" y="1227"/>
                  </a:lnTo>
                  <a:lnTo>
                    <a:pt x="149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9"/>
            <p:cNvSpPr/>
            <p:nvPr/>
          </p:nvSpPr>
          <p:spPr>
            <a:xfrm>
              <a:off x="6772270" y="2852106"/>
              <a:ext cx="257660" cy="97631"/>
            </a:xfrm>
            <a:custGeom>
              <a:avLst/>
              <a:gdLst/>
              <a:ahLst/>
              <a:cxnLst/>
              <a:rect l="l" t="t" r="r" b="b"/>
              <a:pathLst>
                <a:path w="9931" h="3763" extrusionOk="0">
                  <a:moveTo>
                    <a:pt x="322" y="1"/>
                  </a:moveTo>
                  <a:lnTo>
                    <a:pt x="1" y="1191"/>
                  </a:lnTo>
                  <a:lnTo>
                    <a:pt x="9609" y="3763"/>
                  </a:lnTo>
                  <a:lnTo>
                    <a:pt x="9931" y="2572"/>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9"/>
            <p:cNvSpPr/>
            <p:nvPr/>
          </p:nvSpPr>
          <p:spPr>
            <a:xfrm>
              <a:off x="6904174" y="2927476"/>
              <a:ext cx="93324" cy="140570"/>
            </a:xfrm>
            <a:custGeom>
              <a:avLst/>
              <a:gdLst/>
              <a:ahLst/>
              <a:cxnLst/>
              <a:rect l="l" t="t" r="r" b="b"/>
              <a:pathLst>
                <a:path w="3597" h="5418" extrusionOk="0">
                  <a:moveTo>
                    <a:pt x="1287" y="1"/>
                  </a:moveTo>
                  <a:lnTo>
                    <a:pt x="1" y="4799"/>
                  </a:lnTo>
                  <a:lnTo>
                    <a:pt x="2311" y="5418"/>
                  </a:lnTo>
                  <a:lnTo>
                    <a:pt x="3596" y="620"/>
                  </a:lnTo>
                  <a:lnTo>
                    <a:pt x="12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9"/>
            <p:cNvSpPr/>
            <p:nvPr/>
          </p:nvSpPr>
          <p:spPr>
            <a:xfrm>
              <a:off x="6907262" y="3054736"/>
              <a:ext cx="47298" cy="33080"/>
            </a:xfrm>
            <a:custGeom>
              <a:avLst/>
              <a:gdLst/>
              <a:ahLst/>
              <a:cxnLst/>
              <a:rect l="l" t="t" r="r" b="b"/>
              <a:pathLst>
                <a:path w="1823" h="1275" extrusionOk="0">
                  <a:moveTo>
                    <a:pt x="227" y="1"/>
                  </a:moveTo>
                  <a:lnTo>
                    <a:pt x="1" y="846"/>
                  </a:lnTo>
                  <a:lnTo>
                    <a:pt x="1596" y="1275"/>
                  </a:lnTo>
                  <a:lnTo>
                    <a:pt x="1822" y="418"/>
                  </a:lnTo>
                  <a:lnTo>
                    <a:pt x="2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9"/>
            <p:cNvSpPr/>
            <p:nvPr/>
          </p:nvSpPr>
          <p:spPr>
            <a:xfrm>
              <a:off x="6908818" y="3035278"/>
              <a:ext cx="59959" cy="15801"/>
            </a:xfrm>
            <a:custGeom>
              <a:avLst/>
              <a:gdLst/>
              <a:ahLst/>
              <a:cxnLst/>
              <a:rect l="l" t="t" r="r" b="b"/>
              <a:pathLst>
                <a:path w="2311" h="609" extrusionOk="0">
                  <a:moveTo>
                    <a:pt x="0" y="1"/>
                  </a:moveTo>
                  <a:cubicBezTo>
                    <a:pt x="683" y="406"/>
                    <a:pt x="1445" y="609"/>
                    <a:pt x="2242" y="609"/>
                  </a:cubicBezTo>
                  <a:cubicBezTo>
                    <a:pt x="2264" y="609"/>
                    <a:pt x="2287" y="608"/>
                    <a:pt x="2310" y="608"/>
                  </a:cubicBezTo>
                  <a:cubicBezTo>
                    <a:pt x="1608" y="203"/>
                    <a:pt x="798" y="1"/>
                    <a:pt x="0"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9"/>
            <p:cNvSpPr/>
            <p:nvPr/>
          </p:nvSpPr>
          <p:spPr>
            <a:xfrm>
              <a:off x="6841776" y="2907395"/>
              <a:ext cx="80663" cy="94258"/>
            </a:xfrm>
            <a:custGeom>
              <a:avLst/>
              <a:gdLst/>
              <a:ahLst/>
              <a:cxnLst/>
              <a:rect l="l" t="t" r="r" b="b"/>
              <a:pathLst>
                <a:path w="3109" h="3633" extrusionOk="0">
                  <a:moveTo>
                    <a:pt x="810" y="1"/>
                  </a:moveTo>
                  <a:lnTo>
                    <a:pt x="1" y="3013"/>
                  </a:lnTo>
                  <a:lnTo>
                    <a:pt x="2299" y="3632"/>
                  </a:lnTo>
                  <a:lnTo>
                    <a:pt x="3108" y="620"/>
                  </a:lnTo>
                  <a:lnTo>
                    <a:pt x="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9"/>
            <p:cNvSpPr/>
            <p:nvPr/>
          </p:nvSpPr>
          <p:spPr>
            <a:xfrm>
              <a:off x="6845175" y="2988032"/>
              <a:ext cx="47298" cy="33080"/>
            </a:xfrm>
            <a:custGeom>
              <a:avLst/>
              <a:gdLst/>
              <a:ahLst/>
              <a:cxnLst/>
              <a:rect l="l" t="t" r="r" b="b"/>
              <a:pathLst>
                <a:path w="1823" h="1275" extrusionOk="0">
                  <a:moveTo>
                    <a:pt x="227" y="0"/>
                  </a:moveTo>
                  <a:lnTo>
                    <a:pt x="1" y="846"/>
                  </a:lnTo>
                  <a:lnTo>
                    <a:pt x="1596" y="1274"/>
                  </a:lnTo>
                  <a:lnTo>
                    <a:pt x="1822" y="429"/>
                  </a:lnTo>
                  <a:lnTo>
                    <a:pt x="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9"/>
            <p:cNvSpPr/>
            <p:nvPr/>
          </p:nvSpPr>
          <p:spPr>
            <a:xfrm>
              <a:off x="6844553" y="2975059"/>
              <a:ext cx="59959" cy="15775"/>
            </a:xfrm>
            <a:custGeom>
              <a:avLst/>
              <a:gdLst/>
              <a:ahLst/>
              <a:cxnLst/>
              <a:rect l="l" t="t" r="r" b="b"/>
              <a:pathLst>
                <a:path w="2311" h="608" extrusionOk="0">
                  <a:moveTo>
                    <a:pt x="1" y="0"/>
                  </a:moveTo>
                  <a:cubicBezTo>
                    <a:pt x="684" y="405"/>
                    <a:pt x="1445" y="608"/>
                    <a:pt x="2242" y="608"/>
                  </a:cubicBezTo>
                  <a:cubicBezTo>
                    <a:pt x="2265" y="608"/>
                    <a:pt x="2288" y="608"/>
                    <a:pt x="2311" y="607"/>
                  </a:cubicBezTo>
                  <a:cubicBezTo>
                    <a:pt x="1608" y="203"/>
                    <a:pt x="810" y="0"/>
                    <a:pt x="1"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9"/>
            <p:cNvSpPr/>
            <p:nvPr/>
          </p:nvSpPr>
          <p:spPr>
            <a:xfrm>
              <a:off x="6761165" y="2887625"/>
              <a:ext cx="86501" cy="115870"/>
            </a:xfrm>
            <a:custGeom>
              <a:avLst/>
              <a:gdLst/>
              <a:ahLst/>
              <a:cxnLst/>
              <a:rect l="l" t="t" r="r" b="b"/>
              <a:pathLst>
                <a:path w="3334" h="4466" extrusionOk="0">
                  <a:moveTo>
                    <a:pt x="1036" y="1"/>
                  </a:moveTo>
                  <a:lnTo>
                    <a:pt x="0" y="3846"/>
                  </a:lnTo>
                  <a:lnTo>
                    <a:pt x="2310" y="4466"/>
                  </a:lnTo>
                  <a:lnTo>
                    <a:pt x="3334" y="620"/>
                  </a:lnTo>
                  <a:lnTo>
                    <a:pt x="10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9"/>
            <p:cNvSpPr/>
            <p:nvPr/>
          </p:nvSpPr>
          <p:spPr>
            <a:xfrm>
              <a:off x="6764253" y="2989563"/>
              <a:ext cx="47272" cy="33391"/>
            </a:xfrm>
            <a:custGeom>
              <a:avLst/>
              <a:gdLst/>
              <a:ahLst/>
              <a:cxnLst/>
              <a:rect l="l" t="t" r="r" b="b"/>
              <a:pathLst>
                <a:path w="1822" h="1287" extrusionOk="0">
                  <a:moveTo>
                    <a:pt x="226" y="1"/>
                  </a:moveTo>
                  <a:lnTo>
                    <a:pt x="0" y="858"/>
                  </a:lnTo>
                  <a:lnTo>
                    <a:pt x="1596" y="1287"/>
                  </a:lnTo>
                  <a:lnTo>
                    <a:pt x="1822" y="429"/>
                  </a:lnTo>
                  <a:lnTo>
                    <a:pt x="2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9"/>
            <p:cNvSpPr/>
            <p:nvPr/>
          </p:nvSpPr>
          <p:spPr>
            <a:xfrm>
              <a:off x="6764850" y="2973814"/>
              <a:ext cx="59648" cy="15801"/>
            </a:xfrm>
            <a:custGeom>
              <a:avLst/>
              <a:gdLst/>
              <a:ahLst/>
              <a:cxnLst/>
              <a:rect l="l" t="t" r="r" b="b"/>
              <a:pathLst>
                <a:path w="2299" h="609" extrusionOk="0">
                  <a:moveTo>
                    <a:pt x="1" y="1"/>
                  </a:moveTo>
                  <a:cubicBezTo>
                    <a:pt x="661" y="406"/>
                    <a:pt x="1444" y="608"/>
                    <a:pt x="2231" y="608"/>
                  </a:cubicBezTo>
                  <a:cubicBezTo>
                    <a:pt x="2254" y="608"/>
                    <a:pt x="2276" y="608"/>
                    <a:pt x="2299" y="608"/>
                  </a:cubicBezTo>
                  <a:cubicBezTo>
                    <a:pt x="1608" y="203"/>
                    <a:pt x="799" y="1"/>
                    <a:pt x="1"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9"/>
            <p:cNvSpPr/>
            <p:nvPr/>
          </p:nvSpPr>
          <p:spPr>
            <a:xfrm>
              <a:off x="6811499" y="3174602"/>
              <a:ext cx="167164" cy="80352"/>
            </a:xfrm>
            <a:custGeom>
              <a:avLst/>
              <a:gdLst/>
              <a:ahLst/>
              <a:cxnLst/>
              <a:rect l="l" t="t" r="r" b="b"/>
              <a:pathLst>
                <a:path w="6443" h="3097" extrusionOk="0">
                  <a:moveTo>
                    <a:pt x="1" y="1"/>
                  </a:moveTo>
                  <a:lnTo>
                    <a:pt x="1" y="3096"/>
                  </a:lnTo>
                  <a:lnTo>
                    <a:pt x="6442" y="3096"/>
                  </a:lnTo>
                  <a:lnTo>
                    <a:pt x="6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9"/>
            <p:cNvSpPr/>
            <p:nvPr/>
          </p:nvSpPr>
          <p:spPr>
            <a:xfrm>
              <a:off x="6783089" y="3254617"/>
              <a:ext cx="224606" cy="31835"/>
            </a:xfrm>
            <a:custGeom>
              <a:avLst/>
              <a:gdLst/>
              <a:ahLst/>
              <a:cxnLst/>
              <a:rect l="l" t="t" r="r" b="b"/>
              <a:pathLst>
                <a:path w="8657" h="1227" extrusionOk="0">
                  <a:moveTo>
                    <a:pt x="0" y="0"/>
                  </a:moveTo>
                  <a:lnTo>
                    <a:pt x="0" y="1227"/>
                  </a:lnTo>
                  <a:lnTo>
                    <a:pt x="8656" y="1227"/>
                  </a:lnTo>
                  <a:lnTo>
                    <a:pt x="8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9"/>
            <p:cNvSpPr/>
            <p:nvPr/>
          </p:nvSpPr>
          <p:spPr>
            <a:xfrm>
              <a:off x="6811499" y="3405046"/>
              <a:ext cx="167164" cy="56871"/>
            </a:xfrm>
            <a:custGeom>
              <a:avLst/>
              <a:gdLst/>
              <a:ahLst/>
              <a:cxnLst/>
              <a:rect l="l" t="t" r="r" b="b"/>
              <a:pathLst>
                <a:path w="6443" h="2192" extrusionOk="0">
                  <a:moveTo>
                    <a:pt x="1" y="1"/>
                  </a:moveTo>
                  <a:lnTo>
                    <a:pt x="1" y="2191"/>
                  </a:lnTo>
                  <a:lnTo>
                    <a:pt x="6442" y="2191"/>
                  </a:lnTo>
                  <a:lnTo>
                    <a:pt x="64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9"/>
            <p:cNvSpPr/>
            <p:nvPr/>
          </p:nvSpPr>
          <p:spPr>
            <a:xfrm>
              <a:off x="6811810" y="3419186"/>
              <a:ext cx="166852" cy="8821"/>
            </a:xfrm>
            <a:custGeom>
              <a:avLst/>
              <a:gdLst/>
              <a:ahLst/>
              <a:cxnLst/>
              <a:rect l="l" t="t" r="r" b="b"/>
              <a:pathLst>
                <a:path w="6431" h="340" extrusionOk="0">
                  <a:moveTo>
                    <a:pt x="4662" y="1"/>
                  </a:moveTo>
                  <a:cubicBezTo>
                    <a:pt x="3970" y="1"/>
                    <a:pt x="3270" y="125"/>
                    <a:pt x="2578" y="125"/>
                  </a:cubicBezTo>
                  <a:cubicBezTo>
                    <a:pt x="2525" y="125"/>
                    <a:pt x="2471" y="124"/>
                    <a:pt x="2418" y="122"/>
                  </a:cubicBezTo>
                  <a:cubicBezTo>
                    <a:pt x="1995" y="79"/>
                    <a:pt x="1575" y="42"/>
                    <a:pt x="1155" y="42"/>
                  </a:cubicBezTo>
                  <a:cubicBezTo>
                    <a:pt x="771" y="42"/>
                    <a:pt x="387" y="73"/>
                    <a:pt x="1" y="158"/>
                  </a:cubicBezTo>
                  <a:lnTo>
                    <a:pt x="1" y="206"/>
                  </a:lnTo>
                  <a:cubicBezTo>
                    <a:pt x="275" y="265"/>
                    <a:pt x="537" y="289"/>
                    <a:pt x="810" y="301"/>
                  </a:cubicBezTo>
                  <a:cubicBezTo>
                    <a:pt x="942" y="316"/>
                    <a:pt x="1074" y="322"/>
                    <a:pt x="1206" y="322"/>
                  </a:cubicBezTo>
                  <a:cubicBezTo>
                    <a:pt x="1610" y="322"/>
                    <a:pt x="2014" y="265"/>
                    <a:pt x="2418" y="230"/>
                  </a:cubicBezTo>
                  <a:cubicBezTo>
                    <a:pt x="2476" y="227"/>
                    <a:pt x="2535" y="226"/>
                    <a:pt x="2594" y="226"/>
                  </a:cubicBezTo>
                  <a:cubicBezTo>
                    <a:pt x="3071" y="226"/>
                    <a:pt x="3548" y="304"/>
                    <a:pt x="4025" y="325"/>
                  </a:cubicBezTo>
                  <a:cubicBezTo>
                    <a:pt x="4232" y="334"/>
                    <a:pt x="4440" y="339"/>
                    <a:pt x="4648" y="339"/>
                  </a:cubicBezTo>
                  <a:cubicBezTo>
                    <a:pt x="5242" y="339"/>
                    <a:pt x="5839" y="297"/>
                    <a:pt x="6430" y="182"/>
                  </a:cubicBezTo>
                  <a:lnTo>
                    <a:pt x="6430" y="158"/>
                  </a:lnTo>
                  <a:cubicBezTo>
                    <a:pt x="5894" y="51"/>
                    <a:pt x="5359" y="27"/>
                    <a:pt x="4823" y="3"/>
                  </a:cubicBezTo>
                  <a:cubicBezTo>
                    <a:pt x="4769" y="2"/>
                    <a:pt x="4716" y="1"/>
                    <a:pt x="4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9"/>
            <p:cNvSpPr/>
            <p:nvPr/>
          </p:nvSpPr>
          <p:spPr>
            <a:xfrm>
              <a:off x="6811810" y="3438593"/>
              <a:ext cx="166852" cy="8692"/>
            </a:xfrm>
            <a:custGeom>
              <a:avLst/>
              <a:gdLst/>
              <a:ahLst/>
              <a:cxnLst/>
              <a:rect l="l" t="t" r="r" b="b"/>
              <a:pathLst>
                <a:path w="6431" h="335" extrusionOk="0">
                  <a:moveTo>
                    <a:pt x="4590" y="0"/>
                  </a:moveTo>
                  <a:cubicBezTo>
                    <a:pt x="3896" y="0"/>
                    <a:pt x="3194" y="125"/>
                    <a:pt x="2501" y="125"/>
                  </a:cubicBezTo>
                  <a:cubicBezTo>
                    <a:pt x="2473" y="125"/>
                    <a:pt x="2445" y="125"/>
                    <a:pt x="2418" y="124"/>
                  </a:cubicBezTo>
                  <a:cubicBezTo>
                    <a:pt x="1987" y="74"/>
                    <a:pt x="1560" y="33"/>
                    <a:pt x="1132" y="33"/>
                  </a:cubicBezTo>
                  <a:cubicBezTo>
                    <a:pt x="756" y="33"/>
                    <a:pt x="380" y="65"/>
                    <a:pt x="1" y="148"/>
                  </a:cubicBezTo>
                  <a:lnTo>
                    <a:pt x="1" y="196"/>
                  </a:lnTo>
                  <a:cubicBezTo>
                    <a:pt x="275" y="255"/>
                    <a:pt x="537" y="291"/>
                    <a:pt x="810" y="303"/>
                  </a:cubicBezTo>
                  <a:cubicBezTo>
                    <a:pt x="933" y="317"/>
                    <a:pt x="1055" y="322"/>
                    <a:pt x="1178" y="322"/>
                  </a:cubicBezTo>
                  <a:cubicBezTo>
                    <a:pt x="1591" y="322"/>
                    <a:pt x="2004" y="259"/>
                    <a:pt x="2418" y="232"/>
                  </a:cubicBezTo>
                  <a:cubicBezTo>
                    <a:pt x="2494" y="227"/>
                    <a:pt x="2570" y="224"/>
                    <a:pt x="2646" y="224"/>
                  </a:cubicBezTo>
                  <a:cubicBezTo>
                    <a:pt x="3105" y="224"/>
                    <a:pt x="3565" y="305"/>
                    <a:pt x="4025" y="315"/>
                  </a:cubicBezTo>
                  <a:cubicBezTo>
                    <a:pt x="4244" y="328"/>
                    <a:pt x="4465" y="335"/>
                    <a:pt x="4685" y="335"/>
                  </a:cubicBezTo>
                  <a:cubicBezTo>
                    <a:pt x="5267" y="335"/>
                    <a:pt x="5852" y="288"/>
                    <a:pt x="6430" y="184"/>
                  </a:cubicBezTo>
                  <a:lnTo>
                    <a:pt x="6430" y="148"/>
                  </a:lnTo>
                  <a:cubicBezTo>
                    <a:pt x="5894" y="53"/>
                    <a:pt x="5359" y="17"/>
                    <a:pt x="4823" y="5"/>
                  </a:cubicBezTo>
                  <a:cubicBezTo>
                    <a:pt x="4745" y="2"/>
                    <a:pt x="4668" y="0"/>
                    <a:pt x="4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9"/>
            <p:cNvSpPr/>
            <p:nvPr/>
          </p:nvSpPr>
          <p:spPr>
            <a:xfrm>
              <a:off x="6811810" y="3250154"/>
              <a:ext cx="166852" cy="8718"/>
            </a:xfrm>
            <a:custGeom>
              <a:avLst/>
              <a:gdLst/>
              <a:ahLst/>
              <a:cxnLst/>
              <a:rect l="l" t="t" r="r" b="b"/>
              <a:pathLst>
                <a:path w="6431" h="336" extrusionOk="0">
                  <a:moveTo>
                    <a:pt x="4590" y="1"/>
                  </a:moveTo>
                  <a:cubicBezTo>
                    <a:pt x="3896" y="1"/>
                    <a:pt x="3194" y="125"/>
                    <a:pt x="2501" y="125"/>
                  </a:cubicBezTo>
                  <a:cubicBezTo>
                    <a:pt x="2473" y="125"/>
                    <a:pt x="2445" y="125"/>
                    <a:pt x="2418" y="125"/>
                  </a:cubicBezTo>
                  <a:cubicBezTo>
                    <a:pt x="1987" y="74"/>
                    <a:pt x="1560" y="33"/>
                    <a:pt x="1132" y="33"/>
                  </a:cubicBezTo>
                  <a:cubicBezTo>
                    <a:pt x="756" y="33"/>
                    <a:pt x="380" y="65"/>
                    <a:pt x="1" y="149"/>
                  </a:cubicBezTo>
                  <a:lnTo>
                    <a:pt x="1" y="196"/>
                  </a:lnTo>
                  <a:cubicBezTo>
                    <a:pt x="275" y="256"/>
                    <a:pt x="537" y="291"/>
                    <a:pt x="810" y="303"/>
                  </a:cubicBezTo>
                  <a:cubicBezTo>
                    <a:pt x="933" y="317"/>
                    <a:pt x="1055" y="322"/>
                    <a:pt x="1178" y="322"/>
                  </a:cubicBezTo>
                  <a:cubicBezTo>
                    <a:pt x="1591" y="322"/>
                    <a:pt x="2004" y="259"/>
                    <a:pt x="2418" y="232"/>
                  </a:cubicBezTo>
                  <a:cubicBezTo>
                    <a:pt x="2494" y="227"/>
                    <a:pt x="2570" y="225"/>
                    <a:pt x="2646" y="225"/>
                  </a:cubicBezTo>
                  <a:cubicBezTo>
                    <a:pt x="3105" y="225"/>
                    <a:pt x="3565" y="305"/>
                    <a:pt x="4025" y="315"/>
                  </a:cubicBezTo>
                  <a:cubicBezTo>
                    <a:pt x="4244" y="328"/>
                    <a:pt x="4465" y="335"/>
                    <a:pt x="4685" y="335"/>
                  </a:cubicBezTo>
                  <a:cubicBezTo>
                    <a:pt x="5267" y="335"/>
                    <a:pt x="5852" y="288"/>
                    <a:pt x="6430" y="184"/>
                  </a:cubicBezTo>
                  <a:lnTo>
                    <a:pt x="6430" y="149"/>
                  </a:lnTo>
                  <a:cubicBezTo>
                    <a:pt x="5894" y="53"/>
                    <a:pt x="5359" y="18"/>
                    <a:pt x="4823" y="6"/>
                  </a:cubicBezTo>
                  <a:cubicBezTo>
                    <a:pt x="4745" y="2"/>
                    <a:pt x="4668" y="1"/>
                    <a:pt x="4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19"/>
          <p:cNvSpPr/>
          <p:nvPr/>
        </p:nvSpPr>
        <p:spPr>
          <a:xfrm rot="8100000">
            <a:off x="8141656" y="-406373"/>
            <a:ext cx="809419" cy="772898"/>
          </a:xfrm>
          <a:custGeom>
            <a:avLst/>
            <a:gdLst/>
            <a:ahLst/>
            <a:cxnLst/>
            <a:rect l="l" t="t" r="r" b="b"/>
            <a:pathLst>
              <a:path w="34175" h="32633" extrusionOk="0">
                <a:moveTo>
                  <a:pt x="17143" y="0"/>
                </a:moveTo>
                <a:cubicBezTo>
                  <a:pt x="8798" y="0"/>
                  <a:pt x="1615" y="6230"/>
                  <a:pt x="763" y="14757"/>
                </a:cubicBezTo>
                <a:cubicBezTo>
                  <a:pt x="0" y="23699"/>
                  <a:pt x="6516" y="31671"/>
                  <a:pt x="15528" y="32572"/>
                </a:cubicBezTo>
                <a:cubicBezTo>
                  <a:pt x="16004" y="32612"/>
                  <a:pt x="16478" y="32632"/>
                  <a:pt x="16949" y="32632"/>
                </a:cubicBezTo>
                <a:cubicBezTo>
                  <a:pt x="25299" y="32632"/>
                  <a:pt x="32486" y="26338"/>
                  <a:pt x="33273" y="17807"/>
                </a:cubicBezTo>
                <a:cubicBezTo>
                  <a:pt x="34174" y="8865"/>
                  <a:pt x="27589" y="893"/>
                  <a:pt x="18578" y="61"/>
                </a:cubicBezTo>
                <a:cubicBezTo>
                  <a:pt x="18096" y="20"/>
                  <a:pt x="17618" y="0"/>
                  <a:pt x="17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9"/>
          <p:cNvSpPr/>
          <p:nvPr/>
        </p:nvSpPr>
        <p:spPr>
          <a:xfrm>
            <a:off x="-64988" y="2494912"/>
            <a:ext cx="325170" cy="325170"/>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19"/>
          <p:cNvGrpSpPr/>
          <p:nvPr/>
        </p:nvGrpSpPr>
        <p:grpSpPr>
          <a:xfrm flipH="1">
            <a:off x="220381" y="137493"/>
            <a:ext cx="388786" cy="572718"/>
            <a:chOff x="8641857" y="1784441"/>
            <a:chExt cx="272012" cy="400698"/>
          </a:xfrm>
        </p:grpSpPr>
        <p:sp>
          <p:nvSpPr>
            <p:cNvPr id="1026" name="Google Shape;1026;p19"/>
            <p:cNvSpPr/>
            <p:nvPr/>
          </p:nvSpPr>
          <p:spPr>
            <a:xfrm>
              <a:off x="8641857" y="1784441"/>
              <a:ext cx="113947" cy="79498"/>
            </a:xfrm>
            <a:custGeom>
              <a:avLst/>
              <a:gdLst/>
              <a:ahLst/>
              <a:cxnLst/>
              <a:rect l="l" t="t" r="r" b="b"/>
              <a:pathLst>
                <a:path w="8944" h="6240" extrusionOk="0">
                  <a:moveTo>
                    <a:pt x="7903" y="1"/>
                  </a:moveTo>
                  <a:lnTo>
                    <a:pt x="1" y="4160"/>
                  </a:lnTo>
                  <a:lnTo>
                    <a:pt x="1110" y="6239"/>
                  </a:lnTo>
                  <a:lnTo>
                    <a:pt x="8943" y="2080"/>
                  </a:lnTo>
                  <a:lnTo>
                    <a:pt x="79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9"/>
            <p:cNvSpPr/>
            <p:nvPr/>
          </p:nvSpPr>
          <p:spPr>
            <a:xfrm>
              <a:off x="8671885" y="1819769"/>
              <a:ext cx="241984" cy="365370"/>
            </a:xfrm>
            <a:custGeom>
              <a:avLst/>
              <a:gdLst/>
              <a:ahLst/>
              <a:cxnLst/>
              <a:rect l="l" t="t" r="r" b="b"/>
              <a:pathLst>
                <a:path w="18994" h="28679" extrusionOk="0">
                  <a:moveTo>
                    <a:pt x="5408" y="0"/>
                  </a:moveTo>
                  <a:lnTo>
                    <a:pt x="1" y="2843"/>
                  </a:lnTo>
                  <a:lnTo>
                    <a:pt x="12825" y="27035"/>
                  </a:lnTo>
                  <a:cubicBezTo>
                    <a:pt x="13364" y="28065"/>
                    <a:pt x="14460" y="28679"/>
                    <a:pt x="15571" y="28679"/>
                  </a:cubicBezTo>
                  <a:cubicBezTo>
                    <a:pt x="16029" y="28679"/>
                    <a:pt x="16489" y="28574"/>
                    <a:pt x="16914" y="28352"/>
                  </a:cubicBezTo>
                  <a:cubicBezTo>
                    <a:pt x="18370" y="27520"/>
                    <a:pt x="18994" y="25718"/>
                    <a:pt x="18231" y="24262"/>
                  </a:cubicBezTo>
                  <a:lnTo>
                    <a:pt x="54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9"/>
            <p:cNvSpPr/>
            <p:nvPr/>
          </p:nvSpPr>
          <p:spPr>
            <a:xfrm>
              <a:off x="8712513" y="1933690"/>
              <a:ext cx="196948" cy="251322"/>
            </a:xfrm>
            <a:custGeom>
              <a:avLst/>
              <a:gdLst/>
              <a:ahLst/>
              <a:cxnLst/>
              <a:rect l="l" t="t" r="r" b="b"/>
              <a:pathLst>
                <a:path w="15459" h="19727" extrusionOk="0">
                  <a:moveTo>
                    <a:pt x="0" y="1"/>
                  </a:moveTo>
                  <a:lnTo>
                    <a:pt x="9705" y="18093"/>
                  </a:lnTo>
                  <a:cubicBezTo>
                    <a:pt x="10275" y="19138"/>
                    <a:pt x="11300" y="19727"/>
                    <a:pt x="12358" y="19727"/>
                  </a:cubicBezTo>
                  <a:cubicBezTo>
                    <a:pt x="12844" y="19727"/>
                    <a:pt x="13336" y="19602"/>
                    <a:pt x="13795" y="19340"/>
                  </a:cubicBezTo>
                  <a:cubicBezTo>
                    <a:pt x="14488" y="18925"/>
                    <a:pt x="15042" y="18370"/>
                    <a:pt x="15250" y="17538"/>
                  </a:cubicBezTo>
                  <a:cubicBezTo>
                    <a:pt x="15458" y="16776"/>
                    <a:pt x="15458" y="16013"/>
                    <a:pt x="15042" y="15251"/>
                  </a:cubicBezTo>
                  <a:lnTo>
                    <a:pt x="9150" y="4160"/>
                  </a:lnTo>
                  <a:cubicBezTo>
                    <a:pt x="8995" y="4227"/>
                    <a:pt x="8823" y="4259"/>
                    <a:pt x="8634" y="4259"/>
                  </a:cubicBezTo>
                  <a:cubicBezTo>
                    <a:pt x="6887" y="4259"/>
                    <a:pt x="3755" y="156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9"/>
            <p:cNvSpPr/>
            <p:nvPr/>
          </p:nvSpPr>
          <p:spPr>
            <a:xfrm>
              <a:off x="8719571" y="1855097"/>
              <a:ext cx="38870" cy="21199"/>
            </a:xfrm>
            <a:custGeom>
              <a:avLst/>
              <a:gdLst/>
              <a:ahLst/>
              <a:cxnLst/>
              <a:rect l="l" t="t" r="r" b="b"/>
              <a:pathLst>
                <a:path w="3051" h="1664" extrusionOk="0">
                  <a:moveTo>
                    <a:pt x="3051" y="0"/>
                  </a:moveTo>
                  <a:cubicBezTo>
                    <a:pt x="2496" y="70"/>
                    <a:pt x="2011" y="277"/>
                    <a:pt x="1387" y="485"/>
                  </a:cubicBezTo>
                  <a:cubicBezTo>
                    <a:pt x="833" y="693"/>
                    <a:pt x="348" y="971"/>
                    <a:pt x="1" y="1525"/>
                  </a:cubicBezTo>
                  <a:lnTo>
                    <a:pt x="1" y="1664"/>
                  </a:lnTo>
                  <a:cubicBezTo>
                    <a:pt x="348" y="1664"/>
                    <a:pt x="625" y="1525"/>
                    <a:pt x="833" y="1456"/>
                  </a:cubicBezTo>
                  <a:cubicBezTo>
                    <a:pt x="1665" y="1040"/>
                    <a:pt x="2288" y="485"/>
                    <a:pt x="3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9"/>
            <p:cNvSpPr/>
            <p:nvPr/>
          </p:nvSpPr>
          <p:spPr>
            <a:xfrm>
              <a:off x="8747841" y="1885125"/>
              <a:ext cx="26499" cy="14804"/>
            </a:xfrm>
            <a:custGeom>
              <a:avLst/>
              <a:gdLst/>
              <a:ahLst/>
              <a:cxnLst/>
              <a:rect l="l" t="t" r="r" b="b"/>
              <a:pathLst>
                <a:path w="2080" h="1162" extrusionOk="0">
                  <a:moveTo>
                    <a:pt x="2080" y="0"/>
                  </a:moveTo>
                  <a:cubicBezTo>
                    <a:pt x="1664" y="0"/>
                    <a:pt x="1317" y="139"/>
                    <a:pt x="971" y="208"/>
                  </a:cubicBezTo>
                  <a:cubicBezTo>
                    <a:pt x="555" y="347"/>
                    <a:pt x="208" y="555"/>
                    <a:pt x="0" y="1040"/>
                  </a:cubicBezTo>
                  <a:lnTo>
                    <a:pt x="0" y="1109"/>
                  </a:lnTo>
                  <a:cubicBezTo>
                    <a:pt x="104" y="1144"/>
                    <a:pt x="225" y="1161"/>
                    <a:pt x="338" y="1161"/>
                  </a:cubicBezTo>
                  <a:cubicBezTo>
                    <a:pt x="451" y="1161"/>
                    <a:pt x="555" y="1144"/>
                    <a:pt x="624" y="1109"/>
                  </a:cubicBezTo>
                  <a:cubicBezTo>
                    <a:pt x="901" y="1040"/>
                    <a:pt x="971" y="832"/>
                    <a:pt x="1179" y="763"/>
                  </a:cubicBezTo>
                  <a:cubicBezTo>
                    <a:pt x="1525" y="485"/>
                    <a:pt x="1802" y="20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9"/>
            <p:cNvSpPr/>
            <p:nvPr/>
          </p:nvSpPr>
          <p:spPr>
            <a:xfrm>
              <a:off x="8751370" y="1914262"/>
              <a:ext cx="38870" cy="21212"/>
            </a:xfrm>
            <a:custGeom>
              <a:avLst/>
              <a:gdLst/>
              <a:ahLst/>
              <a:cxnLst/>
              <a:rect l="l" t="t" r="r" b="b"/>
              <a:pathLst>
                <a:path w="3051" h="1665" extrusionOk="0">
                  <a:moveTo>
                    <a:pt x="3050" y="1"/>
                  </a:moveTo>
                  <a:lnTo>
                    <a:pt x="3050" y="1"/>
                  </a:lnTo>
                  <a:cubicBezTo>
                    <a:pt x="2427" y="139"/>
                    <a:pt x="1941" y="347"/>
                    <a:pt x="1387" y="555"/>
                  </a:cubicBezTo>
                  <a:cubicBezTo>
                    <a:pt x="902" y="694"/>
                    <a:pt x="347" y="971"/>
                    <a:pt x="0" y="1595"/>
                  </a:cubicBezTo>
                  <a:lnTo>
                    <a:pt x="0" y="1664"/>
                  </a:lnTo>
                  <a:cubicBezTo>
                    <a:pt x="347" y="1664"/>
                    <a:pt x="624" y="1595"/>
                    <a:pt x="902" y="1526"/>
                  </a:cubicBezTo>
                  <a:cubicBezTo>
                    <a:pt x="1664" y="1040"/>
                    <a:pt x="2357" y="555"/>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9"/>
            <p:cNvSpPr/>
            <p:nvPr/>
          </p:nvSpPr>
          <p:spPr>
            <a:xfrm>
              <a:off x="8780506" y="1944290"/>
              <a:ext cx="26512" cy="15466"/>
            </a:xfrm>
            <a:custGeom>
              <a:avLst/>
              <a:gdLst/>
              <a:ahLst/>
              <a:cxnLst/>
              <a:rect l="l" t="t" r="r" b="b"/>
              <a:pathLst>
                <a:path w="2081" h="1214" extrusionOk="0">
                  <a:moveTo>
                    <a:pt x="2080" y="0"/>
                  </a:moveTo>
                  <a:cubicBezTo>
                    <a:pt x="1595" y="0"/>
                    <a:pt x="1179" y="208"/>
                    <a:pt x="902" y="278"/>
                  </a:cubicBezTo>
                  <a:cubicBezTo>
                    <a:pt x="486" y="347"/>
                    <a:pt x="140" y="624"/>
                    <a:pt x="1" y="1040"/>
                  </a:cubicBezTo>
                  <a:lnTo>
                    <a:pt x="1" y="1109"/>
                  </a:lnTo>
                  <a:cubicBezTo>
                    <a:pt x="70" y="1179"/>
                    <a:pt x="174" y="1213"/>
                    <a:pt x="278" y="1213"/>
                  </a:cubicBezTo>
                  <a:cubicBezTo>
                    <a:pt x="382" y="1213"/>
                    <a:pt x="486" y="1179"/>
                    <a:pt x="555" y="1109"/>
                  </a:cubicBezTo>
                  <a:cubicBezTo>
                    <a:pt x="833" y="1040"/>
                    <a:pt x="902" y="902"/>
                    <a:pt x="1110" y="763"/>
                  </a:cubicBezTo>
                  <a:cubicBezTo>
                    <a:pt x="1457" y="555"/>
                    <a:pt x="1803" y="27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9"/>
            <p:cNvSpPr/>
            <p:nvPr/>
          </p:nvSpPr>
          <p:spPr>
            <a:xfrm>
              <a:off x="8783156" y="1974318"/>
              <a:ext cx="38870" cy="21199"/>
            </a:xfrm>
            <a:custGeom>
              <a:avLst/>
              <a:gdLst/>
              <a:ahLst/>
              <a:cxnLst/>
              <a:rect l="l" t="t" r="r" b="b"/>
              <a:pathLst>
                <a:path w="3051" h="1664" extrusionOk="0">
                  <a:moveTo>
                    <a:pt x="3051" y="0"/>
                  </a:moveTo>
                  <a:cubicBezTo>
                    <a:pt x="2427" y="70"/>
                    <a:pt x="1942" y="347"/>
                    <a:pt x="1387" y="485"/>
                  </a:cubicBezTo>
                  <a:cubicBezTo>
                    <a:pt x="902" y="693"/>
                    <a:pt x="347" y="971"/>
                    <a:pt x="1" y="1525"/>
                  </a:cubicBezTo>
                  <a:lnTo>
                    <a:pt x="1" y="1664"/>
                  </a:lnTo>
                  <a:cubicBezTo>
                    <a:pt x="347" y="1664"/>
                    <a:pt x="625" y="1525"/>
                    <a:pt x="902" y="1456"/>
                  </a:cubicBezTo>
                  <a:cubicBezTo>
                    <a:pt x="1665" y="1040"/>
                    <a:pt x="2358" y="485"/>
                    <a:pt x="3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9"/>
            <p:cNvSpPr/>
            <p:nvPr/>
          </p:nvSpPr>
          <p:spPr>
            <a:xfrm>
              <a:off x="8811426" y="2004346"/>
              <a:ext cx="26499" cy="14804"/>
            </a:xfrm>
            <a:custGeom>
              <a:avLst/>
              <a:gdLst/>
              <a:ahLst/>
              <a:cxnLst/>
              <a:rect l="l" t="t" r="r" b="b"/>
              <a:pathLst>
                <a:path w="2080" h="1162" extrusionOk="0">
                  <a:moveTo>
                    <a:pt x="2080" y="0"/>
                  </a:moveTo>
                  <a:lnTo>
                    <a:pt x="2080" y="0"/>
                  </a:lnTo>
                  <a:cubicBezTo>
                    <a:pt x="1733" y="69"/>
                    <a:pt x="1248" y="139"/>
                    <a:pt x="901" y="208"/>
                  </a:cubicBezTo>
                  <a:cubicBezTo>
                    <a:pt x="485" y="347"/>
                    <a:pt x="139" y="555"/>
                    <a:pt x="0" y="1040"/>
                  </a:cubicBezTo>
                  <a:lnTo>
                    <a:pt x="0" y="1109"/>
                  </a:lnTo>
                  <a:cubicBezTo>
                    <a:pt x="69" y="1144"/>
                    <a:pt x="173" y="1161"/>
                    <a:pt x="277" y="1161"/>
                  </a:cubicBezTo>
                  <a:cubicBezTo>
                    <a:pt x="381" y="1161"/>
                    <a:pt x="485" y="1144"/>
                    <a:pt x="555" y="1109"/>
                  </a:cubicBezTo>
                  <a:cubicBezTo>
                    <a:pt x="832" y="1040"/>
                    <a:pt x="901" y="832"/>
                    <a:pt x="1109" y="763"/>
                  </a:cubicBezTo>
                  <a:cubicBezTo>
                    <a:pt x="1456" y="485"/>
                    <a:pt x="1802" y="20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9"/>
            <p:cNvSpPr/>
            <p:nvPr/>
          </p:nvSpPr>
          <p:spPr>
            <a:xfrm>
              <a:off x="8815834" y="2033482"/>
              <a:ext cx="37991" cy="21212"/>
            </a:xfrm>
            <a:custGeom>
              <a:avLst/>
              <a:gdLst/>
              <a:ahLst/>
              <a:cxnLst/>
              <a:rect l="l" t="t" r="r" b="b"/>
              <a:pathLst>
                <a:path w="2982" h="1665" extrusionOk="0">
                  <a:moveTo>
                    <a:pt x="2981" y="1"/>
                  </a:moveTo>
                  <a:lnTo>
                    <a:pt x="2981" y="1"/>
                  </a:lnTo>
                  <a:cubicBezTo>
                    <a:pt x="2427" y="209"/>
                    <a:pt x="1872" y="347"/>
                    <a:pt x="1387" y="555"/>
                  </a:cubicBezTo>
                  <a:cubicBezTo>
                    <a:pt x="832" y="694"/>
                    <a:pt x="347" y="971"/>
                    <a:pt x="1" y="1595"/>
                  </a:cubicBezTo>
                  <a:lnTo>
                    <a:pt x="1" y="1664"/>
                  </a:lnTo>
                  <a:cubicBezTo>
                    <a:pt x="347" y="1664"/>
                    <a:pt x="555" y="1595"/>
                    <a:pt x="832" y="1526"/>
                  </a:cubicBezTo>
                  <a:cubicBezTo>
                    <a:pt x="1595" y="1040"/>
                    <a:pt x="2288" y="555"/>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9"/>
            <p:cNvSpPr/>
            <p:nvPr/>
          </p:nvSpPr>
          <p:spPr>
            <a:xfrm>
              <a:off x="8843213" y="2063511"/>
              <a:ext cx="26512" cy="15466"/>
            </a:xfrm>
            <a:custGeom>
              <a:avLst/>
              <a:gdLst/>
              <a:ahLst/>
              <a:cxnLst/>
              <a:rect l="l" t="t" r="r" b="b"/>
              <a:pathLst>
                <a:path w="2081" h="1214" extrusionOk="0">
                  <a:moveTo>
                    <a:pt x="2080" y="0"/>
                  </a:moveTo>
                  <a:lnTo>
                    <a:pt x="2080" y="0"/>
                  </a:lnTo>
                  <a:cubicBezTo>
                    <a:pt x="1664" y="70"/>
                    <a:pt x="1318" y="208"/>
                    <a:pt x="971" y="278"/>
                  </a:cubicBezTo>
                  <a:cubicBezTo>
                    <a:pt x="486" y="347"/>
                    <a:pt x="139" y="624"/>
                    <a:pt x="1" y="1040"/>
                  </a:cubicBezTo>
                  <a:lnTo>
                    <a:pt x="1" y="1109"/>
                  </a:lnTo>
                  <a:cubicBezTo>
                    <a:pt x="70" y="1179"/>
                    <a:pt x="174" y="1213"/>
                    <a:pt x="278" y="1213"/>
                  </a:cubicBezTo>
                  <a:cubicBezTo>
                    <a:pt x="382" y="1213"/>
                    <a:pt x="486" y="1179"/>
                    <a:pt x="555" y="1109"/>
                  </a:cubicBezTo>
                  <a:cubicBezTo>
                    <a:pt x="832" y="1040"/>
                    <a:pt x="971" y="902"/>
                    <a:pt x="1110" y="763"/>
                  </a:cubicBezTo>
                  <a:cubicBezTo>
                    <a:pt x="1456" y="486"/>
                    <a:pt x="1803" y="27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9"/>
            <p:cNvSpPr/>
            <p:nvPr/>
          </p:nvSpPr>
          <p:spPr>
            <a:xfrm>
              <a:off x="8648928" y="1797691"/>
              <a:ext cx="99805" cy="52998"/>
            </a:xfrm>
            <a:custGeom>
              <a:avLst/>
              <a:gdLst/>
              <a:ahLst/>
              <a:cxnLst/>
              <a:rect l="l" t="t" r="r" b="b"/>
              <a:pathLst>
                <a:path w="7834" h="4160" extrusionOk="0">
                  <a:moveTo>
                    <a:pt x="7833" y="1"/>
                  </a:moveTo>
                  <a:cubicBezTo>
                    <a:pt x="4991" y="1040"/>
                    <a:pt x="2427" y="2427"/>
                    <a:pt x="1" y="4160"/>
                  </a:cubicBezTo>
                  <a:cubicBezTo>
                    <a:pt x="2843" y="3189"/>
                    <a:pt x="5477" y="1803"/>
                    <a:pt x="7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038"/>
        <p:cNvGrpSpPr/>
        <p:nvPr/>
      </p:nvGrpSpPr>
      <p:grpSpPr>
        <a:xfrm>
          <a:off x="0" y="0"/>
          <a:ext cx="0" cy="0"/>
          <a:chOff x="0" y="0"/>
          <a:chExt cx="0" cy="0"/>
        </a:xfrm>
      </p:grpSpPr>
      <p:grpSp>
        <p:nvGrpSpPr>
          <p:cNvPr id="1039" name="Google Shape;1039;p20"/>
          <p:cNvGrpSpPr/>
          <p:nvPr/>
        </p:nvGrpSpPr>
        <p:grpSpPr>
          <a:xfrm>
            <a:off x="-102382" y="-170100"/>
            <a:ext cx="9372696" cy="5483700"/>
            <a:chOff x="-102382" y="-170100"/>
            <a:chExt cx="9372696" cy="5483700"/>
          </a:xfrm>
        </p:grpSpPr>
        <p:grpSp>
          <p:nvGrpSpPr>
            <p:cNvPr id="1040" name="Google Shape;1040;p20"/>
            <p:cNvGrpSpPr/>
            <p:nvPr/>
          </p:nvGrpSpPr>
          <p:grpSpPr>
            <a:xfrm>
              <a:off x="-102382" y="449173"/>
              <a:ext cx="9372696" cy="4214993"/>
              <a:chOff x="-721775" y="1833025"/>
              <a:chExt cx="10611000" cy="1466850"/>
            </a:xfrm>
          </p:grpSpPr>
          <p:cxnSp>
            <p:nvCxnSpPr>
              <p:cNvPr id="1041" name="Google Shape;1041;p20"/>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042" name="Google Shape;1042;p20"/>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043" name="Google Shape;1043;p20"/>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044" name="Google Shape;1044;p20"/>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045" name="Google Shape;1045;p20"/>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046" name="Google Shape;1046;p20"/>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047" name="Google Shape;1047;p20"/>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048" name="Google Shape;1048;p20"/>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1049" name="Google Shape;1049;p20"/>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50" name="Google Shape;1050;p20"/>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51" name="Google Shape;1051;p20"/>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52" name="Google Shape;1052;p20"/>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53" name="Google Shape;1053;p20"/>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54" name="Google Shape;1054;p20"/>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55" name="Google Shape;1055;p20"/>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56" name="Google Shape;1056;p20"/>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57" name="Google Shape;1057;p20"/>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58" name="Google Shape;1058;p20"/>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59" name="Google Shape;1059;p20"/>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60" name="Google Shape;1060;p20"/>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61" name="Google Shape;1061;p20"/>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62" name="Google Shape;1062;p20"/>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63" name="Google Shape;1063;p20"/>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64" name="Google Shape;1064;p20"/>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065" name="Google Shape;1065;p20"/>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sp>
        <p:nvSpPr>
          <p:cNvPr id="1066" name="Google Shape;1066;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Fira Sans Condensed Black" panose="020B0A03050000020004" pitchFamily="34" charset="0"/>
                <a:cs typeface="#9Slide03 Arima Madurai" panose="00000500000000000000" pitchFamily="2" charset="-93"/>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067" name="Google Shape;1067;p20"/>
          <p:cNvSpPr txBox="1">
            <a:spLocks noGrp="1"/>
          </p:cNvSpPr>
          <p:nvPr>
            <p:ph type="subTitle" idx="1"/>
          </p:nvPr>
        </p:nvSpPr>
        <p:spPr>
          <a:xfrm>
            <a:off x="937625" y="2360152"/>
            <a:ext cx="2175300" cy="151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068" name="Google Shape;1068;p20"/>
          <p:cNvSpPr txBox="1">
            <a:spLocks noGrp="1"/>
          </p:cNvSpPr>
          <p:nvPr>
            <p:ph type="subTitle" idx="2"/>
          </p:nvPr>
        </p:nvSpPr>
        <p:spPr>
          <a:xfrm>
            <a:off x="3484347" y="2360152"/>
            <a:ext cx="2175300" cy="151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069" name="Google Shape;1069;p20"/>
          <p:cNvSpPr txBox="1">
            <a:spLocks noGrp="1"/>
          </p:cNvSpPr>
          <p:nvPr>
            <p:ph type="subTitle" idx="3"/>
          </p:nvPr>
        </p:nvSpPr>
        <p:spPr>
          <a:xfrm>
            <a:off x="6031075" y="2360152"/>
            <a:ext cx="2175300" cy="151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070" name="Google Shape;1070;p20"/>
          <p:cNvSpPr txBox="1">
            <a:spLocks noGrp="1"/>
          </p:cNvSpPr>
          <p:nvPr>
            <p:ph type="subTitle" idx="4"/>
          </p:nvPr>
        </p:nvSpPr>
        <p:spPr>
          <a:xfrm>
            <a:off x="937625" y="1700141"/>
            <a:ext cx="2175300" cy="66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71" name="Google Shape;1071;p20"/>
          <p:cNvSpPr txBox="1">
            <a:spLocks noGrp="1"/>
          </p:cNvSpPr>
          <p:nvPr>
            <p:ph type="subTitle" idx="5"/>
          </p:nvPr>
        </p:nvSpPr>
        <p:spPr>
          <a:xfrm>
            <a:off x="3484350" y="1700141"/>
            <a:ext cx="2175300" cy="66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72" name="Google Shape;1072;p20"/>
          <p:cNvSpPr txBox="1">
            <a:spLocks noGrp="1"/>
          </p:cNvSpPr>
          <p:nvPr>
            <p:ph type="subTitle" idx="6"/>
          </p:nvPr>
        </p:nvSpPr>
        <p:spPr>
          <a:xfrm>
            <a:off x="6031075" y="1700141"/>
            <a:ext cx="2175300" cy="660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073" name="Google Shape;1073;p20"/>
          <p:cNvGrpSpPr/>
          <p:nvPr/>
        </p:nvGrpSpPr>
        <p:grpSpPr>
          <a:xfrm rot="-1634644">
            <a:off x="137420" y="4150602"/>
            <a:ext cx="582873" cy="695353"/>
            <a:chOff x="6040075" y="2055025"/>
            <a:chExt cx="582850" cy="695325"/>
          </a:xfrm>
        </p:grpSpPr>
        <p:sp>
          <p:nvSpPr>
            <p:cNvPr id="1074" name="Google Shape;1074;p20"/>
            <p:cNvSpPr/>
            <p:nvPr/>
          </p:nvSpPr>
          <p:spPr>
            <a:xfrm>
              <a:off x="6040075" y="2125700"/>
              <a:ext cx="582850" cy="624650"/>
            </a:xfrm>
            <a:custGeom>
              <a:avLst/>
              <a:gdLst/>
              <a:ahLst/>
              <a:cxnLst/>
              <a:rect l="l" t="t" r="r" b="b"/>
              <a:pathLst>
                <a:path w="23314" h="24986" extrusionOk="0">
                  <a:moveTo>
                    <a:pt x="1064" y="1"/>
                  </a:moveTo>
                  <a:lnTo>
                    <a:pt x="0" y="24986"/>
                  </a:lnTo>
                  <a:lnTo>
                    <a:pt x="23314" y="24986"/>
                  </a:lnTo>
                  <a:lnTo>
                    <a:pt x="222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0"/>
            <p:cNvSpPr/>
            <p:nvPr/>
          </p:nvSpPr>
          <p:spPr>
            <a:xfrm>
              <a:off x="6100100" y="2145450"/>
              <a:ext cx="462800" cy="514475"/>
            </a:xfrm>
            <a:custGeom>
              <a:avLst/>
              <a:gdLst/>
              <a:ahLst/>
              <a:cxnLst/>
              <a:rect l="l" t="t" r="r" b="b"/>
              <a:pathLst>
                <a:path w="18512" h="20579" extrusionOk="0">
                  <a:moveTo>
                    <a:pt x="851" y="1"/>
                  </a:moveTo>
                  <a:lnTo>
                    <a:pt x="0" y="20579"/>
                  </a:lnTo>
                  <a:lnTo>
                    <a:pt x="18511" y="20579"/>
                  </a:lnTo>
                  <a:lnTo>
                    <a:pt x="176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0"/>
            <p:cNvSpPr/>
            <p:nvPr/>
          </p:nvSpPr>
          <p:spPr>
            <a:xfrm>
              <a:off x="6222450" y="2055025"/>
              <a:ext cx="218875" cy="66900"/>
            </a:xfrm>
            <a:custGeom>
              <a:avLst/>
              <a:gdLst/>
              <a:ahLst/>
              <a:cxnLst/>
              <a:rect l="l" t="t" r="r" b="b"/>
              <a:pathLst>
                <a:path w="8755" h="2676" extrusionOk="0">
                  <a:moveTo>
                    <a:pt x="6505" y="1"/>
                  </a:moveTo>
                  <a:cubicBezTo>
                    <a:pt x="5262" y="1"/>
                    <a:pt x="3971" y="97"/>
                    <a:pt x="2718" y="97"/>
                  </a:cubicBezTo>
                  <a:cubicBezTo>
                    <a:pt x="2561" y="97"/>
                    <a:pt x="2405" y="95"/>
                    <a:pt x="2249" y="92"/>
                  </a:cubicBezTo>
                  <a:cubicBezTo>
                    <a:pt x="1540" y="92"/>
                    <a:pt x="888" y="35"/>
                    <a:pt x="182" y="31"/>
                  </a:cubicBezTo>
                  <a:lnTo>
                    <a:pt x="182" y="31"/>
                  </a:lnTo>
                  <a:cubicBezTo>
                    <a:pt x="182" y="31"/>
                    <a:pt x="182" y="31"/>
                    <a:pt x="182" y="31"/>
                  </a:cubicBezTo>
                  <a:lnTo>
                    <a:pt x="182" y="31"/>
                  </a:lnTo>
                  <a:lnTo>
                    <a:pt x="182" y="31"/>
                  </a:lnTo>
                  <a:lnTo>
                    <a:pt x="182" y="31"/>
                  </a:lnTo>
                  <a:cubicBezTo>
                    <a:pt x="162" y="31"/>
                    <a:pt x="142" y="31"/>
                    <a:pt x="122" y="31"/>
                  </a:cubicBezTo>
                  <a:lnTo>
                    <a:pt x="0" y="31"/>
                  </a:lnTo>
                  <a:cubicBezTo>
                    <a:pt x="0" y="913"/>
                    <a:pt x="0" y="1794"/>
                    <a:pt x="91" y="2676"/>
                  </a:cubicBezTo>
                  <a:cubicBezTo>
                    <a:pt x="122" y="2463"/>
                    <a:pt x="122" y="2250"/>
                    <a:pt x="152" y="1946"/>
                  </a:cubicBezTo>
                  <a:cubicBezTo>
                    <a:pt x="181" y="1348"/>
                    <a:pt x="182" y="776"/>
                    <a:pt x="182" y="156"/>
                  </a:cubicBezTo>
                  <a:lnTo>
                    <a:pt x="182" y="156"/>
                  </a:lnTo>
                  <a:cubicBezTo>
                    <a:pt x="357" y="163"/>
                    <a:pt x="531" y="165"/>
                    <a:pt x="706" y="165"/>
                  </a:cubicBezTo>
                  <a:cubicBezTo>
                    <a:pt x="1203" y="165"/>
                    <a:pt x="1703" y="144"/>
                    <a:pt x="2219" y="122"/>
                  </a:cubicBezTo>
                  <a:cubicBezTo>
                    <a:pt x="2419" y="118"/>
                    <a:pt x="2619" y="116"/>
                    <a:pt x="2820" y="116"/>
                  </a:cubicBezTo>
                  <a:cubicBezTo>
                    <a:pt x="4025" y="116"/>
                    <a:pt x="5250" y="183"/>
                    <a:pt x="6474" y="183"/>
                  </a:cubicBezTo>
                  <a:lnTo>
                    <a:pt x="8484" y="183"/>
                  </a:lnTo>
                  <a:cubicBezTo>
                    <a:pt x="8515" y="1004"/>
                    <a:pt x="8573" y="1823"/>
                    <a:pt x="8602" y="2615"/>
                  </a:cubicBezTo>
                  <a:lnTo>
                    <a:pt x="8632" y="2615"/>
                  </a:lnTo>
                  <a:cubicBezTo>
                    <a:pt x="8693" y="1764"/>
                    <a:pt x="8754" y="882"/>
                    <a:pt x="875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0"/>
            <p:cNvSpPr/>
            <p:nvPr/>
          </p:nvSpPr>
          <p:spPr>
            <a:xfrm>
              <a:off x="6194325" y="2096075"/>
              <a:ext cx="275100" cy="69925"/>
            </a:xfrm>
            <a:custGeom>
              <a:avLst/>
              <a:gdLst/>
              <a:ahLst/>
              <a:cxnLst/>
              <a:rect l="l" t="t" r="r" b="b"/>
              <a:pathLst>
                <a:path w="11004" h="2797" extrusionOk="0">
                  <a:moveTo>
                    <a:pt x="0" y="0"/>
                  </a:moveTo>
                  <a:lnTo>
                    <a:pt x="0" y="2797"/>
                  </a:lnTo>
                  <a:lnTo>
                    <a:pt x="11004" y="2797"/>
                  </a:lnTo>
                  <a:lnTo>
                    <a:pt x="110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0"/>
            <p:cNvSpPr/>
            <p:nvPr/>
          </p:nvSpPr>
          <p:spPr>
            <a:xfrm>
              <a:off x="6302225" y="2355725"/>
              <a:ext cx="82100" cy="76600"/>
            </a:xfrm>
            <a:custGeom>
              <a:avLst/>
              <a:gdLst/>
              <a:ahLst/>
              <a:cxnLst/>
              <a:rect l="l" t="t" r="r" b="b"/>
              <a:pathLst>
                <a:path w="3284" h="3064" extrusionOk="0">
                  <a:moveTo>
                    <a:pt x="1637" y="1"/>
                  </a:moveTo>
                  <a:cubicBezTo>
                    <a:pt x="879" y="1"/>
                    <a:pt x="208" y="609"/>
                    <a:pt x="122" y="1377"/>
                  </a:cubicBezTo>
                  <a:cubicBezTo>
                    <a:pt x="1" y="2228"/>
                    <a:pt x="669" y="2988"/>
                    <a:pt x="1490" y="3049"/>
                  </a:cubicBezTo>
                  <a:cubicBezTo>
                    <a:pt x="1560" y="3059"/>
                    <a:pt x="1630" y="3064"/>
                    <a:pt x="1698" y="3064"/>
                  </a:cubicBezTo>
                  <a:cubicBezTo>
                    <a:pt x="2462" y="3064"/>
                    <a:pt x="3106" y="2462"/>
                    <a:pt x="3162" y="1681"/>
                  </a:cubicBezTo>
                  <a:cubicBezTo>
                    <a:pt x="3283" y="861"/>
                    <a:pt x="2645" y="101"/>
                    <a:pt x="1794" y="9"/>
                  </a:cubicBezTo>
                  <a:cubicBezTo>
                    <a:pt x="1741" y="4"/>
                    <a:pt x="1689" y="1"/>
                    <a:pt x="1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0"/>
            <p:cNvSpPr/>
            <p:nvPr/>
          </p:nvSpPr>
          <p:spPr>
            <a:xfrm>
              <a:off x="6164700" y="2341125"/>
              <a:ext cx="370075" cy="107725"/>
            </a:xfrm>
            <a:custGeom>
              <a:avLst/>
              <a:gdLst/>
              <a:ahLst/>
              <a:cxnLst/>
              <a:rect l="l" t="t" r="r" b="b"/>
              <a:pathLst>
                <a:path w="14803" h="4309" extrusionOk="0">
                  <a:moveTo>
                    <a:pt x="5502" y="77"/>
                  </a:moveTo>
                  <a:cubicBezTo>
                    <a:pt x="7295" y="107"/>
                    <a:pt x="9119" y="381"/>
                    <a:pt x="10882" y="897"/>
                  </a:cubicBezTo>
                  <a:cubicBezTo>
                    <a:pt x="11733" y="1141"/>
                    <a:pt x="14803" y="2265"/>
                    <a:pt x="13161" y="3390"/>
                  </a:cubicBezTo>
                  <a:cubicBezTo>
                    <a:pt x="11974" y="4017"/>
                    <a:pt x="10160" y="4215"/>
                    <a:pt x="8558" y="4215"/>
                  </a:cubicBezTo>
                  <a:cubicBezTo>
                    <a:pt x="7986" y="4215"/>
                    <a:pt x="7441" y="4190"/>
                    <a:pt x="6961" y="4150"/>
                  </a:cubicBezTo>
                  <a:cubicBezTo>
                    <a:pt x="5167" y="3937"/>
                    <a:pt x="3344" y="3572"/>
                    <a:pt x="1702" y="2691"/>
                  </a:cubicBezTo>
                  <a:cubicBezTo>
                    <a:pt x="152" y="1900"/>
                    <a:pt x="274" y="1019"/>
                    <a:pt x="1885" y="502"/>
                  </a:cubicBezTo>
                  <a:cubicBezTo>
                    <a:pt x="3070" y="137"/>
                    <a:pt x="4286" y="77"/>
                    <a:pt x="5502" y="77"/>
                  </a:cubicBezTo>
                  <a:close/>
                  <a:moveTo>
                    <a:pt x="5499" y="1"/>
                  </a:moveTo>
                  <a:cubicBezTo>
                    <a:pt x="4832" y="1"/>
                    <a:pt x="4212" y="29"/>
                    <a:pt x="3678" y="77"/>
                  </a:cubicBezTo>
                  <a:cubicBezTo>
                    <a:pt x="2705" y="168"/>
                    <a:pt x="1368" y="350"/>
                    <a:pt x="638" y="1049"/>
                  </a:cubicBezTo>
                  <a:cubicBezTo>
                    <a:pt x="0" y="1809"/>
                    <a:pt x="1003" y="2630"/>
                    <a:pt x="1641" y="2934"/>
                  </a:cubicBezTo>
                  <a:cubicBezTo>
                    <a:pt x="3283" y="3724"/>
                    <a:pt x="5137" y="3998"/>
                    <a:pt x="6961" y="4180"/>
                  </a:cubicBezTo>
                  <a:cubicBezTo>
                    <a:pt x="7768" y="4247"/>
                    <a:pt x="8581" y="4309"/>
                    <a:pt x="9392" y="4309"/>
                  </a:cubicBezTo>
                  <a:cubicBezTo>
                    <a:pt x="10414" y="4309"/>
                    <a:pt x="11432" y="4211"/>
                    <a:pt x="12432" y="3907"/>
                  </a:cubicBezTo>
                  <a:cubicBezTo>
                    <a:pt x="13465" y="3633"/>
                    <a:pt x="14529" y="2873"/>
                    <a:pt x="13465" y="1900"/>
                  </a:cubicBezTo>
                  <a:cubicBezTo>
                    <a:pt x="11709" y="461"/>
                    <a:pt x="8210" y="1"/>
                    <a:pt x="5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0"/>
            <p:cNvSpPr/>
            <p:nvPr/>
          </p:nvSpPr>
          <p:spPr>
            <a:xfrm>
              <a:off x="6153300" y="2355150"/>
              <a:ext cx="49400" cy="47975"/>
            </a:xfrm>
            <a:custGeom>
              <a:avLst/>
              <a:gdLst/>
              <a:ahLst/>
              <a:cxnLst/>
              <a:rect l="l" t="t" r="r" b="b"/>
              <a:pathLst>
                <a:path w="1976" h="1919" extrusionOk="0">
                  <a:moveTo>
                    <a:pt x="1007" y="0"/>
                  </a:moveTo>
                  <a:cubicBezTo>
                    <a:pt x="540" y="0"/>
                    <a:pt x="89" y="358"/>
                    <a:pt x="30" y="884"/>
                  </a:cubicBezTo>
                  <a:cubicBezTo>
                    <a:pt x="0" y="1370"/>
                    <a:pt x="395" y="1856"/>
                    <a:pt x="912" y="1917"/>
                  </a:cubicBezTo>
                  <a:cubicBezTo>
                    <a:pt x="930" y="1918"/>
                    <a:pt x="947" y="1919"/>
                    <a:pt x="965" y="1919"/>
                  </a:cubicBezTo>
                  <a:cubicBezTo>
                    <a:pt x="1435" y="1919"/>
                    <a:pt x="1916" y="1534"/>
                    <a:pt x="1945" y="1035"/>
                  </a:cubicBezTo>
                  <a:cubicBezTo>
                    <a:pt x="1976" y="488"/>
                    <a:pt x="1581" y="32"/>
                    <a:pt x="1064" y="2"/>
                  </a:cubicBezTo>
                  <a:cubicBezTo>
                    <a:pt x="1045" y="1"/>
                    <a:pt x="1026" y="0"/>
                    <a:pt x="1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0"/>
            <p:cNvSpPr/>
            <p:nvPr/>
          </p:nvSpPr>
          <p:spPr>
            <a:xfrm>
              <a:off x="6232325" y="2239425"/>
              <a:ext cx="198050" cy="309725"/>
            </a:xfrm>
            <a:custGeom>
              <a:avLst/>
              <a:gdLst/>
              <a:ahLst/>
              <a:cxnLst/>
              <a:rect l="l" t="t" r="r" b="b"/>
              <a:pathLst>
                <a:path w="7922" h="12389" extrusionOk="0">
                  <a:moveTo>
                    <a:pt x="1979" y="191"/>
                  </a:moveTo>
                  <a:cubicBezTo>
                    <a:pt x="2380" y="191"/>
                    <a:pt x="2872" y="546"/>
                    <a:pt x="3222" y="862"/>
                  </a:cubicBezTo>
                  <a:cubicBezTo>
                    <a:pt x="4499" y="2139"/>
                    <a:pt x="5502" y="3719"/>
                    <a:pt x="6262" y="5361"/>
                  </a:cubicBezTo>
                  <a:cubicBezTo>
                    <a:pt x="7022" y="7032"/>
                    <a:pt x="7538" y="8826"/>
                    <a:pt x="7660" y="10558"/>
                  </a:cubicBezTo>
                  <a:cubicBezTo>
                    <a:pt x="7660" y="11105"/>
                    <a:pt x="7660" y="11865"/>
                    <a:pt x="7174" y="12108"/>
                  </a:cubicBezTo>
                  <a:cubicBezTo>
                    <a:pt x="7077" y="12154"/>
                    <a:pt x="6978" y="12174"/>
                    <a:pt x="6879" y="12174"/>
                  </a:cubicBezTo>
                  <a:cubicBezTo>
                    <a:pt x="6446" y="12174"/>
                    <a:pt x="6000" y="11797"/>
                    <a:pt x="5654" y="11500"/>
                  </a:cubicBezTo>
                  <a:cubicBezTo>
                    <a:pt x="4316" y="10285"/>
                    <a:pt x="3405" y="8613"/>
                    <a:pt x="2705" y="7002"/>
                  </a:cubicBezTo>
                  <a:cubicBezTo>
                    <a:pt x="1976" y="5269"/>
                    <a:pt x="1034" y="2777"/>
                    <a:pt x="1338" y="923"/>
                  </a:cubicBezTo>
                  <a:cubicBezTo>
                    <a:pt x="1441" y="382"/>
                    <a:pt x="1685" y="191"/>
                    <a:pt x="1979" y="191"/>
                  </a:cubicBezTo>
                  <a:close/>
                  <a:moveTo>
                    <a:pt x="1950" y="0"/>
                  </a:moveTo>
                  <a:cubicBezTo>
                    <a:pt x="1684" y="0"/>
                    <a:pt x="1435" y="113"/>
                    <a:pt x="1246" y="406"/>
                  </a:cubicBezTo>
                  <a:cubicBezTo>
                    <a:pt x="0" y="2990"/>
                    <a:pt x="3921" y="10832"/>
                    <a:pt x="6292" y="12200"/>
                  </a:cubicBezTo>
                  <a:cubicBezTo>
                    <a:pt x="6542" y="12331"/>
                    <a:pt x="6757" y="12388"/>
                    <a:pt x="6941" y="12388"/>
                  </a:cubicBezTo>
                  <a:cubicBezTo>
                    <a:pt x="7695" y="12388"/>
                    <a:pt x="7922" y="11420"/>
                    <a:pt x="7873" y="10589"/>
                  </a:cubicBezTo>
                  <a:cubicBezTo>
                    <a:pt x="7751" y="8734"/>
                    <a:pt x="7022" y="7032"/>
                    <a:pt x="6292" y="5361"/>
                  </a:cubicBezTo>
                  <a:cubicBezTo>
                    <a:pt x="5502" y="3719"/>
                    <a:pt x="4681" y="2047"/>
                    <a:pt x="3344" y="771"/>
                  </a:cubicBezTo>
                  <a:cubicBezTo>
                    <a:pt x="3025" y="412"/>
                    <a:pt x="2457" y="0"/>
                    <a:pt x="1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0"/>
            <p:cNvSpPr/>
            <p:nvPr/>
          </p:nvSpPr>
          <p:spPr>
            <a:xfrm>
              <a:off x="6385050" y="2522225"/>
              <a:ext cx="53975" cy="47075"/>
            </a:xfrm>
            <a:custGeom>
              <a:avLst/>
              <a:gdLst/>
              <a:ahLst/>
              <a:cxnLst/>
              <a:rect l="l" t="t" r="r" b="b"/>
              <a:pathLst>
                <a:path w="2159" h="1883" extrusionOk="0">
                  <a:moveTo>
                    <a:pt x="1088" y="1"/>
                  </a:moveTo>
                  <a:cubicBezTo>
                    <a:pt x="952" y="1"/>
                    <a:pt x="811" y="31"/>
                    <a:pt x="669" y="97"/>
                  </a:cubicBezTo>
                  <a:cubicBezTo>
                    <a:pt x="244" y="310"/>
                    <a:pt x="1" y="857"/>
                    <a:pt x="214" y="1343"/>
                  </a:cubicBezTo>
                  <a:cubicBezTo>
                    <a:pt x="392" y="1679"/>
                    <a:pt x="719" y="1882"/>
                    <a:pt x="1084" y="1882"/>
                  </a:cubicBezTo>
                  <a:cubicBezTo>
                    <a:pt x="1216" y="1882"/>
                    <a:pt x="1353" y="1856"/>
                    <a:pt x="1490" y="1799"/>
                  </a:cubicBezTo>
                  <a:cubicBezTo>
                    <a:pt x="1946" y="1556"/>
                    <a:pt x="2159" y="1040"/>
                    <a:pt x="1946" y="523"/>
                  </a:cubicBezTo>
                  <a:cubicBezTo>
                    <a:pt x="1769" y="214"/>
                    <a:pt x="1448" y="1"/>
                    <a:pt x="1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0"/>
            <p:cNvSpPr/>
            <p:nvPr/>
          </p:nvSpPr>
          <p:spPr>
            <a:xfrm>
              <a:off x="6232325" y="2253375"/>
              <a:ext cx="221900" cy="281050"/>
            </a:xfrm>
            <a:custGeom>
              <a:avLst/>
              <a:gdLst/>
              <a:ahLst/>
              <a:cxnLst/>
              <a:rect l="l" t="t" r="r" b="b"/>
              <a:pathLst>
                <a:path w="8876" h="11242" extrusionOk="0">
                  <a:moveTo>
                    <a:pt x="7828" y="200"/>
                  </a:moveTo>
                  <a:cubicBezTo>
                    <a:pt x="8461" y="200"/>
                    <a:pt x="8706" y="816"/>
                    <a:pt x="8481" y="1945"/>
                  </a:cubicBezTo>
                  <a:cubicBezTo>
                    <a:pt x="8237" y="3131"/>
                    <a:pt x="7660" y="4255"/>
                    <a:pt x="7052" y="5289"/>
                  </a:cubicBezTo>
                  <a:cubicBezTo>
                    <a:pt x="6110" y="6839"/>
                    <a:pt x="4985" y="8298"/>
                    <a:pt x="3648" y="9544"/>
                  </a:cubicBezTo>
                  <a:cubicBezTo>
                    <a:pt x="3184" y="9966"/>
                    <a:pt x="1844" y="11103"/>
                    <a:pt x="1025" y="11103"/>
                  </a:cubicBezTo>
                  <a:cubicBezTo>
                    <a:pt x="663" y="11103"/>
                    <a:pt x="402" y="10880"/>
                    <a:pt x="365" y="10274"/>
                  </a:cubicBezTo>
                  <a:cubicBezTo>
                    <a:pt x="426" y="8420"/>
                    <a:pt x="1733" y="5988"/>
                    <a:pt x="2797" y="4499"/>
                  </a:cubicBezTo>
                  <a:cubicBezTo>
                    <a:pt x="3861" y="3009"/>
                    <a:pt x="5137" y="1641"/>
                    <a:pt x="6657" y="638"/>
                  </a:cubicBezTo>
                  <a:cubicBezTo>
                    <a:pt x="7130" y="342"/>
                    <a:pt x="7524" y="200"/>
                    <a:pt x="7828" y="200"/>
                  </a:cubicBezTo>
                  <a:close/>
                  <a:moveTo>
                    <a:pt x="7897" y="1"/>
                  </a:moveTo>
                  <a:cubicBezTo>
                    <a:pt x="7446" y="1"/>
                    <a:pt x="6912" y="248"/>
                    <a:pt x="6566" y="456"/>
                  </a:cubicBezTo>
                  <a:cubicBezTo>
                    <a:pt x="5016" y="1489"/>
                    <a:pt x="3861" y="2979"/>
                    <a:pt x="2797" y="4468"/>
                  </a:cubicBezTo>
                  <a:cubicBezTo>
                    <a:pt x="1733" y="5988"/>
                    <a:pt x="699" y="7538"/>
                    <a:pt x="243" y="9271"/>
                  </a:cubicBezTo>
                  <a:cubicBezTo>
                    <a:pt x="152" y="9848"/>
                    <a:pt x="0" y="10638"/>
                    <a:pt x="517" y="11094"/>
                  </a:cubicBezTo>
                  <a:cubicBezTo>
                    <a:pt x="687" y="11197"/>
                    <a:pt x="873" y="11242"/>
                    <a:pt x="1068" y="11242"/>
                  </a:cubicBezTo>
                  <a:cubicBezTo>
                    <a:pt x="2029" y="11242"/>
                    <a:pt x="3219" y="10166"/>
                    <a:pt x="3800" y="9635"/>
                  </a:cubicBezTo>
                  <a:cubicBezTo>
                    <a:pt x="5745" y="7720"/>
                    <a:pt x="7295" y="5380"/>
                    <a:pt x="8298" y="2827"/>
                  </a:cubicBezTo>
                  <a:cubicBezTo>
                    <a:pt x="8572" y="2097"/>
                    <a:pt x="8876" y="1307"/>
                    <a:pt x="8663" y="547"/>
                  </a:cubicBezTo>
                  <a:cubicBezTo>
                    <a:pt x="8532" y="142"/>
                    <a:pt x="8238" y="1"/>
                    <a:pt x="7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0"/>
            <p:cNvSpPr/>
            <p:nvPr/>
          </p:nvSpPr>
          <p:spPr>
            <a:xfrm>
              <a:off x="6412425" y="2235200"/>
              <a:ext cx="53975" cy="47700"/>
            </a:xfrm>
            <a:custGeom>
              <a:avLst/>
              <a:gdLst/>
              <a:ahLst/>
              <a:cxnLst/>
              <a:rect l="l" t="t" r="r" b="b"/>
              <a:pathLst>
                <a:path w="2159" h="1908" extrusionOk="0">
                  <a:moveTo>
                    <a:pt x="1079" y="1"/>
                  </a:moveTo>
                  <a:cubicBezTo>
                    <a:pt x="781" y="1"/>
                    <a:pt x="487" y="136"/>
                    <a:pt x="304" y="393"/>
                  </a:cubicBezTo>
                  <a:cubicBezTo>
                    <a:pt x="0" y="818"/>
                    <a:pt x="122" y="1426"/>
                    <a:pt x="547" y="1730"/>
                  </a:cubicBezTo>
                  <a:cubicBezTo>
                    <a:pt x="713" y="1849"/>
                    <a:pt x="907" y="1907"/>
                    <a:pt x="1098" y="1907"/>
                  </a:cubicBezTo>
                  <a:cubicBezTo>
                    <a:pt x="1396" y="1907"/>
                    <a:pt x="1687" y="1765"/>
                    <a:pt x="1854" y="1487"/>
                  </a:cubicBezTo>
                  <a:cubicBezTo>
                    <a:pt x="2158" y="1092"/>
                    <a:pt x="2067" y="484"/>
                    <a:pt x="1641" y="180"/>
                  </a:cubicBezTo>
                  <a:cubicBezTo>
                    <a:pt x="1473" y="59"/>
                    <a:pt x="1275" y="1"/>
                    <a:pt x="1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20"/>
          <p:cNvGrpSpPr/>
          <p:nvPr/>
        </p:nvGrpSpPr>
        <p:grpSpPr>
          <a:xfrm rot="2700000">
            <a:off x="8473617" y="241546"/>
            <a:ext cx="214421" cy="595474"/>
            <a:chOff x="7308325" y="2001075"/>
            <a:chExt cx="300175" cy="833625"/>
          </a:xfrm>
        </p:grpSpPr>
        <p:sp>
          <p:nvSpPr>
            <p:cNvPr id="1086" name="Google Shape;1086;p20"/>
            <p:cNvSpPr/>
            <p:nvPr/>
          </p:nvSpPr>
          <p:spPr>
            <a:xfrm>
              <a:off x="7330375" y="2029375"/>
              <a:ext cx="258375" cy="9725"/>
            </a:xfrm>
            <a:custGeom>
              <a:avLst/>
              <a:gdLst/>
              <a:ahLst/>
              <a:cxnLst/>
              <a:rect l="l" t="t" r="r" b="b"/>
              <a:pathLst>
                <a:path w="10335" h="389" extrusionOk="0">
                  <a:moveTo>
                    <a:pt x="5179" y="1"/>
                  </a:moveTo>
                  <a:cubicBezTo>
                    <a:pt x="3458" y="1"/>
                    <a:pt x="1733" y="69"/>
                    <a:pt x="0" y="206"/>
                  </a:cubicBezTo>
                  <a:cubicBezTo>
                    <a:pt x="1733" y="328"/>
                    <a:pt x="3458" y="388"/>
                    <a:pt x="5179" y="388"/>
                  </a:cubicBezTo>
                  <a:cubicBezTo>
                    <a:pt x="6900" y="388"/>
                    <a:pt x="8617" y="328"/>
                    <a:pt x="10335" y="206"/>
                  </a:cubicBezTo>
                  <a:cubicBezTo>
                    <a:pt x="8617" y="69"/>
                    <a:pt x="6900" y="1"/>
                    <a:pt x="5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0"/>
            <p:cNvSpPr/>
            <p:nvPr/>
          </p:nvSpPr>
          <p:spPr>
            <a:xfrm>
              <a:off x="7357725" y="2076500"/>
              <a:ext cx="203675" cy="10275"/>
            </a:xfrm>
            <a:custGeom>
              <a:avLst/>
              <a:gdLst/>
              <a:ahLst/>
              <a:cxnLst/>
              <a:rect l="l" t="t" r="r" b="b"/>
              <a:pathLst>
                <a:path w="8147" h="411" extrusionOk="0">
                  <a:moveTo>
                    <a:pt x="4073" y="0"/>
                  </a:moveTo>
                  <a:cubicBezTo>
                    <a:pt x="2713" y="0"/>
                    <a:pt x="1353" y="69"/>
                    <a:pt x="0" y="206"/>
                  </a:cubicBezTo>
                  <a:cubicBezTo>
                    <a:pt x="1353" y="342"/>
                    <a:pt x="2713" y="411"/>
                    <a:pt x="4073" y="411"/>
                  </a:cubicBezTo>
                  <a:cubicBezTo>
                    <a:pt x="5434" y="411"/>
                    <a:pt x="6794" y="342"/>
                    <a:pt x="8146" y="206"/>
                  </a:cubicBezTo>
                  <a:cubicBezTo>
                    <a:pt x="6794" y="69"/>
                    <a:pt x="5434" y="0"/>
                    <a:pt x="4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0"/>
            <p:cNvSpPr/>
            <p:nvPr/>
          </p:nvSpPr>
          <p:spPr>
            <a:xfrm>
              <a:off x="7330375" y="2311500"/>
              <a:ext cx="258375" cy="10850"/>
            </a:xfrm>
            <a:custGeom>
              <a:avLst/>
              <a:gdLst/>
              <a:ahLst/>
              <a:cxnLst/>
              <a:rect l="l" t="t" r="r" b="b"/>
              <a:pathLst>
                <a:path w="10335" h="434" extrusionOk="0">
                  <a:moveTo>
                    <a:pt x="5179" y="0"/>
                  </a:moveTo>
                  <a:cubicBezTo>
                    <a:pt x="3458" y="0"/>
                    <a:pt x="1733" y="76"/>
                    <a:pt x="0" y="228"/>
                  </a:cubicBezTo>
                  <a:cubicBezTo>
                    <a:pt x="1733" y="365"/>
                    <a:pt x="3458" y="433"/>
                    <a:pt x="5179" y="433"/>
                  </a:cubicBezTo>
                  <a:cubicBezTo>
                    <a:pt x="6900" y="433"/>
                    <a:pt x="8617" y="365"/>
                    <a:pt x="10335" y="228"/>
                  </a:cubicBezTo>
                  <a:cubicBezTo>
                    <a:pt x="8617" y="76"/>
                    <a:pt x="6900" y="0"/>
                    <a:pt x="5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0"/>
            <p:cNvSpPr/>
            <p:nvPr/>
          </p:nvSpPr>
          <p:spPr>
            <a:xfrm>
              <a:off x="7357725" y="2359650"/>
              <a:ext cx="203675" cy="10000"/>
            </a:xfrm>
            <a:custGeom>
              <a:avLst/>
              <a:gdLst/>
              <a:ahLst/>
              <a:cxnLst/>
              <a:rect l="l" t="t" r="r" b="b"/>
              <a:pathLst>
                <a:path w="8147" h="400" extrusionOk="0">
                  <a:moveTo>
                    <a:pt x="3966" y="0"/>
                  </a:moveTo>
                  <a:cubicBezTo>
                    <a:pt x="2642" y="0"/>
                    <a:pt x="1317" y="69"/>
                    <a:pt x="0" y="217"/>
                  </a:cubicBezTo>
                  <a:cubicBezTo>
                    <a:pt x="1353" y="339"/>
                    <a:pt x="2713" y="400"/>
                    <a:pt x="4073" y="400"/>
                  </a:cubicBezTo>
                  <a:cubicBezTo>
                    <a:pt x="5434" y="400"/>
                    <a:pt x="6794" y="339"/>
                    <a:pt x="8146" y="217"/>
                  </a:cubicBezTo>
                  <a:cubicBezTo>
                    <a:pt x="6758" y="77"/>
                    <a:pt x="5362" y="0"/>
                    <a:pt x="3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0"/>
            <p:cNvSpPr/>
            <p:nvPr/>
          </p:nvSpPr>
          <p:spPr>
            <a:xfrm>
              <a:off x="7330375" y="2249750"/>
              <a:ext cx="258375" cy="9725"/>
            </a:xfrm>
            <a:custGeom>
              <a:avLst/>
              <a:gdLst/>
              <a:ahLst/>
              <a:cxnLst/>
              <a:rect l="l" t="t" r="r" b="b"/>
              <a:pathLst>
                <a:path w="10335" h="389" extrusionOk="0">
                  <a:moveTo>
                    <a:pt x="5145" y="1"/>
                  </a:moveTo>
                  <a:cubicBezTo>
                    <a:pt x="3420" y="1"/>
                    <a:pt x="1702" y="69"/>
                    <a:pt x="0" y="206"/>
                  </a:cubicBezTo>
                  <a:cubicBezTo>
                    <a:pt x="1733" y="327"/>
                    <a:pt x="3458" y="388"/>
                    <a:pt x="5179" y="388"/>
                  </a:cubicBezTo>
                  <a:cubicBezTo>
                    <a:pt x="6900" y="388"/>
                    <a:pt x="8617" y="327"/>
                    <a:pt x="10335" y="206"/>
                  </a:cubicBezTo>
                  <a:cubicBezTo>
                    <a:pt x="8602" y="69"/>
                    <a:pt x="6869" y="1"/>
                    <a:pt x="5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0"/>
            <p:cNvSpPr/>
            <p:nvPr/>
          </p:nvSpPr>
          <p:spPr>
            <a:xfrm>
              <a:off x="7357725" y="2201875"/>
              <a:ext cx="203675" cy="10300"/>
            </a:xfrm>
            <a:custGeom>
              <a:avLst/>
              <a:gdLst/>
              <a:ahLst/>
              <a:cxnLst/>
              <a:rect l="l" t="t" r="r" b="b"/>
              <a:pathLst>
                <a:path w="8147" h="412" extrusionOk="0">
                  <a:moveTo>
                    <a:pt x="4073" y="1"/>
                  </a:moveTo>
                  <a:cubicBezTo>
                    <a:pt x="2713" y="1"/>
                    <a:pt x="1353" y="69"/>
                    <a:pt x="0" y="206"/>
                  </a:cubicBezTo>
                  <a:cubicBezTo>
                    <a:pt x="1353" y="343"/>
                    <a:pt x="2713" y="411"/>
                    <a:pt x="4073" y="411"/>
                  </a:cubicBezTo>
                  <a:cubicBezTo>
                    <a:pt x="5434" y="411"/>
                    <a:pt x="6794" y="343"/>
                    <a:pt x="8146" y="206"/>
                  </a:cubicBezTo>
                  <a:cubicBezTo>
                    <a:pt x="6794" y="69"/>
                    <a:pt x="5434" y="1"/>
                    <a:pt x="4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0"/>
            <p:cNvSpPr/>
            <p:nvPr/>
          </p:nvSpPr>
          <p:spPr>
            <a:xfrm>
              <a:off x="7308325" y="2001075"/>
              <a:ext cx="285750" cy="163400"/>
            </a:xfrm>
            <a:custGeom>
              <a:avLst/>
              <a:gdLst/>
              <a:ahLst/>
              <a:cxnLst/>
              <a:rect l="l" t="t" r="r" b="b"/>
              <a:pathLst>
                <a:path w="11430" h="6536" extrusionOk="0">
                  <a:moveTo>
                    <a:pt x="11247" y="1"/>
                  </a:moveTo>
                  <a:cubicBezTo>
                    <a:pt x="11065" y="761"/>
                    <a:pt x="10882" y="1429"/>
                    <a:pt x="10609" y="2098"/>
                  </a:cubicBezTo>
                  <a:cubicBezTo>
                    <a:pt x="10305" y="2736"/>
                    <a:pt x="9970" y="3253"/>
                    <a:pt x="9514" y="3709"/>
                  </a:cubicBezTo>
                  <a:cubicBezTo>
                    <a:pt x="8648" y="4545"/>
                    <a:pt x="7326" y="4963"/>
                    <a:pt x="6011" y="4963"/>
                  </a:cubicBezTo>
                  <a:cubicBezTo>
                    <a:pt x="4697" y="4963"/>
                    <a:pt x="3390" y="4545"/>
                    <a:pt x="2554" y="3709"/>
                  </a:cubicBezTo>
                  <a:cubicBezTo>
                    <a:pt x="1551" y="2767"/>
                    <a:pt x="1125" y="1368"/>
                    <a:pt x="791" y="1"/>
                  </a:cubicBezTo>
                  <a:lnTo>
                    <a:pt x="791" y="1"/>
                  </a:lnTo>
                  <a:cubicBezTo>
                    <a:pt x="1" y="3648"/>
                    <a:pt x="2250" y="6536"/>
                    <a:pt x="6049" y="6536"/>
                  </a:cubicBezTo>
                  <a:cubicBezTo>
                    <a:pt x="8694" y="6536"/>
                    <a:pt x="10973" y="4986"/>
                    <a:pt x="11369" y="2280"/>
                  </a:cubicBezTo>
                  <a:cubicBezTo>
                    <a:pt x="11429" y="1520"/>
                    <a:pt x="11399" y="730"/>
                    <a:pt x="11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0"/>
            <p:cNvSpPr/>
            <p:nvPr/>
          </p:nvSpPr>
          <p:spPr>
            <a:xfrm>
              <a:off x="7322775" y="2130250"/>
              <a:ext cx="285725" cy="163400"/>
            </a:xfrm>
            <a:custGeom>
              <a:avLst/>
              <a:gdLst/>
              <a:ahLst/>
              <a:cxnLst/>
              <a:rect l="l" t="t" r="r" b="b"/>
              <a:pathLst>
                <a:path w="11429" h="6536" extrusionOk="0">
                  <a:moveTo>
                    <a:pt x="5380" y="1"/>
                  </a:moveTo>
                  <a:cubicBezTo>
                    <a:pt x="2736" y="1"/>
                    <a:pt x="456" y="1551"/>
                    <a:pt x="61" y="4256"/>
                  </a:cubicBezTo>
                  <a:cubicBezTo>
                    <a:pt x="0" y="5016"/>
                    <a:pt x="30" y="5806"/>
                    <a:pt x="182" y="6536"/>
                  </a:cubicBezTo>
                  <a:cubicBezTo>
                    <a:pt x="365" y="5776"/>
                    <a:pt x="578" y="5077"/>
                    <a:pt x="821" y="4439"/>
                  </a:cubicBezTo>
                  <a:cubicBezTo>
                    <a:pt x="1125" y="3800"/>
                    <a:pt x="1489" y="3253"/>
                    <a:pt x="1945" y="2797"/>
                  </a:cubicBezTo>
                  <a:cubicBezTo>
                    <a:pt x="2796" y="1961"/>
                    <a:pt x="4111" y="1544"/>
                    <a:pt x="5422" y="1544"/>
                  </a:cubicBezTo>
                  <a:cubicBezTo>
                    <a:pt x="6733" y="1544"/>
                    <a:pt x="8040" y="1961"/>
                    <a:pt x="8876" y="2797"/>
                  </a:cubicBezTo>
                  <a:cubicBezTo>
                    <a:pt x="9879" y="3770"/>
                    <a:pt x="10304" y="5168"/>
                    <a:pt x="10639" y="6536"/>
                  </a:cubicBezTo>
                  <a:cubicBezTo>
                    <a:pt x="11429" y="2889"/>
                    <a:pt x="9180" y="31"/>
                    <a:pt x="5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0"/>
            <p:cNvSpPr/>
            <p:nvPr/>
          </p:nvSpPr>
          <p:spPr>
            <a:xfrm>
              <a:off x="7308425" y="2277675"/>
              <a:ext cx="285650" cy="162650"/>
            </a:xfrm>
            <a:custGeom>
              <a:avLst/>
              <a:gdLst/>
              <a:ahLst/>
              <a:cxnLst/>
              <a:rect l="l" t="t" r="r" b="b"/>
              <a:pathLst>
                <a:path w="11426" h="6506" extrusionOk="0">
                  <a:moveTo>
                    <a:pt x="11243" y="1"/>
                  </a:moveTo>
                  <a:cubicBezTo>
                    <a:pt x="11061" y="761"/>
                    <a:pt x="10878" y="1429"/>
                    <a:pt x="10605" y="2068"/>
                  </a:cubicBezTo>
                  <a:cubicBezTo>
                    <a:pt x="10301" y="2736"/>
                    <a:pt x="9966" y="3253"/>
                    <a:pt x="9510" y="3709"/>
                  </a:cubicBezTo>
                  <a:cubicBezTo>
                    <a:pt x="8644" y="4545"/>
                    <a:pt x="7322" y="4963"/>
                    <a:pt x="6007" y="4963"/>
                  </a:cubicBezTo>
                  <a:cubicBezTo>
                    <a:pt x="4693" y="4963"/>
                    <a:pt x="3386" y="4545"/>
                    <a:pt x="2550" y="3709"/>
                  </a:cubicBezTo>
                  <a:cubicBezTo>
                    <a:pt x="1547" y="2767"/>
                    <a:pt x="1121" y="1368"/>
                    <a:pt x="787" y="1"/>
                  </a:cubicBezTo>
                  <a:lnTo>
                    <a:pt x="787" y="1"/>
                  </a:lnTo>
                  <a:cubicBezTo>
                    <a:pt x="1" y="3629"/>
                    <a:pt x="2222" y="6506"/>
                    <a:pt x="5986" y="6506"/>
                  </a:cubicBezTo>
                  <a:cubicBezTo>
                    <a:pt x="6006" y="6506"/>
                    <a:pt x="6025" y="6505"/>
                    <a:pt x="6045" y="6505"/>
                  </a:cubicBezTo>
                  <a:cubicBezTo>
                    <a:pt x="8690" y="6505"/>
                    <a:pt x="10969" y="4955"/>
                    <a:pt x="11365" y="2280"/>
                  </a:cubicBezTo>
                  <a:cubicBezTo>
                    <a:pt x="11425" y="1520"/>
                    <a:pt x="11395" y="700"/>
                    <a:pt x="11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0"/>
            <p:cNvSpPr/>
            <p:nvPr/>
          </p:nvSpPr>
          <p:spPr>
            <a:xfrm>
              <a:off x="7330375" y="2581825"/>
              <a:ext cx="258375" cy="10275"/>
            </a:xfrm>
            <a:custGeom>
              <a:avLst/>
              <a:gdLst/>
              <a:ahLst/>
              <a:cxnLst/>
              <a:rect l="l" t="t" r="r" b="b"/>
              <a:pathLst>
                <a:path w="10335" h="411" extrusionOk="0">
                  <a:moveTo>
                    <a:pt x="5179" y="1"/>
                  </a:moveTo>
                  <a:cubicBezTo>
                    <a:pt x="3458" y="1"/>
                    <a:pt x="1733" y="69"/>
                    <a:pt x="0" y="206"/>
                  </a:cubicBezTo>
                  <a:cubicBezTo>
                    <a:pt x="1733" y="342"/>
                    <a:pt x="3458" y="411"/>
                    <a:pt x="5179" y="411"/>
                  </a:cubicBezTo>
                  <a:cubicBezTo>
                    <a:pt x="6900" y="411"/>
                    <a:pt x="8617" y="342"/>
                    <a:pt x="10335" y="206"/>
                  </a:cubicBezTo>
                  <a:cubicBezTo>
                    <a:pt x="8617" y="69"/>
                    <a:pt x="6900" y="1"/>
                    <a:pt x="5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0"/>
            <p:cNvSpPr/>
            <p:nvPr/>
          </p:nvSpPr>
          <p:spPr>
            <a:xfrm>
              <a:off x="7357725" y="2629900"/>
              <a:ext cx="203675" cy="10850"/>
            </a:xfrm>
            <a:custGeom>
              <a:avLst/>
              <a:gdLst/>
              <a:ahLst/>
              <a:cxnLst/>
              <a:rect l="l" t="t" r="r" b="b"/>
              <a:pathLst>
                <a:path w="8147" h="434" extrusionOk="0">
                  <a:moveTo>
                    <a:pt x="4073" y="0"/>
                  </a:moveTo>
                  <a:cubicBezTo>
                    <a:pt x="2713" y="0"/>
                    <a:pt x="1353" y="76"/>
                    <a:pt x="0" y="228"/>
                  </a:cubicBezTo>
                  <a:cubicBezTo>
                    <a:pt x="1353" y="365"/>
                    <a:pt x="2713" y="433"/>
                    <a:pt x="4073" y="433"/>
                  </a:cubicBezTo>
                  <a:cubicBezTo>
                    <a:pt x="5434" y="433"/>
                    <a:pt x="6794" y="365"/>
                    <a:pt x="8146" y="228"/>
                  </a:cubicBezTo>
                  <a:cubicBezTo>
                    <a:pt x="6794" y="76"/>
                    <a:pt x="5434" y="0"/>
                    <a:pt x="4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0"/>
            <p:cNvSpPr/>
            <p:nvPr/>
          </p:nvSpPr>
          <p:spPr>
            <a:xfrm>
              <a:off x="7330375" y="2520275"/>
              <a:ext cx="258375" cy="10275"/>
            </a:xfrm>
            <a:custGeom>
              <a:avLst/>
              <a:gdLst/>
              <a:ahLst/>
              <a:cxnLst/>
              <a:rect l="l" t="t" r="r" b="b"/>
              <a:pathLst>
                <a:path w="10335" h="411" extrusionOk="0">
                  <a:moveTo>
                    <a:pt x="5145" y="0"/>
                  </a:moveTo>
                  <a:cubicBezTo>
                    <a:pt x="3420" y="0"/>
                    <a:pt x="1702" y="69"/>
                    <a:pt x="0" y="206"/>
                  </a:cubicBezTo>
                  <a:cubicBezTo>
                    <a:pt x="1733" y="342"/>
                    <a:pt x="3458" y="411"/>
                    <a:pt x="5179" y="411"/>
                  </a:cubicBezTo>
                  <a:cubicBezTo>
                    <a:pt x="6900" y="411"/>
                    <a:pt x="8617" y="342"/>
                    <a:pt x="10335" y="206"/>
                  </a:cubicBezTo>
                  <a:cubicBezTo>
                    <a:pt x="8602" y="69"/>
                    <a:pt x="6869" y="0"/>
                    <a:pt x="5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0"/>
            <p:cNvSpPr/>
            <p:nvPr/>
          </p:nvSpPr>
          <p:spPr>
            <a:xfrm>
              <a:off x="7357725" y="2472975"/>
              <a:ext cx="203675" cy="9700"/>
            </a:xfrm>
            <a:custGeom>
              <a:avLst/>
              <a:gdLst/>
              <a:ahLst/>
              <a:cxnLst/>
              <a:rect l="l" t="t" r="r" b="b"/>
              <a:pathLst>
                <a:path w="8147" h="388" extrusionOk="0">
                  <a:moveTo>
                    <a:pt x="4073" y="0"/>
                  </a:moveTo>
                  <a:cubicBezTo>
                    <a:pt x="2713" y="0"/>
                    <a:pt x="1353" y="61"/>
                    <a:pt x="0" y="183"/>
                  </a:cubicBezTo>
                  <a:cubicBezTo>
                    <a:pt x="1353" y="319"/>
                    <a:pt x="2713" y="388"/>
                    <a:pt x="4073" y="388"/>
                  </a:cubicBezTo>
                  <a:cubicBezTo>
                    <a:pt x="5434" y="388"/>
                    <a:pt x="6794" y="319"/>
                    <a:pt x="8146" y="183"/>
                  </a:cubicBezTo>
                  <a:cubicBezTo>
                    <a:pt x="6794" y="61"/>
                    <a:pt x="5434" y="0"/>
                    <a:pt x="4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0"/>
            <p:cNvSpPr/>
            <p:nvPr/>
          </p:nvSpPr>
          <p:spPr>
            <a:xfrm>
              <a:off x="7322775" y="2400775"/>
              <a:ext cx="285725" cy="163400"/>
            </a:xfrm>
            <a:custGeom>
              <a:avLst/>
              <a:gdLst/>
              <a:ahLst/>
              <a:cxnLst/>
              <a:rect l="l" t="t" r="r" b="b"/>
              <a:pathLst>
                <a:path w="11429" h="6536" extrusionOk="0">
                  <a:moveTo>
                    <a:pt x="5380" y="1"/>
                  </a:moveTo>
                  <a:cubicBezTo>
                    <a:pt x="2736" y="1"/>
                    <a:pt x="456" y="1551"/>
                    <a:pt x="61" y="4256"/>
                  </a:cubicBezTo>
                  <a:cubicBezTo>
                    <a:pt x="0" y="5016"/>
                    <a:pt x="30" y="5806"/>
                    <a:pt x="182" y="6536"/>
                  </a:cubicBezTo>
                  <a:cubicBezTo>
                    <a:pt x="365" y="5776"/>
                    <a:pt x="578" y="5107"/>
                    <a:pt x="821" y="4439"/>
                  </a:cubicBezTo>
                  <a:cubicBezTo>
                    <a:pt x="1125" y="3800"/>
                    <a:pt x="1489" y="3283"/>
                    <a:pt x="1945" y="2828"/>
                  </a:cubicBezTo>
                  <a:cubicBezTo>
                    <a:pt x="2796" y="1992"/>
                    <a:pt x="4111" y="1574"/>
                    <a:pt x="5422" y="1574"/>
                  </a:cubicBezTo>
                  <a:cubicBezTo>
                    <a:pt x="6733" y="1574"/>
                    <a:pt x="8040" y="1992"/>
                    <a:pt x="8876" y="2828"/>
                  </a:cubicBezTo>
                  <a:cubicBezTo>
                    <a:pt x="9879" y="3770"/>
                    <a:pt x="10304" y="5168"/>
                    <a:pt x="10639" y="6536"/>
                  </a:cubicBezTo>
                  <a:cubicBezTo>
                    <a:pt x="11429" y="2888"/>
                    <a:pt x="9180" y="1"/>
                    <a:pt x="5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0"/>
            <p:cNvSpPr/>
            <p:nvPr/>
          </p:nvSpPr>
          <p:spPr>
            <a:xfrm>
              <a:off x="7308325" y="2548200"/>
              <a:ext cx="285750" cy="163400"/>
            </a:xfrm>
            <a:custGeom>
              <a:avLst/>
              <a:gdLst/>
              <a:ahLst/>
              <a:cxnLst/>
              <a:rect l="l" t="t" r="r" b="b"/>
              <a:pathLst>
                <a:path w="11430" h="6536" extrusionOk="0">
                  <a:moveTo>
                    <a:pt x="11247" y="1"/>
                  </a:moveTo>
                  <a:cubicBezTo>
                    <a:pt x="11065" y="760"/>
                    <a:pt x="10882" y="1429"/>
                    <a:pt x="10609" y="2098"/>
                  </a:cubicBezTo>
                  <a:cubicBezTo>
                    <a:pt x="10305" y="2736"/>
                    <a:pt x="9970" y="3253"/>
                    <a:pt x="9514" y="3709"/>
                  </a:cubicBezTo>
                  <a:cubicBezTo>
                    <a:pt x="8648" y="4545"/>
                    <a:pt x="7326" y="4963"/>
                    <a:pt x="6011" y="4963"/>
                  </a:cubicBezTo>
                  <a:cubicBezTo>
                    <a:pt x="4697" y="4963"/>
                    <a:pt x="3390" y="4545"/>
                    <a:pt x="2554" y="3709"/>
                  </a:cubicBezTo>
                  <a:cubicBezTo>
                    <a:pt x="1551" y="2767"/>
                    <a:pt x="1125" y="1368"/>
                    <a:pt x="791" y="1"/>
                  </a:cubicBezTo>
                  <a:lnTo>
                    <a:pt x="791" y="1"/>
                  </a:lnTo>
                  <a:cubicBezTo>
                    <a:pt x="1" y="3648"/>
                    <a:pt x="2250" y="6536"/>
                    <a:pt x="6049" y="6536"/>
                  </a:cubicBezTo>
                  <a:cubicBezTo>
                    <a:pt x="8694" y="6536"/>
                    <a:pt x="10973" y="4985"/>
                    <a:pt x="11369" y="2280"/>
                  </a:cubicBezTo>
                  <a:cubicBezTo>
                    <a:pt x="11429" y="1520"/>
                    <a:pt x="11399" y="730"/>
                    <a:pt x="11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0"/>
            <p:cNvSpPr/>
            <p:nvPr/>
          </p:nvSpPr>
          <p:spPr>
            <a:xfrm>
              <a:off x="7328075" y="2796875"/>
              <a:ext cx="258400" cy="9700"/>
            </a:xfrm>
            <a:custGeom>
              <a:avLst/>
              <a:gdLst/>
              <a:ahLst/>
              <a:cxnLst/>
              <a:rect l="l" t="t" r="r" b="b"/>
              <a:pathLst>
                <a:path w="10336" h="388" extrusionOk="0">
                  <a:moveTo>
                    <a:pt x="5168" y="0"/>
                  </a:moveTo>
                  <a:cubicBezTo>
                    <a:pt x="3443" y="0"/>
                    <a:pt x="1718" y="69"/>
                    <a:pt x="1" y="206"/>
                  </a:cubicBezTo>
                  <a:cubicBezTo>
                    <a:pt x="1718" y="327"/>
                    <a:pt x="3443" y="388"/>
                    <a:pt x="5168" y="388"/>
                  </a:cubicBezTo>
                  <a:cubicBezTo>
                    <a:pt x="6893" y="388"/>
                    <a:pt x="8618" y="327"/>
                    <a:pt x="10335" y="206"/>
                  </a:cubicBezTo>
                  <a:cubicBezTo>
                    <a:pt x="8618" y="69"/>
                    <a:pt x="6893" y="0"/>
                    <a:pt x="5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0"/>
            <p:cNvSpPr/>
            <p:nvPr/>
          </p:nvSpPr>
          <p:spPr>
            <a:xfrm>
              <a:off x="7356200" y="2748250"/>
              <a:ext cx="202925" cy="10850"/>
            </a:xfrm>
            <a:custGeom>
              <a:avLst/>
              <a:gdLst/>
              <a:ahLst/>
              <a:cxnLst/>
              <a:rect l="l" t="t" r="r" b="b"/>
              <a:pathLst>
                <a:path w="8117" h="434" extrusionOk="0">
                  <a:moveTo>
                    <a:pt x="4047" y="0"/>
                  </a:moveTo>
                  <a:cubicBezTo>
                    <a:pt x="2691" y="0"/>
                    <a:pt x="1338" y="69"/>
                    <a:pt x="0" y="205"/>
                  </a:cubicBezTo>
                  <a:cubicBezTo>
                    <a:pt x="1338" y="357"/>
                    <a:pt x="2691" y="433"/>
                    <a:pt x="4047" y="433"/>
                  </a:cubicBezTo>
                  <a:cubicBezTo>
                    <a:pt x="5403" y="433"/>
                    <a:pt x="6764" y="357"/>
                    <a:pt x="8116" y="205"/>
                  </a:cubicBezTo>
                  <a:cubicBezTo>
                    <a:pt x="6764" y="69"/>
                    <a:pt x="5403" y="0"/>
                    <a:pt x="4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0"/>
            <p:cNvSpPr/>
            <p:nvPr/>
          </p:nvSpPr>
          <p:spPr>
            <a:xfrm>
              <a:off x="7322775" y="2671300"/>
              <a:ext cx="285725" cy="163400"/>
            </a:xfrm>
            <a:custGeom>
              <a:avLst/>
              <a:gdLst/>
              <a:ahLst/>
              <a:cxnLst/>
              <a:rect l="l" t="t" r="r" b="b"/>
              <a:pathLst>
                <a:path w="11429" h="6536" extrusionOk="0">
                  <a:moveTo>
                    <a:pt x="5380" y="1"/>
                  </a:moveTo>
                  <a:cubicBezTo>
                    <a:pt x="2736" y="1"/>
                    <a:pt x="456" y="1581"/>
                    <a:pt x="61" y="4256"/>
                  </a:cubicBezTo>
                  <a:cubicBezTo>
                    <a:pt x="0" y="5016"/>
                    <a:pt x="30" y="5837"/>
                    <a:pt x="182" y="6536"/>
                  </a:cubicBezTo>
                  <a:cubicBezTo>
                    <a:pt x="365" y="5776"/>
                    <a:pt x="578" y="5107"/>
                    <a:pt x="821" y="4469"/>
                  </a:cubicBezTo>
                  <a:cubicBezTo>
                    <a:pt x="1125" y="3800"/>
                    <a:pt x="1489" y="3283"/>
                    <a:pt x="1945" y="2827"/>
                  </a:cubicBezTo>
                  <a:cubicBezTo>
                    <a:pt x="2796" y="1991"/>
                    <a:pt x="4111" y="1574"/>
                    <a:pt x="5422" y="1574"/>
                  </a:cubicBezTo>
                  <a:cubicBezTo>
                    <a:pt x="6733" y="1574"/>
                    <a:pt x="8040" y="1991"/>
                    <a:pt x="8876" y="2827"/>
                  </a:cubicBezTo>
                  <a:cubicBezTo>
                    <a:pt x="9879" y="3770"/>
                    <a:pt x="10304" y="5168"/>
                    <a:pt x="10639" y="6536"/>
                  </a:cubicBezTo>
                  <a:cubicBezTo>
                    <a:pt x="11429" y="2888"/>
                    <a:pt x="9180" y="1"/>
                    <a:pt x="5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 name="Google Shape;1104;p20"/>
          <p:cNvSpPr/>
          <p:nvPr/>
        </p:nvSpPr>
        <p:spPr>
          <a:xfrm rot="10800000" flipH="1">
            <a:off x="8388451" y="4420386"/>
            <a:ext cx="269715" cy="269715"/>
          </a:xfrm>
          <a:custGeom>
            <a:avLst/>
            <a:gdLst/>
            <a:ahLst/>
            <a:cxnLst/>
            <a:rect l="l" t="t" r="r" b="b"/>
            <a:pathLst>
              <a:path w="56842" h="56842" extrusionOk="0">
                <a:moveTo>
                  <a:pt x="28421" y="0"/>
                </a:moveTo>
                <a:cubicBezTo>
                  <a:pt x="12685" y="0"/>
                  <a:pt x="0" y="12755"/>
                  <a:pt x="0" y="28421"/>
                </a:cubicBezTo>
                <a:cubicBezTo>
                  <a:pt x="0" y="35283"/>
                  <a:pt x="2288" y="41522"/>
                  <a:pt x="6308" y="46374"/>
                </a:cubicBezTo>
                <a:cubicBezTo>
                  <a:pt x="11507" y="52821"/>
                  <a:pt x="19479" y="56841"/>
                  <a:pt x="28421" y="56841"/>
                </a:cubicBezTo>
                <a:cubicBezTo>
                  <a:pt x="37293" y="56841"/>
                  <a:pt x="45265" y="52821"/>
                  <a:pt x="50464" y="46374"/>
                </a:cubicBezTo>
                <a:cubicBezTo>
                  <a:pt x="54484" y="41453"/>
                  <a:pt x="56841" y="35214"/>
                  <a:pt x="56841" y="28421"/>
                </a:cubicBezTo>
                <a:cubicBezTo>
                  <a:pt x="56841" y="12755"/>
                  <a:pt x="44156" y="0"/>
                  <a:pt x="28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0"/>
          <p:cNvSpPr/>
          <p:nvPr/>
        </p:nvSpPr>
        <p:spPr>
          <a:xfrm rot="10800000" flipH="1">
            <a:off x="170933" y="346022"/>
            <a:ext cx="288053" cy="288053"/>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0"/>
          <p:cNvSpPr/>
          <p:nvPr/>
        </p:nvSpPr>
        <p:spPr>
          <a:xfrm rot="2700000" flipH="1">
            <a:off x="1799281" y="4641271"/>
            <a:ext cx="701038" cy="670106"/>
          </a:xfrm>
          <a:custGeom>
            <a:avLst/>
            <a:gdLst/>
            <a:ahLst/>
            <a:cxnLst/>
            <a:rect l="l" t="t" r="r" b="b"/>
            <a:pathLst>
              <a:path w="11439" h="10933" extrusionOk="0">
                <a:moveTo>
                  <a:pt x="5728" y="1"/>
                </a:moveTo>
                <a:cubicBezTo>
                  <a:pt x="5554" y="1"/>
                  <a:pt x="5377" y="9"/>
                  <a:pt x="5200" y="25"/>
                </a:cubicBezTo>
                <a:cubicBezTo>
                  <a:pt x="2219" y="372"/>
                  <a:pt x="1" y="3006"/>
                  <a:pt x="278" y="5986"/>
                </a:cubicBezTo>
                <a:cubicBezTo>
                  <a:pt x="539" y="8859"/>
                  <a:pt x="2891" y="10932"/>
                  <a:pt x="5712" y="10932"/>
                </a:cubicBezTo>
                <a:cubicBezTo>
                  <a:pt x="5886" y="10932"/>
                  <a:pt x="6062" y="10924"/>
                  <a:pt x="6240" y="10908"/>
                </a:cubicBezTo>
                <a:cubicBezTo>
                  <a:pt x="9290" y="10631"/>
                  <a:pt x="11438" y="7997"/>
                  <a:pt x="11161" y="4947"/>
                </a:cubicBezTo>
                <a:cubicBezTo>
                  <a:pt x="10965" y="2074"/>
                  <a:pt x="8556" y="1"/>
                  <a:pt x="5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TITLE_ONLY_2_1_1">
    <p:spTree>
      <p:nvGrpSpPr>
        <p:cNvPr id="1" name="Shape 1585"/>
        <p:cNvGrpSpPr/>
        <p:nvPr/>
      </p:nvGrpSpPr>
      <p:grpSpPr>
        <a:xfrm>
          <a:off x="0" y="0"/>
          <a:ext cx="0" cy="0"/>
          <a:chOff x="0" y="0"/>
          <a:chExt cx="0" cy="0"/>
        </a:xfrm>
      </p:grpSpPr>
      <p:grpSp>
        <p:nvGrpSpPr>
          <p:cNvPr id="1586" name="Google Shape;1586;p28"/>
          <p:cNvGrpSpPr/>
          <p:nvPr/>
        </p:nvGrpSpPr>
        <p:grpSpPr>
          <a:xfrm>
            <a:off x="-102382" y="-170100"/>
            <a:ext cx="9372696" cy="5483700"/>
            <a:chOff x="-102382" y="-170100"/>
            <a:chExt cx="9372696" cy="5483700"/>
          </a:xfrm>
        </p:grpSpPr>
        <p:grpSp>
          <p:nvGrpSpPr>
            <p:cNvPr id="1587" name="Google Shape;1587;p28"/>
            <p:cNvGrpSpPr/>
            <p:nvPr/>
          </p:nvGrpSpPr>
          <p:grpSpPr>
            <a:xfrm>
              <a:off x="-102382" y="449173"/>
              <a:ext cx="9372696" cy="4214993"/>
              <a:chOff x="-721775" y="1833025"/>
              <a:chExt cx="10611000" cy="1466850"/>
            </a:xfrm>
          </p:grpSpPr>
          <p:cxnSp>
            <p:nvCxnSpPr>
              <p:cNvPr id="1588" name="Google Shape;1588;p28"/>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589" name="Google Shape;1589;p28"/>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590" name="Google Shape;1590;p28"/>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591" name="Google Shape;1591;p28"/>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592" name="Google Shape;1592;p28"/>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593" name="Google Shape;1593;p28"/>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594" name="Google Shape;1594;p28"/>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595" name="Google Shape;1595;p28"/>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1596" name="Google Shape;1596;p28"/>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597" name="Google Shape;1597;p28"/>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598" name="Google Shape;1598;p28"/>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599" name="Google Shape;1599;p28"/>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600" name="Google Shape;1600;p28"/>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601" name="Google Shape;1601;p28"/>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602" name="Google Shape;1602;p28"/>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603" name="Google Shape;1603;p28"/>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604" name="Google Shape;1604;p28"/>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605" name="Google Shape;1605;p28"/>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606" name="Google Shape;1606;p28"/>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607" name="Google Shape;1607;p28"/>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608" name="Google Shape;1608;p28"/>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609" name="Google Shape;1609;p28"/>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610" name="Google Shape;1610;p28"/>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611" name="Google Shape;1611;p28"/>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612" name="Google Shape;1612;p28"/>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sp>
        <p:nvSpPr>
          <p:cNvPr id="1613" name="Google Shape;161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Fira Sans Condensed Black" panose="020B0A03050000020004" pitchFamily="34" charset="0"/>
                <a:cs typeface="#9Slide03 Arima Madurai" panose="00000500000000000000" pitchFamily="2" charset="-93"/>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grpSp>
        <p:nvGrpSpPr>
          <p:cNvPr id="1614" name="Google Shape;1614;p28"/>
          <p:cNvGrpSpPr/>
          <p:nvPr/>
        </p:nvGrpSpPr>
        <p:grpSpPr>
          <a:xfrm rot="-1634644">
            <a:off x="-34755" y="4265677"/>
            <a:ext cx="582873" cy="695353"/>
            <a:chOff x="6040075" y="2055025"/>
            <a:chExt cx="582850" cy="695325"/>
          </a:xfrm>
        </p:grpSpPr>
        <p:sp>
          <p:nvSpPr>
            <p:cNvPr id="1615" name="Google Shape;1615;p28"/>
            <p:cNvSpPr/>
            <p:nvPr/>
          </p:nvSpPr>
          <p:spPr>
            <a:xfrm>
              <a:off x="6040075" y="2125700"/>
              <a:ext cx="582850" cy="624650"/>
            </a:xfrm>
            <a:custGeom>
              <a:avLst/>
              <a:gdLst/>
              <a:ahLst/>
              <a:cxnLst/>
              <a:rect l="l" t="t" r="r" b="b"/>
              <a:pathLst>
                <a:path w="23314" h="24986" extrusionOk="0">
                  <a:moveTo>
                    <a:pt x="1064" y="1"/>
                  </a:moveTo>
                  <a:lnTo>
                    <a:pt x="0" y="24986"/>
                  </a:lnTo>
                  <a:lnTo>
                    <a:pt x="23314" y="24986"/>
                  </a:lnTo>
                  <a:lnTo>
                    <a:pt x="222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8"/>
            <p:cNvSpPr/>
            <p:nvPr/>
          </p:nvSpPr>
          <p:spPr>
            <a:xfrm>
              <a:off x="6100100" y="2145450"/>
              <a:ext cx="462800" cy="514475"/>
            </a:xfrm>
            <a:custGeom>
              <a:avLst/>
              <a:gdLst/>
              <a:ahLst/>
              <a:cxnLst/>
              <a:rect l="l" t="t" r="r" b="b"/>
              <a:pathLst>
                <a:path w="18512" h="20579" extrusionOk="0">
                  <a:moveTo>
                    <a:pt x="851" y="1"/>
                  </a:moveTo>
                  <a:lnTo>
                    <a:pt x="0" y="20579"/>
                  </a:lnTo>
                  <a:lnTo>
                    <a:pt x="18511" y="20579"/>
                  </a:lnTo>
                  <a:lnTo>
                    <a:pt x="176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8"/>
            <p:cNvSpPr/>
            <p:nvPr/>
          </p:nvSpPr>
          <p:spPr>
            <a:xfrm>
              <a:off x="6222450" y="2055025"/>
              <a:ext cx="218875" cy="66900"/>
            </a:xfrm>
            <a:custGeom>
              <a:avLst/>
              <a:gdLst/>
              <a:ahLst/>
              <a:cxnLst/>
              <a:rect l="l" t="t" r="r" b="b"/>
              <a:pathLst>
                <a:path w="8755" h="2676" extrusionOk="0">
                  <a:moveTo>
                    <a:pt x="6505" y="1"/>
                  </a:moveTo>
                  <a:cubicBezTo>
                    <a:pt x="5262" y="1"/>
                    <a:pt x="3971" y="97"/>
                    <a:pt x="2718" y="97"/>
                  </a:cubicBezTo>
                  <a:cubicBezTo>
                    <a:pt x="2561" y="97"/>
                    <a:pt x="2405" y="95"/>
                    <a:pt x="2249" y="92"/>
                  </a:cubicBezTo>
                  <a:cubicBezTo>
                    <a:pt x="1540" y="92"/>
                    <a:pt x="888" y="35"/>
                    <a:pt x="182" y="31"/>
                  </a:cubicBezTo>
                  <a:lnTo>
                    <a:pt x="182" y="31"/>
                  </a:lnTo>
                  <a:cubicBezTo>
                    <a:pt x="182" y="31"/>
                    <a:pt x="182" y="31"/>
                    <a:pt x="182" y="31"/>
                  </a:cubicBezTo>
                  <a:lnTo>
                    <a:pt x="182" y="31"/>
                  </a:lnTo>
                  <a:lnTo>
                    <a:pt x="182" y="31"/>
                  </a:lnTo>
                  <a:lnTo>
                    <a:pt x="182" y="31"/>
                  </a:lnTo>
                  <a:cubicBezTo>
                    <a:pt x="162" y="31"/>
                    <a:pt x="142" y="31"/>
                    <a:pt x="122" y="31"/>
                  </a:cubicBezTo>
                  <a:lnTo>
                    <a:pt x="0" y="31"/>
                  </a:lnTo>
                  <a:cubicBezTo>
                    <a:pt x="0" y="913"/>
                    <a:pt x="0" y="1794"/>
                    <a:pt x="91" y="2676"/>
                  </a:cubicBezTo>
                  <a:cubicBezTo>
                    <a:pt x="122" y="2463"/>
                    <a:pt x="122" y="2250"/>
                    <a:pt x="152" y="1946"/>
                  </a:cubicBezTo>
                  <a:cubicBezTo>
                    <a:pt x="181" y="1348"/>
                    <a:pt x="182" y="776"/>
                    <a:pt x="182" y="156"/>
                  </a:cubicBezTo>
                  <a:lnTo>
                    <a:pt x="182" y="156"/>
                  </a:lnTo>
                  <a:cubicBezTo>
                    <a:pt x="357" y="163"/>
                    <a:pt x="531" y="165"/>
                    <a:pt x="706" y="165"/>
                  </a:cubicBezTo>
                  <a:cubicBezTo>
                    <a:pt x="1203" y="165"/>
                    <a:pt x="1703" y="144"/>
                    <a:pt x="2219" y="122"/>
                  </a:cubicBezTo>
                  <a:cubicBezTo>
                    <a:pt x="2419" y="118"/>
                    <a:pt x="2619" y="116"/>
                    <a:pt x="2820" y="116"/>
                  </a:cubicBezTo>
                  <a:cubicBezTo>
                    <a:pt x="4025" y="116"/>
                    <a:pt x="5250" y="183"/>
                    <a:pt x="6474" y="183"/>
                  </a:cubicBezTo>
                  <a:lnTo>
                    <a:pt x="8484" y="183"/>
                  </a:lnTo>
                  <a:cubicBezTo>
                    <a:pt x="8515" y="1004"/>
                    <a:pt x="8573" y="1823"/>
                    <a:pt x="8602" y="2615"/>
                  </a:cubicBezTo>
                  <a:lnTo>
                    <a:pt x="8632" y="2615"/>
                  </a:lnTo>
                  <a:cubicBezTo>
                    <a:pt x="8693" y="1764"/>
                    <a:pt x="8754" y="882"/>
                    <a:pt x="875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8"/>
            <p:cNvSpPr/>
            <p:nvPr/>
          </p:nvSpPr>
          <p:spPr>
            <a:xfrm>
              <a:off x="6194325" y="2096075"/>
              <a:ext cx="275100" cy="69925"/>
            </a:xfrm>
            <a:custGeom>
              <a:avLst/>
              <a:gdLst/>
              <a:ahLst/>
              <a:cxnLst/>
              <a:rect l="l" t="t" r="r" b="b"/>
              <a:pathLst>
                <a:path w="11004" h="2797" extrusionOk="0">
                  <a:moveTo>
                    <a:pt x="0" y="0"/>
                  </a:moveTo>
                  <a:lnTo>
                    <a:pt x="0" y="2797"/>
                  </a:lnTo>
                  <a:lnTo>
                    <a:pt x="11004" y="2797"/>
                  </a:lnTo>
                  <a:lnTo>
                    <a:pt x="110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8"/>
            <p:cNvSpPr/>
            <p:nvPr/>
          </p:nvSpPr>
          <p:spPr>
            <a:xfrm>
              <a:off x="6302225" y="2355725"/>
              <a:ext cx="82100" cy="76600"/>
            </a:xfrm>
            <a:custGeom>
              <a:avLst/>
              <a:gdLst/>
              <a:ahLst/>
              <a:cxnLst/>
              <a:rect l="l" t="t" r="r" b="b"/>
              <a:pathLst>
                <a:path w="3284" h="3064" extrusionOk="0">
                  <a:moveTo>
                    <a:pt x="1637" y="1"/>
                  </a:moveTo>
                  <a:cubicBezTo>
                    <a:pt x="879" y="1"/>
                    <a:pt x="208" y="609"/>
                    <a:pt x="122" y="1377"/>
                  </a:cubicBezTo>
                  <a:cubicBezTo>
                    <a:pt x="1" y="2228"/>
                    <a:pt x="669" y="2988"/>
                    <a:pt x="1490" y="3049"/>
                  </a:cubicBezTo>
                  <a:cubicBezTo>
                    <a:pt x="1560" y="3059"/>
                    <a:pt x="1630" y="3064"/>
                    <a:pt x="1698" y="3064"/>
                  </a:cubicBezTo>
                  <a:cubicBezTo>
                    <a:pt x="2462" y="3064"/>
                    <a:pt x="3106" y="2462"/>
                    <a:pt x="3162" y="1681"/>
                  </a:cubicBezTo>
                  <a:cubicBezTo>
                    <a:pt x="3283" y="861"/>
                    <a:pt x="2645" y="101"/>
                    <a:pt x="1794" y="9"/>
                  </a:cubicBezTo>
                  <a:cubicBezTo>
                    <a:pt x="1741" y="4"/>
                    <a:pt x="1689" y="1"/>
                    <a:pt x="1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8"/>
            <p:cNvSpPr/>
            <p:nvPr/>
          </p:nvSpPr>
          <p:spPr>
            <a:xfrm>
              <a:off x="6164700" y="2341125"/>
              <a:ext cx="370075" cy="107725"/>
            </a:xfrm>
            <a:custGeom>
              <a:avLst/>
              <a:gdLst/>
              <a:ahLst/>
              <a:cxnLst/>
              <a:rect l="l" t="t" r="r" b="b"/>
              <a:pathLst>
                <a:path w="14803" h="4309" extrusionOk="0">
                  <a:moveTo>
                    <a:pt x="5502" y="77"/>
                  </a:moveTo>
                  <a:cubicBezTo>
                    <a:pt x="7295" y="107"/>
                    <a:pt x="9119" y="381"/>
                    <a:pt x="10882" y="897"/>
                  </a:cubicBezTo>
                  <a:cubicBezTo>
                    <a:pt x="11733" y="1141"/>
                    <a:pt x="14803" y="2265"/>
                    <a:pt x="13161" y="3390"/>
                  </a:cubicBezTo>
                  <a:cubicBezTo>
                    <a:pt x="11974" y="4017"/>
                    <a:pt x="10160" y="4215"/>
                    <a:pt x="8558" y="4215"/>
                  </a:cubicBezTo>
                  <a:cubicBezTo>
                    <a:pt x="7986" y="4215"/>
                    <a:pt x="7441" y="4190"/>
                    <a:pt x="6961" y="4150"/>
                  </a:cubicBezTo>
                  <a:cubicBezTo>
                    <a:pt x="5167" y="3937"/>
                    <a:pt x="3344" y="3572"/>
                    <a:pt x="1702" y="2691"/>
                  </a:cubicBezTo>
                  <a:cubicBezTo>
                    <a:pt x="152" y="1900"/>
                    <a:pt x="274" y="1019"/>
                    <a:pt x="1885" y="502"/>
                  </a:cubicBezTo>
                  <a:cubicBezTo>
                    <a:pt x="3070" y="137"/>
                    <a:pt x="4286" y="77"/>
                    <a:pt x="5502" y="77"/>
                  </a:cubicBezTo>
                  <a:close/>
                  <a:moveTo>
                    <a:pt x="5499" y="1"/>
                  </a:moveTo>
                  <a:cubicBezTo>
                    <a:pt x="4832" y="1"/>
                    <a:pt x="4212" y="29"/>
                    <a:pt x="3678" y="77"/>
                  </a:cubicBezTo>
                  <a:cubicBezTo>
                    <a:pt x="2705" y="168"/>
                    <a:pt x="1368" y="350"/>
                    <a:pt x="638" y="1049"/>
                  </a:cubicBezTo>
                  <a:cubicBezTo>
                    <a:pt x="0" y="1809"/>
                    <a:pt x="1003" y="2630"/>
                    <a:pt x="1641" y="2934"/>
                  </a:cubicBezTo>
                  <a:cubicBezTo>
                    <a:pt x="3283" y="3724"/>
                    <a:pt x="5137" y="3998"/>
                    <a:pt x="6961" y="4180"/>
                  </a:cubicBezTo>
                  <a:cubicBezTo>
                    <a:pt x="7768" y="4247"/>
                    <a:pt x="8581" y="4309"/>
                    <a:pt x="9392" y="4309"/>
                  </a:cubicBezTo>
                  <a:cubicBezTo>
                    <a:pt x="10414" y="4309"/>
                    <a:pt x="11432" y="4211"/>
                    <a:pt x="12432" y="3907"/>
                  </a:cubicBezTo>
                  <a:cubicBezTo>
                    <a:pt x="13465" y="3633"/>
                    <a:pt x="14529" y="2873"/>
                    <a:pt x="13465" y="1900"/>
                  </a:cubicBezTo>
                  <a:cubicBezTo>
                    <a:pt x="11709" y="461"/>
                    <a:pt x="8210" y="1"/>
                    <a:pt x="5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8"/>
            <p:cNvSpPr/>
            <p:nvPr/>
          </p:nvSpPr>
          <p:spPr>
            <a:xfrm>
              <a:off x="6153300" y="2355150"/>
              <a:ext cx="49400" cy="47975"/>
            </a:xfrm>
            <a:custGeom>
              <a:avLst/>
              <a:gdLst/>
              <a:ahLst/>
              <a:cxnLst/>
              <a:rect l="l" t="t" r="r" b="b"/>
              <a:pathLst>
                <a:path w="1976" h="1919" extrusionOk="0">
                  <a:moveTo>
                    <a:pt x="1007" y="0"/>
                  </a:moveTo>
                  <a:cubicBezTo>
                    <a:pt x="540" y="0"/>
                    <a:pt x="89" y="358"/>
                    <a:pt x="30" y="884"/>
                  </a:cubicBezTo>
                  <a:cubicBezTo>
                    <a:pt x="0" y="1370"/>
                    <a:pt x="395" y="1856"/>
                    <a:pt x="912" y="1917"/>
                  </a:cubicBezTo>
                  <a:cubicBezTo>
                    <a:pt x="930" y="1918"/>
                    <a:pt x="947" y="1919"/>
                    <a:pt x="965" y="1919"/>
                  </a:cubicBezTo>
                  <a:cubicBezTo>
                    <a:pt x="1435" y="1919"/>
                    <a:pt x="1916" y="1534"/>
                    <a:pt x="1945" y="1035"/>
                  </a:cubicBezTo>
                  <a:cubicBezTo>
                    <a:pt x="1976" y="488"/>
                    <a:pt x="1581" y="32"/>
                    <a:pt x="1064" y="2"/>
                  </a:cubicBezTo>
                  <a:cubicBezTo>
                    <a:pt x="1045" y="1"/>
                    <a:pt x="1026" y="0"/>
                    <a:pt x="1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8"/>
            <p:cNvSpPr/>
            <p:nvPr/>
          </p:nvSpPr>
          <p:spPr>
            <a:xfrm>
              <a:off x="6232325" y="2239425"/>
              <a:ext cx="198050" cy="309725"/>
            </a:xfrm>
            <a:custGeom>
              <a:avLst/>
              <a:gdLst/>
              <a:ahLst/>
              <a:cxnLst/>
              <a:rect l="l" t="t" r="r" b="b"/>
              <a:pathLst>
                <a:path w="7922" h="12389" extrusionOk="0">
                  <a:moveTo>
                    <a:pt x="1979" y="191"/>
                  </a:moveTo>
                  <a:cubicBezTo>
                    <a:pt x="2380" y="191"/>
                    <a:pt x="2872" y="546"/>
                    <a:pt x="3222" y="862"/>
                  </a:cubicBezTo>
                  <a:cubicBezTo>
                    <a:pt x="4499" y="2139"/>
                    <a:pt x="5502" y="3719"/>
                    <a:pt x="6262" y="5361"/>
                  </a:cubicBezTo>
                  <a:cubicBezTo>
                    <a:pt x="7022" y="7032"/>
                    <a:pt x="7538" y="8826"/>
                    <a:pt x="7660" y="10558"/>
                  </a:cubicBezTo>
                  <a:cubicBezTo>
                    <a:pt x="7660" y="11105"/>
                    <a:pt x="7660" y="11865"/>
                    <a:pt x="7174" y="12108"/>
                  </a:cubicBezTo>
                  <a:cubicBezTo>
                    <a:pt x="7077" y="12154"/>
                    <a:pt x="6978" y="12174"/>
                    <a:pt x="6879" y="12174"/>
                  </a:cubicBezTo>
                  <a:cubicBezTo>
                    <a:pt x="6446" y="12174"/>
                    <a:pt x="6000" y="11797"/>
                    <a:pt x="5654" y="11500"/>
                  </a:cubicBezTo>
                  <a:cubicBezTo>
                    <a:pt x="4316" y="10285"/>
                    <a:pt x="3405" y="8613"/>
                    <a:pt x="2705" y="7002"/>
                  </a:cubicBezTo>
                  <a:cubicBezTo>
                    <a:pt x="1976" y="5269"/>
                    <a:pt x="1034" y="2777"/>
                    <a:pt x="1338" y="923"/>
                  </a:cubicBezTo>
                  <a:cubicBezTo>
                    <a:pt x="1441" y="382"/>
                    <a:pt x="1685" y="191"/>
                    <a:pt x="1979" y="191"/>
                  </a:cubicBezTo>
                  <a:close/>
                  <a:moveTo>
                    <a:pt x="1950" y="0"/>
                  </a:moveTo>
                  <a:cubicBezTo>
                    <a:pt x="1684" y="0"/>
                    <a:pt x="1435" y="113"/>
                    <a:pt x="1246" y="406"/>
                  </a:cubicBezTo>
                  <a:cubicBezTo>
                    <a:pt x="0" y="2990"/>
                    <a:pt x="3921" y="10832"/>
                    <a:pt x="6292" y="12200"/>
                  </a:cubicBezTo>
                  <a:cubicBezTo>
                    <a:pt x="6542" y="12331"/>
                    <a:pt x="6757" y="12388"/>
                    <a:pt x="6941" y="12388"/>
                  </a:cubicBezTo>
                  <a:cubicBezTo>
                    <a:pt x="7695" y="12388"/>
                    <a:pt x="7922" y="11420"/>
                    <a:pt x="7873" y="10589"/>
                  </a:cubicBezTo>
                  <a:cubicBezTo>
                    <a:pt x="7751" y="8734"/>
                    <a:pt x="7022" y="7032"/>
                    <a:pt x="6292" y="5361"/>
                  </a:cubicBezTo>
                  <a:cubicBezTo>
                    <a:pt x="5502" y="3719"/>
                    <a:pt x="4681" y="2047"/>
                    <a:pt x="3344" y="771"/>
                  </a:cubicBezTo>
                  <a:cubicBezTo>
                    <a:pt x="3025" y="412"/>
                    <a:pt x="2457" y="0"/>
                    <a:pt x="1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8"/>
            <p:cNvSpPr/>
            <p:nvPr/>
          </p:nvSpPr>
          <p:spPr>
            <a:xfrm>
              <a:off x="6385050" y="2522225"/>
              <a:ext cx="53975" cy="47075"/>
            </a:xfrm>
            <a:custGeom>
              <a:avLst/>
              <a:gdLst/>
              <a:ahLst/>
              <a:cxnLst/>
              <a:rect l="l" t="t" r="r" b="b"/>
              <a:pathLst>
                <a:path w="2159" h="1883" extrusionOk="0">
                  <a:moveTo>
                    <a:pt x="1088" y="1"/>
                  </a:moveTo>
                  <a:cubicBezTo>
                    <a:pt x="952" y="1"/>
                    <a:pt x="811" y="31"/>
                    <a:pt x="669" y="97"/>
                  </a:cubicBezTo>
                  <a:cubicBezTo>
                    <a:pt x="244" y="310"/>
                    <a:pt x="1" y="857"/>
                    <a:pt x="214" y="1343"/>
                  </a:cubicBezTo>
                  <a:cubicBezTo>
                    <a:pt x="392" y="1679"/>
                    <a:pt x="719" y="1882"/>
                    <a:pt x="1084" y="1882"/>
                  </a:cubicBezTo>
                  <a:cubicBezTo>
                    <a:pt x="1216" y="1882"/>
                    <a:pt x="1353" y="1856"/>
                    <a:pt x="1490" y="1799"/>
                  </a:cubicBezTo>
                  <a:cubicBezTo>
                    <a:pt x="1946" y="1556"/>
                    <a:pt x="2159" y="1040"/>
                    <a:pt x="1946" y="523"/>
                  </a:cubicBezTo>
                  <a:cubicBezTo>
                    <a:pt x="1769" y="214"/>
                    <a:pt x="1448" y="1"/>
                    <a:pt x="1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8"/>
            <p:cNvSpPr/>
            <p:nvPr/>
          </p:nvSpPr>
          <p:spPr>
            <a:xfrm>
              <a:off x="6232325" y="2253375"/>
              <a:ext cx="221900" cy="281050"/>
            </a:xfrm>
            <a:custGeom>
              <a:avLst/>
              <a:gdLst/>
              <a:ahLst/>
              <a:cxnLst/>
              <a:rect l="l" t="t" r="r" b="b"/>
              <a:pathLst>
                <a:path w="8876" h="11242" extrusionOk="0">
                  <a:moveTo>
                    <a:pt x="7828" y="200"/>
                  </a:moveTo>
                  <a:cubicBezTo>
                    <a:pt x="8461" y="200"/>
                    <a:pt x="8706" y="816"/>
                    <a:pt x="8481" y="1945"/>
                  </a:cubicBezTo>
                  <a:cubicBezTo>
                    <a:pt x="8237" y="3131"/>
                    <a:pt x="7660" y="4255"/>
                    <a:pt x="7052" y="5289"/>
                  </a:cubicBezTo>
                  <a:cubicBezTo>
                    <a:pt x="6110" y="6839"/>
                    <a:pt x="4985" y="8298"/>
                    <a:pt x="3648" y="9544"/>
                  </a:cubicBezTo>
                  <a:cubicBezTo>
                    <a:pt x="3184" y="9966"/>
                    <a:pt x="1844" y="11103"/>
                    <a:pt x="1025" y="11103"/>
                  </a:cubicBezTo>
                  <a:cubicBezTo>
                    <a:pt x="663" y="11103"/>
                    <a:pt x="402" y="10880"/>
                    <a:pt x="365" y="10274"/>
                  </a:cubicBezTo>
                  <a:cubicBezTo>
                    <a:pt x="426" y="8420"/>
                    <a:pt x="1733" y="5988"/>
                    <a:pt x="2797" y="4499"/>
                  </a:cubicBezTo>
                  <a:cubicBezTo>
                    <a:pt x="3861" y="3009"/>
                    <a:pt x="5137" y="1641"/>
                    <a:pt x="6657" y="638"/>
                  </a:cubicBezTo>
                  <a:cubicBezTo>
                    <a:pt x="7130" y="342"/>
                    <a:pt x="7524" y="200"/>
                    <a:pt x="7828" y="200"/>
                  </a:cubicBezTo>
                  <a:close/>
                  <a:moveTo>
                    <a:pt x="7897" y="1"/>
                  </a:moveTo>
                  <a:cubicBezTo>
                    <a:pt x="7446" y="1"/>
                    <a:pt x="6912" y="248"/>
                    <a:pt x="6566" y="456"/>
                  </a:cubicBezTo>
                  <a:cubicBezTo>
                    <a:pt x="5016" y="1489"/>
                    <a:pt x="3861" y="2979"/>
                    <a:pt x="2797" y="4468"/>
                  </a:cubicBezTo>
                  <a:cubicBezTo>
                    <a:pt x="1733" y="5988"/>
                    <a:pt x="699" y="7538"/>
                    <a:pt x="243" y="9271"/>
                  </a:cubicBezTo>
                  <a:cubicBezTo>
                    <a:pt x="152" y="9848"/>
                    <a:pt x="0" y="10638"/>
                    <a:pt x="517" y="11094"/>
                  </a:cubicBezTo>
                  <a:cubicBezTo>
                    <a:pt x="687" y="11197"/>
                    <a:pt x="873" y="11242"/>
                    <a:pt x="1068" y="11242"/>
                  </a:cubicBezTo>
                  <a:cubicBezTo>
                    <a:pt x="2029" y="11242"/>
                    <a:pt x="3219" y="10166"/>
                    <a:pt x="3800" y="9635"/>
                  </a:cubicBezTo>
                  <a:cubicBezTo>
                    <a:pt x="5745" y="7720"/>
                    <a:pt x="7295" y="5380"/>
                    <a:pt x="8298" y="2827"/>
                  </a:cubicBezTo>
                  <a:cubicBezTo>
                    <a:pt x="8572" y="2097"/>
                    <a:pt x="8876" y="1307"/>
                    <a:pt x="8663" y="547"/>
                  </a:cubicBezTo>
                  <a:cubicBezTo>
                    <a:pt x="8532" y="142"/>
                    <a:pt x="8238" y="1"/>
                    <a:pt x="7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8"/>
            <p:cNvSpPr/>
            <p:nvPr/>
          </p:nvSpPr>
          <p:spPr>
            <a:xfrm>
              <a:off x="6412425" y="2235200"/>
              <a:ext cx="53975" cy="47700"/>
            </a:xfrm>
            <a:custGeom>
              <a:avLst/>
              <a:gdLst/>
              <a:ahLst/>
              <a:cxnLst/>
              <a:rect l="l" t="t" r="r" b="b"/>
              <a:pathLst>
                <a:path w="2159" h="1908" extrusionOk="0">
                  <a:moveTo>
                    <a:pt x="1079" y="1"/>
                  </a:moveTo>
                  <a:cubicBezTo>
                    <a:pt x="781" y="1"/>
                    <a:pt x="487" y="136"/>
                    <a:pt x="304" y="393"/>
                  </a:cubicBezTo>
                  <a:cubicBezTo>
                    <a:pt x="0" y="818"/>
                    <a:pt x="122" y="1426"/>
                    <a:pt x="547" y="1730"/>
                  </a:cubicBezTo>
                  <a:cubicBezTo>
                    <a:pt x="713" y="1849"/>
                    <a:pt x="907" y="1907"/>
                    <a:pt x="1098" y="1907"/>
                  </a:cubicBezTo>
                  <a:cubicBezTo>
                    <a:pt x="1396" y="1907"/>
                    <a:pt x="1687" y="1765"/>
                    <a:pt x="1854" y="1487"/>
                  </a:cubicBezTo>
                  <a:cubicBezTo>
                    <a:pt x="2158" y="1092"/>
                    <a:pt x="2067" y="484"/>
                    <a:pt x="1641" y="180"/>
                  </a:cubicBezTo>
                  <a:cubicBezTo>
                    <a:pt x="1473" y="59"/>
                    <a:pt x="1275" y="1"/>
                    <a:pt x="1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6" name="Google Shape;1626;p28"/>
          <p:cNvGrpSpPr/>
          <p:nvPr/>
        </p:nvGrpSpPr>
        <p:grpSpPr>
          <a:xfrm rot="2700000">
            <a:off x="8473617" y="241546"/>
            <a:ext cx="214421" cy="595474"/>
            <a:chOff x="7308325" y="2001075"/>
            <a:chExt cx="300175" cy="833625"/>
          </a:xfrm>
        </p:grpSpPr>
        <p:sp>
          <p:nvSpPr>
            <p:cNvPr id="1627" name="Google Shape;1627;p28"/>
            <p:cNvSpPr/>
            <p:nvPr/>
          </p:nvSpPr>
          <p:spPr>
            <a:xfrm>
              <a:off x="7330375" y="2029375"/>
              <a:ext cx="258375" cy="9725"/>
            </a:xfrm>
            <a:custGeom>
              <a:avLst/>
              <a:gdLst/>
              <a:ahLst/>
              <a:cxnLst/>
              <a:rect l="l" t="t" r="r" b="b"/>
              <a:pathLst>
                <a:path w="10335" h="389" extrusionOk="0">
                  <a:moveTo>
                    <a:pt x="5179" y="1"/>
                  </a:moveTo>
                  <a:cubicBezTo>
                    <a:pt x="3458" y="1"/>
                    <a:pt x="1733" y="69"/>
                    <a:pt x="0" y="206"/>
                  </a:cubicBezTo>
                  <a:cubicBezTo>
                    <a:pt x="1733" y="328"/>
                    <a:pt x="3458" y="388"/>
                    <a:pt x="5179" y="388"/>
                  </a:cubicBezTo>
                  <a:cubicBezTo>
                    <a:pt x="6900" y="388"/>
                    <a:pt x="8617" y="328"/>
                    <a:pt x="10335" y="206"/>
                  </a:cubicBezTo>
                  <a:cubicBezTo>
                    <a:pt x="8617" y="69"/>
                    <a:pt x="6900" y="1"/>
                    <a:pt x="5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8"/>
            <p:cNvSpPr/>
            <p:nvPr/>
          </p:nvSpPr>
          <p:spPr>
            <a:xfrm>
              <a:off x="7357725" y="2076500"/>
              <a:ext cx="203675" cy="10275"/>
            </a:xfrm>
            <a:custGeom>
              <a:avLst/>
              <a:gdLst/>
              <a:ahLst/>
              <a:cxnLst/>
              <a:rect l="l" t="t" r="r" b="b"/>
              <a:pathLst>
                <a:path w="8147" h="411" extrusionOk="0">
                  <a:moveTo>
                    <a:pt x="4073" y="0"/>
                  </a:moveTo>
                  <a:cubicBezTo>
                    <a:pt x="2713" y="0"/>
                    <a:pt x="1353" y="69"/>
                    <a:pt x="0" y="206"/>
                  </a:cubicBezTo>
                  <a:cubicBezTo>
                    <a:pt x="1353" y="342"/>
                    <a:pt x="2713" y="411"/>
                    <a:pt x="4073" y="411"/>
                  </a:cubicBezTo>
                  <a:cubicBezTo>
                    <a:pt x="5434" y="411"/>
                    <a:pt x="6794" y="342"/>
                    <a:pt x="8146" y="206"/>
                  </a:cubicBezTo>
                  <a:cubicBezTo>
                    <a:pt x="6794" y="69"/>
                    <a:pt x="5434" y="0"/>
                    <a:pt x="4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8"/>
            <p:cNvSpPr/>
            <p:nvPr/>
          </p:nvSpPr>
          <p:spPr>
            <a:xfrm>
              <a:off x="7330375" y="2311500"/>
              <a:ext cx="258375" cy="10850"/>
            </a:xfrm>
            <a:custGeom>
              <a:avLst/>
              <a:gdLst/>
              <a:ahLst/>
              <a:cxnLst/>
              <a:rect l="l" t="t" r="r" b="b"/>
              <a:pathLst>
                <a:path w="10335" h="434" extrusionOk="0">
                  <a:moveTo>
                    <a:pt x="5179" y="0"/>
                  </a:moveTo>
                  <a:cubicBezTo>
                    <a:pt x="3458" y="0"/>
                    <a:pt x="1733" y="76"/>
                    <a:pt x="0" y="228"/>
                  </a:cubicBezTo>
                  <a:cubicBezTo>
                    <a:pt x="1733" y="365"/>
                    <a:pt x="3458" y="433"/>
                    <a:pt x="5179" y="433"/>
                  </a:cubicBezTo>
                  <a:cubicBezTo>
                    <a:pt x="6900" y="433"/>
                    <a:pt x="8617" y="365"/>
                    <a:pt x="10335" y="228"/>
                  </a:cubicBezTo>
                  <a:cubicBezTo>
                    <a:pt x="8617" y="76"/>
                    <a:pt x="6900" y="0"/>
                    <a:pt x="5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8"/>
            <p:cNvSpPr/>
            <p:nvPr/>
          </p:nvSpPr>
          <p:spPr>
            <a:xfrm>
              <a:off x="7357725" y="2359650"/>
              <a:ext cx="203675" cy="10000"/>
            </a:xfrm>
            <a:custGeom>
              <a:avLst/>
              <a:gdLst/>
              <a:ahLst/>
              <a:cxnLst/>
              <a:rect l="l" t="t" r="r" b="b"/>
              <a:pathLst>
                <a:path w="8147" h="400" extrusionOk="0">
                  <a:moveTo>
                    <a:pt x="3966" y="0"/>
                  </a:moveTo>
                  <a:cubicBezTo>
                    <a:pt x="2642" y="0"/>
                    <a:pt x="1317" y="69"/>
                    <a:pt x="0" y="217"/>
                  </a:cubicBezTo>
                  <a:cubicBezTo>
                    <a:pt x="1353" y="339"/>
                    <a:pt x="2713" y="400"/>
                    <a:pt x="4073" y="400"/>
                  </a:cubicBezTo>
                  <a:cubicBezTo>
                    <a:pt x="5434" y="400"/>
                    <a:pt x="6794" y="339"/>
                    <a:pt x="8146" y="217"/>
                  </a:cubicBezTo>
                  <a:cubicBezTo>
                    <a:pt x="6758" y="77"/>
                    <a:pt x="5362" y="0"/>
                    <a:pt x="3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8"/>
            <p:cNvSpPr/>
            <p:nvPr/>
          </p:nvSpPr>
          <p:spPr>
            <a:xfrm>
              <a:off x="7330375" y="2249750"/>
              <a:ext cx="258375" cy="9725"/>
            </a:xfrm>
            <a:custGeom>
              <a:avLst/>
              <a:gdLst/>
              <a:ahLst/>
              <a:cxnLst/>
              <a:rect l="l" t="t" r="r" b="b"/>
              <a:pathLst>
                <a:path w="10335" h="389" extrusionOk="0">
                  <a:moveTo>
                    <a:pt x="5145" y="1"/>
                  </a:moveTo>
                  <a:cubicBezTo>
                    <a:pt x="3420" y="1"/>
                    <a:pt x="1702" y="69"/>
                    <a:pt x="0" y="206"/>
                  </a:cubicBezTo>
                  <a:cubicBezTo>
                    <a:pt x="1733" y="327"/>
                    <a:pt x="3458" y="388"/>
                    <a:pt x="5179" y="388"/>
                  </a:cubicBezTo>
                  <a:cubicBezTo>
                    <a:pt x="6900" y="388"/>
                    <a:pt x="8617" y="327"/>
                    <a:pt x="10335" y="206"/>
                  </a:cubicBezTo>
                  <a:cubicBezTo>
                    <a:pt x="8602" y="69"/>
                    <a:pt x="6869" y="1"/>
                    <a:pt x="5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8"/>
            <p:cNvSpPr/>
            <p:nvPr/>
          </p:nvSpPr>
          <p:spPr>
            <a:xfrm>
              <a:off x="7357725" y="2201875"/>
              <a:ext cx="203675" cy="10300"/>
            </a:xfrm>
            <a:custGeom>
              <a:avLst/>
              <a:gdLst/>
              <a:ahLst/>
              <a:cxnLst/>
              <a:rect l="l" t="t" r="r" b="b"/>
              <a:pathLst>
                <a:path w="8147" h="412" extrusionOk="0">
                  <a:moveTo>
                    <a:pt x="4073" y="1"/>
                  </a:moveTo>
                  <a:cubicBezTo>
                    <a:pt x="2713" y="1"/>
                    <a:pt x="1353" y="69"/>
                    <a:pt x="0" y="206"/>
                  </a:cubicBezTo>
                  <a:cubicBezTo>
                    <a:pt x="1353" y="343"/>
                    <a:pt x="2713" y="411"/>
                    <a:pt x="4073" y="411"/>
                  </a:cubicBezTo>
                  <a:cubicBezTo>
                    <a:pt x="5434" y="411"/>
                    <a:pt x="6794" y="343"/>
                    <a:pt x="8146" y="206"/>
                  </a:cubicBezTo>
                  <a:cubicBezTo>
                    <a:pt x="6794" y="69"/>
                    <a:pt x="5434" y="1"/>
                    <a:pt x="4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8"/>
            <p:cNvSpPr/>
            <p:nvPr/>
          </p:nvSpPr>
          <p:spPr>
            <a:xfrm>
              <a:off x="7308325" y="2001075"/>
              <a:ext cx="285750" cy="163400"/>
            </a:xfrm>
            <a:custGeom>
              <a:avLst/>
              <a:gdLst/>
              <a:ahLst/>
              <a:cxnLst/>
              <a:rect l="l" t="t" r="r" b="b"/>
              <a:pathLst>
                <a:path w="11430" h="6536" extrusionOk="0">
                  <a:moveTo>
                    <a:pt x="11247" y="1"/>
                  </a:moveTo>
                  <a:cubicBezTo>
                    <a:pt x="11065" y="761"/>
                    <a:pt x="10882" y="1429"/>
                    <a:pt x="10609" y="2098"/>
                  </a:cubicBezTo>
                  <a:cubicBezTo>
                    <a:pt x="10305" y="2736"/>
                    <a:pt x="9970" y="3253"/>
                    <a:pt x="9514" y="3709"/>
                  </a:cubicBezTo>
                  <a:cubicBezTo>
                    <a:pt x="8648" y="4545"/>
                    <a:pt x="7326" y="4963"/>
                    <a:pt x="6011" y="4963"/>
                  </a:cubicBezTo>
                  <a:cubicBezTo>
                    <a:pt x="4697" y="4963"/>
                    <a:pt x="3390" y="4545"/>
                    <a:pt x="2554" y="3709"/>
                  </a:cubicBezTo>
                  <a:cubicBezTo>
                    <a:pt x="1551" y="2767"/>
                    <a:pt x="1125" y="1368"/>
                    <a:pt x="791" y="1"/>
                  </a:cubicBezTo>
                  <a:lnTo>
                    <a:pt x="791" y="1"/>
                  </a:lnTo>
                  <a:cubicBezTo>
                    <a:pt x="1" y="3648"/>
                    <a:pt x="2250" y="6536"/>
                    <a:pt x="6049" y="6536"/>
                  </a:cubicBezTo>
                  <a:cubicBezTo>
                    <a:pt x="8694" y="6536"/>
                    <a:pt x="10973" y="4986"/>
                    <a:pt x="11369" y="2280"/>
                  </a:cubicBezTo>
                  <a:cubicBezTo>
                    <a:pt x="11429" y="1520"/>
                    <a:pt x="11399" y="730"/>
                    <a:pt x="11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8"/>
            <p:cNvSpPr/>
            <p:nvPr/>
          </p:nvSpPr>
          <p:spPr>
            <a:xfrm>
              <a:off x="7322775" y="2130250"/>
              <a:ext cx="285725" cy="163400"/>
            </a:xfrm>
            <a:custGeom>
              <a:avLst/>
              <a:gdLst/>
              <a:ahLst/>
              <a:cxnLst/>
              <a:rect l="l" t="t" r="r" b="b"/>
              <a:pathLst>
                <a:path w="11429" h="6536" extrusionOk="0">
                  <a:moveTo>
                    <a:pt x="5380" y="1"/>
                  </a:moveTo>
                  <a:cubicBezTo>
                    <a:pt x="2736" y="1"/>
                    <a:pt x="456" y="1551"/>
                    <a:pt x="61" y="4256"/>
                  </a:cubicBezTo>
                  <a:cubicBezTo>
                    <a:pt x="0" y="5016"/>
                    <a:pt x="30" y="5806"/>
                    <a:pt x="182" y="6536"/>
                  </a:cubicBezTo>
                  <a:cubicBezTo>
                    <a:pt x="365" y="5776"/>
                    <a:pt x="578" y="5077"/>
                    <a:pt x="821" y="4439"/>
                  </a:cubicBezTo>
                  <a:cubicBezTo>
                    <a:pt x="1125" y="3800"/>
                    <a:pt x="1489" y="3253"/>
                    <a:pt x="1945" y="2797"/>
                  </a:cubicBezTo>
                  <a:cubicBezTo>
                    <a:pt x="2796" y="1961"/>
                    <a:pt x="4111" y="1544"/>
                    <a:pt x="5422" y="1544"/>
                  </a:cubicBezTo>
                  <a:cubicBezTo>
                    <a:pt x="6733" y="1544"/>
                    <a:pt x="8040" y="1961"/>
                    <a:pt x="8876" y="2797"/>
                  </a:cubicBezTo>
                  <a:cubicBezTo>
                    <a:pt x="9879" y="3770"/>
                    <a:pt x="10304" y="5168"/>
                    <a:pt x="10639" y="6536"/>
                  </a:cubicBezTo>
                  <a:cubicBezTo>
                    <a:pt x="11429" y="2889"/>
                    <a:pt x="9180" y="31"/>
                    <a:pt x="5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8"/>
            <p:cNvSpPr/>
            <p:nvPr/>
          </p:nvSpPr>
          <p:spPr>
            <a:xfrm>
              <a:off x="7308425" y="2277675"/>
              <a:ext cx="285650" cy="162650"/>
            </a:xfrm>
            <a:custGeom>
              <a:avLst/>
              <a:gdLst/>
              <a:ahLst/>
              <a:cxnLst/>
              <a:rect l="l" t="t" r="r" b="b"/>
              <a:pathLst>
                <a:path w="11426" h="6506" extrusionOk="0">
                  <a:moveTo>
                    <a:pt x="11243" y="1"/>
                  </a:moveTo>
                  <a:cubicBezTo>
                    <a:pt x="11061" y="761"/>
                    <a:pt x="10878" y="1429"/>
                    <a:pt x="10605" y="2068"/>
                  </a:cubicBezTo>
                  <a:cubicBezTo>
                    <a:pt x="10301" y="2736"/>
                    <a:pt x="9966" y="3253"/>
                    <a:pt x="9510" y="3709"/>
                  </a:cubicBezTo>
                  <a:cubicBezTo>
                    <a:pt x="8644" y="4545"/>
                    <a:pt x="7322" y="4963"/>
                    <a:pt x="6007" y="4963"/>
                  </a:cubicBezTo>
                  <a:cubicBezTo>
                    <a:pt x="4693" y="4963"/>
                    <a:pt x="3386" y="4545"/>
                    <a:pt x="2550" y="3709"/>
                  </a:cubicBezTo>
                  <a:cubicBezTo>
                    <a:pt x="1547" y="2767"/>
                    <a:pt x="1121" y="1368"/>
                    <a:pt x="787" y="1"/>
                  </a:cubicBezTo>
                  <a:lnTo>
                    <a:pt x="787" y="1"/>
                  </a:lnTo>
                  <a:cubicBezTo>
                    <a:pt x="1" y="3629"/>
                    <a:pt x="2222" y="6506"/>
                    <a:pt x="5986" y="6506"/>
                  </a:cubicBezTo>
                  <a:cubicBezTo>
                    <a:pt x="6006" y="6506"/>
                    <a:pt x="6025" y="6505"/>
                    <a:pt x="6045" y="6505"/>
                  </a:cubicBezTo>
                  <a:cubicBezTo>
                    <a:pt x="8690" y="6505"/>
                    <a:pt x="10969" y="4955"/>
                    <a:pt x="11365" y="2280"/>
                  </a:cubicBezTo>
                  <a:cubicBezTo>
                    <a:pt x="11425" y="1520"/>
                    <a:pt x="11395" y="700"/>
                    <a:pt x="11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8"/>
            <p:cNvSpPr/>
            <p:nvPr/>
          </p:nvSpPr>
          <p:spPr>
            <a:xfrm>
              <a:off x="7330375" y="2581825"/>
              <a:ext cx="258375" cy="10275"/>
            </a:xfrm>
            <a:custGeom>
              <a:avLst/>
              <a:gdLst/>
              <a:ahLst/>
              <a:cxnLst/>
              <a:rect l="l" t="t" r="r" b="b"/>
              <a:pathLst>
                <a:path w="10335" h="411" extrusionOk="0">
                  <a:moveTo>
                    <a:pt x="5179" y="1"/>
                  </a:moveTo>
                  <a:cubicBezTo>
                    <a:pt x="3458" y="1"/>
                    <a:pt x="1733" y="69"/>
                    <a:pt x="0" y="206"/>
                  </a:cubicBezTo>
                  <a:cubicBezTo>
                    <a:pt x="1733" y="342"/>
                    <a:pt x="3458" y="411"/>
                    <a:pt x="5179" y="411"/>
                  </a:cubicBezTo>
                  <a:cubicBezTo>
                    <a:pt x="6900" y="411"/>
                    <a:pt x="8617" y="342"/>
                    <a:pt x="10335" y="206"/>
                  </a:cubicBezTo>
                  <a:cubicBezTo>
                    <a:pt x="8617" y="69"/>
                    <a:pt x="6900" y="1"/>
                    <a:pt x="5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8"/>
            <p:cNvSpPr/>
            <p:nvPr/>
          </p:nvSpPr>
          <p:spPr>
            <a:xfrm>
              <a:off x="7357725" y="2629900"/>
              <a:ext cx="203675" cy="10850"/>
            </a:xfrm>
            <a:custGeom>
              <a:avLst/>
              <a:gdLst/>
              <a:ahLst/>
              <a:cxnLst/>
              <a:rect l="l" t="t" r="r" b="b"/>
              <a:pathLst>
                <a:path w="8147" h="434" extrusionOk="0">
                  <a:moveTo>
                    <a:pt x="4073" y="0"/>
                  </a:moveTo>
                  <a:cubicBezTo>
                    <a:pt x="2713" y="0"/>
                    <a:pt x="1353" y="76"/>
                    <a:pt x="0" y="228"/>
                  </a:cubicBezTo>
                  <a:cubicBezTo>
                    <a:pt x="1353" y="365"/>
                    <a:pt x="2713" y="433"/>
                    <a:pt x="4073" y="433"/>
                  </a:cubicBezTo>
                  <a:cubicBezTo>
                    <a:pt x="5434" y="433"/>
                    <a:pt x="6794" y="365"/>
                    <a:pt x="8146" y="228"/>
                  </a:cubicBezTo>
                  <a:cubicBezTo>
                    <a:pt x="6794" y="76"/>
                    <a:pt x="5434" y="0"/>
                    <a:pt x="4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8"/>
            <p:cNvSpPr/>
            <p:nvPr/>
          </p:nvSpPr>
          <p:spPr>
            <a:xfrm>
              <a:off x="7330375" y="2520275"/>
              <a:ext cx="258375" cy="10275"/>
            </a:xfrm>
            <a:custGeom>
              <a:avLst/>
              <a:gdLst/>
              <a:ahLst/>
              <a:cxnLst/>
              <a:rect l="l" t="t" r="r" b="b"/>
              <a:pathLst>
                <a:path w="10335" h="411" extrusionOk="0">
                  <a:moveTo>
                    <a:pt x="5145" y="0"/>
                  </a:moveTo>
                  <a:cubicBezTo>
                    <a:pt x="3420" y="0"/>
                    <a:pt x="1702" y="69"/>
                    <a:pt x="0" y="206"/>
                  </a:cubicBezTo>
                  <a:cubicBezTo>
                    <a:pt x="1733" y="342"/>
                    <a:pt x="3458" y="411"/>
                    <a:pt x="5179" y="411"/>
                  </a:cubicBezTo>
                  <a:cubicBezTo>
                    <a:pt x="6900" y="411"/>
                    <a:pt x="8617" y="342"/>
                    <a:pt x="10335" y="206"/>
                  </a:cubicBezTo>
                  <a:cubicBezTo>
                    <a:pt x="8602" y="69"/>
                    <a:pt x="6869" y="0"/>
                    <a:pt x="5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8"/>
            <p:cNvSpPr/>
            <p:nvPr/>
          </p:nvSpPr>
          <p:spPr>
            <a:xfrm>
              <a:off x="7357725" y="2472975"/>
              <a:ext cx="203675" cy="9700"/>
            </a:xfrm>
            <a:custGeom>
              <a:avLst/>
              <a:gdLst/>
              <a:ahLst/>
              <a:cxnLst/>
              <a:rect l="l" t="t" r="r" b="b"/>
              <a:pathLst>
                <a:path w="8147" h="388" extrusionOk="0">
                  <a:moveTo>
                    <a:pt x="4073" y="0"/>
                  </a:moveTo>
                  <a:cubicBezTo>
                    <a:pt x="2713" y="0"/>
                    <a:pt x="1353" y="61"/>
                    <a:pt x="0" y="183"/>
                  </a:cubicBezTo>
                  <a:cubicBezTo>
                    <a:pt x="1353" y="319"/>
                    <a:pt x="2713" y="388"/>
                    <a:pt x="4073" y="388"/>
                  </a:cubicBezTo>
                  <a:cubicBezTo>
                    <a:pt x="5434" y="388"/>
                    <a:pt x="6794" y="319"/>
                    <a:pt x="8146" y="183"/>
                  </a:cubicBezTo>
                  <a:cubicBezTo>
                    <a:pt x="6794" y="61"/>
                    <a:pt x="5434" y="0"/>
                    <a:pt x="4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8"/>
            <p:cNvSpPr/>
            <p:nvPr/>
          </p:nvSpPr>
          <p:spPr>
            <a:xfrm>
              <a:off x="7322775" y="2400775"/>
              <a:ext cx="285725" cy="163400"/>
            </a:xfrm>
            <a:custGeom>
              <a:avLst/>
              <a:gdLst/>
              <a:ahLst/>
              <a:cxnLst/>
              <a:rect l="l" t="t" r="r" b="b"/>
              <a:pathLst>
                <a:path w="11429" h="6536" extrusionOk="0">
                  <a:moveTo>
                    <a:pt x="5380" y="1"/>
                  </a:moveTo>
                  <a:cubicBezTo>
                    <a:pt x="2736" y="1"/>
                    <a:pt x="456" y="1551"/>
                    <a:pt x="61" y="4256"/>
                  </a:cubicBezTo>
                  <a:cubicBezTo>
                    <a:pt x="0" y="5016"/>
                    <a:pt x="30" y="5806"/>
                    <a:pt x="182" y="6536"/>
                  </a:cubicBezTo>
                  <a:cubicBezTo>
                    <a:pt x="365" y="5776"/>
                    <a:pt x="578" y="5107"/>
                    <a:pt x="821" y="4439"/>
                  </a:cubicBezTo>
                  <a:cubicBezTo>
                    <a:pt x="1125" y="3800"/>
                    <a:pt x="1489" y="3283"/>
                    <a:pt x="1945" y="2828"/>
                  </a:cubicBezTo>
                  <a:cubicBezTo>
                    <a:pt x="2796" y="1992"/>
                    <a:pt x="4111" y="1574"/>
                    <a:pt x="5422" y="1574"/>
                  </a:cubicBezTo>
                  <a:cubicBezTo>
                    <a:pt x="6733" y="1574"/>
                    <a:pt x="8040" y="1992"/>
                    <a:pt x="8876" y="2828"/>
                  </a:cubicBezTo>
                  <a:cubicBezTo>
                    <a:pt x="9879" y="3770"/>
                    <a:pt x="10304" y="5168"/>
                    <a:pt x="10639" y="6536"/>
                  </a:cubicBezTo>
                  <a:cubicBezTo>
                    <a:pt x="11429" y="2888"/>
                    <a:pt x="9180" y="1"/>
                    <a:pt x="5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8"/>
            <p:cNvSpPr/>
            <p:nvPr/>
          </p:nvSpPr>
          <p:spPr>
            <a:xfrm>
              <a:off x="7308325" y="2548200"/>
              <a:ext cx="285750" cy="163400"/>
            </a:xfrm>
            <a:custGeom>
              <a:avLst/>
              <a:gdLst/>
              <a:ahLst/>
              <a:cxnLst/>
              <a:rect l="l" t="t" r="r" b="b"/>
              <a:pathLst>
                <a:path w="11430" h="6536" extrusionOk="0">
                  <a:moveTo>
                    <a:pt x="11247" y="1"/>
                  </a:moveTo>
                  <a:cubicBezTo>
                    <a:pt x="11065" y="760"/>
                    <a:pt x="10882" y="1429"/>
                    <a:pt x="10609" y="2098"/>
                  </a:cubicBezTo>
                  <a:cubicBezTo>
                    <a:pt x="10305" y="2736"/>
                    <a:pt x="9970" y="3253"/>
                    <a:pt x="9514" y="3709"/>
                  </a:cubicBezTo>
                  <a:cubicBezTo>
                    <a:pt x="8648" y="4545"/>
                    <a:pt x="7326" y="4963"/>
                    <a:pt x="6011" y="4963"/>
                  </a:cubicBezTo>
                  <a:cubicBezTo>
                    <a:pt x="4697" y="4963"/>
                    <a:pt x="3390" y="4545"/>
                    <a:pt x="2554" y="3709"/>
                  </a:cubicBezTo>
                  <a:cubicBezTo>
                    <a:pt x="1551" y="2767"/>
                    <a:pt x="1125" y="1368"/>
                    <a:pt x="791" y="1"/>
                  </a:cubicBezTo>
                  <a:lnTo>
                    <a:pt x="791" y="1"/>
                  </a:lnTo>
                  <a:cubicBezTo>
                    <a:pt x="1" y="3648"/>
                    <a:pt x="2250" y="6536"/>
                    <a:pt x="6049" y="6536"/>
                  </a:cubicBezTo>
                  <a:cubicBezTo>
                    <a:pt x="8694" y="6536"/>
                    <a:pt x="10973" y="4985"/>
                    <a:pt x="11369" y="2280"/>
                  </a:cubicBezTo>
                  <a:cubicBezTo>
                    <a:pt x="11429" y="1520"/>
                    <a:pt x="11399" y="730"/>
                    <a:pt x="11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8"/>
            <p:cNvSpPr/>
            <p:nvPr/>
          </p:nvSpPr>
          <p:spPr>
            <a:xfrm>
              <a:off x="7328075" y="2796875"/>
              <a:ext cx="258400" cy="9700"/>
            </a:xfrm>
            <a:custGeom>
              <a:avLst/>
              <a:gdLst/>
              <a:ahLst/>
              <a:cxnLst/>
              <a:rect l="l" t="t" r="r" b="b"/>
              <a:pathLst>
                <a:path w="10336" h="388" extrusionOk="0">
                  <a:moveTo>
                    <a:pt x="5168" y="0"/>
                  </a:moveTo>
                  <a:cubicBezTo>
                    <a:pt x="3443" y="0"/>
                    <a:pt x="1718" y="69"/>
                    <a:pt x="1" y="206"/>
                  </a:cubicBezTo>
                  <a:cubicBezTo>
                    <a:pt x="1718" y="327"/>
                    <a:pt x="3443" y="388"/>
                    <a:pt x="5168" y="388"/>
                  </a:cubicBezTo>
                  <a:cubicBezTo>
                    <a:pt x="6893" y="388"/>
                    <a:pt x="8618" y="327"/>
                    <a:pt x="10335" y="206"/>
                  </a:cubicBezTo>
                  <a:cubicBezTo>
                    <a:pt x="8618" y="69"/>
                    <a:pt x="6893" y="0"/>
                    <a:pt x="5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8"/>
            <p:cNvSpPr/>
            <p:nvPr/>
          </p:nvSpPr>
          <p:spPr>
            <a:xfrm>
              <a:off x="7356200" y="2748250"/>
              <a:ext cx="202925" cy="10850"/>
            </a:xfrm>
            <a:custGeom>
              <a:avLst/>
              <a:gdLst/>
              <a:ahLst/>
              <a:cxnLst/>
              <a:rect l="l" t="t" r="r" b="b"/>
              <a:pathLst>
                <a:path w="8117" h="434" extrusionOk="0">
                  <a:moveTo>
                    <a:pt x="4047" y="0"/>
                  </a:moveTo>
                  <a:cubicBezTo>
                    <a:pt x="2691" y="0"/>
                    <a:pt x="1338" y="69"/>
                    <a:pt x="0" y="205"/>
                  </a:cubicBezTo>
                  <a:cubicBezTo>
                    <a:pt x="1338" y="357"/>
                    <a:pt x="2691" y="433"/>
                    <a:pt x="4047" y="433"/>
                  </a:cubicBezTo>
                  <a:cubicBezTo>
                    <a:pt x="5403" y="433"/>
                    <a:pt x="6764" y="357"/>
                    <a:pt x="8116" y="205"/>
                  </a:cubicBezTo>
                  <a:cubicBezTo>
                    <a:pt x="6764" y="69"/>
                    <a:pt x="5403" y="0"/>
                    <a:pt x="4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8"/>
            <p:cNvSpPr/>
            <p:nvPr/>
          </p:nvSpPr>
          <p:spPr>
            <a:xfrm>
              <a:off x="7322775" y="2671300"/>
              <a:ext cx="285725" cy="163400"/>
            </a:xfrm>
            <a:custGeom>
              <a:avLst/>
              <a:gdLst/>
              <a:ahLst/>
              <a:cxnLst/>
              <a:rect l="l" t="t" r="r" b="b"/>
              <a:pathLst>
                <a:path w="11429" h="6536" extrusionOk="0">
                  <a:moveTo>
                    <a:pt x="5380" y="1"/>
                  </a:moveTo>
                  <a:cubicBezTo>
                    <a:pt x="2736" y="1"/>
                    <a:pt x="456" y="1581"/>
                    <a:pt x="61" y="4256"/>
                  </a:cubicBezTo>
                  <a:cubicBezTo>
                    <a:pt x="0" y="5016"/>
                    <a:pt x="30" y="5837"/>
                    <a:pt x="182" y="6536"/>
                  </a:cubicBezTo>
                  <a:cubicBezTo>
                    <a:pt x="365" y="5776"/>
                    <a:pt x="578" y="5107"/>
                    <a:pt x="821" y="4469"/>
                  </a:cubicBezTo>
                  <a:cubicBezTo>
                    <a:pt x="1125" y="3800"/>
                    <a:pt x="1489" y="3283"/>
                    <a:pt x="1945" y="2827"/>
                  </a:cubicBezTo>
                  <a:cubicBezTo>
                    <a:pt x="2796" y="1991"/>
                    <a:pt x="4111" y="1574"/>
                    <a:pt x="5422" y="1574"/>
                  </a:cubicBezTo>
                  <a:cubicBezTo>
                    <a:pt x="6733" y="1574"/>
                    <a:pt x="8040" y="1991"/>
                    <a:pt x="8876" y="2827"/>
                  </a:cubicBezTo>
                  <a:cubicBezTo>
                    <a:pt x="9879" y="3770"/>
                    <a:pt x="10304" y="5168"/>
                    <a:pt x="10639" y="6536"/>
                  </a:cubicBezTo>
                  <a:cubicBezTo>
                    <a:pt x="11429" y="2888"/>
                    <a:pt x="9180" y="1"/>
                    <a:pt x="5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5" name="Google Shape;1645;p28"/>
          <p:cNvSpPr/>
          <p:nvPr/>
        </p:nvSpPr>
        <p:spPr>
          <a:xfrm rot="10800000" flipH="1">
            <a:off x="8490501" y="4469149"/>
            <a:ext cx="269715" cy="269715"/>
          </a:xfrm>
          <a:custGeom>
            <a:avLst/>
            <a:gdLst/>
            <a:ahLst/>
            <a:cxnLst/>
            <a:rect l="l" t="t" r="r" b="b"/>
            <a:pathLst>
              <a:path w="56842" h="56842" extrusionOk="0">
                <a:moveTo>
                  <a:pt x="28421" y="0"/>
                </a:moveTo>
                <a:cubicBezTo>
                  <a:pt x="12685" y="0"/>
                  <a:pt x="0" y="12755"/>
                  <a:pt x="0" y="28421"/>
                </a:cubicBezTo>
                <a:cubicBezTo>
                  <a:pt x="0" y="35283"/>
                  <a:pt x="2288" y="41522"/>
                  <a:pt x="6308" y="46374"/>
                </a:cubicBezTo>
                <a:cubicBezTo>
                  <a:pt x="11507" y="52821"/>
                  <a:pt x="19479" y="56841"/>
                  <a:pt x="28421" y="56841"/>
                </a:cubicBezTo>
                <a:cubicBezTo>
                  <a:pt x="37293" y="56841"/>
                  <a:pt x="45265" y="52821"/>
                  <a:pt x="50464" y="46374"/>
                </a:cubicBezTo>
                <a:cubicBezTo>
                  <a:pt x="54484" y="41453"/>
                  <a:pt x="56841" y="35214"/>
                  <a:pt x="56841" y="28421"/>
                </a:cubicBezTo>
                <a:cubicBezTo>
                  <a:pt x="56841" y="12755"/>
                  <a:pt x="44156" y="0"/>
                  <a:pt x="28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8"/>
          <p:cNvSpPr/>
          <p:nvPr/>
        </p:nvSpPr>
        <p:spPr>
          <a:xfrm rot="10800000" flipH="1">
            <a:off x="170933" y="346022"/>
            <a:ext cx="288053" cy="288053"/>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8"/>
          <p:cNvSpPr/>
          <p:nvPr/>
        </p:nvSpPr>
        <p:spPr>
          <a:xfrm rot="2700000" flipH="1">
            <a:off x="1715981" y="4887896"/>
            <a:ext cx="701038" cy="670106"/>
          </a:xfrm>
          <a:custGeom>
            <a:avLst/>
            <a:gdLst/>
            <a:ahLst/>
            <a:cxnLst/>
            <a:rect l="l" t="t" r="r" b="b"/>
            <a:pathLst>
              <a:path w="11439" h="10933" extrusionOk="0">
                <a:moveTo>
                  <a:pt x="5728" y="1"/>
                </a:moveTo>
                <a:cubicBezTo>
                  <a:pt x="5554" y="1"/>
                  <a:pt x="5377" y="9"/>
                  <a:pt x="5200" y="25"/>
                </a:cubicBezTo>
                <a:cubicBezTo>
                  <a:pt x="2219" y="372"/>
                  <a:pt x="1" y="3006"/>
                  <a:pt x="278" y="5986"/>
                </a:cubicBezTo>
                <a:cubicBezTo>
                  <a:pt x="539" y="8859"/>
                  <a:pt x="2891" y="10932"/>
                  <a:pt x="5712" y="10932"/>
                </a:cubicBezTo>
                <a:cubicBezTo>
                  <a:pt x="5886" y="10932"/>
                  <a:pt x="6062" y="10924"/>
                  <a:pt x="6240" y="10908"/>
                </a:cubicBezTo>
                <a:cubicBezTo>
                  <a:pt x="9290" y="10631"/>
                  <a:pt x="11438" y="7997"/>
                  <a:pt x="11161" y="4947"/>
                </a:cubicBezTo>
                <a:cubicBezTo>
                  <a:pt x="10965" y="2074"/>
                  <a:pt x="8556" y="1"/>
                  <a:pt x="5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725"/>
        <p:cNvGrpSpPr/>
        <p:nvPr/>
      </p:nvGrpSpPr>
      <p:grpSpPr>
        <a:xfrm>
          <a:off x="0" y="0"/>
          <a:ext cx="0" cy="0"/>
          <a:chOff x="0" y="0"/>
          <a:chExt cx="0" cy="0"/>
        </a:xfrm>
      </p:grpSpPr>
      <p:grpSp>
        <p:nvGrpSpPr>
          <p:cNvPr id="1726" name="Google Shape;1726;p30"/>
          <p:cNvGrpSpPr/>
          <p:nvPr/>
        </p:nvGrpSpPr>
        <p:grpSpPr>
          <a:xfrm>
            <a:off x="-102382" y="-170100"/>
            <a:ext cx="9372696" cy="5483700"/>
            <a:chOff x="-102382" y="-170100"/>
            <a:chExt cx="9372696" cy="5483700"/>
          </a:xfrm>
        </p:grpSpPr>
        <p:grpSp>
          <p:nvGrpSpPr>
            <p:cNvPr id="1727" name="Google Shape;1727;p30"/>
            <p:cNvGrpSpPr/>
            <p:nvPr/>
          </p:nvGrpSpPr>
          <p:grpSpPr>
            <a:xfrm>
              <a:off x="-102382" y="449173"/>
              <a:ext cx="9372696" cy="4214993"/>
              <a:chOff x="-721775" y="1833025"/>
              <a:chExt cx="10611000" cy="1466850"/>
            </a:xfrm>
          </p:grpSpPr>
          <p:cxnSp>
            <p:nvCxnSpPr>
              <p:cNvPr id="1728" name="Google Shape;1728;p30"/>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29" name="Google Shape;1729;p30"/>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30" name="Google Shape;1730;p30"/>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31" name="Google Shape;1731;p30"/>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32" name="Google Shape;1732;p30"/>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33" name="Google Shape;1733;p30"/>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34" name="Google Shape;1734;p30"/>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35" name="Google Shape;1735;p30"/>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1736" name="Google Shape;1736;p30"/>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37" name="Google Shape;1737;p30"/>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38" name="Google Shape;1738;p30"/>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39" name="Google Shape;1739;p30"/>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40" name="Google Shape;1740;p30"/>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41" name="Google Shape;1741;p30"/>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42" name="Google Shape;1742;p30"/>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43" name="Google Shape;1743;p30"/>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44" name="Google Shape;1744;p30"/>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45" name="Google Shape;1745;p30"/>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46" name="Google Shape;1746;p30"/>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47" name="Google Shape;1747;p30"/>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48" name="Google Shape;1748;p30"/>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49" name="Google Shape;1749;p30"/>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50" name="Google Shape;1750;p30"/>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51" name="Google Shape;1751;p30"/>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52" name="Google Shape;1752;p30"/>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grpSp>
        <p:nvGrpSpPr>
          <p:cNvPr id="1753" name="Google Shape;1753;p30"/>
          <p:cNvGrpSpPr/>
          <p:nvPr/>
        </p:nvGrpSpPr>
        <p:grpSpPr>
          <a:xfrm>
            <a:off x="8117958" y="202953"/>
            <a:ext cx="785884" cy="673202"/>
            <a:chOff x="8363694" y="868678"/>
            <a:chExt cx="414190" cy="354784"/>
          </a:xfrm>
        </p:grpSpPr>
        <p:sp>
          <p:nvSpPr>
            <p:cNvPr id="1754" name="Google Shape;1754;p30"/>
            <p:cNvSpPr/>
            <p:nvPr/>
          </p:nvSpPr>
          <p:spPr>
            <a:xfrm>
              <a:off x="8525301" y="996562"/>
              <a:ext cx="83906" cy="81523"/>
            </a:xfrm>
            <a:custGeom>
              <a:avLst/>
              <a:gdLst/>
              <a:ahLst/>
              <a:cxnLst/>
              <a:rect l="l" t="t" r="r" b="b"/>
              <a:pathLst>
                <a:path w="6586" h="6399" extrusionOk="0">
                  <a:moveTo>
                    <a:pt x="3355" y="0"/>
                  </a:moveTo>
                  <a:cubicBezTo>
                    <a:pt x="1727" y="0"/>
                    <a:pt x="337" y="1273"/>
                    <a:pt x="139" y="2922"/>
                  </a:cubicBezTo>
                  <a:cubicBezTo>
                    <a:pt x="0" y="4655"/>
                    <a:pt x="1248" y="6180"/>
                    <a:pt x="2981" y="6388"/>
                  </a:cubicBezTo>
                  <a:cubicBezTo>
                    <a:pt x="3069" y="6395"/>
                    <a:pt x="3157" y="6398"/>
                    <a:pt x="3244" y="6398"/>
                  </a:cubicBezTo>
                  <a:cubicBezTo>
                    <a:pt x="4872" y="6398"/>
                    <a:pt x="6315" y="5187"/>
                    <a:pt x="6447" y="3476"/>
                  </a:cubicBezTo>
                  <a:cubicBezTo>
                    <a:pt x="6586" y="1743"/>
                    <a:pt x="5269" y="218"/>
                    <a:pt x="3605" y="10"/>
                  </a:cubicBezTo>
                  <a:cubicBezTo>
                    <a:pt x="3521" y="4"/>
                    <a:pt x="3438" y="0"/>
                    <a:pt x="3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0"/>
            <p:cNvSpPr/>
            <p:nvPr/>
          </p:nvSpPr>
          <p:spPr>
            <a:xfrm>
              <a:off x="8371644" y="980306"/>
              <a:ext cx="406240" cy="114443"/>
            </a:xfrm>
            <a:custGeom>
              <a:avLst/>
              <a:gdLst/>
              <a:ahLst/>
              <a:cxnLst/>
              <a:rect l="l" t="t" r="r" b="b"/>
              <a:pathLst>
                <a:path w="31887" h="8983" extrusionOk="0">
                  <a:moveTo>
                    <a:pt x="11853" y="177"/>
                  </a:moveTo>
                  <a:cubicBezTo>
                    <a:pt x="15666" y="316"/>
                    <a:pt x="19479" y="870"/>
                    <a:pt x="23152" y="1910"/>
                  </a:cubicBezTo>
                  <a:cubicBezTo>
                    <a:pt x="25301" y="2465"/>
                    <a:pt x="31886" y="5030"/>
                    <a:pt x="27519" y="7386"/>
                  </a:cubicBezTo>
                  <a:cubicBezTo>
                    <a:pt x="25045" y="8529"/>
                    <a:pt x="21851" y="8887"/>
                    <a:pt x="18835" y="8887"/>
                  </a:cubicBezTo>
                  <a:cubicBezTo>
                    <a:pt x="17459" y="8887"/>
                    <a:pt x="16120" y="8812"/>
                    <a:pt x="14904" y="8703"/>
                  </a:cubicBezTo>
                  <a:cubicBezTo>
                    <a:pt x="11091" y="8357"/>
                    <a:pt x="7278" y="7456"/>
                    <a:pt x="3882" y="5723"/>
                  </a:cubicBezTo>
                  <a:cubicBezTo>
                    <a:pt x="624" y="3990"/>
                    <a:pt x="832" y="2188"/>
                    <a:pt x="4298" y="1078"/>
                  </a:cubicBezTo>
                  <a:cubicBezTo>
                    <a:pt x="6724" y="385"/>
                    <a:pt x="9358" y="177"/>
                    <a:pt x="11853" y="177"/>
                  </a:cubicBezTo>
                  <a:close/>
                  <a:moveTo>
                    <a:pt x="11416" y="1"/>
                  </a:moveTo>
                  <a:cubicBezTo>
                    <a:pt x="9000" y="1"/>
                    <a:pt x="6587" y="215"/>
                    <a:pt x="4228" y="870"/>
                  </a:cubicBezTo>
                  <a:cubicBezTo>
                    <a:pt x="2218" y="1425"/>
                    <a:pt x="0" y="2950"/>
                    <a:pt x="2149" y="4960"/>
                  </a:cubicBezTo>
                  <a:cubicBezTo>
                    <a:pt x="5199" y="7594"/>
                    <a:pt x="11022" y="8357"/>
                    <a:pt x="14904" y="8773"/>
                  </a:cubicBezTo>
                  <a:cubicBezTo>
                    <a:pt x="16512" y="8890"/>
                    <a:pt x="18132" y="8982"/>
                    <a:pt x="19744" y="8982"/>
                  </a:cubicBezTo>
                  <a:cubicBezTo>
                    <a:pt x="21954" y="8982"/>
                    <a:pt x="24147" y="8809"/>
                    <a:pt x="26272" y="8288"/>
                  </a:cubicBezTo>
                  <a:cubicBezTo>
                    <a:pt x="30084" y="7109"/>
                    <a:pt x="30223" y="4822"/>
                    <a:pt x="26757" y="2950"/>
                  </a:cubicBezTo>
                  <a:cubicBezTo>
                    <a:pt x="23360" y="1217"/>
                    <a:pt x="19479" y="524"/>
                    <a:pt x="15666" y="177"/>
                  </a:cubicBezTo>
                  <a:cubicBezTo>
                    <a:pt x="14255" y="75"/>
                    <a:pt x="12835" y="1"/>
                    <a:pt x="11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0"/>
            <p:cNvSpPr/>
            <p:nvPr/>
          </p:nvSpPr>
          <p:spPr>
            <a:xfrm>
              <a:off x="8363694" y="995747"/>
              <a:ext cx="52998" cy="51342"/>
            </a:xfrm>
            <a:custGeom>
              <a:avLst/>
              <a:gdLst/>
              <a:ahLst/>
              <a:cxnLst/>
              <a:rect l="l" t="t" r="r" b="b"/>
              <a:pathLst>
                <a:path w="4160" h="4030" extrusionOk="0">
                  <a:moveTo>
                    <a:pt x="2140" y="1"/>
                  </a:moveTo>
                  <a:cubicBezTo>
                    <a:pt x="1035" y="1"/>
                    <a:pt x="202" y="748"/>
                    <a:pt x="70" y="1877"/>
                  </a:cubicBezTo>
                  <a:cubicBezTo>
                    <a:pt x="0" y="2986"/>
                    <a:pt x="763" y="3956"/>
                    <a:pt x="1941" y="4026"/>
                  </a:cubicBezTo>
                  <a:cubicBezTo>
                    <a:pt x="1988" y="4028"/>
                    <a:pt x="2034" y="4030"/>
                    <a:pt x="2081" y="4030"/>
                  </a:cubicBezTo>
                  <a:cubicBezTo>
                    <a:pt x="3130" y="4030"/>
                    <a:pt x="4024" y="3286"/>
                    <a:pt x="4090" y="2223"/>
                  </a:cubicBezTo>
                  <a:cubicBezTo>
                    <a:pt x="4159" y="1045"/>
                    <a:pt x="3397" y="74"/>
                    <a:pt x="2288" y="5"/>
                  </a:cubicBezTo>
                  <a:cubicBezTo>
                    <a:pt x="2238" y="2"/>
                    <a:pt x="2189" y="1"/>
                    <a:pt x="2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0"/>
            <p:cNvSpPr/>
            <p:nvPr/>
          </p:nvSpPr>
          <p:spPr>
            <a:xfrm>
              <a:off x="8468786" y="872806"/>
              <a:ext cx="195177" cy="329023"/>
            </a:xfrm>
            <a:custGeom>
              <a:avLst/>
              <a:gdLst/>
              <a:ahLst/>
              <a:cxnLst/>
              <a:rect l="l" t="t" r="r" b="b"/>
              <a:pathLst>
                <a:path w="15320" h="25826" extrusionOk="0">
                  <a:moveTo>
                    <a:pt x="2538" y="364"/>
                  </a:moveTo>
                  <a:cubicBezTo>
                    <a:pt x="2950" y="364"/>
                    <a:pt x="3460" y="533"/>
                    <a:pt x="4090" y="921"/>
                  </a:cubicBezTo>
                  <a:cubicBezTo>
                    <a:pt x="7279" y="3278"/>
                    <a:pt x="9843" y="7714"/>
                    <a:pt x="11507" y="11249"/>
                  </a:cubicBezTo>
                  <a:cubicBezTo>
                    <a:pt x="13101" y="14715"/>
                    <a:pt x="14280" y="18320"/>
                    <a:pt x="14488" y="22063"/>
                  </a:cubicBezTo>
                  <a:cubicBezTo>
                    <a:pt x="14530" y="24344"/>
                    <a:pt x="13903" y="25493"/>
                    <a:pt x="12795" y="25493"/>
                  </a:cubicBezTo>
                  <a:cubicBezTo>
                    <a:pt x="12084" y="25493"/>
                    <a:pt x="11176" y="25021"/>
                    <a:pt x="10121" y="24073"/>
                  </a:cubicBezTo>
                  <a:cubicBezTo>
                    <a:pt x="8318" y="22340"/>
                    <a:pt x="6863" y="20191"/>
                    <a:pt x="5615" y="17973"/>
                  </a:cubicBezTo>
                  <a:cubicBezTo>
                    <a:pt x="3813" y="14715"/>
                    <a:pt x="2357" y="11180"/>
                    <a:pt x="1456" y="7437"/>
                  </a:cubicBezTo>
                  <a:cubicBezTo>
                    <a:pt x="1044" y="5672"/>
                    <a:pt x="233" y="364"/>
                    <a:pt x="2538" y="364"/>
                  </a:cubicBezTo>
                  <a:close/>
                  <a:moveTo>
                    <a:pt x="2430" y="1"/>
                  </a:moveTo>
                  <a:cubicBezTo>
                    <a:pt x="1662" y="1"/>
                    <a:pt x="1004" y="487"/>
                    <a:pt x="693" y="1822"/>
                  </a:cubicBezTo>
                  <a:cubicBezTo>
                    <a:pt x="0" y="5635"/>
                    <a:pt x="2080" y="11180"/>
                    <a:pt x="3674" y="14715"/>
                  </a:cubicBezTo>
                  <a:cubicBezTo>
                    <a:pt x="5407" y="18112"/>
                    <a:pt x="7348" y="21578"/>
                    <a:pt x="10051" y="24212"/>
                  </a:cubicBezTo>
                  <a:cubicBezTo>
                    <a:pt x="10856" y="25093"/>
                    <a:pt x="11956" y="25826"/>
                    <a:pt x="12897" y="25826"/>
                  </a:cubicBezTo>
                  <a:cubicBezTo>
                    <a:pt x="13659" y="25826"/>
                    <a:pt x="14316" y="25345"/>
                    <a:pt x="14626" y="24073"/>
                  </a:cubicBezTo>
                  <a:cubicBezTo>
                    <a:pt x="15319" y="20191"/>
                    <a:pt x="13101" y="14715"/>
                    <a:pt x="11507" y="11180"/>
                  </a:cubicBezTo>
                  <a:cubicBezTo>
                    <a:pt x="9843" y="7783"/>
                    <a:pt x="8110" y="4248"/>
                    <a:pt x="5338" y="1545"/>
                  </a:cubicBezTo>
                  <a:cubicBezTo>
                    <a:pt x="4495" y="741"/>
                    <a:pt x="3379" y="1"/>
                    <a:pt x="2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0"/>
            <p:cNvSpPr/>
            <p:nvPr/>
          </p:nvSpPr>
          <p:spPr>
            <a:xfrm>
              <a:off x="8610965" y="1173915"/>
              <a:ext cx="57406" cy="49546"/>
            </a:xfrm>
            <a:custGeom>
              <a:avLst/>
              <a:gdLst/>
              <a:ahLst/>
              <a:cxnLst/>
              <a:rect l="l" t="t" r="r" b="b"/>
              <a:pathLst>
                <a:path w="4506" h="3889" extrusionOk="0">
                  <a:moveTo>
                    <a:pt x="2284" y="0"/>
                  </a:moveTo>
                  <a:cubicBezTo>
                    <a:pt x="2009" y="0"/>
                    <a:pt x="1728" y="52"/>
                    <a:pt x="1456" y="161"/>
                  </a:cubicBezTo>
                  <a:cubicBezTo>
                    <a:pt x="416" y="577"/>
                    <a:pt x="0" y="1825"/>
                    <a:pt x="555" y="2795"/>
                  </a:cubicBezTo>
                  <a:cubicBezTo>
                    <a:pt x="858" y="3452"/>
                    <a:pt x="1530" y="3888"/>
                    <a:pt x="2274" y="3888"/>
                  </a:cubicBezTo>
                  <a:cubicBezTo>
                    <a:pt x="2551" y="3888"/>
                    <a:pt x="2838" y="3828"/>
                    <a:pt x="3120" y="3696"/>
                  </a:cubicBezTo>
                  <a:cubicBezTo>
                    <a:pt x="4090" y="3280"/>
                    <a:pt x="4506" y="2171"/>
                    <a:pt x="4090" y="1132"/>
                  </a:cubicBezTo>
                  <a:cubicBezTo>
                    <a:pt x="3783" y="415"/>
                    <a:pt x="3060"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0"/>
            <p:cNvSpPr/>
            <p:nvPr/>
          </p:nvSpPr>
          <p:spPr>
            <a:xfrm>
              <a:off x="8446237" y="887864"/>
              <a:ext cx="237028" cy="299747"/>
            </a:xfrm>
            <a:custGeom>
              <a:avLst/>
              <a:gdLst/>
              <a:ahLst/>
              <a:cxnLst/>
              <a:rect l="l" t="t" r="r" b="b"/>
              <a:pathLst>
                <a:path w="18605" h="23528" extrusionOk="0">
                  <a:moveTo>
                    <a:pt x="16470" y="316"/>
                  </a:moveTo>
                  <a:cubicBezTo>
                    <a:pt x="17808" y="316"/>
                    <a:pt x="18294" y="1596"/>
                    <a:pt x="17783" y="3967"/>
                  </a:cubicBezTo>
                  <a:cubicBezTo>
                    <a:pt x="17297" y="6463"/>
                    <a:pt x="16119" y="8820"/>
                    <a:pt x="14802" y="10969"/>
                  </a:cubicBezTo>
                  <a:cubicBezTo>
                    <a:pt x="12861" y="14296"/>
                    <a:pt x="10504" y="17346"/>
                    <a:pt x="7731" y="19911"/>
                  </a:cubicBezTo>
                  <a:cubicBezTo>
                    <a:pt x="6679" y="20963"/>
                    <a:pt x="3935" y="23254"/>
                    <a:pt x="2231" y="23254"/>
                  </a:cubicBezTo>
                  <a:cubicBezTo>
                    <a:pt x="1354" y="23254"/>
                    <a:pt x="752" y="22647"/>
                    <a:pt x="800" y="20950"/>
                  </a:cubicBezTo>
                  <a:cubicBezTo>
                    <a:pt x="1216" y="16999"/>
                    <a:pt x="3780" y="12563"/>
                    <a:pt x="5998" y="9374"/>
                  </a:cubicBezTo>
                  <a:cubicBezTo>
                    <a:pt x="8286" y="6255"/>
                    <a:pt x="10851" y="3413"/>
                    <a:pt x="13901" y="1264"/>
                  </a:cubicBezTo>
                  <a:cubicBezTo>
                    <a:pt x="14951" y="625"/>
                    <a:pt x="15813" y="316"/>
                    <a:pt x="16470" y="316"/>
                  </a:cubicBezTo>
                  <a:close/>
                  <a:moveTo>
                    <a:pt x="16594" y="0"/>
                  </a:moveTo>
                  <a:cubicBezTo>
                    <a:pt x="16314" y="0"/>
                    <a:pt x="15995" y="49"/>
                    <a:pt x="15634" y="155"/>
                  </a:cubicBezTo>
                  <a:cubicBezTo>
                    <a:pt x="11891" y="1472"/>
                    <a:pt x="8355" y="6186"/>
                    <a:pt x="5998" y="9305"/>
                  </a:cubicBezTo>
                  <a:cubicBezTo>
                    <a:pt x="3850" y="12494"/>
                    <a:pt x="1701" y="15752"/>
                    <a:pt x="661" y="19495"/>
                  </a:cubicBezTo>
                  <a:cubicBezTo>
                    <a:pt x="1" y="22088"/>
                    <a:pt x="720" y="23527"/>
                    <a:pt x="2273" y="23527"/>
                  </a:cubicBezTo>
                  <a:cubicBezTo>
                    <a:pt x="3003" y="23527"/>
                    <a:pt x="3917" y="23210"/>
                    <a:pt x="4959" y="22545"/>
                  </a:cubicBezTo>
                  <a:cubicBezTo>
                    <a:pt x="8286" y="20465"/>
                    <a:pt x="10781" y="17415"/>
                    <a:pt x="12930" y="14296"/>
                  </a:cubicBezTo>
                  <a:cubicBezTo>
                    <a:pt x="15010" y="11177"/>
                    <a:pt x="17089" y="7780"/>
                    <a:pt x="18060" y="4106"/>
                  </a:cubicBezTo>
                  <a:cubicBezTo>
                    <a:pt x="18604" y="2291"/>
                    <a:pt x="18515" y="0"/>
                    <a:pt x="16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0"/>
            <p:cNvSpPr/>
            <p:nvPr/>
          </p:nvSpPr>
          <p:spPr>
            <a:xfrm>
              <a:off x="8640101" y="868678"/>
              <a:ext cx="58298" cy="50514"/>
            </a:xfrm>
            <a:custGeom>
              <a:avLst/>
              <a:gdLst/>
              <a:ahLst/>
              <a:cxnLst/>
              <a:rect l="l" t="t" r="r" b="b"/>
              <a:pathLst>
                <a:path w="4576" h="3965" extrusionOk="0">
                  <a:moveTo>
                    <a:pt x="2251" y="1"/>
                  </a:moveTo>
                  <a:cubicBezTo>
                    <a:pt x="1627" y="1"/>
                    <a:pt x="1025" y="291"/>
                    <a:pt x="694" y="829"/>
                  </a:cubicBezTo>
                  <a:cubicBezTo>
                    <a:pt x="1" y="1661"/>
                    <a:pt x="209" y="2978"/>
                    <a:pt x="1110" y="3602"/>
                  </a:cubicBezTo>
                  <a:cubicBezTo>
                    <a:pt x="1493" y="3848"/>
                    <a:pt x="1908" y="3965"/>
                    <a:pt x="2309" y="3965"/>
                  </a:cubicBezTo>
                  <a:cubicBezTo>
                    <a:pt x="2924" y="3965"/>
                    <a:pt x="3505" y="3690"/>
                    <a:pt x="3883" y="3186"/>
                  </a:cubicBezTo>
                  <a:cubicBezTo>
                    <a:pt x="4576" y="2285"/>
                    <a:pt x="4299" y="968"/>
                    <a:pt x="3467" y="413"/>
                  </a:cubicBezTo>
                  <a:cubicBezTo>
                    <a:pt x="3103" y="133"/>
                    <a:pt x="2672"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1" name="Google Shape;1761;p30"/>
          <p:cNvSpPr/>
          <p:nvPr/>
        </p:nvSpPr>
        <p:spPr>
          <a:xfrm rot="10800000">
            <a:off x="-448240" y="4516807"/>
            <a:ext cx="1029267" cy="1029267"/>
          </a:xfrm>
          <a:custGeom>
            <a:avLst/>
            <a:gdLst/>
            <a:ahLst/>
            <a:cxnLst/>
            <a:rect l="l" t="t" r="r" b="b"/>
            <a:pathLst>
              <a:path w="56842" h="56842" extrusionOk="0">
                <a:moveTo>
                  <a:pt x="28421" y="0"/>
                </a:moveTo>
                <a:cubicBezTo>
                  <a:pt x="12685" y="0"/>
                  <a:pt x="0" y="12755"/>
                  <a:pt x="0" y="28421"/>
                </a:cubicBezTo>
                <a:cubicBezTo>
                  <a:pt x="0" y="35283"/>
                  <a:pt x="2288" y="41522"/>
                  <a:pt x="6308" y="46374"/>
                </a:cubicBezTo>
                <a:cubicBezTo>
                  <a:pt x="11507" y="52821"/>
                  <a:pt x="19479" y="56841"/>
                  <a:pt x="28421" y="56841"/>
                </a:cubicBezTo>
                <a:cubicBezTo>
                  <a:pt x="37293" y="56841"/>
                  <a:pt x="45265" y="52821"/>
                  <a:pt x="50464" y="46374"/>
                </a:cubicBezTo>
                <a:cubicBezTo>
                  <a:pt x="54484" y="41453"/>
                  <a:pt x="56841" y="35214"/>
                  <a:pt x="56841" y="28421"/>
                </a:cubicBezTo>
                <a:cubicBezTo>
                  <a:pt x="56841" y="12755"/>
                  <a:pt x="44156" y="0"/>
                  <a:pt x="28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0"/>
          <p:cNvSpPr/>
          <p:nvPr/>
        </p:nvSpPr>
        <p:spPr>
          <a:xfrm rot="10800000">
            <a:off x="2737147" y="-173451"/>
            <a:ext cx="497302" cy="497302"/>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0"/>
          <p:cNvSpPr/>
          <p:nvPr/>
        </p:nvSpPr>
        <p:spPr>
          <a:xfrm rot="-2700000">
            <a:off x="8726673" y="4447513"/>
            <a:ext cx="327426" cy="312981"/>
          </a:xfrm>
          <a:custGeom>
            <a:avLst/>
            <a:gdLst/>
            <a:ahLst/>
            <a:cxnLst/>
            <a:rect l="l" t="t" r="r" b="b"/>
            <a:pathLst>
              <a:path w="11439" h="10933" extrusionOk="0">
                <a:moveTo>
                  <a:pt x="5728" y="1"/>
                </a:moveTo>
                <a:cubicBezTo>
                  <a:pt x="5554" y="1"/>
                  <a:pt x="5377" y="9"/>
                  <a:pt x="5200" y="25"/>
                </a:cubicBezTo>
                <a:cubicBezTo>
                  <a:pt x="2219" y="372"/>
                  <a:pt x="1" y="3006"/>
                  <a:pt x="278" y="5986"/>
                </a:cubicBezTo>
                <a:cubicBezTo>
                  <a:pt x="539" y="8859"/>
                  <a:pt x="2891" y="10932"/>
                  <a:pt x="5712" y="10932"/>
                </a:cubicBezTo>
                <a:cubicBezTo>
                  <a:pt x="5886" y="10932"/>
                  <a:pt x="6062" y="10924"/>
                  <a:pt x="6240" y="10908"/>
                </a:cubicBezTo>
                <a:cubicBezTo>
                  <a:pt x="9290" y="10631"/>
                  <a:pt x="11438" y="7997"/>
                  <a:pt x="11161" y="4947"/>
                </a:cubicBezTo>
                <a:cubicBezTo>
                  <a:pt x="10965" y="2074"/>
                  <a:pt x="8556" y="1"/>
                  <a:pt x="5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64"/>
        <p:cNvGrpSpPr/>
        <p:nvPr/>
      </p:nvGrpSpPr>
      <p:grpSpPr>
        <a:xfrm>
          <a:off x="0" y="0"/>
          <a:ext cx="0" cy="0"/>
          <a:chOff x="0" y="0"/>
          <a:chExt cx="0" cy="0"/>
        </a:xfrm>
      </p:grpSpPr>
      <p:grpSp>
        <p:nvGrpSpPr>
          <p:cNvPr id="1765" name="Google Shape;1765;p31"/>
          <p:cNvGrpSpPr/>
          <p:nvPr/>
        </p:nvGrpSpPr>
        <p:grpSpPr>
          <a:xfrm>
            <a:off x="-102382" y="-170100"/>
            <a:ext cx="9372696" cy="5483700"/>
            <a:chOff x="-102382" y="-170100"/>
            <a:chExt cx="9372696" cy="5483700"/>
          </a:xfrm>
        </p:grpSpPr>
        <p:grpSp>
          <p:nvGrpSpPr>
            <p:cNvPr id="1766" name="Google Shape;1766;p31"/>
            <p:cNvGrpSpPr/>
            <p:nvPr/>
          </p:nvGrpSpPr>
          <p:grpSpPr>
            <a:xfrm>
              <a:off x="-102382" y="449173"/>
              <a:ext cx="9372696" cy="4214993"/>
              <a:chOff x="-721775" y="1833025"/>
              <a:chExt cx="10611000" cy="1466850"/>
            </a:xfrm>
          </p:grpSpPr>
          <p:cxnSp>
            <p:nvCxnSpPr>
              <p:cNvPr id="1767" name="Google Shape;1767;p31"/>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68" name="Google Shape;1768;p31"/>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1"/>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1"/>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1"/>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72" name="Google Shape;1772;p31"/>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73" name="Google Shape;1773;p31"/>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774" name="Google Shape;1774;p31"/>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1775" name="Google Shape;1775;p31"/>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76" name="Google Shape;1776;p31"/>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77" name="Google Shape;1777;p31"/>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78" name="Google Shape;1778;p31"/>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79" name="Google Shape;1779;p31"/>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80" name="Google Shape;1780;p31"/>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81" name="Google Shape;1781;p31"/>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82" name="Google Shape;1782;p31"/>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83" name="Google Shape;1783;p31"/>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84" name="Google Shape;1784;p31"/>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85" name="Google Shape;1785;p31"/>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86" name="Google Shape;1786;p31"/>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87" name="Google Shape;1787;p31"/>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88" name="Google Shape;1788;p31"/>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1"/>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1"/>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1"/>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sp>
        <p:nvSpPr>
          <p:cNvPr id="1792" name="Google Shape;1792;p31"/>
          <p:cNvSpPr/>
          <p:nvPr/>
        </p:nvSpPr>
        <p:spPr>
          <a:xfrm rot="10800000">
            <a:off x="7960126" y="-638923"/>
            <a:ext cx="1630371" cy="1630371"/>
          </a:xfrm>
          <a:custGeom>
            <a:avLst/>
            <a:gdLst/>
            <a:ahLst/>
            <a:cxnLst/>
            <a:rect l="l" t="t" r="r" b="b"/>
            <a:pathLst>
              <a:path w="56842" h="56842" extrusionOk="0">
                <a:moveTo>
                  <a:pt x="28421" y="0"/>
                </a:moveTo>
                <a:cubicBezTo>
                  <a:pt x="12685" y="0"/>
                  <a:pt x="0" y="12755"/>
                  <a:pt x="0" y="28421"/>
                </a:cubicBezTo>
                <a:cubicBezTo>
                  <a:pt x="0" y="35283"/>
                  <a:pt x="2288" y="41522"/>
                  <a:pt x="6308" y="46374"/>
                </a:cubicBezTo>
                <a:cubicBezTo>
                  <a:pt x="11507" y="52821"/>
                  <a:pt x="19479" y="56841"/>
                  <a:pt x="28421" y="56841"/>
                </a:cubicBezTo>
                <a:cubicBezTo>
                  <a:pt x="37293" y="56841"/>
                  <a:pt x="45265" y="52821"/>
                  <a:pt x="50464" y="46374"/>
                </a:cubicBezTo>
                <a:cubicBezTo>
                  <a:pt x="54484" y="41453"/>
                  <a:pt x="56841" y="35214"/>
                  <a:pt x="56841" y="28421"/>
                </a:cubicBezTo>
                <a:cubicBezTo>
                  <a:pt x="56841" y="12755"/>
                  <a:pt x="44156" y="0"/>
                  <a:pt x="28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31"/>
          <p:cNvGrpSpPr/>
          <p:nvPr/>
        </p:nvGrpSpPr>
        <p:grpSpPr>
          <a:xfrm rot="579098">
            <a:off x="8192661" y="3806760"/>
            <a:ext cx="612209" cy="1052723"/>
            <a:chOff x="6585699" y="2196606"/>
            <a:chExt cx="778765" cy="1339125"/>
          </a:xfrm>
        </p:grpSpPr>
        <p:sp>
          <p:nvSpPr>
            <p:cNvPr id="1794" name="Google Shape;1794;p31"/>
            <p:cNvSpPr/>
            <p:nvPr/>
          </p:nvSpPr>
          <p:spPr>
            <a:xfrm>
              <a:off x="7088591" y="2971038"/>
              <a:ext cx="258905" cy="418908"/>
            </a:xfrm>
            <a:custGeom>
              <a:avLst/>
              <a:gdLst/>
              <a:ahLst/>
              <a:cxnLst/>
              <a:rect l="l" t="t" r="r" b="b"/>
              <a:pathLst>
                <a:path w="9979" h="16146" extrusionOk="0">
                  <a:moveTo>
                    <a:pt x="4108" y="0"/>
                  </a:moveTo>
                  <a:lnTo>
                    <a:pt x="4108" y="4287"/>
                  </a:lnTo>
                  <a:cubicBezTo>
                    <a:pt x="4108" y="5894"/>
                    <a:pt x="2799" y="7204"/>
                    <a:pt x="1191" y="7204"/>
                  </a:cubicBezTo>
                  <a:lnTo>
                    <a:pt x="1" y="7204"/>
                  </a:lnTo>
                  <a:lnTo>
                    <a:pt x="1" y="9597"/>
                  </a:lnTo>
                  <a:lnTo>
                    <a:pt x="5632" y="16145"/>
                  </a:lnTo>
                  <a:lnTo>
                    <a:pt x="7954" y="12657"/>
                  </a:lnTo>
                  <a:cubicBezTo>
                    <a:pt x="9276" y="10668"/>
                    <a:pt x="9978" y="8335"/>
                    <a:pt x="9978" y="5954"/>
                  </a:cubicBezTo>
                  <a:lnTo>
                    <a:pt x="9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7034236" y="2540117"/>
              <a:ext cx="313571" cy="430635"/>
            </a:xfrm>
            <a:custGeom>
              <a:avLst/>
              <a:gdLst/>
              <a:ahLst/>
              <a:cxnLst/>
              <a:rect l="l" t="t" r="r" b="b"/>
              <a:pathLst>
                <a:path w="12086" h="16598" extrusionOk="0">
                  <a:moveTo>
                    <a:pt x="0" y="0"/>
                  </a:moveTo>
                  <a:lnTo>
                    <a:pt x="0" y="11049"/>
                  </a:lnTo>
                  <a:lnTo>
                    <a:pt x="667" y="11049"/>
                  </a:lnTo>
                  <a:cubicBezTo>
                    <a:pt x="3739" y="11049"/>
                    <a:pt x="6227" y="13526"/>
                    <a:pt x="6227" y="16597"/>
                  </a:cubicBezTo>
                  <a:lnTo>
                    <a:pt x="12085" y="16597"/>
                  </a:lnTo>
                  <a:lnTo>
                    <a:pt x="12085" y="13645"/>
                  </a:lnTo>
                  <a:cubicBezTo>
                    <a:pt x="12085" y="10775"/>
                    <a:pt x="11049" y="7989"/>
                    <a:pt x="9168" y="5822"/>
                  </a:cubicBezTo>
                  <a:cubicBezTo>
                    <a:pt x="8216" y="4715"/>
                    <a:pt x="7073" y="3810"/>
                    <a:pt x="5787" y="3108"/>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6585699" y="3461891"/>
              <a:ext cx="778765" cy="73839"/>
            </a:xfrm>
            <a:custGeom>
              <a:avLst/>
              <a:gdLst/>
              <a:ahLst/>
              <a:cxnLst/>
              <a:rect l="l" t="t" r="r" b="b"/>
              <a:pathLst>
                <a:path w="30016" h="2846" extrusionOk="0">
                  <a:moveTo>
                    <a:pt x="1870" y="0"/>
                  </a:moveTo>
                  <a:lnTo>
                    <a:pt x="0" y="2846"/>
                  </a:lnTo>
                  <a:lnTo>
                    <a:pt x="30016" y="2846"/>
                  </a:lnTo>
                  <a:lnTo>
                    <a:pt x="281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7066356" y="3220006"/>
              <a:ext cx="208546" cy="242223"/>
            </a:xfrm>
            <a:custGeom>
              <a:avLst/>
              <a:gdLst/>
              <a:ahLst/>
              <a:cxnLst/>
              <a:rect l="l" t="t" r="r" b="b"/>
              <a:pathLst>
                <a:path w="8038" h="9336" extrusionOk="0">
                  <a:moveTo>
                    <a:pt x="0" y="1"/>
                  </a:moveTo>
                  <a:lnTo>
                    <a:pt x="0" y="9323"/>
                  </a:lnTo>
                  <a:lnTo>
                    <a:pt x="0" y="9335"/>
                  </a:lnTo>
                  <a:lnTo>
                    <a:pt x="8037" y="9335"/>
                  </a:lnTo>
                  <a:lnTo>
                    <a:pt x="3858" y="1763"/>
                  </a:lnTo>
                  <a:cubicBezTo>
                    <a:pt x="3239" y="679"/>
                    <a:pt x="2108"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7097257" y="3276203"/>
              <a:ext cx="52539" cy="49529"/>
            </a:xfrm>
            <a:custGeom>
              <a:avLst/>
              <a:gdLst/>
              <a:ahLst/>
              <a:cxnLst/>
              <a:rect l="l" t="t" r="r" b="b"/>
              <a:pathLst>
                <a:path w="2025" h="1909" extrusionOk="0">
                  <a:moveTo>
                    <a:pt x="845" y="323"/>
                  </a:moveTo>
                  <a:cubicBezTo>
                    <a:pt x="1215" y="323"/>
                    <a:pt x="1512" y="597"/>
                    <a:pt x="1572" y="966"/>
                  </a:cubicBezTo>
                  <a:cubicBezTo>
                    <a:pt x="1625" y="1350"/>
                    <a:pt x="1325" y="1658"/>
                    <a:pt x="971" y="1658"/>
                  </a:cubicBezTo>
                  <a:cubicBezTo>
                    <a:pt x="930" y="1658"/>
                    <a:pt x="888" y="1653"/>
                    <a:pt x="845" y="1645"/>
                  </a:cubicBezTo>
                  <a:cubicBezTo>
                    <a:pt x="500" y="1597"/>
                    <a:pt x="60" y="1383"/>
                    <a:pt x="60" y="966"/>
                  </a:cubicBezTo>
                  <a:cubicBezTo>
                    <a:pt x="60" y="561"/>
                    <a:pt x="500" y="323"/>
                    <a:pt x="845" y="323"/>
                  </a:cubicBezTo>
                  <a:close/>
                  <a:moveTo>
                    <a:pt x="810" y="1"/>
                  </a:moveTo>
                  <a:cubicBezTo>
                    <a:pt x="307" y="1"/>
                    <a:pt x="1" y="501"/>
                    <a:pt x="24" y="966"/>
                  </a:cubicBezTo>
                  <a:cubicBezTo>
                    <a:pt x="16" y="1541"/>
                    <a:pt x="374" y="1909"/>
                    <a:pt x="789" y="1909"/>
                  </a:cubicBezTo>
                  <a:cubicBezTo>
                    <a:pt x="1009" y="1909"/>
                    <a:pt x="1246" y="1805"/>
                    <a:pt x="1453" y="1573"/>
                  </a:cubicBezTo>
                  <a:cubicBezTo>
                    <a:pt x="2024" y="990"/>
                    <a:pt x="1715" y="14"/>
                    <a:pt x="845" y="2"/>
                  </a:cubicBezTo>
                  <a:cubicBezTo>
                    <a:pt x="834" y="1"/>
                    <a:pt x="822"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7045030" y="2612063"/>
              <a:ext cx="106608" cy="98928"/>
            </a:xfrm>
            <a:custGeom>
              <a:avLst/>
              <a:gdLst/>
              <a:ahLst/>
              <a:cxnLst/>
              <a:rect l="l" t="t" r="r" b="b"/>
              <a:pathLst>
                <a:path w="4109" h="3813" extrusionOk="0">
                  <a:moveTo>
                    <a:pt x="2056" y="1"/>
                  </a:moveTo>
                  <a:cubicBezTo>
                    <a:pt x="1955" y="1"/>
                    <a:pt x="1854" y="9"/>
                    <a:pt x="1751" y="25"/>
                  </a:cubicBezTo>
                  <a:cubicBezTo>
                    <a:pt x="715" y="192"/>
                    <a:pt x="1" y="1168"/>
                    <a:pt x="180" y="2216"/>
                  </a:cubicBezTo>
                  <a:cubicBezTo>
                    <a:pt x="330" y="3149"/>
                    <a:pt x="1137" y="3812"/>
                    <a:pt x="2054" y="3812"/>
                  </a:cubicBezTo>
                  <a:cubicBezTo>
                    <a:pt x="2154" y="3812"/>
                    <a:pt x="2256" y="3804"/>
                    <a:pt x="2358" y="3788"/>
                  </a:cubicBezTo>
                  <a:cubicBezTo>
                    <a:pt x="3406" y="3621"/>
                    <a:pt x="4109" y="2633"/>
                    <a:pt x="3942" y="1597"/>
                  </a:cubicBezTo>
                  <a:cubicBezTo>
                    <a:pt x="3781" y="663"/>
                    <a:pt x="2972" y="1"/>
                    <a:pt x="20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1"/>
            <p:cNvSpPr/>
            <p:nvPr/>
          </p:nvSpPr>
          <p:spPr>
            <a:xfrm>
              <a:off x="7073154" y="2632793"/>
              <a:ext cx="60270" cy="56015"/>
            </a:xfrm>
            <a:custGeom>
              <a:avLst/>
              <a:gdLst/>
              <a:ahLst/>
              <a:cxnLst/>
              <a:rect l="l" t="t" r="r" b="b"/>
              <a:pathLst>
                <a:path w="2323" h="2159" extrusionOk="0">
                  <a:moveTo>
                    <a:pt x="918" y="342"/>
                  </a:moveTo>
                  <a:cubicBezTo>
                    <a:pt x="942" y="342"/>
                    <a:pt x="965" y="343"/>
                    <a:pt x="989" y="345"/>
                  </a:cubicBezTo>
                  <a:cubicBezTo>
                    <a:pt x="996" y="345"/>
                    <a:pt x="1003" y="345"/>
                    <a:pt x="1011" y="345"/>
                  </a:cubicBezTo>
                  <a:cubicBezTo>
                    <a:pt x="1430" y="345"/>
                    <a:pt x="1775" y="674"/>
                    <a:pt x="1834" y="1107"/>
                  </a:cubicBezTo>
                  <a:cubicBezTo>
                    <a:pt x="1900" y="1556"/>
                    <a:pt x="1523" y="1914"/>
                    <a:pt x="1102" y="1914"/>
                  </a:cubicBezTo>
                  <a:cubicBezTo>
                    <a:pt x="1064" y="1914"/>
                    <a:pt x="1026" y="1911"/>
                    <a:pt x="989" y="1905"/>
                  </a:cubicBezTo>
                  <a:cubicBezTo>
                    <a:pt x="560" y="1857"/>
                    <a:pt x="60" y="1596"/>
                    <a:pt x="60" y="1107"/>
                  </a:cubicBezTo>
                  <a:cubicBezTo>
                    <a:pt x="60" y="634"/>
                    <a:pt x="507" y="342"/>
                    <a:pt x="918" y="342"/>
                  </a:cubicBezTo>
                  <a:close/>
                  <a:moveTo>
                    <a:pt x="989" y="0"/>
                  </a:moveTo>
                  <a:cubicBezTo>
                    <a:pt x="393" y="0"/>
                    <a:pt x="0" y="572"/>
                    <a:pt x="36" y="1107"/>
                  </a:cubicBezTo>
                  <a:cubicBezTo>
                    <a:pt x="13" y="1740"/>
                    <a:pt x="436" y="2158"/>
                    <a:pt x="924" y="2158"/>
                  </a:cubicBezTo>
                  <a:cubicBezTo>
                    <a:pt x="1180" y="2158"/>
                    <a:pt x="1454" y="2044"/>
                    <a:pt x="1691" y="1786"/>
                  </a:cubicBezTo>
                  <a:cubicBezTo>
                    <a:pt x="2322" y="1131"/>
                    <a:pt x="1953" y="12"/>
                    <a:pt x="9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1"/>
            <p:cNvSpPr/>
            <p:nvPr/>
          </p:nvSpPr>
          <p:spPr>
            <a:xfrm>
              <a:off x="7126289" y="2720513"/>
              <a:ext cx="70129" cy="70155"/>
            </a:xfrm>
            <a:custGeom>
              <a:avLst/>
              <a:gdLst/>
              <a:ahLst/>
              <a:cxnLst/>
              <a:rect l="l" t="t" r="r" b="b"/>
              <a:pathLst>
                <a:path w="2703" h="2704" extrusionOk="0">
                  <a:moveTo>
                    <a:pt x="1346" y="0"/>
                  </a:moveTo>
                  <a:cubicBezTo>
                    <a:pt x="596" y="0"/>
                    <a:pt x="0" y="608"/>
                    <a:pt x="0" y="1358"/>
                  </a:cubicBezTo>
                  <a:cubicBezTo>
                    <a:pt x="0" y="2096"/>
                    <a:pt x="596" y="2703"/>
                    <a:pt x="1346" y="2703"/>
                  </a:cubicBezTo>
                  <a:cubicBezTo>
                    <a:pt x="2096" y="2703"/>
                    <a:pt x="2703" y="2096"/>
                    <a:pt x="2703" y="1358"/>
                  </a:cubicBezTo>
                  <a:cubicBezTo>
                    <a:pt x="2703" y="608"/>
                    <a:pt x="2096" y="0"/>
                    <a:pt x="1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1"/>
            <p:cNvSpPr/>
            <p:nvPr/>
          </p:nvSpPr>
          <p:spPr>
            <a:xfrm>
              <a:off x="6874519" y="2480496"/>
              <a:ext cx="167138" cy="374101"/>
            </a:xfrm>
            <a:custGeom>
              <a:avLst/>
              <a:gdLst/>
              <a:ahLst/>
              <a:cxnLst/>
              <a:rect l="l" t="t" r="r" b="b"/>
              <a:pathLst>
                <a:path w="6442" h="14419" extrusionOk="0">
                  <a:moveTo>
                    <a:pt x="1" y="0"/>
                  </a:moveTo>
                  <a:lnTo>
                    <a:pt x="1" y="14419"/>
                  </a:lnTo>
                  <a:lnTo>
                    <a:pt x="6442" y="14419"/>
                  </a:lnTo>
                  <a:lnTo>
                    <a:pt x="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1"/>
            <p:cNvSpPr/>
            <p:nvPr/>
          </p:nvSpPr>
          <p:spPr>
            <a:xfrm>
              <a:off x="6874519" y="2854882"/>
              <a:ext cx="167449" cy="29370"/>
            </a:xfrm>
            <a:custGeom>
              <a:avLst/>
              <a:gdLst/>
              <a:ahLst/>
              <a:cxnLst/>
              <a:rect l="l" t="t" r="r" b="b"/>
              <a:pathLst>
                <a:path w="6454" h="1132" extrusionOk="0">
                  <a:moveTo>
                    <a:pt x="1" y="1"/>
                  </a:moveTo>
                  <a:lnTo>
                    <a:pt x="1" y="48"/>
                  </a:lnTo>
                  <a:cubicBezTo>
                    <a:pt x="1" y="644"/>
                    <a:pt x="489" y="1132"/>
                    <a:pt x="1084" y="1132"/>
                  </a:cubicBezTo>
                  <a:lnTo>
                    <a:pt x="5370" y="1132"/>
                  </a:lnTo>
                  <a:cubicBezTo>
                    <a:pt x="5966" y="1132"/>
                    <a:pt x="6454" y="644"/>
                    <a:pt x="6454" y="48"/>
                  </a:cubicBezTo>
                  <a:lnTo>
                    <a:pt x="64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1"/>
            <p:cNvSpPr/>
            <p:nvPr/>
          </p:nvSpPr>
          <p:spPr>
            <a:xfrm>
              <a:off x="6874830" y="2850497"/>
              <a:ext cx="166826" cy="8692"/>
            </a:xfrm>
            <a:custGeom>
              <a:avLst/>
              <a:gdLst/>
              <a:ahLst/>
              <a:cxnLst/>
              <a:rect l="l" t="t" r="r" b="b"/>
              <a:pathLst>
                <a:path w="6430" h="335" extrusionOk="0">
                  <a:moveTo>
                    <a:pt x="4649" y="0"/>
                  </a:moveTo>
                  <a:cubicBezTo>
                    <a:pt x="3929" y="0"/>
                    <a:pt x="3217" y="123"/>
                    <a:pt x="2496" y="123"/>
                  </a:cubicBezTo>
                  <a:cubicBezTo>
                    <a:pt x="2466" y="123"/>
                    <a:pt x="2436" y="122"/>
                    <a:pt x="2406" y="122"/>
                  </a:cubicBezTo>
                  <a:cubicBezTo>
                    <a:pt x="1989" y="79"/>
                    <a:pt x="1569" y="41"/>
                    <a:pt x="1149" y="41"/>
                  </a:cubicBezTo>
                  <a:cubicBezTo>
                    <a:pt x="765" y="41"/>
                    <a:pt x="382" y="72"/>
                    <a:pt x="1" y="158"/>
                  </a:cubicBezTo>
                  <a:lnTo>
                    <a:pt x="1" y="193"/>
                  </a:lnTo>
                  <a:cubicBezTo>
                    <a:pt x="263" y="253"/>
                    <a:pt x="536" y="289"/>
                    <a:pt x="798" y="301"/>
                  </a:cubicBezTo>
                  <a:cubicBezTo>
                    <a:pt x="930" y="315"/>
                    <a:pt x="1062" y="321"/>
                    <a:pt x="1194" y="321"/>
                  </a:cubicBezTo>
                  <a:cubicBezTo>
                    <a:pt x="1598" y="321"/>
                    <a:pt x="2002" y="265"/>
                    <a:pt x="2406" y="229"/>
                  </a:cubicBezTo>
                  <a:cubicBezTo>
                    <a:pt x="2482" y="224"/>
                    <a:pt x="2558" y="222"/>
                    <a:pt x="2633" y="222"/>
                  </a:cubicBezTo>
                  <a:cubicBezTo>
                    <a:pt x="3093" y="222"/>
                    <a:pt x="3553" y="302"/>
                    <a:pt x="4013" y="313"/>
                  </a:cubicBezTo>
                  <a:cubicBezTo>
                    <a:pt x="4253" y="327"/>
                    <a:pt x="4492" y="335"/>
                    <a:pt x="4731" y="335"/>
                  </a:cubicBezTo>
                  <a:cubicBezTo>
                    <a:pt x="5297" y="335"/>
                    <a:pt x="5861" y="290"/>
                    <a:pt x="6430" y="182"/>
                  </a:cubicBezTo>
                  <a:lnTo>
                    <a:pt x="6430" y="158"/>
                  </a:lnTo>
                  <a:cubicBezTo>
                    <a:pt x="5894" y="51"/>
                    <a:pt x="5358" y="15"/>
                    <a:pt x="4823" y="3"/>
                  </a:cubicBezTo>
                  <a:cubicBezTo>
                    <a:pt x="4765" y="1"/>
                    <a:pt x="4707" y="0"/>
                    <a:pt x="4649"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1"/>
            <p:cNvSpPr/>
            <p:nvPr/>
          </p:nvSpPr>
          <p:spPr>
            <a:xfrm>
              <a:off x="6859393" y="2448376"/>
              <a:ext cx="197727" cy="32146"/>
            </a:xfrm>
            <a:custGeom>
              <a:avLst/>
              <a:gdLst/>
              <a:ahLst/>
              <a:cxnLst/>
              <a:rect l="l" t="t" r="r" b="b"/>
              <a:pathLst>
                <a:path w="7621" h="1239" extrusionOk="0">
                  <a:moveTo>
                    <a:pt x="0" y="0"/>
                  </a:moveTo>
                  <a:lnTo>
                    <a:pt x="0" y="1238"/>
                  </a:lnTo>
                  <a:lnTo>
                    <a:pt x="7620" y="1238"/>
                  </a:lnTo>
                  <a:lnTo>
                    <a:pt x="76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a:off x="6874830" y="2480496"/>
              <a:ext cx="167138" cy="22883"/>
            </a:xfrm>
            <a:custGeom>
              <a:avLst/>
              <a:gdLst/>
              <a:ahLst/>
              <a:cxnLst/>
              <a:rect l="l" t="t" r="r" b="b"/>
              <a:pathLst>
                <a:path w="6442" h="882" extrusionOk="0">
                  <a:moveTo>
                    <a:pt x="1" y="0"/>
                  </a:moveTo>
                  <a:lnTo>
                    <a:pt x="6442" y="881"/>
                  </a:lnTo>
                  <a:lnTo>
                    <a:pt x="64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1"/>
            <p:cNvSpPr/>
            <p:nvPr/>
          </p:nvSpPr>
          <p:spPr>
            <a:xfrm>
              <a:off x="6874519" y="2228726"/>
              <a:ext cx="167138" cy="219962"/>
            </a:xfrm>
            <a:custGeom>
              <a:avLst/>
              <a:gdLst/>
              <a:ahLst/>
              <a:cxnLst/>
              <a:rect l="l" t="t" r="r" b="b"/>
              <a:pathLst>
                <a:path w="6442" h="8478" extrusionOk="0">
                  <a:moveTo>
                    <a:pt x="1" y="1"/>
                  </a:moveTo>
                  <a:lnTo>
                    <a:pt x="1" y="8478"/>
                  </a:lnTo>
                  <a:lnTo>
                    <a:pt x="6442" y="8478"/>
                  </a:lnTo>
                  <a:lnTo>
                    <a:pt x="6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a:off x="6874830" y="2444225"/>
              <a:ext cx="166826" cy="8743"/>
            </a:xfrm>
            <a:custGeom>
              <a:avLst/>
              <a:gdLst/>
              <a:ahLst/>
              <a:cxnLst/>
              <a:rect l="l" t="t" r="r" b="b"/>
              <a:pathLst>
                <a:path w="6430" h="337" extrusionOk="0">
                  <a:moveTo>
                    <a:pt x="4587" y="0"/>
                  </a:moveTo>
                  <a:cubicBezTo>
                    <a:pt x="3886" y="0"/>
                    <a:pt x="3192" y="125"/>
                    <a:pt x="2490" y="125"/>
                  </a:cubicBezTo>
                  <a:cubicBezTo>
                    <a:pt x="2462" y="125"/>
                    <a:pt x="2434" y="125"/>
                    <a:pt x="2406" y="124"/>
                  </a:cubicBezTo>
                  <a:cubicBezTo>
                    <a:pt x="1982" y="80"/>
                    <a:pt x="1554" y="39"/>
                    <a:pt x="1127" y="39"/>
                  </a:cubicBezTo>
                  <a:cubicBezTo>
                    <a:pt x="750" y="39"/>
                    <a:pt x="374" y="71"/>
                    <a:pt x="1" y="160"/>
                  </a:cubicBezTo>
                  <a:lnTo>
                    <a:pt x="1" y="196"/>
                  </a:lnTo>
                  <a:cubicBezTo>
                    <a:pt x="263" y="255"/>
                    <a:pt x="536" y="291"/>
                    <a:pt x="798" y="303"/>
                  </a:cubicBezTo>
                  <a:cubicBezTo>
                    <a:pt x="921" y="317"/>
                    <a:pt x="1043" y="322"/>
                    <a:pt x="1165" y="322"/>
                  </a:cubicBezTo>
                  <a:cubicBezTo>
                    <a:pt x="1579" y="322"/>
                    <a:pt x="1992" y="259"/>
                    <a:pt x="2406" y="232"/>
                  </a:cubicBezTo>
                  <a:cubicBezTo>
                    <a:pt x="2482" y="226"/>
                    <a:pt x="2558" y="224"/>
                    <a:pt x="2633" y="224"/>
                  </a:cubicBezTo>
                  <a:cubicBezTo>
                    <a:pt x="3093" y="224"/>
                    <a:pt x="3553" y="305"/>
                    <a:pt x="4013" y="315"/>
                  </a:cubicBezTo>
                  <a:cubicBezTo>
                    <a:pt x="4253" y="329"/>
                    <a:pt x="4492" y="337"/>
                    <a:pt x="4731" y="337"/>
                  </a:cubicBezTo>
                  <a:cubicBezTo>
                    <a:pt x="5297" y="337"/>
                    <a:pt x="5861" y="293"/>
                    <a:pt x="6430" y="184"/>
                  </a:cubicBezTo>
                  <a:lnTo>
                    <a:pt x="6430" y="160"/>
                  </a:lnTo>
                  <a:cubicBezTo>
                    <a:pt x="5894" y="53"/>
                    <a:pt x="5358" y="17"/>
                    <a:pt x="4823" y="5"/>
                  </a:cubicBezTo>
                  <a:cubicBezTo>
                    <a:pt x="4744" y="2"/>
                    <a:pt x="4665" y="0"/>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1"/>
            <p:cNvSpPr/>
            <p:nvPr/>
          </p:nvSpPr>
          <p:spPr>
            <a:xfrm>
              <a:off x="6859393" y="2196606"/>
              <a:ext cx="197727" cy="32146"/>
            </a:xfrm>
            <a:custGeom>
              <a:avLst/>
              <a:gdLst/>
              <a:ahLst/>
              <a:cxnLst/>
              <a:rect l="l" t="t" r="r" b="b"/>
              <a:pathLst>
                <a:path w="7621" h="1239" extrusionOk="0">
                  <a:moveTo>
                    <a:pt x="0" y="0"/>
                  </a:moveTo>
                  <a:lnTo>
                    <a:pt x="0" y="1239"/>
                  </a:lnTo>
                  <a:lnTo>
                    <a:pt x="7620" y="1239"/>
                  </a:lnTo>
                  <a:lnTo>
                    <a:pt x="76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1"/>
            <p:cNvSpPr/>
            <p:nvPr/>
          </p:nvSpPr>
          <p:spPr>
            <a:xfrm>
              <a:off x="6874830" y="2228414"/>
              <a:ext cx="167138" cy="19485"/>
            </a:xfrm>
            <a:custGeom>
              <a:avLst/>
              <a:gdLst/>
              <a:ahLst/>
              <a:cxnLst/>
              <a:rect l="l" t="t" r="r" b="b"/>
              <a:pathLst>
                <a:path w="6442" h="751" extrusionOk="0">
                  <a:moveTo>
                    <a:pt x="1" y="1"/>
                  </a:moveTo>
                  <a:lnTo>
                    <a:pt x="6442" y="751"/>
                  </a:lnTo>
                  <a:lnTo>
                    <a:pt x="64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1"/>
            <p:cNvSpPr/>
            <p:nvPr/>
          </p:nvSpPr>
          <p:spPr>
            <a:xfrm>
              <a:off x="6701855" y="3142482"/>
              <a:ext cx="387073" cy="31835"/>
            </a:xfrm>
            <a:custGeom>
              <a:avLst/>
              <a:gdLst/>
              <a:ahLst/>
              <a:cxnLst/>
              <a:rect l="l" t="t" r="r" b="b"/>
              <a:pathLst>
                <a:path w="14919" h="1227" extrusionOk="0">
                  <a:moveTo>
                    <a:pt x="0" y="0"/>
                  </a:moveTo>
                  <a:lnTo>
                    <a:pt x="0" y="1227"/>
                  </a:lnTo>
                  <a:lnTo>
                    <a:pt x="14919" y="1227"/>
                  </a:lnTo>
                  <a:lnTo>
                    <a:pt x="149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1"/>
            <p:cNvSpPr/>
            <p:nvPr/>
          </p:nvSpPr>
          <p:spPr>
            <a:xfrm>
              <a:off x="6772270" y="2852106"/>
              <a:ext cx="257660" cy="97631"/>
            </a:xfrm>
            <a:custGeom>
              <a:avLst/>
              <a:gdLst/>
              <a:ahLst/>
              <a:cxnLst/>
              <a:rect l="l" t="t" r="r" b="b"/>
              <a:pathLst>
                <a:path w="9931" h="3763" extrusionOk="0">
                  <a:moveTo>
                    <a:pt x="322" y="1"/>
                  </a:moveTo>
                  <a:lnTo>
                    <a:pt x="1" y="1191"/>
                  </a:lnTo>
                  <a:lnTo>
                    <a:pt x="9609" y="3763"/>
                  </a:lnTo>
                  <a:lnTo>
                    <a:pt x="9931" y="2572"/>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1"/>
            <p:cNvSpPr/>
            <p:nvPr/>
          </p:nvSpPr>
          <p:spPr>
            <a:xfrm>
              <a:off x="6904174" y="2927476"/>
              <a:ext cx="93324" cy="140570"/>
            </a:xfrm>
            <a:custGeom>
              <a:avLst/>
              <a:gdLst/>
              <a:ahLst/>
              <a:cxnLst/>
              <a:rect l="l" t="t" r="r" b="b"/>
              <a:pathLst>
                <a:path w="3597" h="5418" extrusionOk="0">
                  <a:moveTo>
                    <a:pt x="1287" y="1"/>
                  </a:moveTo>
                  <a:lnTo>
                    <a:pt x="1" y="4799"/>
                  </a:lnTo>
                  <a:lnTo>
                    <a:pt x="2311" y="5418"/>
                  </a:lnTo>
                  <a:lnTo>
                    <a:pt x="3596" y="620"/>
                  </a:lnTo>
                  <a:lnTo>
                    <a:pt x="12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1"/>
            <p:cNvSpPr/>
            <p:nvPr/>
          </p:nvSpPr>
          <p:spPr>
            <a:xfrm>
              <a:off x="6907262" y="3054736"/>
              <a:ext cx="47298" cy="33080"/>
            </a:xfrm>
            <a:custGeom>
              <a:avLst/>
              <a:gdLst/>
              <a:ahLst/>
              <a:cxnLst/>
              <a:rect l="l" t="t" r="r" b="b"/>
              <a:pathLst>
                <a:path w="1823" h="1275" extrusionOk="0">
                  <a:moveTo>
                    <a:pt x="227" y="1"/>
                  </a:moveTo>
                  <a:lnTo>
                    <a:pt x="1" y="846"/>
                  </a:lnTo>
                  <a:lnTo>
                    <a:pt x="1596" y="1275"/>
                  </a:lnTo>
                  <a:lnTo>
                    <a:pt x="1822" y="418"/>
                  </a:lnTo>
                  <a:lnTo>
                    <a:pt x="2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1"/>
            <p:cNvSpPr/>
            <p:nvPr/>
          </p:nvSpPr>
          <p:spPr>
            <a:xfrm>
              <a:off x="6908818" y="3035278"/>
              <a:ext cx="59959" cy="15801"/>
            </a:xfrm>
            <a:custGeom>
              <a:avLst/>
              <a:gdLst/>
              <a:ahLst/>
              <a:cxnLst/>
              <a:rect l="l" t="t" r="r" b="b"/>
              <a:pathLst>
                <a:path w="2311" h="609" extrusionOk="0">
                  <a:moveTo>
                    <a:pt x="0" y="1"/>
                  </a:moveTo>
                  <a:cubicBezTo>
                    <a:pt x="683" y="406"/>
                    <a:pt x="1445" y="609"/>
                    <a:pt x="2242" y="609"/>
                  </a:cubicBezTo>
                  <a:cubicBezTo>
                    <a:pt x="2264" y="609"/>
                    <a:pt x="2287" y="608"/>
                    <a:pt x="2310" y="608"/>
                  </a:cubicBezTo>
                  <a:cubicBezTo>
                    <a:pt x="1608" y="203"/>
                    <a:pt x="798" y="1"/>
                    <a:pt x="0"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1"/>
            <p:cNvSpPr/>
            <p:nvPr/>
          </p:nvSpPr>
          <p:spPr>
            <a:xfrm>
              <a:off x="6841776" y="2907395"/>
              <a:ext cx="80663" cy="94258"/>
            </a:xfrm>
            <a:custGeom>
              <a:avLst/>
              <a:gdLst/>
              <a:ahLst/>
              <a:cxnLst/>
              <a:rect l="l" t="t" r="r" b="b"/>
              <a:pathLst>
                <a:path w="3109" h="3633" extrusionOk="0">
                  <a:moveTo>
                    <a:pt x="810" y="1"/>
                  </a:moveTo>
                  <a:lnTo>
                    <a:pt x="1" y="3013"/>
                  </a:lnTo>
                  <a:lnTo>
                    <a:pt x="2299" y="3632"/>
                  </a:lnTo>
                  <a:lnTo>
                    <a:pt x="3108" y="620"/>
                  </a:lnTo>
                  <a:lnTo>
                    <a:pt x="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1"/>
            <p:cNvSpPr/>
            <p:nvPr/>
          </p:nvSpPr>
          <p:spPr>
            <a:xfrm>
              <a:off x="6845175" y="2988032"/>
              <a:ext cx="47298" cy="33080"/>
            </a:xfrm>
            <a:custGeom>
              <a:avLst/>
              <a:gdLst/>
              <a:ahLst/>
              <a:cxnLst/>
              <a:rect l="l" t="t" r="r" b="b"/>
              <a:pathLst>
                <a:path w="1823" h="1275" extrusionOk="0">
                  <a:moveTo>
                    <a:pt x="227" y="0"/>
                  </a:moveTo>
                  <a:lnTo>
                    <a:pt x="1" y="846"/>
                  </a:lnTo>
                  <a:lnTo>
                    <a:pt x="1596" y="1274"/>
                  </a:lnTo>
                  <a:lnTo>
                    <a:pt x="1822" y="429"/>
                  </a:lnTo>
                  <a:lnTo>
                    <a:pt x="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1"/>
            <p:cNvSpPr/>
            <p:nvPr/>
          </p:nvSpPr>
          <p:spPr>
            <a:xfrm>
              <a:off x="6844553" y="2975059"/>
              <a:ext cx="59959" cy="15775"/>
            </a:xfrm>
            <a:custGeom>
              <a:avLst/>
              <a:gdLst/>
              <a:ahLst/>
              <a:cxnLst/>
              <a:rect l="l" t="t" r="r" b="b"/>
              <a:pathLst>
                <a:path w="2311" h="608" extrusionOk="0">
                  <a:moveTo>
                    <a:pt x="1" y="0"/>
                  </a:moveTo>
                  <a:cubicBezTo>
                    <a:pt x="684" y="405"/>
                    <a:pt x="1445" y="608"/>
                    <a:pt x="2242" y="608"/>
                  </a:cubicBezTo>
                  <a:cubicBezTo>
                    <a:pt x="2265" y="608"/>
                    <a:pt x="2288" y="608"/>
                    <a:pt x="2311" y="607"/>
                  </a:cubicBezTo>
                  <a:cubicBezTo>
                    <a:pt x="1608" y="203"/>
                    <a:pt x="810" y="0"/>
                    <a:pt x="1"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1"/>
            <p:cNvSpPr/>
            <p:nvPr/>
          </p:nvSpPr>
          <p:spPr>
            <a:xfrm>
              <a:off x="6761165" y="2887625"/>
              <a:ext cx="86501" cy="115870"/>
            </a:xfrm>
            <a:custGeom>
              <a:avLst/>
              <a:gdLst/>
              <a:ahLst/>
              <a:cxnLst/>
              <a:rect l="l" t="t" r="r" b="b"/>
              <a:pathLst>
                <a:path w="3334" h="4466" extrusionOk="0">
                  <a:moveTo>
                    <a:pt x="1036" y="1"/>
                  </a:moveTo>
                  <a:lnTo>
                    <a:pt x="0" y="3846"/>
                  </a:lnTo>
                  <a:lnTo>
                    <a:pt x="2310" y="4466"/>
                  </a:lnTo>
                  <a:lnTo>
                    <a:pt x="3334" y="620"/>
                  </a:lnTo>
                  <a:lnTo>
                    <a:pt x="10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1"/>
            <p:cNvSpPr/>
            <p:nvPr/>
          </p:nvSpPr>
          <p:spPr>
            <a:xfrm>
              <a:off x="6764253" y="2989563"/>
              <a:ext cx="47272" cy="33391"/>
            </a:xfrm>
            <a:custGeom>
              <a:avLst/>
              <a:gdLst/>
              <a:ahLst/>
              <a:cxnLst/>
              <a:rect l="l" t="t" r="r" b="b"/>
              <a:pathLst>
                <a:path w="1822" h="1287" extrusionOk="0">
                  <a:moveTo>
                    <a:pt x="226" y="1"/>
                  </a:moveTo>
                  <a:lnTo>
                    <a:pt x="0" y="858"/>
                  </a:lnTo>
                  <a:lnTo>
                    <a:pt x="1596" y="1287"/>
                  </a:lnTo>
                  <a:lnTo>
                    <a:pt x="1822" y="429"/>
                  </a:lnTo>
                  <a:lnTo>
                    <a:pt x="2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1"/>
            <p:cNvSpPr/>
            <p:nvPr/>
          </p:nvSpPr>
          <p:spPr>
            <a:xfrm>
              <a:off x="6764850" y="2973814"/>
              <a:ext cx="59648" cy="15801"/>
            </a:xfrm>
            <a:custGeom>
              <a:avLst/>
              <a:gdLst/>
              <a:ahLst/>
              <a:cxnLst/>
              <a:rect l="l" t="t" r="r" b="b"/>
              <a:pathLst>
                <a:path w="2299" h="609" extrusionOk="0">
                  <a:moveTo>
                    <a:pt x="1" y="1"/>
                  </a:moveTo>
                  <a:cubicBezTo>
                    <a:pt x="661" y="406"/>
                    <a:pt x="1444" y="608"/>
                    <a:pt x="2231" y="608"/>
                  </a:cubicBezTo>
                  <a:cubicBezTo>
                    <a:pt x="2254" y="608"/>
                    <a:pt x="2276" y="608"/>
                    <a:pt x="2299" y="608"/>
                  </a:cubicBezTo>
                  <a:cubicBezTo>
                    <a:pt x="1608" y="203"/>
                    <a:pt x="799" y="1"/>
                    <a:pt x="1"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1"/>
            <p:cNvSpPr/>
            <p:nvPr/>
          </p:nvSpPr>
          <p:spPr>
            <a:xfrm>
              <a:off x="6811499" y="3174602"/>
              <a:ext cx="167164" cy="80352"/>
            </a:xfrm>
            <a:custGeom>
              <a:avLst/>
              <a:gdLst/>
              <a:ahLst/>
              <a:cxnLst/>
              <a:rect l="l" t="t" r="r" b="b"/>
              <a:pathLst>
                <a:path w="6443" h="3097" extrusionOk="0">
                  <a:moveTo>
                    <a:pt x="1" y="1"/>
                  </a:moveTo>
                  <a:lnTo>
                    <a:pt x="1" y="3096"/>
                  </a:lnTo>
                  <a:lnTo>
                    <a:pt x="6442" y="3096"/>
                  </a:lnTo>
                  <a:lnTo>
                    <a:pt x="6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1"/>
            <p:cNvSpPr/>
            <p:nvPr/>
          </p:nvSpPr>
          <p:spPr>
            <a:xfrm>
              <a:off x="6783089" y="3254617"/>
              <a:ext cx="224606" cy="31835"/>
            </a:xfrm>
            <a:custGeom>
              <a:avLst/>
              <a:gdLst/>
              <a:ahLst/>
              <a:cxnLst/>
              <a:rect l="l" t="t" r="r" b="b"/>
              <a:pathLst>
                <a:path w="8657" h="1227" extrusionOk="0">
                  <a:moveTo>
                    <a:pt x="0" y="0"/>
                  </a:moveTo>
                  <a:lnTo>
                    <a:pt x="0" y="1227"/>
                  </a:lnTo>
                  <a:lnTo>
                    <a:pt x="8656" y="1227"/>
                  </a:lnTo>
                  <a:lnTo>
                    <a:pt x="8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1"/>
            <p:cNvSpPr/>
            <p:nvPr/>
          </p:nvSpPr>
          <p:spPr>
            <a:xfrm>
              <a:off x="6811499" y="3405046"/>
              <a:ext cx="167164" cy="56871"/>
            </a:xfrm>
            <a:custGeom>
              <a:avLst/>
              <a:gdLst/>
              <a:ahLst/>
              <a:cxnLst/>
              <a:rect l="l" t="t" r="r" b="b"/>
              <a:pathLst>
                <a:path w="6443" h="2192" extrusionOk="0">
                  <a:moveTo>
                    <a:pt x="1" y="1"/>
                  </a:moveTo>
                  <a:lnTo>
                    <a:pt x="1" y="2191"/>
                  </a:lnTo>
                  <a:lnTo>
                    <a:pt x="6442" y="2191"/>
                  </a:lnTo>
                  <a:lnTo>
                    <a:pt x="64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1"/>
            <p:cNvSpPr/>
            <p:nvPr/>
          </p:nvSpPr>
          <p:spPr>
            <a:xfrm>
              <a:off x="6811810" y="3419186"/>
              <a:ext cx="166852" cy="8821"/>
            </a:xfrm>
            <a:custGeom>
              <a:avLst/>
              <a:gdLst/>
              <a:ahLst/>
              <a:cxnLst/>
              <a:rect l="l" t="t" r="r" b="b"/>
              <a:pathLst>
                <a:path w="6431" h="340" extrusionOk="0">
                  <a:moveTo>
                    <a:pt x="4662" y="1"/>
                  </a:moveTo>
                  <a:cubicBezTo>
                    <a:pt x="3970" y="1"/>
                    <a:pt x="3270" y="125"/>
                    <a:pt x="2578" y="125"/>
                  </a:cubicBezTo>
                  <a:cubicBezTo>
                    <a:pt x="2525" y="125"/>
                    <a:pt x="2471" y="124"/>
                    <a:pt x="2418" y="122"/>
                  </a:cubicBezTo>
                  <a:cubicBezTo>
                    <a:pt x="1995" y="79"/>
                    <a:pt x="1575" y="42"/>
                    <a:pt x="1155" y="42"/>
                  </a:cubicBezTo>
                  <a:cubicBezTo>
                    <a:pt x="771" y="42"/>
                    <a:pt x="387" y="73"/>
                    <a:pt x="1" y="158"/>
                  </a:cubicBezTo>
                  <a:lnTo>
                    <a:pt x="1" y="206"/>
                  </a:lnTo>
                  <a:cubicBezTo>
                    <a:pt x="275" y="265"/>
                    <a:pt x="537" y="289"/>
                    <a:pt x="810" y="301"/>
                  </a:cubicBezTo>
                  <a:cubicBezTo>
                    <a:pt x="942" y="316"/>
                    <a:pt x="1074" y="322"/>
                    <a:pt x="1206" y="322"/>
                  </a:cubicBezTo>
                  <a:cubicBezTo>
                    <a:pt x="1610" y="322"/>
                    <a:pt x="2014" y="265"/>
                    <a:pt x="2418" y="230"/>
                  </a:cubicBezTo>
                  <a:cubicBezTo>
                    <a:pt x="2476" y="227"/>
                    <a:pt x="2535" y="226"/>
                    <a:pt x="2594" y="226"/>
                  </a:cubicBezTo>
                  <a:cubicBezTo>
                    <a:pt x="3071" y="226"/>
                    <a:pt x="3548" y="304"/>
                    <a:pt x="4025" y="325"/>
                  </a:cubicBezTo>
                  <a:cubicBezTo>
                    <a:pt x="4232" y="334"/>
                    <a:pt x="4440" y="339"/>
                    <a:pt x="4648" y="339"/>
                  </a:cubicBezTo>
                  <a:cubicBezTo>
                    <a:pt x="5242" y="339"/>
                    <a:pt x="5839" y="297"/>
                    <a:pt x="6430" y="182"/>
                  </a:cubicBezTo>
                  <a:lnTo>
                    <a:pt x="6430" y="158"/>
                  </a:lnTo>
                  <a:cubicBezTo>
                    <a:pt x="5894" y="51"/>
                    <a:pt x="5359" y="27"/>
                    <a:pt x="4823" y="3"/>
                  </a:cubicBezTo>
                  <a:cubicBezTo>
                    <a:pt x="4769" y="2"/>
                    <a:pt x="4716" y="1"/>
                    <a:pt x="4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1"/>
            <p:cNvSpPr/>
            <p:nvPr/>
          </p:nvSpPr>
          <p:spPr>
            <a:xfrm>
              <a:off x="6811810" y="3438593"/>
              <a:ext cx="166852" cy="8692"/>
            </a:xfrm>
            <a:custGeom>
              <a:avLst/>
              <a:gdLst/>
              <a:ahLst/>
              <a:cxnLst/>
              <a:rect l="l" t="t" r="r" b="b"/>
              <a:pathLst>
                <a:path w="6431" h="335" extrusionOk="0">
                  <a:moveTo>
                    <a:pt x="4590" y="0"/>
                  </a:moveTo>
                  <a:cubicBezTo>
                    <a:pt x="3896" y="0"/>
                    <a:pt x="3194" y="125"/>
                    <a:pt x="2501" y="125"/>
                  </a:cubicBezTo>
                  <a:cubicBezTo>
                    <a:pt x="2473" y="125"/>
                    <a:pt x="2445" y="125"/>
                    <a:pt x="2418" y="124"/>
                  </a:cubicBezTo>
                  <a:cubicBezTo>
                    <a:pt x="1987" y="74"/>
                    <a:pt x="1560" y="33"/>
                    <a:pt x="1132" y="33"/>
                  </a:cubicBezTo>
                  <a:cubicBezTo>
                    <a:pt x="756" y="33"/>
                    <a:pt x="380" y="65"/>
                    <a:pt x="1" y="148"/>
                  </a:cubicBezTo>
                  <a:lnTo>
                    <a:pt x="1" y="196"/>
                  </a:lnTo>
                  <a:cubicBezTo>
                    <a:pt x="275" y="255"/>
                    <a:pt x="537" y="291"/>
                    <a:pt x="810" y="303"/>
                  </a:cubicBezTo>
                  <a:cubicBezTo>
                    <a:pt x="933" y="317"/>
                    <a:pt x="1055" y="322"/>
                    <a:pt x="1178" y="322"/>
                  </a:cubicBezTo>
                  <a:cubicBezTo>
                    <a:pt x="1591" y="322"/>
                    <a:pt x="2004" y="259"/>
                    <a:pt x="2418" y="232"/>
                  </a:cubicBezTo>
                  <a:cubicBezTo>
                    <a:pt x="2494" y="227"/>
                    <a:pt x="2570" y="224"/>
                    <a:pt x="2646" y="224"/>
                  </a:cubicBezTo>
                  <a:cubicBezTo>
                    <a:pt x="3105" y="224"/>
                    <a:pt x="3565" y="305"/>
                    <a:pt x="4025" y="315"/>
                  </a:cubicBezTo>
                  <a:cubicBezTo>
                    <a:pt x="4244" y="328"/>
                    <a:pt x="4465" y="335"/>
                    <a:pt x="4685" y="335"/>
                  </a:cubicBezTo>
                  <a:cubicBezTo>
                    <a:pt x="5267" y="335"/>
                    <a:pt x="5852" y="288"/>
                    <a:pt x="6430" y="184"/>
                  </a:cubicBezTo>
                  <a:lnTo>
                    <a:pt x="6430" y="148"/>
                  </a:lnTo>
                  <a:cubicBezTo>
                    <a:pt x="5894" y="53"/>
                    <a:pt x="5359" y="17"/>
                    <a:pt x="4823" y="5"/>
                  </a:cubicBezTo>
                  <a:cubicBezTo>
                    <a:pt x="4745" y="2"/>
                    <a:pt x="4668" y="0"/>
                    <a:pt x="4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1"/>
            <p:cNvSpPr/>
            <p:nvPr/>
          </p:nvSpPr>
          <p:spPr>
            <a:xfrm>
              <a:off x="6811810" y="3250154"/>
              <a:ext cx="166852" cy="8718"/>
            </a:xfrm>
            <a:custGeom>
              <a:avLst/>
              <a:gdLst/>
              <a:ahLst/>
              <a:cxnLst/>
              <a:rect l="l" t="t" r="r" b="b"/>
              <a:pathLst>
                <a:path w="6431" h="336" extrusionOk="0">
                  <a:moveTo>
                    <a:pt x="4590" y="1"/>
                  </a:moveTo>
                  <a:cubicBezTo>
                    <a:pt x="3896" y="1"/>
                    <a:pt x="3194" y="125"/>
                    <a:pt x="2501" y="125"/>
                  </a:cubicBezTo>
                  <a:cubicBezTo>
                    <a:pt x="2473" y="125"/>
                    <a:pt x="2445" y="125"/>
                    <a:pt x="2418" y="125"/>
                  </a:cubicBezTo>
                  <a:cubicBezTo>
                    <a:pt x="1987" y="74"/>
                    <a:pt x="1560" y="33"/>
                    <a:pt x="1132" y="33"/>
                  </a:cubicBezTo>
                  <a:cubicBezTo>
                    <a:pt x="756" y="33"/>
                    <a:pt x="380" y="65"/>
                    <a:pt x="1" y="149"/>
                  </a:cubicBezTo>
                  <a:lnTo>
                    <a:pt x="1" y="196"/>
                  </a:lnTo>
                  <a:cubicBezTo>
                    <a:pt x="275" y="256"/>
                    <a:pt x="537" y="291"/>
                    <a:pt x="810" y="303"/>
                  </a:cubicBezTo>
                  <a:cubicBezTo>
                    <a:pt x="933" y="317"/>
                    <a:pt x="1055" y="322"/>
                    <a:pt x="1178" y="322"/>
                  </a:cubicBezTo>
                  <a:cubicBezTo>
                    <a:pt x="1591" y="322"/>
                    <a:pt x="2004" y="259"/>
                    <a:pt x="2418" y="232"/>
                  </a:cubicBezTo>
                  <a:cubicBezTo>
                    <a:pt x="2494" y="227"/>
                    <a:pt x="2570" y="225"/>
                    <a:pt x="2646" y="225"/>
                  </a:cubicBezTo>
                  <a:cubicBezTo>
                    <a:pt x="3105" y="225"/>
                    <a:pt x="3565" y="305"/>
                    <a:pt x="4025" y="315"/>
                  </a:cubicBezTo>
                  <a:cubicBezTo>
                    <a:pt x="4244" y="328"/>
                    <a:pt x="4465" y="335"/>
                    <a:pt x="4685" y="335"/>
                  </a:cubicBezTo>
                  <a:cubicBezTo>
                    <a:pt x="5267" y="335"/>
                    <a:pt x="5852" y="288"/>
                    <a:pt x="6430" y="184"/>
                  </a:cubicBezTo>
                  <a:lnTo>
                    <a:pt x="6430" y="149"/>
                  </a:lnTo>
                  <a:cubicBezTo>
                    <a:pt x="5894" y="53"/>
                    <a:pt x="5359" y="18"/>
                    <a:pt x="4823" y="6"/>
                  </a:cubicBezTo>
                  <a:cubicBezTo>
                    <a:pt x="4745" y="2"/>
                    <a:pt x="4668" y="1"/>
                    <a:pt x="4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8" name="Google Shape;1828;p31"/>
          <p:cNvGrpSpPr/>
          <p:nvPr/>
        </p:nvGrpSpPr>
        <p:grpSpPr>
          <a:xfrm rot="-2700000">
            <a:off x="388800" y="-201065"/>
            <a:ext cx="820315" cy="1042975"/>
            <a:chOff x="3661501" y="2847663"/>
            <a:chExt cx="465418" cy="591748"/>
          </a:xfrm>
        </p:grpSpPr>
        <p:sp>
          <p:nvSpPr>
            <p:cNvPr id="1829" name="Google Shape;1829;p31"/>
            <p:cNvSpPr/>
            <p:nvPr/>
          </p:nvSpPr>
          <p:spPr>
            <a:xfrm>
              <a:off x="3703008" y="2877730"/>
              <a:ext cx="99805" cy="43291"/>
            </a:xfrm>
            <a:custGeom>
              <a:avLst/>
              <a:gdLst/>
              <a:ahLst/>
              <a:cxnLst/>
              <a:rect l="l" t="t" r="r" b="b"/>
              <a:pathLst>
                <a:path w="7834" h="3398" extrusionOk="0">
                  <a:moveTo>
                    <a:pt x="209" y="1"/>
                  </a:moveTo>
                  <a:lnTo>
                    <a:pt x="1" y="625"/>
                  </a:lnTo>
                  <a:lnTo>
                    <a:pt x="7626" y="3397"/>
                  </a:lnTo>
                  <a:lnTo>
                    <a:pt x="7834" y="2843"/>
                  </a:lnTo>
                  <a:lnTo>
                    <a:pt x="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1"/>
            <p:cNvSpPr/>
            <p:nvPr/>
          </p:nvSpPr>
          <p:spPr>
            <a:xfrm>
              <a:off x="3661501" y="2847663"/>
              <a:ext cx="57419" cy="57457"/>
            </a:xfrm>
            <a:custGeom>
              <a:avLst/>
              <a:gdLst/>
              <a:ahLst/>
              <a:cxnLst/>
              <a:rect l="l" t="t" r="r" b="b"/>
              <a:pathLst>
                <a:path w="4507" h="4510" extrusionOk="0">
                  <a:moveTo>
                    <a:pt x="2171" y="1"/>
                  </a:moveTo>
                  <a:cubicBezTo>
                    <a:pt x="976" y="1"/>
                    <a:pt x="1" y="1016"/>
                    <a:pt x="1" y="2291"/>
                  </a:cubicBezTo>
                  <a:cubicBezTo>
                    <a:pt x="1" y="3539"/>
                    <a:pt x="1041" y="4510"/>
                    <a:pt x="2288" y="4510"/>
                  </a:cubicBezTo>
                  <a:cubicBezTo>
                    <a:pt x="3605" y="4510"/>
                    <a:pt x="4506" y="3470"/>
                    <a:pt x="4506" y="2291"/>
                  </a:cubicBezTo>
                  <a:cubicBezTo>
                    <a:pt x="4506" y="974"/>
                    <a:pt x="3467" y="4"/>
                    <a:pt x="2288" y="4"/>
                  </a:cubicBezTo>
                  <a:cubicBezTo>
                    <a:pt x="2249" y="2"/>
                    <a:pt x="2210" y="1"/>
                    <a:pt x="2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1"/>
            <p:cNvSpPr/>
            <p:nvPr/>
          </p:nvSpPr>
          <p:spPr>
            <a:xfrm>
              <a:off x="3798392" y="2915708"/>
              <a:ext cx="123642" cy="162511"/>
            </a:xfrm>
            <a:custGeom>
              <a:avLst/>
              <a:gdLst/>
              <a:ahLst/>
              <a:cxnLst/>
              <a:rect l="l" t="t" r="r" b="b"/>
              <a:pathLst>
                <a:path w="9705" h="12756" extrusionOk="0">
                  <a:moveTo>
                    <a:pt x="485" y="1"/>
                  </a:moveTo>
                  <a:lnTo>
                    <a:pt x="0" y="347"/>
                  </a:lnTo>
                  <a:lnTo>
                    <a:pt x="9219" y="12755"/>
                  </a:lnTo>
                  <a:lnTo>
                    <a:pt x="9705" y="12409"/>
                  </a:lnTo>
                  <a:lnTo>
                    <a:pt x="4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3760414" y="2876851"/>
              <a:ext cx="81256" cy="81256"/>
            </a:xfrm>
            <a:custGeom>
              <a:avLst/>
              <a:gdLst/>
              <a:ahLst/>
              <a:cxnLst/>
              <a:rect l="l" t="t" r="r" b="b"/>
              <a:pathLst>
                <a:path w="6378" h="6378" extrusionOk="0">
                  <a:moveTo>
                    <a:pt x="3189" y="0"/>
                  </a:moveTo>
                  <a:cubicBezTo>
                    <a:pt x="1456" y="0"/>
                    <a:pt x="0" y="1387"/>
                    <a:pt x="0" y="3189"/>
                  </a:cubicBezTo>
                  <a:cubicBezTo>
                    <a:pt x="0" y="4991"/>
                    <a:pt x="1456" y="6378"/>
                    <a:pt x="3189" y="6378"/>
                  </a:cubicBezTo>
                  <a:cubicBezTo>
                    <a:pt x="4991" y="6378"/>
                    <a:pt x="6378" y="4922"/>
                    <a:pt x="6378" y="3189"/>
                  </a:cubicBezTo>
                  <a:cubicBezTo>
                    <a:pt x="6378" y="1387"/>
                    <a:pt x="4922" y="0"/>
                    <a:pt x="31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1"/>
            <p:cNvSpPr/>
            <p:nvPr/>
          </p:nvSpPr>
          <p:spPr>
            <a:xfrm>
              <a:off x="3757764" y="3072907"/>
              <a:ext cx="163390" cy="128942"/>
            </a:xfrm>
            <a:custGeom>
              <a:avLst/>
              <a:gdLst/>
              <a:ahLst/>
              <a:cxnLst/>
              <a:rect l="l" t="t" r="r" b="b"/>
              <a:pathLst>
                <a:path w="12825" h="10121" extrusionOk="0">
                  <a:moveTo>
                    <a:pt x="12478" y="0"/>
                  </a:moveTo>
                  <a:lnTo>
                    <a:pt x="0" y="9705"/>
                  </a:lnTo>
                  <a:lnTo>
                    <a:pt x="416" y="10121"/>
                  </a:lnTo>
                  <a:lnTo>
                    <a:pt x="12824" y="416"/>
                  </a:lnTo>
                  <a:lnTo>
                    <a:pt x="12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1"/>
            <p:cNvSpPr/>
            <p:nvPr/>
          </p:nvSpPr>
          <p:spPr>
            <a:xfrm>
              <a:off x="3915842" y="3073786"/>
              <a:ext cx="103334" cy="330297"/>
            </a:xfrm>
            <a:custGeom>
              <a:avLst/>
              <a:gdLst/>
              <a:ahLst/>
              <a:cxnLst/>
              <a:rect l="l" t="t" r="r" b="b"/>
              <a:pathLst>
                <a:path w="8111" h="25926" extrusionOk="0">
                  <a:moveTo>
                    <a:pt x="555" y="1"/>
                  </a:moveTo>
                  <a:lnTo>
                    <a:pt x="0" y="208"/>
                  </a:lnTo>
                  <a:lnTo>
                    <a:pt x="7487" y="25926"/>
                  </a:lnTo>
                  <a:lnTo>
                    <a:pt x="8111" y="25718"/>
                  </a:lnTo>
                  <a:lnTo>
                    <a:pt x="5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1"/>
            <p:cNvSpPr/>
            <p:nvPr/>
          </p:nvSpPr>
          <p:spPr>
            <a:xfrm>
              <a:off x="4011214" y="3231864"/>
              <a:ext cx="90976" cy="172219"/>
            </a:xfrm>
            <a:custGeom>
              <a:avLst/>
              <a:gdLst/>
              <a:ahLst/>
              <a:cxnLst/>
              <a:rect l="l" t="t" r="r" b="b"/>
              <a:pathLst>
                <a:path w="7141" h="13518" extrusionOk="0">
                  <a:moveTo>
                    <a:pt x="6586" y="1"/>
                  </a:moveTo>
                  <a:lnTo>
                    <a:pt x="1" y="13310"/>
                  </a:lnTo>
                  <a:lnTo>
                    <a:pt x="555" y="13518"/>
                  </a:lnTo>
                  <a:lnTo>
                    <a:pt x="7141" y="278"/>
                  </a:lnTo>
                  <a:lnTo>
                    <a:pt x="65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3915842" y="2961636"/>
              <a:ext cx="87435" cy="115692"/>
            </a:xfrm>
            <a:custGeom>
              <a:avLst/>
              <a:gdLst/>
              <a:ahLst/>
              <a:cxnLst/>
              <a:rect l="l" t="t" r="r" b="b"/>
              <a:pathLst>
                <a:path w="6863" h="9081" extrusionOk="0">
                  <a:moveTo>
                    <a:pt x="6378" y="0"/>
                  </a:moveTo>
                  <a:lnTo>
                    <a:pt x="0" y="8734"/>
                  </a:lnTo>
                  <a:lnTo>
                    <a:pt x="486" y="9081"/>
                  </a:lnTo>
                  <a:lnTo>
                    <a:pt x="6863" y="347"/>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1"/>
            <p:cNvSpPr/>
            <p:nvPr/>
          </p:nvSpPr>
          <p:spPr>
            <a:xfrm>
              <a:off x="3718907" y="3156800"/>
              <a:ext cx="82148" cy="81256"/>
            </a:xfrm>
            <a:custGeom>
              <a:avLst/>
              <a:gdLst/>
              <a:ahLst/>
              <a:cxnLst/>
              <a:rect l="l" t="t" r="r" b="b"/>
              <a:pathLst>
                <a:path w="6448" h="6378" extrusionOk="0">
                  <a:moveTo>
                    <a:pt x="3258" y="0"/>
                  </a:moveTo>
                  <a:cubicBezTo>
                    <a:pt x="1525" y="0"/>
                    <a:pt x="0" y="1456"/>
                    <a:pt x="0" y="3189"/>
                  </a:cubicBezTo>
                  <a:cubicBezTo>
                    <a:pt x="0" y="5061"/>
                    <a:pt x="1525" y="6378"/>
                    <a:pt x="3258" y="6378"/>
                  </a:cubicBezTo>
                  <a:cubicBezTo>
                    <a:pt x="5061" y="6378"/>
                    <a:pt x="6447" y="4922"/>
                    <a:pt x="6447" y="3189"/>
                  </a:cubicBezTo>
                  <a:cubicBezTo>
                    <a:pt x="6447" y="1387"/>
                    <a:pt x="4991" y="0"/>
                    <a:pt x="3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1"/>
            <p:cNvSpPr/>
            <p:nvPr/>
          </p:nvSpPr>
          <p:spPr>
            <a:xfrm>
              <a:off x="3973249" y="3357263"/>
              <a:ext cx="82135" cy="82148"/>
            </a:xfrm>
            <a:custGeom>
              <a:avLst/>
              <a:gdLst/>
              <a:ahLst/>
              <a:cxnLst/>
              <a:rect l="l" t="t" r="r" b="b"/>
              <a:pathLst>
                <a:path w="6447" h="6448" extrusionOk="0">
                  <a:moveTo>
                    <a:pt x="3189" y="1"/>
                  </a:moveTo>
                  <a:cubicBezTo>
                    <a:pt x="1456" y="1"/>
                    <a:pt x="0" y="1456"/>
                    <a:pt x="0" y="3259"/>
                  </a:cubicBezTo>
                  <a:cubicBezTo>
                    <a:pt x="0" y="4992"/>
                    <a:pt x="1456" y="6447"/>
                    <a:pt x="3189" y="6447"/>
                  </a:cubicBezTo>
                  <a:cubicBezTo>
                    <a:pt x="4991" y="6447"/>
                    <a:pt x="6447" y="4992"/>
                    <a:pt x="6447" y="3259"/>
                  </a:cubicBezTo>
                  <a:cubicBezTo>
                    <a:pt x="6447" y="1456"/>
                    <a:pt x="4991" y="1"/>
                    <a:pt x="3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1"/>
            <p:cNvSpPr/>
            <p:nvPr/>
          </p:nvSpPr>
          <p:spPr>
            <a:xfrm>
              <a:off x="3970599" y="2935098"/>
              <a:ext cx="57406" cy="57457"/>
            </a:xfrm>
            <a:custGeom>
              <a:avLst/>
              <a:gdLst/>
              <a:ahLst/>
              <a:cxnLst/>
              <a:rect l="l" t="t" r="r" b="b"/>
              <a:pathLst>
                <a:path w="4506" h="4510" extrusionOk="0">
                  <a:moveTo>
                    <a:pt x="2170" y="0"/>
                  </a:moveTo>
                  <a:cubicBezTo>
                    <a:pt x="975" y="0"/>
                    <a:pt x="0" y="1013"/>
                    <a:pt x="0" y="2222"/>
                  </a:cubicBezTo>
                  <a:cubicBezTo>
                    <a:pt x="0" y="3539"/>
                    <a:pt x="1040" y="4509"/>
                    <a:pt x="2288" y="4509"/>
                  </a:cubicBezTo>
                  <a:cubicBezTo>
                    <a:pt x="3605" y="4509"/>
                    <a:pt x="4506" y="3469"/>
                    <a:pt x="4506" y="2222"/>
                  </a:cubicBezTo>
                  <a:cubicBezTo>
                    <a:pt x="4506" y="974"/>
                    <a:pt x="3466" y="4"/>
                    <a:pt x="2288" y="4"/>
                  </a:cubicBezTo>
                  <a:cubicBezTo>
                    <a:pt x="2248" y="1"/>
                    <a:pt x="2209" y="0"/>
                    <a:pt x="2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4069499" y="3210626"/>
              <a:ext cx="57419" cy="57457"/>
            </a:xfrm>
            <a:custGeom>
              <a:avLst/>
              <a:gdLst/>
              <a:ahLst/>
              <a:cxnLst/>
              <a:rect l="l" t="t" r="r" b="b"/>
              <a:pathLst>
                <a:path w="4507" h="4510" extrusionOk="0">
                  <a:moveTo>
                    <a:pt x="2108" y="1"/>
                  </a:moveTo>
                  <a:cubicBezTo>
                    <a:pt x="976" y="1"/>
                    <a:pt x="1" y="1016"/>
                    <a:pt x="1" y="2291"/>
                  </a:cubicBezTo>
                  <a:cubicBezTo>
                    <a:pt x="1" y="3608"/>
                    <a:pt x="1041" y="4510"/>
                    <a:pt x="2219" y="4510"/>
                  </a:cubicBezTo>
                  <a:cubicBezTo>
                    <a:pt x="3536" y="4510"/>
                    <a:pt x="4506" y="3470"/>
                    <a:pt x="4506" y="2291"/>
                  </a:cubicBezTo>
                  <a:cubicBezTo>
                    <a:pt x="4506" y="974"/>
                    <a:pt x="3467" y="4"/>
                    <a:pt x="2219" y="4"/>
                  </a:cubicBezTo>
                  <a:cubicBezTo>
                    <a:pt x="2182" y="2"/>
                    <a:pt x="2145" y="1"/>
                    <a:pt x="2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3870806" y="3027858"/>
              <a:ext cx="94505" cy="94518"/>
            </a:xfrm>
            <a:custGeom>
              <a:avLst/>
              <a:gdLst/>
              <a:ahLst/>
              <a:cxnLst/>
              <a:rect l="l" t="t" r="r" b="b"/>
              <a:pathLst>
                <a:path w="7418" h="7419" extrusionOk="0">
                  <a:moveTo>
                    <a:pt x="3674" y="1"/>
                  </a:moveTo>
                  <a:cubicBezTo>
                    <a:pt x="1595" y="1"/>
                    <a:pt x="0" y="1665"/>
                    <a:pt x="0" y="3744"/>
                  </a:cubicBezTo>
                  <a:cubicBezTo>
                    <a:pt x="0" y="5824"/>
                    <a:pt x="1595" y="7418"/>
                    <a:pt x="3674" y="7418"/>
                  </a:cubicBezTo>
                  <a:cubicBezTo>
                    <a:pt x="5754" y="7418"/>
                    <a:pt x="7417" y="5824"/>
                    <a:pt x="7417" y="3744"/>
                  </a:cubicBezTo>
                  <a:cubicBezTo>
                    <a:pt x="7417" y="1665"/>
                    <a:pt x="5754" y="1"/>
                    <a:pt x="3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2" name="Google Shape;1842;p31"/>
          <p:cNvSpPr/>
          <p:nvPr/>
        </p:nvSpPr>
        <p:spPr>
          <a:xfrm rot="10800000">
            <a:off x="-417135" y="1233038"/>
            <a:ext cx="857974" cy="857974"/>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rot="-2700000">
            <a:off x="392258" y="4562977"/>
            <a:ext cx="263729" cy="252101"/>
          </a:xfrm>
          <a:custGeom>
            <a:avLst/>
            <a:gdLst/>
            <a:ahLst/>
            <a:cxnLst/>
            <a:rect l="l" t="t" r="r" b="b"/>
            <a:pathLst>
              <a:path w="11439" h="10933" extrusionOk="0">
                <a:moveTo>
                  <a:pt x="5728" y="1"/>
                </a:moveTo>
                <a:cubicBezTo>
                  <a:pt x="5554" y="1"/>
                  <a:pt x="5377" y="9"/>
                  <a:pt x="5200" y="25"/>
                </a:cubicBezTo>
                <a:cubicBezTo>
                  <a:pt x="2219" y="372"/>
                  <a:pt x="1" y="3006"/>
                  <a:pt x="278" y="5986"/>
                </a:cubicBezTo>
                <a:cubicBezTo>
                  <a:pt x="539" y="8859"/>
                  <a:pt x="2891" y="10932"/>
                  <a:pt x="5712" y="10932"/>
                </a:cubicBezTo>
                <a:cubicBezTo>
                  <a:pt x="5886" y="10932"/>
                  <a:pt x="6062" y="10924"/>
                  <a:pt x="6240" y="10908"/>
                </a:cubicBezTo>
                <a:cubicBezTo>
                  <a:pt x="9290" y="10631"/>
                  <a:pt x="11438" y="7997"/>
                  <a:pt x="11161" y="4947"/>
                </a:cubicBezTo>
                <a:cubicBezTo>
                  <a:pt x="10965" y="2074"/>
                  <a:pt x="8556" y="1"/>
                  <a:pt x="5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2452" y="310276"/>
            <a:ext cx="9180800" cy="4538300"/>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3312600" y="1202650"/>
            <a:ext cx="25188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963552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879D7-D065-48FB-BF03-CC3BFA00C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F70BC-0BA4-4CA5-B9C7-2E9B6B9DBD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35EA6-A5A7-4240-B642-5758B92122BF}"/>
              </a:ext>
            </a:extLst>
          </p:cNvPr>
          <p:cNvSpPr>
            <a:spLocks noGrp="1"/>
          </p:cNvSpPr>
          <p:nvPr>
            <p:ph type="dt" sz="half" idx="10"/>
          </p:nvPr>
        </p:nvSpPr>
        <p:spPr/>
        <p:txBody>
          <a:bodyPr/>
          <a:lstStyle/>
          <a:p>
            <a:fld id="{DAF2E65A-3E63-4A94-B401-87204FBAE0BE}" type="datetimeFigureOut">
              <a:rPr lang="en-US" smtClean="0"/>
              <a:t>3/16/2025</a:t>
            </a:fld>
            <a:endParaRPr lang="en-US"/>
          </a:p>
        </p:txBody>
      </p:sp>
      <p:sp>
        <p:nvSpPr>
          <p:cNvPr id="5" name="Footer Placeholder 4">
            <a:extLst>
              <a:ext uri="{FF2B5EF4-FFF2-40B4-BE49-F238E27FC236}">
                <a16:creationId xmlns:a16="http://schemas.microsoft.com/office/drawing/2014/main" id="{B6889D49-4E19-43BB-B28C-B97491CB0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FDA5D-6FA9-46B9-ABEA-10F6AAB171F8}"/>
              </a:ext>
            </a:extLst>
          </p:cNvPr>
          <p:cNvSpPr>
            <a:spLocks noGrp="1"/>
          </p:cNvSpPr>
          <p:nvPr>
            <p:ph type="sldNum" sz="quarter" idx="12"/>
          </p:nvPr>
        </p:nvSpPr>
        <p:spPr/>
        <p:txBody>
          <a:bodyPr/>
          <a:lstStyle/>
          <a:p>
            <a:fld id="{C0DFE422-ACBC-4EBA-A476-74EC4F5DB800}" type="slidenum">
              <a:rPr lang="en-US" smtClean="0"/>
              <a:t>‹#›</a:t>
            </a:fld>
            <a:endParaRPr lang="en-US"/>
          </a:p>
        </p:txBody>
      </p:sp>
    </p:spTree>
    <p:extLst>
      <p:ext uri="{BB962C8B-B14F-4D97-AF65-F5344CB8AC3E}">
        <p14:creationId xmlns:p14="http://schemas.microsoft.com/office/powerpoint/2010/main" val="3767655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162"/>
        <p:cNvGrpSpPr/>
        <p:nvPr/>
      </p:nvGrpSpPr>
      <p:grpSpPr>
        <a:xfrm>
          <a:off x="0" y="0"/>
          <a:ext cx="0" cy="0"/>
          <a:chOff x="0" y="0"/>
          <a:chExt cx="0" cy="0"/>
        </a:xfrm>
      </p:grpSpPr>
      <p:grpSp>
        <p:nvGrpSpPr>
          <p:cNvPr id="1163" name="Google Shape;1163;p22"/>
          <p:cNvGrpSpPr/>
          <p:nvPr/>
        </p:nvGrpSpPr>
        <p:grpSpPr>
          <a:xfrm>
            <a:off x="-102382" y="-170100"/>
            <a:ext cx="9372696" cy="5483700"/>
            <a:chOff x="-102382" y="-170100"/>
            <a:chExt cx="9372696" cy="5483700"/>
          </a:xfrm>
        </p:grpSpPr>
        <p:grpSp>
          <p:nvGrpSpPr>
            <p:cNvPr id="1164" name="Google Shape;1164;p22"/>
            <p:cNvGrpSpPr/>
            <p:nvPr/>
          </p:nvGrpSpPr>
          <p:grpSpPr>
            <a:xfrm>
              <a:off x="-102382" y="449173"/>
              <a:ext cx="9372696" cy="4214993"/>
              <a:chOff x="-721775" y="1833025"/>
              <a:chExt cx="10611000" cy="1466850"/>
            </a:xfrm>
          </p:grpSpPr>
          <p:cxnSp>
            <p:nvCxnSpPr>
              <p:cNvPr id="1165" name="Google Shape;1165;p22"/>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166" name="Google Shape;1166;p22"/>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167" name="Google Shape;1167;p22"/>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168" name="Google Shape;1168;p22"/>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169" name="Google Shape;1169;p22"/>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170" name="Google Shape;1170;p22"/>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171" name="Google Shape;1171;p22"/>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172" name="Google Shape;1172;p22"/>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1173" name="Google Shape;1173;p22"/>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74" name="Google Shape;1174;p22"/>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75" name="Google Shape;1175;p22"/>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76" name="Google Shape;1176;p22"/>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77" name="Google Shape;1177;p22"/>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78" name="Google Shape;1178;p22"/>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79" name="Google Shape;1179;p22"/>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80" name="Google Shape;1180;p22"/>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81" name="Google Shape;1181;p22"/>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82" name="Google Shape;1182;p22"/>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83" name="Google Shape;1183;p22"/>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84" name="Google Shape;1184;p22"/>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85" name="Google Shape;1185;p22"/>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86" name="Google Shape;1186;p22"/>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87" name="Google Shape;1187;p22"/>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88" name="Google Shape;1188;p22"/>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89" name="Google Shape;1189;p22"/>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sp>
        <p:nvSpPr>
          <p:cNvPr id="1190" name="Google Shape;1190;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Fira Sans Condensed Black" panose="020B0A03050000020004" pitchFamily="34" charset="0"/>
                <a:cs typeface="#9Slide03 Arima Madurai" panose="00000500000000000000" pitchFamily="2" charset="-93"/>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191" name="Google Shape;1191;p22"/>
          <p:cNvSpPr txBox="1">
            <a:spLocks noGrp="1"/>
          </p:cNvSpPr>
          <p:nvPr>
            <p:ph type="subTitle" idx="1"/>
          </p:nvPr>
        </p:nvSpPr>
        <p:spPr>
          <a:xfrm>
            <a:off x="720000" y="1710172"/>
            <a:ext cx="21117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192" name="Google Shape;1192;p22"/>
          <p:cNvSpPr txBox="1">
            <a:spLocks noGrp="1"/>
          </p:cNvSpPr>
          <p:nvPr>
            <p:ph type="subTitle" idx="2"/>
          </p:nvPr>
        </p:nvSpPr>
        <p:spPr>
          <a:xfrm>
            <a:off x="3516150" y="1710172"/>
            <a:ext cx="21117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193" name="Google Shape;1193;p22"/>
          <p:cNvSpPr txBox="1">
            <a:spLocks noGrp="1"/>
          </p:cNvSpPr>
          <p:nvPr>
            <p:ph type="subTitle" idx="3"/>
          </p:nvPr>
        </p:nvSpPr>
        <p:spPr>
          <a:xfrm>
            <a:off x="720000" y="3440454"/>
            <a:ext cx="21117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194" name="Google Shape;1194;p22"/>
          <p:cNvSpPr txBox="1">
            <a:spLocks noGrp="1"/>
          </p:cNvSpPr>
          <p:nvPr>
            <p:ph type="subTitle" idx="4"/>
          </p:nvPr>
        </p:nvSpPr>
        <p:spPr>
          <a:xfrm>
            <a:off x="3516150" y="3440454"/>
            <a:ext cx="21117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195" name="Google Shape;1195;p22"/>
          <p:cNvSpPr txBox="1">
            <a:spLocks noGrp="1"/>
          </p:cNvSpPr>
          <p:nvPr>
            <p:ph type="subTitle" idx="5"/>
          </p:nvPr>
        </p:nvSpPr>
        <p:spPr>
          <a:xfrm>
            <a:off x="6312300" y="1710172"/>
            <a:ext cx="21117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196" name="Google Shape;1196;p22"/>
          <p:cNvSpPr txBox="1">
            <a:spLocks noGrp="1"/>
          </p:cNvSpPr>
          <p:nvPr>
            <p:ph type="subTitle" idx="6"/>
          </p:nvPr>
        </p:nvSpPr>
        <p:spPr>
          <a:xfrm>
            <a:off x="6312300" y="3440454"/>
            <a:ext cx="21117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1197" name="Google Shape;1197;p22"/>
          <p:cNvSpPr txBox="1">
            <a:spLocks noGrp="1"/>
          </p:cNvSpPr>
          <p:nvPr>
            <p:ph type="subTitle" idx="7"/>
          </p:nvPr>
        </p:nvSpPr>
        <p:spPr>
          <a:xfrm>
            <a:off x="724152" y="1336275"/>
            <a:ext cx="2103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198" name="Google Shape;1198;p22"/>
          <p:cNvSpPr txBox="1">
            <a:spLocks noGrp="1"/>
          </p:cNvSpPr>
          <p:nvPr>
            <p:ph type="subTitle" idx="8"/>
          </p:nvPr>
        </p:nvSpPr>
        <p:spPr>
          <a:xfrm>
            <a:off x="3520299" y="1336275"/>
            <a:ext cx="2103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199" name="Google Shape;1199;p22"/>
          <p:cNvSpPr txBox="1">
            <a:spLocks noGrp="1"/>
          </p:cNvSpPr>
          <p:nvPr>
            <p:ph type="subTitle" idx="9"/>
          </p:nvPr>
        </p:nvSpPr>
        <p:spPr>
          <a:xfrm>
            <a:off x="6316445" y="1336275"/>
            <a:ext cx="2103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200" name="Google Shape;1200;p22"/>
          <p:cNvSpPr txBox="1">
            <a:spLocks noGrp="1"/>
          </p:cNvSpPr>
          <p:nvPr>
            <p:ph type="subTitle" idx="13"/>
          </p:nvPr>
        </p:nvSpPr>
        <p:spPr>
          <a:xfrm>
            <a:off x="724152" y="3063356"/>
            <a:ext cx="2103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201" name="Google Shape;1201;p22"/>
          <p:cNvSpPr txBox="1">
            <a:spLocks noGrp="1"/>
          </p:cNvSpPr>
          <p:nvPr>
            <p:ph type="subTitle" idx="14"/>
          </p:nvPr>
        </p:nvSpPr>
        <p:spPr>
          <a:xfrm>
            <a:off x="3520299" y="3063356"/>
            <a:ext cx="2103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1202" name="Google Shape;1202;p22"/>
          <p:cNvSpPr txBox="1">
            <a:spLocks noGrp="1"/>
          </p:cNvSpPr>
          <p:nvPr>
            <p:ph type="subTitle" idx="15"/>
          </p:nvPr>
        </p:nvSpPr>
        <p:spPr>
          <a:xfrm>
            <a:off x="6316445" y="3063356"/>
            <a:ext cx="2103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grpSp>
        <p:nvGrpSpPr>
          <p:cNvPr id="1203" name="Google Shape;1203;p22"/>
          <p:cNvGrpSpPr/>
          <p:nvPr/>
        </p:nvGrpSpPr>
        <p:grpSpPr>
          <a:xfrm rot="7687878" flipH="1">
            <a:off x="8249080" y="84722"/>
            <a:ext cx="820311" cy="1042971"/>
            <a:chOff x="3661501" y="2847663"/>
            <a:chExt cx="465418" cy="591748"/>
          </a:xfrm>
        </p:grpSpPr>
        <p:sp>
          <p:nvSpPr>
            <p:cNvPr id="1204" name="Google Shape;1204;p22"/>
            <p:cNvSpPr/>
            <p:nvPr/>
          </p:nvSpPr>
          <p:spPr>
            <a:xfrm>
              <a:off x="3703008" y="2877730"/>
              <a:ext cx="99805" cy="43291"/>
            </a:xfrm>
            <a:custGeom>
              <a:avLst/>
              <a:gdLst/>
              <a:ahLst/>
              <a:cxnLst/>
              <a:rect l="l" t="t" r="r" b="b"/>
              <a:pathLst>
                <a:path w="7834" h="3398" extrusionOk="0">
                  <a:moveTo>
                    <a:pt x="209" y="1"/>
                  </a:moveTo>
                  <a:lnTo>
                    <a:pt x="1" y="625"/>
                  </a:lnTo>
                  <a:lnTo>
                    <a:pt x="7626" y="3397"/>
                  </a:lnTo>
                  <a:lnTo>
                    <a:pt x="7834" y="2843"/>
                  </a:lnTo>
                  <a:lnTo>
                    <a:pt x="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2"/>
            <p:cNvSpPr/>
            <p:nvPr/>
          </p:nvSpPr>
          <p:spPr>
            <a:xfrm>
              <a:off x="3661501" y="2847663"/>
              <a:ext cx="57419" cy="57457"/>
            </a:xfrm>
            <a:custGeom>
              <a:avLst/>
              <a:gdLst/>
              <a:ahLst/>
              <a:cxnLst/>
              <a:rect l="l" t="t" r="r" b="b"/>
              <a:pathLst>
                <a:path w="4507" h="4510" extrusionOk="0">
                  <a:moveTo>
                    <a:pt x="2171" y="1"/>
                  </a:moveTo>
                  <a:cubicBezTo>
                    <a:pt x="976" y="1"/>
                    <a:pt x="1" y="1016"/>
                    <a:pt x="1" y="2291"/>
                  </a:cubicBezTo>
                  <a:cubicBezTo>
                    <a:pt x="1" y="3539"/>
                    <a:pt x="1041" y="4510"/>
                    <a:pt x="2288" y="4510"/>
                  </a:cubicBezTo>
                  <a:cubicBezTo>
                    <a:pt x="3605" y="4510"/>
                    <a:pt x="4506" y="3470"/>
                    <a:pt x="4506" y="2291"/>
                  </a:cubicBezTo>
                  <a:cubicBezTo>
                    <a:pt x="4506" y="974"/>
                    <a:pt x="3467" y="4"/>
                    <a:pt x="2288" y="4"/>
                  </a:cubicBezTo>
                  <a:cubicBezTo>
                    <a:pt x="2249" y="2"/>
                    <a:pt x="2210" y="1"/>
                    <a:pt x="2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2"/>
            <p:cNvSpPr/>
            <p:nvPr/>
          </p:nvSpPr>
          <p:spPr>
            <a:xfrm>
              <a:off x="3798392" y="2915708"/>
              <a:ext cx="123642" cy="162511"/>
            </a:xfrm>
            <a:custGeom>
              <a:avLst/>
              <a:gdLst/>
              <a:ahLst/>
              <a:cxnLst/>
              <a:rect l="l" t="t" r="r" b="b"/>
              <a:pathLst>
                <a:path w="9705" h="12756" extrusionOk="0">
                  <a:moveTo>
                    <a:pt x="485" y="1"/>
                  </a:moveTo>
                  <a:lnTo>
                    <a:pt x="0" y="347"/>
                  </a:lnTo>
                  <a:lnTo>
                    <a:pt x="9219" y="12755"/>
                  </a:lnTo>
                  <a:lnTo>
                    <a:pt x="9705" y="12409"/>
                  </a:lnTo>
                  <a:lnTo>
                    <a:pt x="4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2"/>
            <p:cNvSpPr/>
            <p:nvPr/>
          </p:nvSpPr>
          <p:spPr>
            <a:xfrm>
              <a:off x="3760414" y="2876851"/>
              <a:ext cx="81256" cy="81256"/>
            </a:xfrm>
            <a:custGeom>
              <a:avLst/>
              <a:gdLst/>
              <a:ahLst/>
              <a:cxnLst/>
              <a:rect l="l" t="t" r="r" b="b"/>
              <a:pathLst>
                <a:path w="6378" h="6378" extrusionOk="0">
                  <a:moveTo>
                    <a:pt x="3189" y="0"/>
                  </a:moveTo>
                  <a:cubicBezTo>
                    <a:pt x="1456" y="0"/>
                    <a:pt x="0" y="1387"/>
                    <a:pt x="0" y="3189"/>
                  </a:cubicBezTo>
                  <a:cubicBezTo>
                    <a:pt x="0" y="4991"/>
                    <a:pt x="1456" y="6378"/>
                    <a:pt x="3189" y="6378"/>
                  </a:cubicBezTo>
                  <a:cubicBezTo>
                    <a:pt x="4991" y="6378"/>
                    <a:pt x="6378" y="4922"/>
                    <a:pt x="6378" y="3189"/>
                  </a:cubicBezTo>
                  <a:cubicBezTo>
                    <a:pt x="6378" y="1387"/>
                    <a:pt x="4922" y="0"/>
                    <a:pt x="31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2"/>
            <p:cNvSpPr/>
            <p:nvPr/>
          </p:nvSpPr>
          <p:spPr>
            <a:xfrm>
              <a:off x="3757764" y="3072907"/>
              <a:ext cx="163390" cy="128942"/>
            </a:xfrm>
            <a:custGeom>
              <a:avLst/>
              <a:gdLst/>
              <a:ahLst/>
              <a:cxnLst/>
              <a:rect l="l" t="t" r="r" b="b"/>
              <a:pathLst>
                <a:path w="12825" h="10121" extrusionOk="0">
                  <a:moveTo>
                    <a:pt x="12478" y="0"/>
                  </a:moveTo>
                  <a:lnTo>
                    <a:pt x="0" y="9705"/>
                  </a:lnTo>
                  <a:lnTo>
                    <a:pt x="416" y="10121"/>
                  </a:lnTo>
                  <a:lnTo>
                    <a:pt x="12824" y="416"/>
                  </a:lnTo>
                  <a:lnTo>
                    <a:pt x="12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2"/>
            <p:cNvSpPr/>
            <p:nvPr/>
          </p:nvSpPr>
          <p:spPr>
            <a:xfrm>
              <a:off x="3915842" y="3073786"/>
              <a:ext cx="103334" cy="330297"/>
            </a:xfrm>
            <a:custGeom>
              <a:avLst/>
              <a:gdLst/>
              <a:ahLst/>
              <a:cxnLst/>
              <a:rect l="l" t="t" r="r" b="b"/>
              <a:pathLst>
                <a:path w="8111" h="25926" extrusionOk="0">
                  <a:moveTo>
                    <a:pt x="555" y="1"/>
                  </a:moveTo>
                  <a:lnTo>
                    <a:pt x="0" y="208"/>
                  </a:lnTo>
                  <a:lnTo>
                    <a:pt x="7487" y="25926"/>
                  </a:lnTo>
                  <a:lnTo>
                    <a:pt x="8111" y="25718"/>
                  </a:lnTo>
                  <a:lnTo>
                    <a:pt x="5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2"/>
            <p:cNvSpPr/>
            <p:nvPr/>
          </p:nvSpPr>
          <p:spPr>
            <a:xfrm>
              <a:off x="4011214" y="3231864"/>
              <a:ext cx="90976" cy="172219"/>
            </a:xfrm>
            <a:custGeom>
              <a:avLst/>
              <a:gdLst/>
              <a:ahLst/>
              <a:cxnLst/>
              <a:rect l="l" t="t" r="r" b="b"/>
              <a:pathLst>
                <a:path w="7141" h="13518" extrusionOk="0">
                  <a:moveTo>
                    <a:pt x="6586" y="1"/>
                  </a:moveTo>
                  <a:lnTo>
                    <a:pt x="1" y="13310"/>
                  </a:lnTo>
                  <a:lnTo>
                    <a:pt x="555" y="13518"/>
                  </a:lnTo>
                  <a:lnTo>
                    <a:pt x="7141" y="278"/>
                  </a:lnTo>
                  <a:lnTo>
                    <a:pt x="65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2"/>
            <p:cNvSpPr/>
            <p:nvPr/>
          </p:nvSpPr>
          <p:spPr>
            <a:xfrm>
              <a:off x="3915842" y="2961636"/>
              <a:ext cx="87435" cy="115692"/>
            </a:xfrm>
            <a:custGeom>
              <a:avLst/>
              <a:gdLst/>
              <a:ahLst/>
              <a:cxnLst/>
              <a:rect l="l" t="t" r="r" b="b"/>
              <a:pathLst>
                <a:path w="6863" h="9081" extrusionOk="0">
                  <a:moveTo>
                    <a:pt x="6378" y="0"/>
                  </a:moveTo>
                  <a:lnTo>
                    <a:pt x="0" y="8734"/>
                  </a:lnTo>
                  <a:lnTo>
                    <a:pt x="486" y="9081"/>
                  </a:lnTo>
                  <a:lnTo>
                    <a:pt x="6863" y="347"/>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2"/>
            <p:cNvSpPr/>
            <p:nvPr/>
          </p:nvSpPr>
          <p:spPr>
            <a:xfrm>
              <a:off x="3718907" y="3156800"/>
              <a:ext cx="82148" cy="81256"/>
            </a:xfrm>
            <a:custGeom>
              <a:avLst/>
              <a:gdLst/>
              <a:ahLst/>
              <a:cxnLst/>
              <a:rect l="l" t="t" r="r" b="b"/>
              <a:pathLst>
                <a:path w="6448" h="6378" extrusionOk="0">
                  <a:moveTo>
                    <a:pt x="3258" y="0"/>
                  </a:moveTo>
                  <a:cubicBezTo>
                    <a:pt x="1525" y="0"/>
                    <a:pt x="0" y="1456"/>
                    <a:pt x="0" y="3189"/>
                  </a:cubicBezTo>
                  <a:cubicBezTo>
                    <a:pt x="0" y="5061"/>
                    <a:pt x="1525" y="6378"/>
                    <a:pt x="3258" y="6378"/>
                  </a:cubicBezTo>
                  <a:cubicBezTo>
                    <a:pt x="5061" y="6378"/>
                    <a:pt x="6447" y="4922"/>
                    <a:pt x="6447" y="3189"/>
                  </a:cubicBezTo>
                  <a:cubicBezTo>
                    <a:pt x="6447" y="1387"/>
                    <a:pt x="4991" y="0"/>
                    <a:pt x="3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2"/>
            <p:cNvSpPr/>
            <p:nvPr/>
          </p:nvSpPr>
          <p:spPr>
            <a:xfrm>
              <a:off x="3973249" y="3357263"/>
              <a:ext cx="82135" cy="82148"/>
            </a:xfrm>
            <a:custGeom>
              <a:avLst/>
              <a:gdLst/>
              <a:ahLst/>
              <a:cxnLst/>
              <a:rect l="l" t="t" r="r" b="b"/>
              <a:pathLst>
                <a:path w="6447" h="6448" extrusionOk="0">
                  <a:moveTo>
                    <a:pt x="3189" y="1"/>
                  </a:moveTo>
                  <a:cubicBezTo>
                    <a:pt x="1456" y="1"/>
                    <a:pt x="0" y="1456"/>
                    <a:pt x="0" y="3259"/>
                  </a:cubicBezTo>
                  <a:cubicBezTo>
                    <a:pt x="0" y="4992"/>
                    <a:pt x="1456" y="6447"/>
                    <a:pt x="3189" y="6447"/>
                  </a:cubicBezTo>
                  <a:cubicBezTo>
                    <a:pt x="4991" y="6447"/>
                    <a:pt x="6447" y="4992"/>
                    <a:pt x="6447" y="3259"/>
                  </a:cubicBezTo>
                  <a:cubicBezTo>
                    <a:pt x="6447" y="1456"/>
                    <a:pt x="4991" y="1"/>
                    <a:pt x="3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2"/>
            <p:cNvSpPr/>
            <p:nvPr/>
          </p:nvSpPr>
          <p:spPr>
            <a:xfrm>
              <a:off x="3970599" y="2935098"/>
              <a:ext cx="57406" cy="57457"/>
            </a:xfrm>
            <a:custGeom>
              <a:avLst/>
              <a:gdLst/>
              <a:ahLst/>
              <a:cxnLst/>
              <a:rect l="l" t="t" r="r" b="b"/>
              <a:pathLst>
                <a:path w="4506" h="4510" extrusionOk="0">
                  <a:moveTo>
                    <a:pt x="2170" y="0"/>
                  </a:moveTo>
                  <a:cubicBezTo>
                    <a:pt x="975" y="0"/>
                    <a:pt x="0" y="1013"/>
                    <a:pt x="0" y="2222"/>
                  </a:cubicBezTo>
                  <a:cubicBezTo>
                    <a:pt x="0" y="3539"/>
                    <a:pt x="1040" y="4509"/>
                    <a:pt x="2288" y="4509"/>
                  </a:cubicBezTo>
                  <a:cubicBezTo>
                    <a:pt x="3605" y="4509"/>
                    <a:pt x="4506" y="3469"/>
                    <a:pt x="4506" y="2222"/>
                  </a:cubicBezTo>
                  <a:cubicBezTo>
                    <a:pt x="4506" y="974"/>
                    <a:pt x="3466" y="4"/>
                    <a:pt x="2288" y="4"/>
                  </a:cubicBezTo>
                  <a:cubicBezTo>
                    <a:pt x="2248" y="1"/>
                    <a:pt x="2209" y="0"/>
                    <a:pt x="2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2"/>
            <p:cNvSpPr/>
            <p:nvPr/>
          </p:nvSpPr>
          <p:spPr>
            <a:xfrm>
              <a:off x="4069499" y="3210626"/>
              <a:ext cx="57419" cy="57457"/>
            </a:xfrm>
            <a:custGeom>
              <a:avLst/>
              <a:gdLst/>
              <a:ahLst/>
              <a:cxnLst/>
              <a:rect l="l" t="t" r="r" b="b"/>
              <a:pathLst>
                <a:path w="4507" h="4510" extrusionOk="0">
                  <a:moveTo>
                    <a:pt x="2108" y="1"/>
                  </a:moveTo>
                  <a:cubicBezTo>
                    <a:pt x="976" y="1"/>
                    <a:pt x="1" y="1016"/>
                    <a:pt x="1" y="2291"/>
                  </a:cubicBezTo>
                  <a:cubicBezTo>
                    <a:pt x="1" y="3608"/>
                    <a:pt x="1041" y="4510"/>
                    <a:pt x="2219" y="4510"/>
                  </a:cubicBezTo>
                  <a:cubicBezTo>
                    <a:pt x="3536" y="4510"/>
                    <a:pt x="4506" y="3470"/>
                    <a:pt x="4506" y="2291"/>
                  </a:cubicBezTo>
                  <a:cubicBezTo>
                    <a:pt x="4506" y="974"/>
                    <a:pt x="3467" y="4"/>
                    <a:pt x="2219" y="4"/>
                  </a:cubicBezTo>
                  <a:cubicBezTo>
                    <a:pt x="2182" y="2"/>
                    <a:pt x="2145" y="1"/>
                    <a:pt x="2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2"/>
            <p:cNvSpPr/>
            <p:nvPr/>
          </p:nvSpPr>
          <p:spPr>
            <a:xfrm>
              <a:off x="3870806" y="3027858"/>
              <a:ext cx="94505" cy="94518"/>
            </a:xfrm>
            <a:custGeom>
              <a:avLst/>
              <a:gdLst/>
              <a:ahLst/>
              <a:cxnLst/>
              <a:rect l="l" t="t" r="r" b="b"/>
              <a:pathLst>
                <a:path w="7418" h="7419" extrusionOk="0">
                  <a:moveTo>
                    <a:pt x="3674" y="1"/>
                  </a:moveTo>
                  <a:cubicBezTo>
                    <a:pt x="1595" y="1"/>
                    <a:pt x="0" y="1665"/>
                    <a:pt x="0" y="3744"/>
                  </a:cubicBezTo>
                  <a:cubicBezTo>
                    <a:pt x="0" y="5824"/>
                    <a:pt x="1595" y="7418"/>
                    <a:pt x="3674" y="7418"/>
                  </a:cubicBezTo>
                  <a:cubicBezTo>
                    <a:pt x="5754" y="7418"/>
                    <a:pt x="7417" y="5824"/>
                    <a:pt x="7417" y="3744"/>
                  </a:cubicBezTo>
                  <a:cubicBezTo>
                    <a:pt x="7417" y="1665"/>
                    <a:pt x="5754" y="1"/>
                    <a:pt x="3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7" name="Google Shape;1217;p22"/>
          <p:cNvSpPr/>
          <p:nvPr/>
        </p:nvSpPr>
        <p:spPr>
          <a:xfrm flipH="1">
            <a:off x="122962" y="2735944"/>
            <a:ext cx="248517" cy="248517"/>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2"/>
          <p:cNvSpPr/>
          <p:nvPr/>
        </p:nvSpPr>
        <p:spPr>
          <a:xfrm rot="-8100000" flipH="1">
            <a:off x="2894282" y="-24390"/>
            <a:ext cx="327426" cy="312981"/>
          </a:xfrm>
          <a:custGeom>
            <a:avLst/>
            <a:gdLst/>
            <a:ahLst/>
            <a:cxnLst/>
            <a:rect l="l" t="t" r="r" b="b"/>
            <a:pathLst>
              <a:path w="11439" h="10933" extrusionOk="0">
                <a:moveTo>
                  <a:pt x="5728" y="1"/>
                </a:moveTo>
                <a:cubicBezTo>
                  <a:pt x="5554" y="1"/>
                  <a:pt x="5377" y="9"/>
                  <a:pt x="5200" y="25"/>
                </a:cubicBezTo>
                <a:cubicBezTo>
                  <a:pt x="2219" y="372"/>
                  <a:pt x="1" y="3006"/>
                  <a:pt x="278" y="5986"/>
                </a:cubicBezTo>
                <a:cubicBezTo>
                  <a:pt x="539" y="8859"/>
                  <a:pt x="2891" y="10932"/>
                  <a:pt x="5712" y="10932"/>
                </a:cubicBezTo>
                <a:cubicBezTo>
                  <a:pt x="5886" y="10932"/>
                  <a:pt x="6062" y="10924"/>
                  <a:pt x="6240" y="10908"/>
                </a:cubicBezTo>
                <a:cubicBezTo>
                  <a:pt x="9290" y="10631"/>
                  <a:pt x="11438" y="7997"/>
                  <a:pt x="11161" y="4947"/>
                </a:cubicBezTo>
                <a:cubicBezTo>
                  <a:pt x="10965" y="2074"/>
                  <a:pt x="8556" y="1"/>
                  <a:pt x="5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2"/>
          <p:cNvSpPr/>
          <p:nvPr/>
        </p:nvSpPr>
        <p:spPr>
          <a:xfrm flipH="1">
            <a:off x="8690239" y="3539016"/>
            <a:ext cx="1216226" cy="1216226"/>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230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grpSp>
        <p:nvGrpSpPr>
          <p:cNvPr id="63" name="Google Shape;63;p3"/>
          <p:cNvGrpSpPr/>
          <p:nvPr/>
        </p:nvGrpSpPr>
        <p:grpSpPr>
          <a:xfrm>
            <a:off x="-102382" y="-170100"/>
            <a:ext cx="9372696" cy="5483700"/>
            <a:chOff x="-102382" y="-170100"/>
            <a:chExt cx="9372696" cy="5483700"/>
          </a:xfrm>
        </p:grpSpPr>
        <p:grpSp>
          <p:nvGrpSpPr>
            <p:cNvPr id="64" name="Google Shape;64;p3"/>
            <p:cNvGrpSpPr/>
            <p:nvPr/>
          </p:nvGrpSpPr>
          <p:grpSpPr>
            <a:xfrm>
              <a:off x="-102382" y="449173"/>
              <a:ext cx="9372696" cy="4214993"/>
              <a:chOff x="-721775" y="1833025"/>
              <a:chExt cx="10611000" cy="1466850"/>
            </a:xfrm>
          </p:grpSpPr>
          <p:cxnSp>
            <p:nvCxnSpPr>
              <p:cNvPr id="65" name="Google Shape;65;p3"/>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3"/>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3"/>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3"/>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3"/>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3"/>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71" name="Google Shape;71;p3"/>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72" name="Google Shape;72;p3"/>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73" name="Google Shape;73;p3"/>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74" name="Google Shape;74;p3"/>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75" name="Google Shape;75;p3"/>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76" name="Google Shape;76;p3"/>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77" name="Google Shape;77;p3"/>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78" name="Google Shape;78;p3"/>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79" name="Google Shape;79;p3"/>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3"/>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3"/>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3"/>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3"/>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3"/>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3"/>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3"/>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3"/>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88" name="Google Shape;88;p3"/>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89" name="Google Shape;89;p3"/>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sp>
        <p:nvSpPr>
          <p:cNvPr id="90" name="Google Shape;90;p3"/>
          <p:cNvSpPr txBox="1">
            <a:spLocks noGrp="1"/>
          </p:cNvSpPr>
          <p:nvPr>
            <p:ph type="title"/>
          </p:nvPr>
        </p:nvSpPr>
        <p:spPr>
          <a:xfrm>
            <a:off x="713225" y="2265994"/>
            <a:ext cx="3816900" cy="1511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800">
                <a:latin typeface="Fira Sans Condensed Black" panose="020B0A03050000020004" pitchFamily="34" charset="0"/>
                <a:cs typeface="#9Slide03 Arima Madurai" panose="00000500000000000000" pitchFamily="2" charset="-93"/>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91" name="Google Shape;91;p3"/>
          <p:cNvSpPr txBox="1">
            <a:spLocks noGrp="1"/>
          </p:cNvSpPr>
          <p:nvPr>
            <p:ph type="title" idx="2" hasCustomPrompt="1"/>
          </p:nvPr>
        </p:nvSpPr>
        <p:spPr>
          <a:xfrm>
            <a:off x="713225" y="1366106"/>
            <a:ext cx="1652100" cy="915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5000">
                <a:solidFill>
                  <a:schemeClr val="lt2"/>
                </a:solidFill>
                <a:latin typeface="Fira Sans Condensed Black" panose="020B0A03050000020004" pitchFamily="34" charset="0"/>
                <a:cs typeface="#9Slide03 Arima Madurai" panose="00000500000000000000" pitchFamily="2" charset="-93"/>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92" name="Google Shape;92;p3"/>
          <p:cNvSpPr/>
          <p:nvPr/>
        </p:nvSpPr>
        <p:spPr>
          <a:xfrm>
            <a:off x="71199" y="4159163"/>
            <a:ext cx="642030" cy="642030"/>
          </a:xfrm>
          <a:custGeom>
            <a:avLst/>
            <a:gdLst/>
            <a:ahLst/>
            <a:cxnLst/>
            <a:rect l="l" t="t" r="r" b="b"/>
            <a:pathLst>
              <a:path w="56842" h="56842" extrusionOk="0">
                <a:moveTo>
                  <a:pt x="28421" y="0"/>
                </a:moveTo>
                <a:cubicBezTo>
                  <a:pt x="12685" y="0"/>
                  <a:pt x="0" y="12755"/>
                  <a:pt x="0" y="28421"/>
                </a:cubicBezTo>
                <a:cubicBezTo>
                  <a:pt x="0" y="35283"/>
                  <a:pt x="2288" y="41522"/>
                  <a:pt x="6308" y="46374"/>
                </a:cubicBezTo>
                <a:cubicBezTo>
                  <a:pt x="11507" y="52821"/>
                  <a:pt x="19479" y="56841"/>
                  <a:pt x="28421" y="56841"/>
                </a:cubicBezTo>
                <a:cubicBezTo>
                  <a:pt x="37293" y="56841"/>
                  <a:pt x="45265" y="52821"/>
                  <a:pt x="50464" y="46374"/>
                </a:cubicBezTo>
                <a:cubicBezTo>
                  <a:pt x="54484" y="41453"/>
                  <a:pt x="56841" y="35214"/>
                  <a:pt x="56841" y="28421"/>
                </a:cubicBezTo>
                <a:cubicBezTo>
                  <a:pt x="56841" y="12755"/>
                  <a:pt x="44156" y="0"/>
                  <a:pt x="28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rot="8100000">
            <a:off x="8300397" y="4581310"/>
            <a:ext cx="327426" cy="312981"/>
          </a:xfrm>
          <a:custGeom>
            <a:avLst/>
            <a:gdLst/>
            <a:ahLst/>
            <a:cxnLst/>
            <a:rect l="l" t="t" r="r" b="b"/>
            <a:pathLst>
              <a:path w="11439" h="10933" extrusionOk="0">
                <a:moveTo>
                  <a:pt x="5728" y="1"/>
                </a:moveTo>
                <a:cubicBezTo>
                  <a:pt x="5554" y="1"/>
                  <a:pt x="5377" y="9"/>
                  <a:pt x="5200" y="25"/>
                </a:cubicBezTo>
                <a:cubicBezTo>
                  <a:pt x="2219" y="372"/>
                  <a:pt x="1" y="3006"/>
                  <a:pt x="278" y="5986"/>
                </a:cubicBezTo>
                <a:cubicBezTo>
                  <a:pt x="539" y="8859"/>
                  <a:pt x="2891" y="10932"/>
                  <a:pt x="5712" y="10932"/>
                </a:cubicBezTo>
                <a:cubicBezTo>
                  <a:pt x="5886" y="10932"/>
                  <a:pt x="6062" y="10924"/>
                  <a:pt x="6240" y="10908"/>
                </a:cubicBezTo>
                <a:cubicBezTo>
                  <a:pt x="9290" y="10631"/>
                  <a:pt x="11438" y="7997"/>
                  <a:pt x="11161" y="4947"/>
                </a:cubicBezTo>
                <a:cubicBezTo>
                  <a:pt x="10965" y="2074"/>
                  <a:pt x="8556" y="1"/>
                  <a:pt x="5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52477" y="486290"/>
            <a:ext cx="1336181" cy="1336181"/>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3"/>
          <p:cNvGrpSpPr/>
          <p:nvPr/>
        </p:nvGrpSpPr>
        <p:grpSpPr>
          <a:xfrm rot="-3733659">
            <a:off x="7579600" y="317524"/>
            <a:ext cx="737045" cy="729824"/>
            <a:chOff x="3398331" y="1368868"/>
            <a:chExt cx="448639" cy="444244"/>
          </a:xfrm>
        </p:grpSpPr>
        <p:sp>
          <p:nvSpPr>
            <p:cNvPr id="96" name="Google Shape;96;p3"/>
            <p:cNvSpPr/>
            <p:nvPr/>
          </p:nvSpPr>
          <p:spPr>
            <a:xfrm>
              <a:off x="3462808" y="1527443"/>
              <a:ext cx="249933" cy="226976"/>
            </a:xfrm>
            <a:custGeom>
              <a:avLst/>
              <a:gdLst/>
              <a:ahLst/>
              <a:cxnLst/>
              <a:rect l="l" t="t" r="r" b="b"/>
              <a:pathLst>
                <a:path w="19618" h="17816" extrusionOk="0">
                  <a:moveTo>
                    <a:pt x="347" y="1"/>
                  </a:moveTo>
                  <a:lnTo>
                    <a:pt x="0" y="417"/>
                  </a:lnTo>
                  <a:lnTo>
                    <a:pt x="19271" y="17816"/>
                  </a:lnTo>
                  <a:lnTo>
                    <a:pt x="19617" y="17469"/>
                  </a:lnTo>
                  <a:lnTo>
                    <a:pt x="3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708308" y="1428542"/>
              <a:ext cx="75969" cy="324997"/>
            </a:xfrm>
            <a:custGeom>
              <a:avLst/>
              <a:gdLst/>
              <a:ahLst/>
              <a:cxnLst/>
              <a:rect l="l" t="t" r="r" b="b"/>
              <a:pathLst>
                <a:path w="5963" h="25510" extrusionOk="0">
                  <a:moveTo>
                    <a:pt x="5477" y="0"/>
                  </a:moveTo>
                  <a:lnTo>
                    <a:pt x="1" y="25371"/>
                  </a:lnTo>
                  <a:lnTo>
                    <a:pt x="486" y="25509"/>
                  </a:lnTo>
                  <a:lnTo>
                    <a:pt x="5962" y="69"/>
                  </a:lnTo>
                  <a:lnTo>
                    <a:pt x="54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463687" y="1425892"/>
              <a:ext cx="317048" cy="107742"/>
            </a:xfrm>
            <a:custGeom>
              <a:avLst/>
              <a:gdLst/>
              <a:ahLst/>
              <a:cxnLst/>
              <a:rect l="l" t="t" r="r" b="b"/>
              <a:pathLst>
                <a:path w="24886" h="8457" extrusionOk="0">
                  <a:moveTo>
                    <a:pt x="24747" y="0"/>
                  </a:moveTo>
                  <a:lnTo>
                    <a:pt x="0" y="7972"/>
                  </a:lnTo>
                  <a:lnTo>
                    <a:pt x="139" y="8457"/>
                  </a:lnTo>
                  <a:lnTo>
                    <a:pt x="24886" y="485"/>
                  </a:lnTo>
                  <a:lnTo>
                    <a:pt x="247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713608" y="1368868"/>
              <a:ext cx="133362" cy="119832"/>
            </a:xfrm>
            <a:custGeom>
              <a:avLst/>
              <a:gdLst/>
              <a:ahLst/>
              <a:cxnLst/>
              <a:rect l="l" t="t" r="r" b="b"/>
              <a:pathLst>
                <a:path w="10468" h="9406" extrusionOk="0">
                  <a:moveTo>
                    <a:pt x="5219" y="1"/>
                  </a:moveTo>
                  <a:cubicBezTo>
                    <a:pt x="3935" y="1"/>
                    <a:pt x="2650" y="506"/>
                    <a:pt x="1733" y="1495"/>
                  </a:cubicBezTo>
                  <a:cubicBezTo>
                    <a:pt x="1" y="3436"/>
                    <a:pt x="208" y="6486"/>
                    <a:pt x="2080" y="8219"/>
                  </a:cubicBezTo>
                  <a:cubicBezTo>
                    <a:pt x="2976" y="9019"/>
                    <a:pt x="4094" y="9406"/>
                    <a:pt x="5208" y="9406"/>
                  </a:cubicBezTo>
                  <a:cubicBezTo>
                    <a:pt x="6507" y="9406"/>
                    <a:pt x="7802" y="8880"/>
                    <a:pt x="8735" y="7873"/>
                  </a:cubicBezTo>
                  <a:cubicBezTo>
                    <a:pt x="10468" y="5932"/>
                    <a:pt x="10329" y="2951"/>
                    <a:pt x="8388" y="1218"/>
                  </a:cubicBezTo>
                  <a:cubicBezTo>
                    <a:pt x="7506" y="402"/>
                    <a:pt x="6363" y="1"/>
                    <a:pt x="5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398331" y="1470864"/>
              <a:ext cx="133362" cy="119399"/>
            </a:xfrm>
            <a:custGeom>
              <a:avLst/>
              <a:gdLst/>
              <a:ahLst/>
              <a:cxnLst/>
              <a:rect l="l" t="t" r="r" b="b"/>
              <a:pathLst>
                <a:path w="10468" h="9372" extrusionOk="0">
                  <a:moveTo>
                    <a:pt x="5192" y="1"/>
                  </a:moveTo>
                  <a:cubicBezTo>
                    <a:pt x="3916" y="1"/>
                    <a:pt x="2650" y="504"/>
                    <a:pt x="1734" y="1530"/>
                  </a:cubicBezTo>
                  <a:cubicBezTo>
                    <a:pt x="1" y="3402"/>
                    <a:pt x="140" y="6452"/>
                    <a:pt x="2080" y="8185"/>
                  </a:cubicBezTo>
                  <a:cubicBezTo>
                    <a:pt x="2944" y="8985"/>
                    <a:pt x="4060" y="9371"/>
                    <a:pt x="5180" y="9371"/>
                  </a:cubicBezTo>
                  <a:cubicBezTo>
                    <a:pt x="6487" y="9371"/>
                    <a:pt x="7802" y="8846"/>
                    <a:pt x="8735" y="7838"/>
                  </a:cubicBezTo>
                  <a:cubicBezTo>
                    <a:pt x="10468" y="5897"/>
                    <a:pt x="10260" y="2917"/>
                    <a:pt x="8388" y="1184"/>
                  </a:cubicBezTo>
                  <a:cubicBezTo>
                    <a:pt x="7474" y="400"/>
                    <a:pt x="6329" y="1"/>
                    <a:pt x="5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643843" y="1693369"/>
              <a:ext cx="134241" cy="119743"/>
            </a:xfrm>
            <a:custGeom>
              <a:avLst/>
              <a:gdLst/>
              <a:ahLst/>
              <a:cxnLst/>
              <a:rect l="l" t="t" r="r" b="b"/>
              <a:pathLst>
                <a:path w="10537" h="9399" extrusionOk="0">
                  <a:moveTo>
                    <a:pt x="5271" y="1"/>
                  </a:moveTo>
                  <a:cubicBezTo>
                    <a:pt x="3961" y="1"/>
                    <a:pt x="2666" y="526"/>
                    <a:pt x="1733" y="1534"/>
                  </a:cubicBezTo>
                  <a:cubicBezTo>
                    <a:pt x="0" y="3475"/>
                    <a:pt x="208" y="6455"/>
                    <a:pt x="2080" y="8188"/>
                  </a:cubicBezTo>
                  <a:cubicBezTo>
                    <a:pt x="2986" y="8998"/>
                    <a:pt x="4135" y="9399"/>
                    <a:pt x="5278" y="9399"/>
                  </a:cubicBezTo>
                  <a:cubicBezTo>
                    <a:pt x="6582" y="9399"/>
                    <a:pt x="7880" y="8876"/>
                    <a:pt x="8804" y="7842"/>
                  </a:cubicBezTo>
                  <a:cubicBezTo>
                    <a:pt x="10537" y="5970"/>
                    <a:pt x="10329" y="2920"/>
                    <a:pt x="8457" y="1187"/>
                  </a:cubicBezTo>
                  <a:cubicBezTo>
                    <a:pt x="7529" y="387"/>
                    <a:pt x="6394" y="1"/>
                    <a:pt x="5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
        <p:cNvGrpSpPr/>
        <p:nvPr/>
      </p:nvGrpSpPr>
      <p:grpSpPr>
        <a:xfrm>
          <a:off x="0" y="0"/>
          <a:ext cx="0" cy="0"/>
          <a:chOff x="0" y="0"/>
          <a:chExt cx="0" cy="0"/>
        </a:xfrm>
      </p:grpSpPr>
      <p:grpSp>
        <p:nvGrpSpPr>
          <p:cNvPr id="103" name="Google Shape;103;p4"/>
          <p:cNvGrpSpPr/>
          <p:nvPr/>
        </p:nvGrpSpPr>
        <p:grpSpPr>
          <a:xfrm>
            <a:off x="-102382" y="-170100"/>
            <a:ext cx="9372696" cy="5483700"/>
            <a:chOff x="-102382" y="-170100"/>
            <a:chExt cx="9372696" cy="5483700"/>
          </a:xfrm>
        </p:grpSpPr>
        <p:grpSp>
          <p:nvGrpSpPr>
            <p:cNvPr id="104" name="Google Shape;104;p4"/>
            <p:cNvGrpSpPr/>
            <p:nvPr/>
          </p:nvGrpSpPr>
          <p:grpSpPr>
            <a:xfrm>
              <a:off x="-102382" y="449173"/>
              <a:ext cx="9372696" cy="4214993"/>
              <a:chOff x="-721775" y="1833025"/>
              <a:chExt cx="10611000" cy="1466850"/>
            </a:xfrm>
          </p:grpSpPr>
          <p:cxnSp>
            <p:nvCxnSpPr>
              <p:cNvPr id="105" name="Google Shape;105;p4"/>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4"/>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4"/>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4"/>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4"/>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4"/>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4"/>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112" name="Google Shape;112;p4"/>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113" name="Google Shape;113;p4"/>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4" name="Google Shape;114;p4"/>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5" name="Google Shape;115;p4"/>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4"/>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4"/>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4"/>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4"/>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4"/>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4"/>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4"/>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4"/>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4"/>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4"/>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4"/>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4"/>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4"/>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4"/>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grpSp>
        <p:nvGrpSpPr>
          <p:cNvPr id="130" name="Google Shape;130;p4"/>
          <p:cNvGrpSpPr/>
          <p:nvPr/>
        </p:nvGrpSpPr>
        <p:grpSpPr>
          <a:xfrm rot="-2891110">
            <a:off x="215702" y="4316108"/>
            <a:ext cx="737094" cy="729873"/>
            <a:chOff x="3398331" y="1368868"/>
            <a:chExt cx="448639" cy="444244"/>
          </a:xfrm>
        </p:grpSpPr>
        <p:sp>
          <p:nvSpPr>
            <p:cNvPr id="131" name="Google Shape;131;p4"/>
            <p:cNvSpPr/>
            <p:nvPr/>
          </p:nvSpPr>
          <p:spPr>
            <a:xfrm>
              <a:off x="3462808" y="1527443"/>
              <a:ext cx="249933" cy="226976"/>
            </a:xfrm>
            <a:custGeom>
              <a:avLst/>
              <a:gdLst/>
              <a:ahLst/>
              <a:cxnLst/>
              <a:rect l="l" t="t" r="r" b="b"/>
              <a:pathLst>
                <a:path w="19618" h="17816" extrusionOk="0">
                  <a:moveTo>
                    <a:pt x="347" y="1"/>
                  </a:moveTo>
                  <a:lnTo>
                    <a:pt x="0" y="417"/>
                  </a:lnTo>
                  <a:lnTo>
                    <a:pt x="19271" y="17816"/>
                  </a:lnTo>
                  <a:lnTo>
                    <a:pt x="19617" y="17469"/>
                  </a:lnTo>
                  <a:lnTo>
                    <a:pt x="3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3708308" y="1428542"/>
              <a:ext cx="75969" cy="324997"/>
            </a:xfrm>
            <a:custGeom>
              <a:avLst/>
              <a:gdLst/>
              <a:ahLst/>
              <a:cxnLst/>
              <a:rect l="l" t="t" r="r" b="b"/>
              <a:pathLst>
                <a:path w="5963" h="25510" extrusionOk="0">
                  <a:moveTo>
                    <a:pt x="5477" y="0"/>
                  </a:moveTo>
                  <a:lnTo>
                    <a:pt x="1" y="25371"/>
                  </a:lnTo>
                  <a:lnTo>
                    <a:pt x="486" y="25509"/>
                  </a:lnTo>
                  <a:lnTo>
                    <a:pt x="5962" y="69"/>
                  </a:lnTo>
                  <a:lnTo>
                    <a:pt x="54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463687" y="1425892"/>
              <a:ext cx="317048" cy="107742"/>
            </a:xfrm>
            <a:custGeom>
              <a:avLst/>
              <a:gdLst/>
              <a:ahLst/>
              <a:cxnLst/>
              <a:rect l="l" t="t" r="r" b="b"/>
              <a:pathLst>
                <a:path w="24886" h="8457" extrusionOk="0">
                  <a:moveTo>
                    <a:pt x="24747" y="0"/>
                  </a:moveTo>
                  <a:lnTo>
                    <a:pt x="0" y="7972"/>
                  </a:lnTo>
                  <a:lnTo>
                    <a:pt x="139" y="8457"/>
                  </a:lnTo>
                  <a:lnTo>
                    <a:pt x="24886" y="485"/>
                  </a:lnTo>
                  <a:lnTo>
                    <a:pt x="247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3713608" y="1368868"/>
              <a:ext cx="133362" cy="119832"/>
            </a:xfrm>
            <a:custGeom>
              <a:avLst/>
              <a:gdLst/>
              <a:ahLst/>
              <a:cxnLst/>
              <a:rect l="l" t="t" r="r" b="b"/>
              <a:pathLst>
                <a:path w="10468" h="9406" extrusionOk="0">
                  <a:moveTo>
                    <a:pt x="5219" y="1"/>
                  </a:moveTo>
                  <a:cubicBezTo>
                    <a:pt x="3935" y="1"/>
                    <a:pt x="2650" y="506"/>
                    <a:pt x="1733" y="1495"/>
                  </a:cubicBezTo>
                  <a:cubicBezTo>
                    <a:pt x="1" y="3436"/>
                    <a:pt x="208" y="6486"/>
                    <a:pt x="2080" y="8219"/>
                  </a:cubicBezTo>
                  <a:cubicBezTo>
                    <a:pt x="2976" y="9019"/>
                    <a:pt x="4094" y="9406"/>
                    <a:pt x="5208" y="9406"/>
                  </a:cubicBezTo>
                  <a:cubicBezTo>
                    <a:pt x="6507" y="9406"/>
                    <a:pt x="7802" y="8880"/>
                    <a:pt x="8735" y="7873"/>
                  </a:cubicBezTo>
                  <a:cubicBezTo>
                    <a:pt x="10468" y="5932"/>
                    <a:pt x="10329" y="2951"/>
                    <a:pt x="8388" y="1218"/>
                  </a:cubicBezTo>
                  <a:cubicBezTo>
                    <a:pt x="7506" y="402"/>
                    <a:pt x="6363" y="1"/>
                    <a:pt x="5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3398331" y="1470864"/>
              <a:ext cx="133362" cy="119399"/>
            </a:xfrm>
            <a:custGeom>
              <a:avLst/>
              <a:gdLst/>
              <a:ahLst/>
              <a:cxnLst/>
              <a:rect l="l" t="t" r="r" b="b"/>
              <a:pathLst>
                <a:path w="10468" h="9372" extrusionOk="0">
                  <a:moveTo>
                    <a:pt x="5192" y="1"/>
                  </a:moveTo>
                  <a:cubicBezTo>
                    <a:pt x="3916" y="1"/>
                    <a:pt x="2650" y="504"/>
                    <a:pt x="1734" y="1530"/>
                  </a:cubicBezTo>
                  <a:cubicBezTo>
                    <a:pt x="1" y="3402"/>
                    <a:pt x="140" y="6452"/>
                    <a:pt x="2080" y="8185"/>
                  </a:cubicBezTo>
                  <a:cubicBezTo>
                    <a:pt x="2944" y="8985"/>
                    <a:pt x="4060" y="9371"/>
                    <a:pt x="5180" y="9371"/>
                  </a:cubicBezTo>
                  <a:cubicBezTo>
                    <a:pt x="6487" y="9371"/>
                    <a:pt x="7802" y="8846"/>
                    <a:pt x="8735" y="7838"/>
                  </a:cubicBezTo>
                  <a:cubicBezTo>
                    <a:pt x="10468" y="5897"/>
                    <a:pt x="10260" y="2917"/>
                    <a:pt x="8388" y="1184"/>
                  </a:cubicBezTo>
                  <a:cubicBezTo>
                    <a:pt x="7474" y="400"/>
                    <a:pt x="6329" y="1"/>
                    <a:pt x="5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3643843" y="1693369"/>
              <a:ext cx="134241" cy="119743"/>
            </a:xfrm>
            <a:custGeom>
              <a:avLst/>
              <a:gdLst/>
              <a:ahLst/>
              <a:cxnLst/>
              <a:rect l="l" t="t" r="r" b="b"/>
              <a:pathLst>
                <a:path w="10537" h="9399" extrusionOk="0">
                  <a:moveTo>
                    <a:pt x="5271" y="1"/>
                  </a:moveTo>
                  <a:cubicBezTo>
                    <a:pt x="3961" y="1"/>
                    <a:pt x="2666" y="526"/>
                    <a:pt x="1733" y="1534"/>
                  </a:cubicBezTo>
                  <a:cubicBezTo>
                    <a:pt x="0" y="3475"/>
                    <a:pt x="208" y="6455"/>
                    <a:pt x="2080" y="8188"/>
                  </a:cubicBezTo>
                  <a:cubicBezTo>
                    <a:pt x="2986" y="8998"/>
                    <a:pt x="4135" y="9399"/>
                    <a:pt x="5278" y="9399"/>
                  </a:cubicBezTo>
                  <a:cubicBezTo>
                    <a:pt x="6582" y="9399"/>
                    <a:pt x="7880" y="8876"/>
                    <a:pt x="8804" y="7842"/>
                  </a:cubicBezTo>
                  <a:cubicBezTo>
                    <a:pt x="10537" y="5970"/>
                    <a:pt x="10329" y="2920"/>
                    <a:pt x="8457" y="1187"/>
                  </a:cubicBezTo>
                  <a:cubicBezTo>
                    <a:pt x="7529" y="387"/>
                    <a:pt x="6394" y="1"/>
                    <a:pt x="5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4"/>
          <p:cNvSpPr/>
          <p:nvPr/>
        </p:nvSpPr>
        <p:spPr>
          <a:xfrm>
            <a:off x="-111910" y="2471457"/>
            <a:ext cx="327441" cy="312984"/>
          </a:xfrm>
          <a:custGeom>
            <a:avLst/>
            <a:gdLst/>
            <a:ahLst/>
            <a:cxnLst/>
            <a:rect l="l" t="t" r="r" b="b"/>
            <a:pathLst>
              <a:path w="11439" h="10933" extrusionOk="0">
                <a:moveTo>
                  <a:pt x="5728" y="1"/>
                </a:moveTo>
                <a:cubicBezTo>
                  <a:pt x="5554" y="1"/>
                  <a:pt x="5377" y="9"/>
                  <a:pt x="5200" y="25"/>
                </a:cubicBezTo>
                <a:cubicBezTo>
                  <a:pt x="2219" y="372"/>
                  <a:pt x="1" y="3006"/>
                  <a:pt x="278" y="5986"/>
                </a:cubicBezTo>
                <a:cubicBezTo>
                  <a:pt x="539" y="8859"/>
                  <a:pt x="2891" y="10932"/>
                  <a:pt x="5712" y="10932"/>
                </a:cubicBezTo>
                <a:cubicBezTo>
                  <a:pt x="5886" y="10932"/>
                  <a:pt x="6062" y="10924"/>
                  <a:pt x="6240" y="10908"/>
                </a:cubicBezTo>
                <a:cubicBezTo>
                  <a:pt x="9290" y="10631"/>
                  <a:pt x="11438" y="7997"/>
                  <a:pt x="11161" y="4947"/>
                </a:cubicBezTo>
                <a:cubicBezTo>
                  <a:pt x="10965" y="2074"/>
                  <a:pt x="8556" y="1"/>
                  <a:pt x="5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8473464" y="2423266"/>
            <a:ext cx="409353" cy="409353"/>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7252582" y="4502686"/>
            <a:ext cx="2030898" cy="2030898"/>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4"/>
          <p:cNvGrpSpPr/>
          <p:nvPr/>
        </p:nvGrpSpPr>
        <p:grpSpPr>
          <a:xfrm flipH="1">
            <a:off x="7978707" y="68654"/>
            <a:ext cx="973845" cy="941704"/>
            <a:chOff x="8127332" y="539502"/>
            <a:chExt cx="757385" cy="732388"/>
          </a:xfrm>
        </p:grpSpPr>
        <p:sp>
          <p:nvSpPr>
            <p:cNvPr id="141" name="Google Shape;141;p4"/>
            <p:cNvSpPr/>
            <p:nvPr/>
          </p:nvSpPr>
          <p:spPr>
            <a:xfrm>
              <a:off x="8770783" y="539502"/>
              <a:ext cx="113934" cy="62719"/>
            </a:xfrm>
            <a:custGeom>
              <a:avLst/>
              <a:gdLst/>
              <a:ahLst/>
              <a:cxnLst/>
              <a:rect l="l" t="t" r="r" b="b"/>
              <a:pathLst>
                <a:path w="8943" h="4923" extrusionOk="0">
                  <a:moveTo>
                    <a:pt x="70" y="1"/>
                  </a:moveTo>
                  <a:lnTo>
                    <a:pt x="1" y="1942"/>
                  </a:lnTo>
                  <a:lnTo>
                    <a:pt x="3813" y="3467"/>
                  </a:lnTo>
                  <a:lnTo>
                    <a:pt x="7556" y="4923"/>
                  </a:lnTo>
                  <a:lnTo>
                    <a:pt x="8943" y="3536"/>
                  </a:lnTo>
                  <a:lnTo>
                    <a:pt x="4506" y="173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700139" y="568651"/>
              <a:ext cx="155441" cy="234034"/>
            </a:xfrm>
            <a:custGeom>
              <a:avLst/>
              <a:gdLst/>
              <a:ahLst/>
              <a:cxnLst/>
              <a:rect l="l" t="t" r="r" b="b"/>
              <a:pathLst>
                <a:path w="12201" h="18370" extrusionOk="0">
                  <a:moveTo>
                    <a:pt x="6516" y="0"/>
                  </a:moveTo>
                  <a:lnTo>
                    <a:pt x="0" y="16082"/>
                  </a:lnTo>
                  <a:lnTo>
                    <a:pt x="5684" y="18370"/>
                  </a:lnTo>
                  <a:lnTo>
                    <a:pt x="12200" y="2288"/>
                  </a:lnTo>
                  <a:lnTo>
                    <a:pt x="6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8430778" y="773535"/>
              <a:ext cx="362975" cy="395653"/>
            </a:xfrm>
            <a:custGeom>
              <a:avLst/>
              <a:gdLst/>
              <a:ahLst/>
              <a:cxnLst/>
              <a:rect l="l" t="t" r="r" b="b"/>
              <a:pathLst>
                <a:path w="28491" h="31056" extrusionOk="0">
                  <a:moveTo>
                    <a:pt x="21143" y="0"/>
                  </a:moveTo>
                  <a:lnTo>
                    <a:pt x="1" y="19479"/>
                  </a:lnTo>
                  <a:lnTo>
                    <a:pt x="14281" y="25302"/>
                  </a:lnTo>
                  <a:lnTo>
                    <a:pt x="28491" y="31055"/>
                  </a:lnTo>
                  <a:lnTo>
                    <a:pt x="26896" y="2357"/>
                  </a:lnTo>
                  <a:lnTo>
                    <a:pt x="23985" y="1248"/>
                  </a:lnTo>
                  <a:lnTo>
                    <a:pt x="21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8783141" y="568651"/>
              <a:ext cx="72440" cy="29149"/>
            </a:xfrm>
            <a:custGeom>
              <a:avLst/>
              <a:gdLst/>
              <a:ahLst/>
              <a:cxnLst/>
              <a:rect l="l" t="t" r="r" b="b"/>
              <a:pathLst>
                <a:path w="5686" h="2288" extrusionOk="0">
                  <a:moveTo>
                    <a:pt x="1" y="0"/>
                  </a:moveTo>
                  <a:lnTo>
                    <a:pt x="1" y="0"/>
                  </a:lnTo>
                  <a:cubicBezTo>
                    <a:pt x="1734" y="1179"/>
                    <a:pt x="3744" y="1941"/>
                    <a:pt x="5685" y="2288"/>
                  </a:cubicBezTo>
                  <a:cubicBezTo>
                    <a:pt x="3952" y="1179"/>
                    <a:pt x="2011" y="41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8430778" y="905114"/>
              <a:ext cx="363867" cy="264075"/>
            </a:xfrm>
            <a:custGeom>
              <a:avLst/>
              <a:gdLst/>
              <a:ahLst/>
              <a:cxnLst/>
              <a:rect l="l" t="t" r="r" b="b"/>
              <a:pathLst>
                <a:path w="28561" h="20728" extrusionOk="0">
                  <a:moveTo>
                    <a:pt x="9913" y="1"/>
                  </a:moveTo>
                  <a:lnTo>
                    <a:pt x="1" y="9151"/>
                  </a:lnTo>
                  <a:lnTo>
                    <a:pt x="28560" y="20727"/>
                  </a:lnTo>
                  <a:lnTo>
                    <a:pt x="28560" y="20727"/>
                  </a:lnTo>
                  <a:lnTo>
                    <a:pt x="27451" y="3813"/>
                  </a:lnTo>
                  <a:cubicBezTo>
                    <a:pt x="26329" y="3568"/>
                    <a:pt x="25294" y="3468"/>
                    <a:pt x="24337" y="3468"/>
                  </a:cubicBezTo>
                  <a:cubicBezTo>
                    <a:pt x="20206" y="3468"/>
                    <a:pt x="17529" y="5324"/>
                    <a:pt x="15612" y="5324"/>
                  </a:cubicBezTo>
                  <a:cubicBezTo>
                    <a:pt x="15338" y="5324"/>
                    <a:pt x="15080" y="5286"/>
                    <a:pt x="14835" y="5200"/>
                  </a:cubicBezTo>
                  <a:cubicBezTo>
                    <a:pt x="12548" y="4299"/>
                    <a:pt x="13449" y="2150"/>
                    <a:pt x="9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8622132" y="871188"/>
              <a:ext cx="76249" cy="64120"/>
            </a:xfrm>
            <a:custGeom>
              <a:avLst/>
              <a:gdLst/>
              <a:ahLst/>
              <a:cxnLst/>
              <a:rect l="l" t="t" r="r" b="b"/>
              <a:pathLst>
                <a:path w="5985" h="5033" extrusionOk="0">
                  <a:moveTo>
                    <a:pt x="3083" y="1"/>
                  </a:moveTo>
                  <a:cubicBezTo>
                    <a:pt x="2053" y="1"/>
                    <a:pt x="1115" y="760"/>
                    <a:pt x="786" y="1693"/>
                  </a:cubicBezTo>
                  <a:cubicBezTo>
                    <a:pt x="1124" y="949"/>
                    <a:pt x="1908" y="601"/>
                    <a:pt x="2695" y="601"/>
                  </a:cubicBezTo>
                  <a:cubicBezTo>
                    <a:pt x="3520" y="601"/>
                    <a:pt x="4348" y="984"/>
                    <a:pt x="4667" y="1693"/>
                  </a:cubicBezTo>
                  <a:cubicBezTo>
                    <a:pt x="5289" y="3106"/>
                    <a:pt x="4391" y="4656"/>
                    <a:pt x="3024" y="4656"/>
                  </a:cubicBezTo>
                  <a:cubicBezTo>
                    <a:pt x="2714" y="4656"/>
                    <a:pt x="2380" y="4576"/>
                    <a:pt x="2033" y="4397"/>
                  </a:cubicBezTo>
                  <a:cubicBezTo>
                    <a:pt x="1132" y="3981"/>
                    <a:pt x="300" y="2802"/>
                    <a:pt x="786" y="1693"/>
                  </a:cubicBezTo>
                  <a:lnTo>
                    <a:pt x="786" y="1693"/>
                  </a:lnTo>
                  <a:cubicBezTo>
                    <a:pt x="1" y="3431"/>
                    <a:pt x="1029" y="5032"/>
                    <a:pt x="2660" y="5032"/>
                  </a:cubicBezTo>
                  <a:cubicBezTo>
                    <a:pt x="3047" y="5032"/>
                    <a:pt x="3467" y="4943"/>
                    <a:pt x="3905" y="4743"/>
                  </a:cubicBezTo>
                  <a:cubicBezTo>
                    <a:pt x="5846" y="3842"/>
                    <a:pt x="5984" y="1000"/>
                    <a:pt x="3905" y="168"/>
                  </a:cubicBezTo>
                  <a:cubicBezTo>
                    <a:pt x="3631" y="53"/>
                    <a:pt x="3354" y="1"/>
                    <a:pt x="30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8673755" y="999569"/>
              <a:ext cx="65254" cy="55381"/>
            </a:xfrm>
            <a:custGeom>
              <a:avLst/>
              <a:gdLst/>
              <a:ahLst/>
              <a:cxnLst/>
              <a:rect l="l" t="t" r="r" b="b"/>
              <a:pathLst>
                <a:path w="5122" h="4347" extrusionOk="0">
                  <a:moveTo>
                    <a:pt x="2273" y="541"/>
                  </a:moveTo>
                  <a:cubicBezTo>
                    <a:pt x="2547" y="541"/>
                    <a:pt x="2816" y="595"/>
                    <a:pt x="3041" y="697"/>
                  </a:cubicBezTo>
                  <a:cubicBezTo>
                    <a:pt x="3873" y="1044"/>
                    <a:pt x="4359" y="2014"/>
                    <a:pt x="4081" y="2915"/>
                  </a:cubicBezTo>
                  <a:cubicBezTo>
                    <a:pt x="3885" y="3553"/>
                    <a:pt x="3272" y="3982"/>
                    <a:pt x="2611" y="3982"/>
                  </a:cubicBezTo>
                  <a:cubicBezTo>
                    <a:pt x="2338" y="3982"/>
                    <a:pt x="2057" y="3909"/>
                    <a:pt x="1794" y="3747"/>
                  </a:cubicBezTo>
                  <a:cubicBezTo>
                    <a:pt x="1031" y="3401"/>
                    <a:pt x="338" y="2430"/>
                    <a:pt x="685" y="1529"/>
                  </a:cubicBezTo>
                  <a:cubicBezTo>
                    <a:pt x="929" y="846"/>
                    <a:pt x="1619" y="541"/>
                    <a:pt x="2273" y="541"/>
                  </a:cubicBezTo>
                  <a:close/>
                  <a:moveTo>
                    <a:pt x="2614" y="1"/>
                  </a:moveTo>
                  <a:cubicBezTo>
                    <a:pt x="1700" y="1"/>
                    <a:pt x="892" y="698"/>
                    <a:pt x="615" y="1529"/>
                  </a:cubicBezTo>
                  <a:cubicBezTo>
                    <a:pt x="0" y="2983"/>
                    <a:pt x="874" y="4346"/>
                    <a:pt x="2180" y="4346"/>
                  </a:cubicBezTo>
                  <a:cubicBezTo>
                    <a:pt x="2494" y="4346"/>
                    <a:pt x="2832" y="4268"/>
                    <a:pt x="3180" y="4094"/>
                  </a:cubicBezTo>
                  <a:cubicBezTo>
                    <a:pt x="5052" y="3331"/>
                    <a:pt x="5121" y="905"/>
                    <a:pt x="3319" y="143"/>
                  </a:cubicBezTo>
                  <a:cubicBezTo>
                    <a:pt x="3082" y="45"/>
                    <a:pt x="2844" y="1"/>
                    <a:pt x="2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8524073" y="988306"/>
              <a:ext cx="48909" cy="42564"/>
            </a:xfrm>
            <a:custGeom>
              <a:avLst/>
              <a:gdLst/>
              <a:ahLst/>
              <a:cxnLst/>
              <a:rect l="l" t="t" r="r" b="b"/>
              <a:pathLst>
                <a:path w="3839" h="3341" extrusionOk="0">
                  <a:moveTo>
                    <a:pt x="1594" y="528"/>
                  </a:moveTo>
                  <a:cubicBezTo>
                    <a:pt x="1821" y="528"/>
                    <a:pt x="2049" y="583"/>
                    <a:pt x="2244" y="680"/>
                  </a:cubicBezTo>
                  <a:cubicBezTo>
                    <a:pt x="2798" y="888"/>
                    <a:pt x="3145" y="1512"/>
                    <a:pt x="3006" y="2136"/>
                  </a:cubicBezTo>
                  <a:cubicBezTo>
                    <a:pt x="2959" y="2658"/>
                    <a:pt x="2521" y="2953"/>
                    <a:pt x="2049" y="2953"/>
                  </a:cubicBezTo>
                  <a:cubicBezTo>
                    <a:pt x="1832" y="2953"/>
                    <a:pt x="1609" y="2891"/>
                    <a:pt x="1412" y="2760"/>
                  </a:cubicBezTo>
                  <a:cubicBezTo>
                    <a:pt x="927" y="2482"/>
                    <a:pt x="303" y="1858"/>
                    <a:pt x="580" y="1165"/>
                  </a:cubicBezTo>
                  <a:cubicBezTo>
                    <a:pt x="760" y="715"/>
                    <a:pt x="1174" y="528"/>
                    <a:pt x="1594" y="528"/>
                  </a:cubicBezTo>
                  <a:close/>
                  <a:moveTo>
                    <a:pt x="1931" y="1"/>
                  </a:moveTo>
                  <a:cubicBezTo>
                    <a:pt x="1276" y="1"/>
                    <a:pt x="676" y="561"/>
                    <a:pt x="511" y="1165"/>
                  </a:cubicBezTo>
                  <a:cubicBezTo>
                    <a:pt x="1" y="2299"/>
                    <a:pt x="650" y="3341"/>
                    <a:pt x="1662" y="3341"/>
                  </a:cubicBezTo>
                  <a:cubicBezTo>
                    <a:pt x="1887" y="3341"/>
                    <a:pt x="2130" y="3289"/>
                    <a:pt x="2383" y="3175"/>
                  </a:cubicBezTo>
                  <a:cubicBezTo>
                    <a:pt x="3769" y="2552"/>
                    <a:pt x="3838" y="749"/>
                    <a:pt x="2452" y="125"/>
                  </a:cubicBezTo>
                  <a:cubicBezTo>
                    <a:pt x="2279" y="39"/>
                    <a:pt x="2103" y="1"/>
                    <a:pt x="1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4"/>
            <p:cNvGrpSpPr/>
            <p:nvPr/>
          </p:nvGrpSpPr>
          <p:grpSpPr>
            <a:xfrm>
              <a:off x="8127332" y="871191"/>
              <a:ext cx="272012" cy="400698"/>
              <a:chOff x="8641857" y="1784441"/>
              <a:chExt cx="272012" cy="400698"/>
            </a:xfrm>
          </p:grpSpPr>
          <p:sp>
            <p:nvSpPr>
              <p:cNvPr id="150" name="Google Shape;150;p4"/>
              <p:cNvSpPr/>
              <p:nvPr/>
            </p:nvSpPr>
            <p:spPr>
              <a:xfrm>
                <a:off x="8641857" y="1784441"/>
                <a:ext cx="113947" cy="79498"/>
              </a:xfrm>
              <a:custGeom>
                <a:avLst/>
                <a:gdLst/>
                <a:ahLst/>
                <a:cxnLst/>
                <a:rect l="l" t="t" r="r" b="b"/>
                <a:pathLst>
                  <a:path w="8944" h="6240" extrusionOk="0">
                    <a:moveTo>
                      <a:pt x="7903" y="1"/>
                    </a:moveTo>
                    <a:lnTo>
                      <a:pt x="1" y="4160"/>
                    </a:lnTo>
                    <a:lnTo>
                      <a:pt x="1110" y="6239"/>
                    </a:lnTo>
                    <a:lnTo>
                      <a:pt x="8943" y="2080"/>
                    </a:lnTo>
                    <a:lnTo>
                      <a:pt x="79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8671885" y="1819769"/>
                <a:ext cx="241984" cy="365370"/>
              </a:xfrm>
              <a:custGeom>
                <a:avLst/>
                <a:gdLst/>
                <a:ahLst/>
                <a:cxnLst/>
                <a:rect l="l" t="t" r="r" b="b"/>
                <a:pathLst>
                  <a:path w="18994" h="28679" extrusionOk="0">
                    <a:moveTo>
                      <a:pt x="5408" y="0"/>
                    </a:moveTo>
                    <a:lnTo>
                      <a:pt x="1" y="2843"/>
                    </a:lnTo>
                    <a:lnTo>
                      <a:pt x="12825" y="27035"/>
                    </a:lnTo>
                    <a:cubicBezTo>
                      <a:pt x="13364" y="28065"/>
                      <a:pt x="14460" y="28679"/>
                      <a:pt x="15571" y="28679"/>
                    </a:cubicBezTo>
                    <a:cubicBezTo>
                      <a:pt x="16029" y="28679"/>
                      <a:pt x="16489" y="28574"/>
                      <a:pt x="16914" y="28352"/>
                    </a:cubicBezTo>
                    <a:cubicBezTo>
                      <a:pt x="18370" y="27520"/>
                      <a:pt x="18994" y="25718"/>
                      <a:pt x="18231" y="24262"/>
                    </a:cubicBezTo>
                    <a:lnTo>
                      <a:pt x="54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8712513" y="1933690"/>
                <a:ext cx="196948" cy="251322"/>
              </a:xfrm>
              <a:custGeom>
                <a:avLst/>
                <a:gdLst/>
                <a:ahLst/>
                <a:cxnLst/>
                <a:rect l="l" t="t" r="r" b="b"/>
                <a:pathLst>
                  <a:path w="15459" h="19727" extrusionOk="0">
                    <a:moveTo>
                      <a:pt x="0" y="1"/>
                    </a:moveTo>
                    <a:lnTo>
                      <a:pt x="9705" y="18093"/>
                    </a:lnTo>
                    <a:cubicBezTo>
                      <a:pt x="10275" y="19138"/>
                      <a:pt x="11300" y="19727"/>
                      <a:pt x="12358" y="19727"/>
                    </a:cubicBezTo>
                    <a:cubicBezTo>
                      <a:pt x="12844" y="19727"/>
                      <a:pt x="13336" y="19602"/>
                      <a:pt x="13795" y="19340"/>
                    </a:cubicBezTo>
                    <a:cubicBezTo>
                      <a:pt x="14488" y="18925"/>
                      <a:pt x="15042" y="18370"/>
                      <a:pt x="15250" y="17538"/>
                    </a:cubicBezTo>
                    <a:cubicBezTo>
                      <a:pt x="15458" y="16776"/>
                      <a:pt x="15458" y="16013"/>
                      <a:pt x="15042" y="15251"/>
                    </a:cubicBezTo>
                    <a:lnTo>
                      <a:pt x="9150" y="4160"/>
                    </a:lnTo>
                    <a:cubicBezTo>
                      <a:pt x="8995" y="4227"/>
                      <a:pt x="8823" y="4259"/>
                      <a:pt x="8634" y="4259"/>
                    </a:cubicBezTo>
                    <a:cubicBezTo>
                      <a:pt x="6887" y="4259"/>
                      <a:pt x="3755" y="156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8719571" y="1855097"/>
                <a:ext cx="38870" cy="21199"/>
              </a:xfrm>
              <a:custGeom>
                <a:avLst/>
                <a:gdLst/>
                <a:ahLst/>
                <a:cxnLst/>
                <a:rect l="l" t="t" r="r" b="b"/>
                <a:pathLst>
                  <a:path w="3051" h="1664" extrusionOk="0">
                    <a:moveTo>
                      <a:pt x="3051" y="0"/>
                    </a:moveTo>
                    <a:cubicBezTo>
                      <a:pt x="2496" y="70"/>
                      <a:pt x="2011" y="277"/>
                      <a:pt x="1387" y="485"/>
                    </a:cubicBezTo>
                    <a:cubicBezTo>
                      <a:pt x="833" y="693"/>
                      <a:pt x="348" y="971"/>
                      <a:pt x="1" y="1525"/>
                    </a:cubicBezTo>
                    <a:lnTo>
                      <a:pt x="1" y="1664"/>
                    </a:lnTo>
                    <a:cubicBezTo>
                      <a:pt x="348" y="1664"/>
                      <a:pt x="625" y="1525"/>
                      <a:pt x="833" y="1456"/>
                    </a:cubicBezTo>
                    <a:cubicBezTo>
                      <a:pt x="1665" y="1040"/>
                      <a:pt x="2288" y="485"/>
                      <a:pt x="3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8747841" y="1885125"/>
                <a:ext cx="26499" cy="14804"/>
              </a:xfrm>
              <a:custGeom>
                <a:avLst/>
                <a:gdLst/>
                <a:ahLst/>
                <a:cxnLst/>
                <a:rect l="l" t="t" r="r" b="b"/>
                <a:pathLst>
                  <a:path w="2080" h="1162" extrusionOk="0">
                    <a:moveTo>
                      <a:pt x="2080" y="0"/>
                    </a:moveTo>
                    <a:cubicBezTo>
                      <a:pt x="1664" y="0"/>
                      <a:pt x="1317" y="139"/>
                      <a:pt x="971" y="208"/>
                    </a:cubicBezTo>
                    <a:cubicBezTo>
                      <a:pt x="555" y="347"/>
                      <a:pt x="208" y="555"/>
                      <a:pt x="0" y="1040"/>
                    </a:cubicBezTo>
                    <a:lnTo>
                      <a:pt x="0" y="1109"/>
                    </a:lnTo>
                    <a:cubicBezTo>
                      <a:pt x="104" y="1144"/>
                      <a:pt x="225" y="1161"/>
                      <a:pt x="338" y="1161"/>
                    </a:cubicBezTo>
                    <a:cubicBezTo>
                      <a:pt x="451" y="1161"/>
                      <a:pt x="555" y="1144"/>
                      <a:pt x="624" y="1109"/>
                    </a:cubicBezTo>
                    <a:cubicBezTo>
                      <a:pt x="901" y="1040"/>
                      <a:pt x="971" y="832"/>
                      <a:pt x="1179" y="763"/>
                    </a:cubicBezTo>
                    <a:cubicBezTo>
                      <a:pt x="1525" y="485"/>
                      <a:pt x="1802" y="20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8751370" y="1914262"/>
                <a:ext cx="38870" cy="21212"/>
              </a:xfrm>
              <a:custGeom>
                <a:avLst/>
                <a:gdLst/>
                <a:ahLst/>
                <a:cxnLst/>
                <a:rect l="l" t="t" r="r" b="b"/>
                <a:pathLst>
                  <a:path w="3051" h="1665" extrusionOk="0">
                    <a:moveTo>
                      <a:pt x="3050" y="1"/>
                    </a:moveTo>
                    <a:lnTo>
                      <a:pt x="3050" y="1"/>
                    </a:lnTo>
                    <a:cubicBezTo>
                      <a:pt x="2427" y="139"/>
                      <a:pt x="1941" y="347"/>
                      <a:pt x="1387" y="555"/>
                    </a:cubicBezTo>
                    <a:cubicBezTo>
                      <a:pt x="902" y="694"/>
                      <a:pt x="347" y="971"/>
                      <a:pt x="0" y="1595"/>
                    </a:cubicBezTo>
                    <a:lnTo>
                      <a:pt x="0" y="1664"/>
                    </a:lnTo>
                    <a:cubicBezTo>
                      <a:pt x="347" y="1664"/>
                      <a:pt x="624" y="1595"/>
                      <a:pt x="902" y="1526"/>
                    </a:cubicBezTo>
                    <a:cubicBezTo>
                      <a:pt x="1664" y="1040"/>
                      <a:pt x="2357" y="555"/>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8780506" y="1944290"/>
                <a:ext cx="26512" cy="15466"/>
              </a:xfrm>
              <a:custGeom>
                <a:avLst/>
                <a:gdLst/>
                <a:ahLst/>
                <a:cxnLst/>
                <a:rect l="l" t="t" r="r" b="b"/>
                <a:pathLst>
                  <a:path w="2081" h="1214" extrusionOk="0">
                    <a:moveTo>
                      <a:pt x="2080" y="0"/>
                    </a:moveTo>
                    <a:cubicBezTo>
                      <a:pt x="1595" y="0"/>
                      <a:pt x="1179" y="208"/>
                      <a:pt x="902" y="278"/>
                    </a:cubicBezTo>
                    <a:cubicBezTo>
                      <a:pt x="486" y="347"/>
                      <a:pt x="140" y="624"/>
                      <a:pt x="1" y="1040"/>
                    </a:cubicBezTo>
                    <a:lnTo>
                      <a:pt x="1" y="1109"/>
                    </a:lnTo>
                    <a:cubicBezTo>
                      <a:pt x="70" y="1179"/>
                      <a:pt x="174" y="1213"/>
                      <a:pt x="278" y="1213"/>
                    </a:cubicBezTo>
                    <a:cubicBezTo>
                      <a:pt x="382" y="1213"/>
                      <a:pt x="486" y="1179"/>
                      <a:pt x="555" y="1109"/>
                    </a:cubicBezTo>
                    <a:cubicBezTo>
                      <a:pt x="833" y="1040"/>
                      <a:pt x="902" y="902"/>
                      <a:pt x="1110" y="763"/>
                    </a:cubicBezTo>
                    <a:cubicBezTo>
                      <a:pt x="1457" y="555"/>
                      <a:pt x="1803" y="27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8783156" y="1974318"/>
                <a:ext cx="38870" cy="21199"/>
              </a:xfrm>
              <a:custGeom>
                <a:avLst/>
                <a:gdLst/>
                <a:ahLst/>
                <a:cxnLst/>
                <a:rect l="l" t="t" r="r" b="b"/>
                <a:pathLst>
                  <a:path w="3051" h="1664" extrusionOk="0">
                    <a:moveTo>
                      <a:pt x="3051" y="0"/>
                    </a:moveTo>
                    <a:cubicBezTo>
                      <a:pt x="2427" y="70"/>
                      <a:pt x="1942" y="347"/>
                      <a:pt x="1387" y="485"/>
                    </a:cubicBezTo>
                    <a:cubicBezTo>
                      <a:pt x="902" y="693"/>
                      <a:pt x="347" y="971"/>
                      <a:pt x="1" y="1525"/>
                    </a:cubicBezTo>
                    <a:lnTo>
                      <a:pt x="1" y="1664"/>
                    </a:lnTo>
                    <a:cubicBezTo>
                      <a:pt x="347" y="1664"/>
                      <a:pt x="625" y="1525"/>
                      <a:pt x="902" y="1456"/>
                    </a:cubicBezTo>
                    <a:cubicBezTo>
                      <a:pt x="1665" y="1040"/>
                      <a:pt x="2358" y="485"/>
                      <a:pt x="3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8811426" y="2004346"/>
                <a:ext cx="26499" cy="14804"/>
              </a:xfrm>
              <a:custGeom>
                <a:avLst/>
                <a:gdLst/>
                <a:ahLst/>
                <a:cxnLst/>
                <a:rect l="l" t="t" r="r" b="b"/>
                <a:pathLst>
                  <a:path w="2080" h="1162" extrusionOk="0">
                    <a:moveTo>
                      <a:pt x="2080" y="0"/>
                    </a:moveTo>
                    <a:lnTo>
                      <a:pt x="2080" y="0"/>
                    </a:lnTo>
                    <a:cubicBezTo>
                      <a:pt x="1733" y="69"/>
                      <a:pt x="1248" y="139"/>
                      <a:pt x="901" y="208"/>
                    </a:cubicBezTo>
                    <a:cubicBezTo>
                      <a:pt x="485" y="347"/>
                      <a:pt x="139" y="555"/>
                      <a:pt x="0" y="1040"/>
                    </a:cubicBezTo>
                    <a:lnTo>
                      <a:pt x="0" y="1109"/>
                    </a:lnTo>
                    <a:cubicBezTo>
                      <a:pt x="69" y="1144"/>
                      <a:pt x="173" y="1161"/>
                      <a:pt x="277" y="1161"/>
                    </a:cubicBezTo>
                    <a:cubicBezTo>
                      <a:pt x="381" y="1161"/>
                      <a:pt x="485" y="1144"/>
                      <a:pt x="555" y="1109"/>
                    </a:cubicBezTo>
                    <a:cubicBezTo>
                      <a:pt x="832" y="1040"/>
                      <a:pt x="901" y="832"/>
                      <a:pt x="1109" y="763"/>
                    </a:cubicBezTo>
                    <a:cubicBezTo>
                      <a:pt x="1456" y="485"/>
                      <a:pt x="1802" y="20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8815834" y="2033482"/>
                <a:ext cx="37991" cy="21212"/>
              </a:xfrm>
              <a:custGeom>
                <a:avLst/>
                <a:gdLst/>
                <a:ahLst/>
                <a:cxnLst/>
                <a:rect l="l" t="t" r="r" b="b"/>
                <a:pathLst>
                  <a:path w="2982" h="1665" extrusionOk="0">
                    <a:moveTo>
                      <a:pt x="2981" y="1"/>
                    </a:moveTo>
                    <a:lnTo>
                      <a:pt x="2981" y="1"/>
                    </a:lnTo>
                    <a:cubicBezTo>
                      <a:pt x="2427" y="209"/>
                      <a:pt x="1872" y="347"/>
                      <a:pt x="1387" y="555"/>
                    </a:cubicBezTo>
                    <a:cubicBezTo>
                      <a:pt x="832" y="694"/>
                      <a:pt x="347" y="971"/>
                      <a:pt x="1" y="1595"/>
                    </a:cubicBezTo>
                    <a:lnTo>
                      <a:pt x="1" y="1664"/>
                    </a:lnTo>
                    <a:cubicBezTo>
                      <a:pt x="347" y="1664"/>
                      <a:pt x="555" y="1595"/>
                      <a:pt x="832" y="1526"/>
                    </a:cubicBezTo>
                    <a:cubicBezTo>
                      <a:pt x="1595" y="1040"/>
                      <a:pt x="2288" y="555"/>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8843213" y="2063511"/>
                <a:ext cx="26512" cy="15466"/>
              </a:xfrm>
              <a:custGeom>
                <a:avLst/>
                <a:gdLst/>
                <a:ahLst/>
                <a:cxnLst/>
                <a:rect l="l" t="t" r="r" b="b"/>
                <a:pathLst>
                  <a:path w="2081" h="1214" extrusionOk="0">
                    <a:moveTo>
                      <a:pt x="2080" y="0"/>
                    </a:moveTo>
                    <a:lnTo>
                      <a:pt x="2080" y="0"/>
                    </a:lnTo>
                    <a:cubicBezTo>
                      <a:pt x="1664" y="70"/>
                      <a:pt x="1318" y="208"/>
                      <a:pt x="971" y="278"/>
                    </a:cubicBezTo>
                    <a:cubicBezTo>
                      <a:pt x="486" y="347"/>
                      <a:pt x="139" y="624"/>
                      <a:pt x="1" y="1040"/>
                    </a:cubicBezTo>
                    <a:lnTo>
                      <a:pt x="1" y="1109"/>
                    </a:lnTo>
                    <a:cubicBezTo>
                      <a:pt x="70" y="1179"/>
                      <a:pt x="174" y="1213"/>
                      <a:pt x="278" y="1213"/>
                    </a:cubicBezTo>
                    <a:cubicBezTo>
                      <a:pt x="382" y="1213"/>
                      <a:pt x="486" y="1179"/>
                      <a:pt x="555" y="1109"/>
                    </a:cubicBezTo>
                    <a:cubicBezTo>
                      <a:pt x="832" y="1040"/>
                      <a:pt x="971" y="902"/>
                      <a:pt x="1110" y="763"/>
                    </a:cubicBezTo>
                    <a:cubicBezTo>
                      <a:pt x="1456" y="486"/>
                      <a:pt x="1803" y="27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8648928" y="1797691"/>
                <a:ext cx="99805" cy="52998"/>
              </a:xfrm>
              <a:custGeom>
                <a:avLst/>
                <a:gdLst/>
                <a:ahLst/>
                <a:cxnLst/>
                <a:rect l="l" t="t" r="r" b="b"/>
                <a:pathLst>
                  <a:path w="7834" h="4160" extrusionOk="0">
                    <a:moveTo>
                      <a:pt x="7833" y="1"/>
                    </a:moveTo>
                    <a:cubicBezTo>
                      <a:pt x="4991" y="1040"/>
                      <a:pt x="2427" y="2427"/>
                      <a:pt x="1" y="4160"/>
                    </a:cubicBezTo>
                    <a:cubicBezTo>
                      <a:pt x="2843" y="3189"/>
                      <a:pt x="5477" y="1803"/>
                      <a:pt x="7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2" name="Google Shape;162;p4"/>
          <p:cNvSpPr/>
          <p:nvPr/>
        </p:nvSpPr>
        <p:spPr>
          <a:xfrm>
            <a:off x="-530475" y="-484011"/>
            <a:ext cx="1164586" cy="1164586"/>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Fira Sans Condensed Black" panose="020B0A03050000020004" pitchFamily="34" charset="0"/>
                <a:cs typeface="#9Slide03 Arima Madurai" panose="00000500000000000000" pitchFamily="2" charset="-93"/>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64" name="Google Shape;164;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atin typeface="Fira Sans Condensed" panose="020B0503050000020004" pitchFamily="34" charset="0"/>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2"/>
        <p:cNvGrpSpPr/>
        <p:nvPr/>
      </p:nvGrpSpPr>
      <p:grpSpPr>
        <a:xfrm>
          <a:off x="0" y="0"/>
          <a:ext cx="0" cy="0"/>
          <a:chOff x="0" y="0"/>
          <a:chExt cx="0" cy="0"/>
        </a:xfrm>
      </p:grpSpPr>
      <p:grpSp>
        <p:nvGrpSpPr>
          <p:cNvPr id="273" name="Google Shape;273;p6"/>
          <p:cNvGrpSpPr/>
          <p:nvPr/>
        </p:nvGrpSpPr>
        <p:grpSpPr>
          <a:xfrm>
            <a:off x="-102382" y="-170100"/>
            <a:ext cx="9372696" cy="5483700"/>
            <a:chOff x="-102382" y="-170100"/>
            <a:chExt cx="9372696" cy="5483700"/>
          </a:xfrm>
        </p:grpSpPr>
        <p:grpSp>
          <p:nvGrpSpPr>
            <p:cNvPr id="274" name="Google Shape;274;p6"/>
            <p:cNvGrpSpPr/>
            <p:nvPr/>
          </p:nvGrpSpPr>
          <p:grpSpPr>
            <a:xfrm>
              <a:off x="-102382" y="449173"/>
              <a:ext cx="9372696" cy="4214993"/>
              <a:chOff x="-721775" y="1833025"/>
              <a:chExt cx="10611000" cy="1466850"/>
            </a:xfrm>
          </p:grpSpPr>
          <p:cxnSp>
            <p:nvCxnSpPr>
              <p:cNvPr id="275" name="Google Shape;275;p6"/>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6"/>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6"/>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278" name="Google Shape;278;p6"/>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279" name="Google Shape;279;p6"/>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280" name="Google Shape;280;p6"/>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281" name="Google Shape;281;p6"/>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282" name="Google Shape;282;p6"/>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283" name="Google Shape;283;p6"/>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84" name="Google Shape;284;p6"/>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85" name="Google Shape;285;p6"/>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86" name="Google Shape;286;p6"/>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87" name="Google Shape;287;p6"/>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88" name="Google Shape;288;p6"/>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89" name="Google Shape;289;p6"/>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90" name="Google Shape;290;p6"/>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91" name="Google Shape;291;p6"/>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92" name="Google Shape;292;p6"/>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93" name="Google Shape;293;p6"/>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94" name="Google Shape;294;p6"/>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95" name="Google Shape;295;p6"/>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96" name="Google Shape;296;p6"/>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97" name="Google Shape;297;p6"/>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98" name="Google Shape;298;p6"/>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299" name="Google Shape;299;p6"/>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grpSp>
        <p:nvGrpSpPr>
          <p:cNvPr id="300" name="Google Shape;300;p6"/>
          <p:cNvGrpSpPr/>
          <p:nvPr/>
        </p:nvGrpSpPr>
        <p:grpSpPr>
          <a:xfrm>
            <a:off x="8288932" y="88752"/>
            <a:ext cx="757385" cy="732388"/>
            <a:chOff x="8127332" y="539502"/>
            <a:chExt cx="757385" cy="732388"/>
          </a:xfrm>
        </p:grpSpPr>
        <p:sp>
          <p:nvSpPr>
            <p:cNvPr id="301" name="Google Shape;301;p6"/>
            <p:cNvSpPr/>
            <p:nvPr/>
          </p:nvSpPr>
          <p:spPr>
            <a:xfrm>
              <a:off x="8770783" y="539502"/>
              <a:ext cx="113934" cy="62719"/>
            </a:xfrm>
            <a:custGeom>
              <a:avLst/>
              <a:gdLst/>
              <a:ahLst/>
              <a:cxnLst/>
              <a:rect l="l" t="t" r="r" b="b"/>
              <a:pathLst>
                <a:path w="8943" h="4923" extrusionOk="0">
                  <a:moveTo>
                    <a:pt x="70" y="1"/>
                  </a:moveTo>
                  <a:lnTo>
                    <a:pt x="1" y="1942"/>
                  </a:lnTo>
                  <a:lnTo>
                    <a:pt x="3813" y="3467"/>
                  </a:lnTo>
                  <a:lnTo>
                    <a:pt x="7556" y="4923"/>
                  </a:lnTo>
                  <a:lnTo>
                    <a:pt x="8943" y="3536"/>
                  </a:lnTo>
                  <a:lnTo>
                    <a:pt x="4506" y="173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8700139" y="568651"/>
              <a:ext cx="155441" cy="234034"/>
            </a:xfrm>
            <a:custGeom>
              <a:avLst/>
              <a:gdLst/>
              <a:ahLst/>
              <a:cxnLst/>
              <a:rect l="l" t="t" r="r" b="b"/>
              <a:pathLst>
                <a:path w="12201" h="18370" extrusionOk="0">
                  <a:moveTo>
                    <a:pt x="6516" y="0"/>
                  </a:moveTo>
                  <a:lnTo>
                    <a:pt x="0" y="16082"/>
                  </a:lnTo>
                  <a:lnTo>
                    <a:pt x="5684" y="18370"/>
                  </a:lnTo>
                  <a:lnTo>
                    <a:pt x="12200" y="2288"/>
                  </a:lnTo>
                  <a:lnTo>
                    <a:pt x="6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8430778" y="773535"/>
              <a:ext cx="362975" cy="395653"/>
            </a:xfrm>
            <a:custGeom>
              <a:avLst/>
              <a:gdLst/>
              <a:ahLst/>
              <a:cxnLst/>
              <a:rect l="l" t="t" r="r" b="b"/>
              <a:pathLst>
                <a:path w="28491" h="31056" extrusionOk="0">
                  <a:moveTo>
                    <a:pt x="21143" y="0"/>
                  </a:moveTo>
                  <a:lnTo>
                    <a:pt x="1" y="19479"/>
                  </a:lnTo>
                  <a:lnTo>
                    <a:pt x="14281" y="25302"/>
                  </a:lnTo>
                  <a:lnTo>
                    <a:pt x="28491" y="31055"/>
                  </a:lnTo>
                  <a:lnTo>
                    <a:pt x="26896" y="2357"/>
                  </a:lnTo>
                  <a:lnTo>
                    <a:pt x="23985" y="1248"/>
                  </a:lnTo>
                  <a:lnTo>
                    <a:pt x="21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8783141" y="568651"/>
              <a:ext cx="72440" cy="29149"/>
            </a:xfrm>
            <a:custGeom>
              <a:avLst/>
              <a:gdLst/>
              <a:ahLst/>
              <a:cxnLst/>
              <a:rect l="l" t="t" r="r" b="b"/>
              <a:pathLst>
                <a:path w="5686" h="2288" extrusionOk="0">
                  <a:moveTo>
                    <a:pt x="1" y="0"/>
                  </a:moveTo>
                  <a:lnTo>
                    <a:pt x="1" y="0"/>
                  </a:lnTo>
                  <a:cubicBezTo>
                    <a:pt x="1734" y="1179"/>
                    <a:pt x="3744" y="1941"/>
                    <a:pt x="5685" y="2288"/>
                  </a:cubicBezTo>
                  <a:cubicBezTo>
                    <a:pt x="3952" y="1179"/>
                    <a:pt x="2011" y="41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8430778" y="905114"/>
              <a:ext cx="363867" cy="264075"/>
            </a:xfrm>
            <a:custGeom>
              <a:avLst/>
              <a:gdLst/>
              <a:ahLst/>
              <a:cxnLst/>
              <a:rect l="l" t="t" r="r" b="b"/>
              <a:pathLst>
                <a:path w="28561" h="20728" extrusionOk="0">
                  <a:moveTo>
                    <a:pt x="9913" y="1"/>
                  </a:moveTo>
                  <a:lnTo>
                    <a:pt x="1" y="9151"/>
                  </a:lnTo>
                  <a:lnTo>
                    <a:pt x="28560" y="20727"/>
                  </a:lnTo>
                  <a:lnTo>
                    <a:pt x="28560" y="20727"/>
                  </a:lnTo>
                  <a:lnTo>
                    <a:pt x="27451" y="3813"/>
                  </a:lnTo>
                  <a:cubicBezTo>
                    <a:pt x="26329" y="3568"/>
                    <a:pt x="25294" y="3468"/>
                    <a:pt x="24337" y="3468"/>
                  </a:cubicBezTo>
                  <a:cubicBezTo>
                    <a:pt x="20206" y="3468"/>
                    <a:pt x="17529" y="5324"/>
                    <a:pt x="15612" y="5324"/>
                  </a:cubicBezTo>
                  <a:cubicBezTo>
                    <a:pt x="15338" y="5324"/>
                    <a:pt x="15080" y="5286"/>
                    <a:pt x="14835" y="5200"/>
                  </a:cubicBezTo>
                  <a:cubicBezTo>
                    <a:pt x="12548" y="4299"/>
                    <a:pt x="13449" y="2150"/>
                    <a:pt x="9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8622132" y="871188"/>
              <a:ext cx="76249" cy="64120"/>
            </a:xfrm>
            <a:custGeom>
              <a:avLst/>
              <a:gdLst/>
              <a:ahLst/>
              <a:cxnLst/>
              <a:rect l="l" t="t" r="r" b="b"/>
              <a:pathLst>
                <a:path w="5985" h="5033" extrusionOk="0">
                  <a:moveTo>
                    <a:pt x="3083" y="1"/>
                  </a:moveTo>
                  <a:cubicBezTo>
                    <a:pt x="2053" y="1"/>
                    <a:pt x="1115" y="760"/>
                    <a:pt x="786" y="1693"/>
                  </a:cubicBezTo>
                  <a:cubicBezTo>
                    <a:pt x="1124" y="949"/>
                    <a:pt x="1908" y="601"/>
                    <a:pt x="2695" y="601"/>
                  </a:cubicBezTo>
                  <a:cubicBezTo>
                    <a:pt x="3520" y="601"/>
                    <a:pt x="4348" y="984"/>
                    <a:pt x="4667" y="1693"/>
                  </a:cubicBezTo>
                  <a:cubicBezTo>
                    <a:pt x="5289" y="3106"/>
                    <a:pt x="4391" y="4656"/>
                    <a:pt x="3024" y="4656"/>
                  </a:cubicBezTo>
                  <a:cubicBezTo>
                    <a:pt x="2714" y="4656"/>
                    <a:pt x="2380" y="4576"/>
                    <a:pt x="2033" y="4397"/>
                  </a:cubicBezTo>
                  <a:cubicBezTo>
                    <a:pt x="1132" y="3981"/>
                    <a:pt x="300" y="2802"/>
                    <a:pt x="786" y="1693"/>
                  </a:cubicBezTo>
                  <a:lnTo>
                    <a:pt x="786" y="1693"/>
                  </a:lnTo>
                  <a:cubicBezTo>
                    <a:pt x="1" y="3431"/>
                    <a:pt x="1029" y="5032"/>
                    <a:pt x="2660" y="5032"/>
                  </a:cubicBezTo>
                  <a:cubicBezTo>
                    <a:pt x="3047" y="5032"/>
                    <a:pt x="3467" y="4943"/>
                    <a:pt x="3905" y="4743"/>
                  </a:cubicBezTo>
                  <a:cubicBezTo>
                    <a:pt x="5846" y="3842"/>
                    <a:pt x="5984" y="1000"/>
                    <a:pt x="3905" y="168"/>
                  </a:cubicBezTo>
                  <a:cubicBezTo>
                    <a:pt x="3631" y="53"/>
                    <a:pt x="3354" y="1"/>
                    <a:pt x="30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8673755" y="999569"/>
              <a:ext cx="65254" cy="55381"/>
            </a:xfrm>
            <a:custGeom>
              <a:avLst/>
              <a:gdLst/>
              <a:ahLst/>
              <a:cxnLst/>
              <a:rect l="l" t="t" r="r" b="b"/>
              <a:pathLst>
                <a:path w="5122" h="4347" extrusionOk="0">
                  <a:moveTo>
                    <a:pt x="2273" y="541"/>
                  </a:moveTo>
                  <a:cubicBezTo>
                    <a:pt x="2547" y="541"/>
                    <a:pt x="2816" y="595"/>
                    <a:pt x="3041" y="697"/>
                  </a:cubicBezTo>
                  <a:cubicBezTo>
                    <a:pt x="3873" y="1044"/>
                    <a:pt x="4359" y="2014"/>
                    <a:pt x="4081" y="2915"/>
                  </a:cubicBezTo>
                  <a:cubicBezTo>
                    <a:pt x="3885" y="3553"/>
                    <a:pt x="3272" y="3982"/>
                    <a:pt x="2611" y="3982"/>
                  </a:cubicBezTo>
                  <a:cubicBezTo>
                    <a:pt x="2338" y="3982"/>
                    <a:pt x="2057" y="3909"/>
                    <a:pt x="1794" y="3747"/>
                  </a:cubicBezTo>
                  <a:cubicBezTo>
                    <a:pt x="1031" y="3401"/>
                    <a:pt x="338" y="2430"/>
                    <a:pt x="685" y="1529"/>
                  </a:cubicBezTo>
                  <a:cubicBezTo>
                    <a:pt x="929" y="846"/>
                    <a:pt x="1619" y="541"/>
                    <a:pt x="2273" y="541"/>
                  </a:cubicBezTo>
                  <a:close/>
                  <a:moveTo>
                    <a:pt x="2614" y="1"/>
                  </a:moveTo>
                  <a:cubicBezTo>
                    <a:pt x="1700" y="1"/>
                    <a:pt x="892" y="698"/>
                    <a:pt x="615" y="1529"/>
                  </a:cubicBezTo>
                  <a:cubicBezTo>
                    <a:pt x="0" y="2983"/>
                    <a:pt x="874" y="4346"/>
                    <a:pt x="2180" y="4346"/>
                  </a:cubicBezTo>
                  <a:cubicBezTo>
                    <a:pt x="2494" y="4346"/>
                    <a:pt x="2832" y="4268"/>
                    <a:pt x="3180" y="4094"/>
                  </a:cubicBezTo>
                  <a:cubicBezTo>
                    <a:pt x="5052" y="3331"/>
                    <a:pt x="5121" y="905"/>
                    <a:pt x="3319" y="143"/>
                  </a:cubicBezTo>
                  <a:cubicBezTo>
                    <a:pt x="3082" y="45"/>
                    <a:pt x="2844" y="1"/>
                    <a:pt x="2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8524073" y="988306"/>
              <a:ext cx="48909" cy="42564"/>
            </a:xfrm>
            <a:custGeom>
              <a:avLst/>
              <a:gdLst/>
              <a:ahLst/>
              <a:cxnLst/>
              <a:rect l="l" t="t" r="r" b="b"/>
              <a:pathLst>
                <a:path w="3839" h="3341" extrusionOk="0">
                  <a:moveTo>
                    <a:pt x="1594" y="528"/>
                  </a:moveTo>
                  <a:cubicBezTo>
                    <a:pt x="1821" y="528"/>
                    <a:pt x="2049" y="583"/>
                    <a:pt x="2244" y="680"/>
                  </a:cubicBezTo>
                  <a:cubicBezTo>
                    <a:pt x="2798" y="888"/>
                    <a:pt x="3145" y="1512"/>
                    <a:pt x="3006" y="2136"/>
                  </a:cubicBezTo>
                  <a:cubicBezTo>
                    <a:pt x="2959" y="2658"/>
                    <a:pt x="2521" y="2953"/>
                    <a:pt x="2049" y="2953"/>
                  </a:cubicBezTo>
                  <a:cubicBezTo>
                    <a:pt x="1832" y="2953"/>
                    <a:pt x="1609" y="2891"/>
                    <a:pt x="1412" y="2760"/>
                  </a:cubicBezTo>
                  <a:cubicBezTo>
                    <a:pt x="927" y="2482"/>
                    <a:pt x="303" y="1858"/>
                    <a:pt x="580" y="1165"/>
                  </a:cubicBezTo>
                  <a:cubicBezTo>
                    <a:pt x="760" y="715"/>
                    <a:pt x="1174" y="528"/>
                    <a:pt x="1594" y="528"/>
                  </a:cubicBezTo>
                  <a:close/>
                  <a:moveTo>
                    <a:pt x="1931" y="1"/>
                  </a:moveTo>
                  <a:cubicBezTo>
                    <a:pt x="1276" y="1"/>
                    <a:pt x="676" y="561"/>
                    <a:pt x="511" y="1165"/>
                  </a:cubicBezTo>
                  <a:cubicBezTo>
                    <a:pt x="1" y="2299"/>
                    <a:pt x="650" y="3341"/>
                    <a:pt x="1662" y="3341"/>
                  </a:cubicBezTo>
                  <a:cubicBezTo>
                    <a:pt x="1887" y="3341"/>
                    <a:pt x="2130" y="3289"/>
                    <a:pt x="2383" y="3175"/>
                  </a:cubicBezTo>
                  <a:cubicBezTo>
                    <a:pt x="3769" y="2552"/>
                    <a:pt x="3838" y="749"/>
                    <a:pt x="2452" y="125"/>
                  </a:cubicBezTo>
                  <a:cubicBezTo>
                    <a:pt x="2279" y="39"/>
                    <a:pt x="2103" y="1"/>
                    <a:pt x="1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6"/>
            <p:cNvGrpSpPr/>
            <p:nvPr/>
          </p:nvGrpSpPr>
          <p:grpSpPr>
            <a:xfrm>
              <a:off x="8127332" y="871191"/>
              <a:ext cx="272012" cy="400698"/>
              <a:chOff x="8641857" y="1784441"/>
              <a:chExt cx="272012" cy="400698"/>
            </a:xfrm>
          </p:grpSpPr>
          <p:sp>
            <p:nvSpPr>
              <p:cNvPr id="310" name="Google Shape;310;p6"/>
              <p:cNvSpPr/>
              <p:nvPr/>
            </p:nvSpPr>
            <p:spPr>
              <a:xfrm>
                <a:off x="8641857" y="1784441"/>
                <a:ext cx="113947" cy="79498"/>
              </a:xfrm>
              <a:custGeom>
                <a:avLst/>
                <a:gdLst/>
                <a:ahLst/>
                <a:cxnLst/>
                <a:rect l="l" t="t" r="r" b="b"/>
                <a:pathLst>
                  <a:path w="8944" h="6240" extrusionOk="0">
                    <a:moveTo>
                      <a:pt x="7903" y="1"/>
                    </a:moveTo>
                    <a:lnTo>
                      <a:pt x="1" y="4160"/>
                    </a:lnTo>
                    <a:lnTo>
                      <a:pt x="1110" y="6239"/>
                    </a:lnTo>
                    <a:lnTo>
                      <a:pt x="8943" y="2080"/>
                    </a:lnTo>
                    <a:lnTo>
                      <a:pt x="79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8671885" y="1819769"/>
                <a:ext cx="241984" cy="365370"/>
              </a:xfrm>
              <a:custGeom>
                <a:avLst/>
                <a:gdLst/>
                <a:ahLst/>
                <a:cxnLst/>
                <a:rect l="l" t="t" r="r" b="b"/>
                <a:pathLst>
                  <a:path w="18994" h="28679" extrusionOk="0">
                    <a:moveTo>
                      <a:pt x="5408" y="0"/>
                    </a:moveTo>
                    <a:lnTo>
                      <a:pt x="1" y="2843"/>
                    </a:lnTo>
                    <a:lnTo>
                      <a:pt x="12825" y="27035"/>
                    </a:lnTo>
                    <a:cubicBezTo>
                      <a:pt x="13364" y="28065"/>
                      <a:pt x="14460" y="28679"/>
                      <a:pt x="15571" y="28679"/>
                    </a:cubicBezTo>
                    <a:cubicBezTo>
                      <a:pt x="16029" y="28679"/>
                      <a:pt x="16489" y="28574"/>
                      <a:pt x="16914" y="28352"/>
                    </a:cubicBezTo>
                    <a:cubicBezTo>
                      <a:pt x="18370" y="27520"/>
                      <a:pt x="18994" y="25718"/>
                      <a:pt x="18231" y="24262"/>
                    </a:cubicBezTo>
                    <a:lnTo>
                      <a:pt x="54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8712513" y="1933690"/>
                <a:ext cx="196948" cy="251322"/>
              </a:xfrm>
              <a:custGeom>
                <a:avLst/>
                <a:gdLst/>
                <a:ahLst/>
                <a:cxnLst/>
                <a:rect l="l" t="t" r="r" b="b"/>
                <a:pathLst>
                  <a:path w="15459" h="19727" extrusionOk="0">
                    <a:moveTo>
                      <a:pt x="0" y="1"/>
                    </a:moveTo>
                    <a:lnTo>
                      <a:pt x="9705" y="18093"/>
                    </a:lnTo>
                    <a:cubicBezTo>
                      <a:pt x="10275" y="19138"/>
                      <a:pt x="11300" y="19727"/>
                      <a:pt x="12358" y="19727"/>
                    </a:cubicBezTo>
                    <a:cubicBezTo>
                      <a:pt x="12844" y="19727"/>
                      <a:pt x="13336" y="19602"/>
                      <a:pt x="13795" y="19340"/>
                    </a:cubicBezTo>
                    <a:cubicBezTo>
                      <a:pt x="14488" y="18925"/>
                      <a:pt x="15042" y="18370"/>
                      <a:pt x="15250" y="17538"/>
                    </a:cubicBezTo>
                    <a:cubicBezTo>
                      <a:pt x="15458" y="16776"/>
                      <a:pt x="15458" y="16013"/>
                      <a:pt x="15042" y="15251"/>
                    </a:cubicBezTo>
                    <a:lnTo>
                      <a:pt x="9150" y="4160"/>
                    </a:lnTo>
                    <a:cubicBezTo>
                      <a:pt x="8995" y="4227"/>
                      <a:pt x="8823" y="4259"/>
                      <a:pt x="8634" y="4259"/>
                    </a:cubicBezTo>
                    <a:cubicBezTo>
                      <a:pt x="6887" y="4259"/>
                      <a:pt x="3755" y="156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8719571" y="1855097"/>
                <a:ext cx="38870" cy="21199"/>
              </a:xfrm>
              <a:custGeom>
                <a:avLst/>
                <a:gdLst/>
                <a:ahLst/>
                <a:cxnLst/>
                <a:rect l="l" t="t" r="r" b="b"/>
                <a:pathLst>
                  <a:path w="3051" h="1664" extrusionOk="0">
                    <a:moveTo>
                      <a:pt x="3051" y="0"/>
                    </a:moveTo>
                    <a:cubicBezTo>
                      <a:pt x="2496" y="70"/>
                      <a:pt x="2011" y="277"/>
                      <a:pt x="1387" y="485"/>
                    </a:cubicBezTo>
                    <a:cubicBezTo>
                      <a:pt x="833" y="693"/>
                      <a:pt x="348" y="971"/>
                      <a:pt x="1" y="1525"/>
                    </a:cubicBezTo>
                    <a:lnTo>
                      <a:pt x="1" y="1664"/>
                    </a:lnTo>
                    <a:cubicBezTo>
                      <a:pt x="348" y="1664"/>
                      <a:pt x="625" y="1525"/>
                      <a:pt x="833" y="1456"/>
                    </a:cubicBezTo>
                    <a:cubicBezTo>
                      <a:pt x="1665" y="1040"/>
                      <a:pt x="2288" y="485"/>
                      <a:pt x="3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8747841" y="1885125"/>
                <a:ext cx="26499" cy="14804"/>
              </a:xfrm>
              <a:custGeom>
                <a:avLst/>
                <a:gdLst/>
                <a:ahLst/>
                <a:cxnLst/>
                <a:rect l="l" t="t" r="r" b="b"/>
                <a:pathLst>
                  <a:path w="2080" h="1162" extrusionOk="0">
                    <a:moveTo>
                      <a:pt x="2080" y="0"/>
                    </a:moveTo>
                    <a:cubicBezTo>
                      <a:pt x="1664" y="0"/>
                      <a:pt x="1317" y="139"/>
                      <a:pt x="971" y="208"/>
                    </a:cubicBezTo>
                    <a:cubicBezTo>
                      <a:pt x="555" y="347"/>
                      <a:pt x="208" y="555"/>
                      <a:pt x="0" y="1040"/>
                    </a:cubicBezTo>
                    <a:lnTo>
                      <a:pt x="0" y="1109"/>
                    </a:lnTo>
                    <a:cubicBezTo>
                      <a:pt x="104" y="1144"/>
                      <a:pt x="225" y="1161"/>
                      <a:pt x="338" y="1161"/>
                    </a:cubicBezTo>
                    <a:cubicBezTo>
                      <a:pt x="451" y="1161"/>
                      <a:pt x="555" y="1144"/>
                      <a:pt x="624" y="1109"/>
                    </a:cubicBezTo>
                    <a:cubicBezTo>
                      <a:pt x="901" y="1040"/>
                      <a:pt x="971" y="832"/>
                      <a:pt x="1179" y="763"/>
                    </a:cubicBezTo>
                    <a:cubicBezTo>
                      <a:pt x="1525" y="485"/>
                      <a:pt x="1802" y="20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8751370" y="1914262"/>
                <a:ext cx="38870" cy="21212"/>
              </a:xfrm>
              <a:custGeom>
                <a:avLst/>
                <a:gdLst/>
                <a:ahLst/>
                <a:cxnLst/>
                <a:rect l="l" t="t" r="r" b="b"/>
                <a:pathLst>
                  <a:path w="3051" h="1665" extrusionOk="0">
                    <a:moveTo>
                      <a:pt x="3050" y="1"/>
                    </a:moveTo>
                    <a:lnTo>
                      <a:pt x="3050" y="1"/>
                    </a:lnTo>
                    <a:cubicBezTo>
                      <a:pt x="2427" y="139"/>
                      <a:pt x="1941" y="347"/>
                      <a:pt x="1387" y="555"/>
                    </a:cubicBezTo>
                    <a:cubicBezTo>
                      <a:pt x="902" y="694"/>
                      <a:pt x="347" y="971"/>
                      <a:pt x="0" y="1595"/>
                    </a:cubicBezTo>
                    <a:lnTo>
                      <a:pt x="0" y="1664"/>
                    </a:lnTo>
                    <a:cubicBezTo>
                      <a:pt x="347" y="1664"/>
                      <a:pt x="624" y="1595"/>
                      <a:pt x="902" y="1526"/>
                    </a:cubicBezTo>
                    <a:cubicBezTo>
                      <a:pt x="1664" y="1040"/>
                      <a:pt x="2357" y="555"/>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8780506" y="1944290"/>
                <a:ext cx="26512" cy="15466"/>
              </a:xfrm>
              <a:custGeom>
                <a:avLst/>
                <a:gdLst/>
                <a:ahLst/>
                <a:cxnLst/>
                <a:rect l="l" t="t" r="r" b="b"/>
                <a:pathLst>
                  <a:path w="2081" h="1214" extrusionOk="0">
                    <a:moveTo>
                      <a:pt x="2080" y="0"/>
                    </a:moveTo>
                    <a:cubicBezTo>
                      <a:pt x="1595" y="0"/>
                      <a:pt x="1179" y="208"/>
                      <a:pt x="902" y="278"/>
                    </a:cubicBezTo>
                    <a:cubicBezTo>
                      <a:pt x="486" y="347"/>
                      <a:pt x="140" y="624"/>
                      <a:pt x="1" y="1040"/>
                    </a:cubicBezTo>
                    <a:lnTo>
                      <a:pt x="1" y="1109"/>
                    </a:lnTo>
                    <a:cubicBezTo>
                      <a:pt x="70" y="1179"/>
                      <a:pt x="174" y="1213"/>
                      <a:pt x="278" y="1213"/>
                    </a:cubicBezTo>
                    <a:cubicBezTo>
                      <a:pt x="382" y="1213"/>
                      <a:pt x="486" y="1179"/>
                      <a:pt x="555" y="1109"/>
                    </a:cubicBezTo>
                    <a:cubicBezTo>
                      <a:pt x="833" y="1040"/>
                      <a:pt x="902" y="902"/>
                      <a:pt x="1110" y="763"/>
                    </a:cubicBezTo>
                    <a:cubicBezTo>
                      <a:pt x="1457" y="555"/>
                      <a:pt x="1803" y="27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8783156" y="1974318"/>
                <a:ext cx="38870" cy="21199"/>
              </a:xfrm>
              <a:custGeom>
                <a:avLst/>
                <a:gdLst/>
                <a:ahLst/>
                <a:cxnLst/>
                <a:rect l="l" t="t" r="r" b="b"/>
                <a:pathLst>
                  <a:path w="3051" h="1664" extrusionOk="0">
                    <a:moveTo>
                      <a:pt x="3051" y="0"/>
                    </a:moveTo>
                    <a:cubicBezTo>
                      <a:pt x="2427" y="70"/>
                      <a:pt x="1942" y="347"/>
                      <a:pt x="1387" y="485"/>
                    </a:cubicBezTo>
                    <a:cubicBezTo>
                      <a:pt x="902" y="693"/>
                      <a:pt x="347" y="971"/>
                      <a:pt x="1" y="1525"/>
                    </a:cubicBezTo>
                    <a:lnTo>
                      <a:pt x="1" y="1664"/>
                    </a:lnTo>
                    <a:cubicBezTo>
                      <a:pt x="347" y="1664"/>
                      <a:pt x="625" y="1525"/>
                      <a:pt x="902" y="1456"/>
                    </a:cubicBezTo>
                    <a:cubicBezTo>
                      <a:pt x="1665" y="1040"/>
                      <a:pt x="2358" y="485"/>
                      <a:pt x="3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8811426" y="2004346"/>
                <a:ext cx="26499" cy="14804"/>
              </a:xfrm>
              <a:custGeom>
                <a:avLst/>
                <a:gdLst/>
                <a:ahLst/>
                <a:cxnLst/>
                <a:rect l="l" t="t" r="r" b="b"/>
                <a:pathLst>
                  <a:path w="2080" h="1162" extrusionOk="0">
                    <a:moveTo>
                      <a:pt x="2080" y="0"/>
                    </a:moveTo>
                    <a:lnTo>
                      <a:pt x="2080" y="0"/>
                    </a:lnTo>
                    <a:cubicBezTo>
                      <a:pt x="1733" y="69"/>
                      <a:pt x="1248" y="139"/>
                      <a:pt x="901" y="208"/>
                    </a:cubicBezTo>
                    <a:cubicBezTo>
                      <a:pt x="485" y="347"/>
                      <a:pt x="139" y="555"/>
                      <a:pt x="0" y="1040"/>
                    </a:cubicBezTo>
                    <a:lnTo>
                      <a:pt x="0" y="1109"/>
                    </a:lnTo>
                    <a:cubicBezTo>
                      <a:pt x="69" y="1144"/>
                      <a:pt x="173" y="1161"/>
                      <a:pt x="277" y="1161"/>
                    </a:cubicBezTo>
                    <a:cubicBezTo>
                      <a:pt x="381" y="1161"/>
                      <a:pt x="485" y="1144"/>
                      <a:pt x="555" y="1109"/>
                    </a:cubicBezTo>
                    <a:cubicBezTo>
                      <a:pt x="832" y="1040"/>
                      <a:pt x="901" y="832"/>
                      <a:pt x="1109" y="763"/>
                    </a:cubicBezTo>
                    <a:cubicBezTo>
                      <a:pt x="1456" y="485"/>
                      <a:pt x="1802" y="20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8815834" y="2033482"/>
                <a:ext cx="37991" cy="21212"/>
              </a:xfrm>
              <a:custGeom>
                <a:avLst/>
                <a:gdLst/>
                <a:ahLst/>
                <a:cxnLst/>
                <a:rect l="l" t="t" r="r" b="b"/>
                <a:pathLst>
                  <a:path w="2982" h="1665" extrusionOk="0">
                    <a:moveTo>
                      <a:pt x="2981" y="1"/>
                    </a:moveTo>
                    <a:lnTo>
                      <a:pt x="2981" y="1"/>
                    </a:lnTo>
                    <a:cubicBezTo>
                      <a:pt x="2427" y="209"/>
                      <a:pt x="1872" y="347"/>
                      <a:pt x="1387" y="555"/>
                    </a:cubicBezTo>
                    <a:cubicBezTo>
                      <a:pt x="832" y="694"/>
                      <a:pt x="347" y="971"/>
                      <a:pt x="1" y="1595"/>
                    </a:cubicBezTo>
                    <a:lnTo>
                      <a:pt x="1" y="1664"/>
                    </a:lnTo>
                    <a:cubicBezTo>
                      <a:pt x="347" y="1664"/>
                      <a:pt x="555" y="1595"/>
                      <a:pt x="832" y="1526"/>
                    </a:cubicBezTo>
                    <a:cubicBezTo>
                      <a:pt x="1595" y="1040"/>
                      <a:pt x="2288" y="555"/>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8843213" y="2063511"/>
                <a:ext cx="26512" cy="15466"/>
              </a:xfrm>
              <a:custGeom>
                <a:avLst/>
                <a:gdLst/>
                <a:ahLst/>
                <a:cxnLst/>
                <a:rect l="l" t="t" r="r" b="b"/>
                <a:pathLst>
                  <a:path w="2081" h="1214" extrusionOk="0">
                    <a:moveTo>
                      <a:pt x="2080" y="0"/>
                    </a:moveTo>
                    <a:lnTo>
                      <a:pt x="2080" y="0"/>
                    </a:lnTo>
                    <a:cubicBezTo>
                      <a:pt x="1664" y="70"/>
                      <a:pt x="1318" y="208"/>
                      <a:pt x="971" y="278"/>
                    </a:cubicBezTo>
                    <a:cubicBezTo>
                      <a:pt x="486" y="347"/>
                      <a:pt x="139" y="624"/>
                      <a:pt x="1" y="1040"/>
                    </a:cubicBezTo>
                    <a:lnTo>
                      <a:pt x="1" y="1109"/>
                    </a:lnTo>
                    <a:cubicBezTo>
                      <a:pt x="70" y="1179"/>
                      <a:pt x="174" y="1213"/>
                      <a:pt x="278" y="1213"/>
                    </a:cubicBezTo>
                    <a:cubicBezTo>
                      <a:pt x="382" y="1213"/>
                      <a:pt x="486" y="1179"/>
                      <a:pt x="555" y="1109"/>
                    </a:cubicBezTo>
                    <a:cubicBezTo>
                      <a:pt x="832" y="1040"/>
                      <a:pt x="971" y="902"/>
                      <a:pt x="1110" y="763"/>
                    </a:cubicBezTo>
                    <a:cubicBezTo>
                      <a:pt x="1456" y="486"/>
                      <a:pt x="1803" y="27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8648928" y="1797691"/>
                <a:ext cx="99805" cy="52998"/>
              </a:xfrm>
              <a:custGeom>
                <a:avLst/>
                <a:gdLst/>
                <a:ahLst/>
                <a:cxnLst/>
                <a:rect l="l" t="t" r="r" b="b"/>
                <a:pathLst>
                  <a:path w="7834" h="4160" extrusionOk="0">
                    <a:moveTo>
                      <a:pt x="7833" y="1"/>
                    </a:moveTo>
                    <a:cubicBezTo>
                      <a:pt x="4991" y="1040"/>
                      <a:pt x="2427" y="2427"/>
                      <a:pt x="1" y="4160"/>
                    </a:cubicBezTo>
                    <a:cubicBezTo>
                      <a:pt x="2843" y="3189"/>
                      <a:pt x="5477" y="1803"/>
                      <a:pt x="7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2" name="Google Shape;322;p6"/>
          <p:cNvGrpSpPr/>
          <p:nvPr/>
        </p:nvGrpSpPr>
        <p:grpSpPr>
          <a:xfrm rot="-1539343">
            <a:off x="-227012" y="4290083"/>
            <a:ext cx="737054" cy="729834"/>
            <a:chOff x="3398331" y="1368868"/>
            <a:chExt cx="448639" cy="444244"/>
          </a:xfrm>
        </p:grpSpPr>
        <p:sp>
          <p:nvSpPr>
            <p:cNvPr id="323" name="Google Shape;323;p6"/>
            <p:cNvSpPr/>
            <p:nvPr/>
          </p:nvSpPr>
          <p:spPr>
            <a:xfrm>
              <a:off x="3462808" y="1527443"/>
              <a:ext cx="249933" cy="226976"/>
            </a:xfrm>
            <a:custGeom>
              <a:avLst/>
              <a:gdLst/>
              <a:ahLst/>
              <a:cxnLst/>
              <a:rect l="l" t="t" r="r" b="b"/>
              <a:pathLst>
                <a:path w="19618" h="17816" extrusionOk="0">
                  <a:moveTo>
                    <a:pt x="347" y="1"/>
                  </a:moveTo>
                  <a:lnTo>
                    <a:pt x="0" y="417"/>
                  </a:lnTo>
                  <a:lnTo>
                    <a:pt x="19271" y="17816"/>
                  </a:lnTo>
                  <a:lnTo>
                    <a:pt x="19617" y="17469"/>
                  </a:lnTo>
                  <a:lnTo>
                    <a:pt x="3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708308" y="1428542"/>
              <a:ext cx="75969" cy="324997"/>
            </a:xfrm>
            <a:custGeom>
              <a:avLst/>
              <a:gdLst/>
              <a:ahLst/>
              <a:cxnLst/>
              <a:rect l="l" t="t" r="r" b="b"/>
              <a:pathLst>
                <a:path w="5963" h="25510" extrusionOk="0">
                  <a:moveTo>
                    <a:pt x="5477" y="0"/>
                  </a:moveTo>
                  <a:lnTo>
                    <a:pt x="1" y="25371"/>
                  </a:lnTo>
                  <a:lnTo>
                    <a:pt x="486" y="25509"/>
                  </a:lnTo>
                  <a:lnTo>
                    <a:pt x="5962" y="69"/>
                  </a:lnTo>
                  <a:lnTo>
                    <a:pt x="54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3463687" y="1425892"/>
              <a:ext cx="317048" cy="107742"/>
            </a:xfrm>
            <a:custGeom>
              <a:avLst/>
              <a:gdLst/>
              <a:ahLst/>
              <a:cxnLst/>
              <a:rect l="l" t="t" r="r" b="b"/>
              <a:pathLst>
                <a:path w="24886" h="8457" extrusionOk="0">
                  <a:moveTo>
                    <a:pt x="24747" y="0"/>
                  </a:moveTo>
                  <a:lnTo>
                    <a:pt x="0" y="7972"/>
                  </a:lnTo>
                  <a:lnTo>
                    <a:pt x="139" y="8457"/>
                  </a:lnTo>
                  <a:lnTo>
                    <a:pt x="24886" y="485"/>
                  </a:lnTo>
                  <a:lnTo>
                    <a:pt x="247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3713608" y="1368868"/>
              <a:ext cx="133362" cy="119832"/>
            </a:xfrm>
            <a:custGeom>
              <a:avLst/>
              <a:gdLst/>
              <a:ahLst/>
              <a:cxnLst/>
              <a:rect l="l" t="t" r="r" b="b"/>
              <a:pathLst>
                <a:path w="10468" h="9406" extrusionOk="0">
                  <a:moveTo>
                    <a:pt x="5219" y="1"/>
                  </a:moveTo>
                  <a:cubicBezTo>
                    <a:pt x="3935" y="1"/>
                    <a:pt x="2650" y="506"/>
                    <a:pt x="1733" y="1495"/>
                  </a:cubicBezTo>
                  <a:cubicBezTo>
                    <a:pt x="1" y="3436"/>
                    <a:pt x="208" y="6486"/>
                    <a:pt x="2080" y="8219"/>
                  </a:cubicBezTo>
                  <a:cubicBezTo>
                    <a:pt x="2976" y="9019"/>
                    <a:pt x="4094" y="9406"/>
                    <a:pt x="5208" y="9406"/>
                  </a:cubicBezTo>
                  <a:cubicBezTo>
                    <a:pt x="6507" y="9406"/>
                    <a:pt x="7802" y="8880"/>
                    <a:pt x="8735" y="7873"/>
                  </a:cubicBezTo>
                  <a:cubicBezTo>
                    <a:pt x="10468" y="5932"/>
                    <a:pt x="10329" y="2951"/>
                    <a:pt x="8388" y="1218"/>
                  </a:cubicBezTo>
                  <a:cubicBezTo>
                    <a:pt x="7506" y="402"/>
                    <a:pt x="6363" y="1"/>
                    <a:pt x="5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3398331" y="1470864"/>
              <a:ext cx="133362" cy="119399"/>
            </a:xfrm>
            <a:custGeom>
              <a:avLst/>
              <a:gdLst/>
              <a:ahLst/>
              <a:cxnLst/>
              <a:rect l="l" t="t" r="r" b="b"/>
              <a:pathLst>
                <a:path w="10468" h="9372" extrusionOk="0">
                  <a:moveTo>
                    <a:pt x="5192" y="1"/>
                  </a:moveTo>
                  <a:cubicBezTo>
                    <a:pt x="3916" y="1"/>
                    <a:pt x="2650" y="504"/>
                    <a:pt x="1734" y="1530"/>
                  </a:cubicBezTo>
                  <a:cubicBezTo>
                    <a:pt x="1" y="3402"/>
                    <a:pt x="140" y="6452"/>
                    <a:pt x="2080" y="8185"/>
                  </a:cubicBezTo>
                  <a:cubicBezTo>
                    <a:pt x="2944" y="8985"/>
                    <a:pt x="4060" y="9371"/>
                    <a:pt x="5180" y="9371"/>
                  </a:cubicBezTo>
                  <a:cubicBezTo>
                    <a:pt x="6487" y="9371"/>
                    <a:pt x="7802" y="8846"/>
                    <a:pt x="8735" y="7838"/>
                  </a:cubicBezTo>
                  <a:cubicBezTo>
                    <a:pt x="10468" y="5897"/>
                    <a:pt x="10260" y="2917"/>
                    <a:pt x="8388" y="1184"/>
                  </a:cubicBezTo>
                  <a:cubicBezTo>
                    <a:pt x="7474" y="400"/>
                    <a:pt x="6329" y="1"/>
                    <a:pt x="5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3643843" y="1693369"/>
              <a:ext cx="134241" cy="119743"/>
            </a:xfrm>
            <a:custGeom>
              <a:avLst/>
              <a:gdLst/>
              <a:ahLst/>
              <a:cxnLst/>
              <a:rect l="l" t="t" r="r" b="b"/>
              <a:pathLst>
                <a:path w="10537" h="9399" extrusionOk="0">
                  <a:moveTo>
                    <a:pt x="5271" y="1"/>
                  </a:moveTo>
                  <a:cubicBezTo>
                    <a:pt x="3961" y="1"/>
                    <a:pt x="2666" y="526"/>
                    <a:pt x="1733" y="1534"/>
                  </a:cubicBezTo>
                  <a:cubicBezTo>
                    <a:pt x="0" y="3475"/>
                    <a:pt x="208" y="6455"/>
                    <a:pt x="2080" y="8188"/>
                  </a:cubicBezTo>
                  <a:cubicBezTo>
                    <a:pt x="2986" y="8998"/>
                    <a:pt x="4135" y="9399"/>
                    <a:pt x="5278" y="9399"/>
                  </a:cubicBezTo>
                  <a:cubicBezTo>
                    <a:pt x="6582" y="9399"/>
                    <a:pt x="7880" y="8876"/>
                    <a:pt x="8804" y="7842"/>
                  </a:cubicBezTo>
                  <a:cubicBezTo>
                    <a:pt x="10537" y="5970"/>
                    <a:pt x="10329" y="2920"/>
                    <a:pt x="8457" y="1187"/>
                  </a:cubicBezTo>
                  <a:cubicBezTo>
                    <a:pt x="7529" y="387"/>
                    <a:pt x="6394" y="1"/>
                    <a:pt x="5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6"/>
          <p:cNvSpPr/>
          <p:nvPr/>
        </p:nvSpPr>
        <p:spPr>
          <a:xfrm>
            <a:off x="8681882" y="3615086"/>
            <a:ext cx="934089" cy="934089"/>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5381264" y="-194734"/>
            <a:ext cx="409353" cy="409353"/>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Fira Sans Condensed Black" panose="020B0A03050000020004" pitchFamily="34" charset="0"/>
                <a:cs typeface="#9Slide03 Arima Madurai" panose="00000500000000000000" pitchFamily="2" charset="-93"/>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2"/>
        <p:cNvGrpSpPr/>
        <p:nvPr/>
      </p:nvGrpSpPr>
      <p:grpSpPr>
        <a:xfrm>
          <a:off x="0" y="0"/>
          <a:ext cx="0" cy="0"/>
          <a:chOff x="0" y="0"/>
          <a:chExt cx="0" cy="0"/>
        </a:xfrm>
      </p:grpSpPr>
      <p:grpSp>
        <p:nvGrpSpPr>
          <p:cNvPr id="413" name="Google Shape;413;p9"/>
          <p:cNvGrpSpPr/>
          <p:nvPr/>
        </p:nvGrpSpPr>
        <p:grpSpPr>
          <a:xfrm>
            <a:off x="-102382" y="-170100"/>
            <a:ext cx="9372696" cy="5483700"/>
            <a:chOff x="-102382" y="-170100"/>
            <a:chExt cx="9372696" cy="5483700"/>
          </a:xfrm>
        </p:grpSpPr>
        <p:grpSp>
          <p:nvGrpSpPr>
            <p:cNvPr id="414" name="Google Shape;414;p9"/>
            <p:cNvGrpSpPr/>
            <p:nvPr/>
          </p:nvGrpSpPr>
          <p:grpSpPr>
            <a:xfrm>
              <a:off x="-102382" y="449173"/>
              <a:ext cx="9372696" cy="4214993"/>
              <a:chOff x="-721775" y="1833025"/>
              <a:chExt cx="10611000" cy="1466850"/>
            </a:xfrm>
          </p:grpSpPr>
          <p:cxnSp>
            <p:nvCxnSpPr>
              <p:cNvPr id="415" name="Google Shape;415;p9"/>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416" name="Google Shape;416;p9"/>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417" name="Google Shape;417;p9"/>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418" name="Google Shape;418;p9"/>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419" name="Google Shape;419;p9"/>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420" name="Google Shape;420;p9"/>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421" name="Google Shape;421;p9"/>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422" name="Google Shape;422;p9"/>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423" name="Google Shape;423;p9"/>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24" name="Google Shape;424;p9"/>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25" name="Google Shape;425;p9"/>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26" name="Google Shape;426;p9"/>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27" name="Google Shape;427;p9"/>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28" name="Google Shape;428;p9"/>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29" name="Google Shape;429;p9"/>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30" name="Google Shape;430;p9"/>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31" name="Google Shape;431;p9"/>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32" name="Google Shape;432;p9"/>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33" name="Google Shape;433;p9"/>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34" name="Google Shape;434;p9"/>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35" name="Google Shape;435;p9"/>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36" name="Google Shape;436;p9"/>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37" name="Google Shape;437;p9"/>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38" name="Google Shape;438;p9"/>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439" name="Google Shape;439;p9"/>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sp>
        <p:nvSpPr>
          <p:cNvPr id="440" name="Google Shape;440;p9"/>
          <p:cNvSpPr txBox="1">
            <a:spLocks noGrp="1"/>
          </p:cNvSpPr>
          <p:nvPr>
            <p:ph type="title"/>
          </p:nvPr>
        </p:nvSpPr>
        <p:spPr>
          <a:xfrm>
            <a:off x="4617925" y="1445025"/>
            <a:ext cx="3813000" cy="132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7200">
                <a:latin typeface="Fira Sans Condensed Black" panose="020B0A03050000020004" pitchFamily="34" charset="0"/>
                <a:cs typeface="#9Slide03 Arima Madurai" panose="00000500000000000000" pitchFamily="2" charset="-93"/>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
        <p:nvSpPr>
          <p:cNvPr id="441" name="Google Shape;441;p9"/>
          <p:cNvSpPr txBox="1">
            <a:spLocks noGrp="1"/>
          </p:cNvSpPr>
          <p:nvPr>
            <p:ph type="subTitle" idx="1"/>
          </p:nvPr>
        </p:nvSpPr>
        <p:spPr>
          <a:xfrm>
            <a:off x="4617925" y="2772975"/>
            <a:ext cx="3813000" cy="92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grpSp>
        <p:nvGrpSpPr>
          <p:cNvPr id="442" name="Google Shape;442;p9"/>
          <p:cNvGrpSpPr/>
          <p:nvPr/>
        </p:nvGrpSpPr>
        <p:grpSpPr>
          <a:xfrm rot="-1674333">
            <a:off x="7753955" y="270573"/>
            <a:ext cx="820321" cy="1042984"/>
            <a:chOff x="3661501" y="2847663"/>
            <a:chExt cx="465418" cy="591748"/>
          </a:xfrm>
        </p:grpSpPr>
        <p:sp>
          <p:nvSpPr>
            <p:cNvPr id="443" name="Google Shape;443;p9"/>
            <p:cNvSpPr/>
            <p:nvPr/>
          </p:nvSpPr>
          <p:spPr>
            <a:xfrm>
              <a:off x="3703008" y="2877730"/>
              <a:ext cx="99805" cy="43291"/>
            </a:xfrm>
            <a:custGeom>
              <a:avLst/>
              <a:gdLst/>
              <a:ahLst/>
              <a:cxnLst/>
              <a:rect l="l" t="t" r="r" b="b"/>
              <a:pathLst>
                <a:path w="7834" h="3398" extrusionOk="0">
                  <a:moveTo>
                    <a:pt x="209" y="1"/>
                  </a:moveTo>
                  <a:lnTo>
                    <a:pt x="1" y="625"/>
                  </a:lnTo>
                  <a:lnTo>
                    <a:pt x="7626" y="3397"/>
                  </a:lnTo>
                  <a:lnTo>
                    <a:pt x="7834" y="2843"/>
                  </a:lnTo>
                  <a:lnTo>
                    <a:pt x="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3661501" y="2847663"/>
              <a:ext cx="57419" cy="57457"/>
            </a:xfrm>
            <a:custGeom>
              <a:avLst/>
              <a:gdLst/>
              <a:ahLst/>
              <a:cxnLst/>
              <a:rect l="l" t="t" r="r" b="b"/>
              <a:pathLst>
                <a:path w="4507" h="4510" extrusionOk="0">
                  <a:moveTo>
                    <a:pt x="2171" y="1"/>
                  </a:moveTo>
                  <a:cubicBezTo>
                    <a:pt x="976" y="1"/>
                    <a:pt x="1" y="1016"/>
                    <a:pt x="1" y="2291"/>
                  </a:cubicBezTo>
                  <a:cubicBezTo>
                    <a:pt x="1" y="3539"/>
                    <a:pt x="1041" y="4510"/>
                    <a:pt x="2288" y="4510"/>
                  </a:cubicBezTo>
                  <a:cubicBezTo>
                    <a:pt x="3605" y="4510"/>
                    <a:pt x="4506" y="3470"/>
                    <a:pt x="4506" y="2291"/>
                  </a:cubicBezTo>
                  <a:cubicBezTo>
                    <a:pt x="4506" y="974"/>
                    <a:pt x="3467" y="4"/>
                    <a:pt x="2288" y="4"/>
                  </a:cubicBezTo>
                  <a:cubicBezTo>
                    <a:pt x="2249" y="2"/>
                    <a:pt x="2210" y="1"/>
                    <a:pt x="2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3798392" y="2915708"/>
              <a:ext cx="123642" cy="162511"/>
            </a:xfrm>
            <a:custGeom>
              <a:avLst/>
              <a:gdLst/>
              <a:ahLst/>
              <a:cxnLst/>
              <a:rect l="l" t="t" r="r" b="b"/>
              <a:pathLst>
                <a:path w="9705" h="12756" extrusionOk="0">
                  <a:moveTo>
                    <a:pt x="485" y="1"/>
                  </a:moveTo>
                  <a:lnTo>
                    <a:pt x="0" y="347"/>
                  </a:lnTo>
                  <a:lnTo>
                    <a:pt x="9219" y="12755"/>
                  </a:lnTo>
                  <a:lnTo>
                    <a:pt x="9705" y="12409"/>
                  </a:lnTo>
                  <a:lnTo>
                    <a:pt x="4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3760414" y="2876851"/>
              <a:ext cx="81256" cy="81256"/>
            </a:xfrm>
            <a:custGeom>
              <a:avLst/>
              <a:gdLst/>
              <a:ahLst/>
              <a:cxnLst/>
              <a:rect l="l" t="t" r="r" b="b"/>
              <a:pathLst>
                <a:path w="6378" h="6378" extrusionOk="0">
                  <a:moveTo>
                    <a:pt x="3189" y="0"/>
                  </a:moveTo>
                  <a:cubicBezTo>
                    <a:pt x="1456" y="0"/>
                    <a:pt x="0" y="1387"/>
                    <a:pt x="0" y="3189"/>
                  </a:cubicBezTo>
                  <a:cubicBezTo>
                    <a:pt x="0" y="4991"/>
                    <a:pt x="1456" y="6378"/>
                    <a:pt x="3189" y="6378"/>
                  </a:cubicBezTo>
                  <a:cubicBezTo>
                    <a:pt x="4991" y="6378"/>
                    <a:pt x="6378" y="4922"/>
                    <a:pt x="6378" y="3189"/>
                  </a:cubicBezTo>
                  <a:cubicBezTo>
                    <a:pt x="6378" y="1387"/>
                    <a:pt x="4922" y="0"/>
                    <a:pt x="31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3757764" y="3072907"/>
              <a:ext cx="163390" cy="128942"/>
            </a:xfrm>
            <a:custGeom>
              <a:avLst/>
              <a:gdLst/>
              <a:ahLst/>
              <a:cxnLst/>
              <a:rect l="l" t="t" r="r" b="b"/>
              <a:pathLst>
                <a:path w="12825" h="10121" extrusionOk="0">
                  <a:moveTo>
                    <a:pt x="12478" y="0"/>
                  </a:moveTo>
                  <a:lnTo>
                    <a:pt x="0" y="9705"/>
                  </a:lnTo>
                  <a:lnTo>
                    <a:pt x="416" y="10121"/>
                  </a:lnTo>
                  <a:lnTo>
                    <a:pt x="12824" y="416"/>
                  </a:lnTo>
                  <a:lnTo>
                    <a:pt x="12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915842" y="3073786"/>
              <a:ext cx="103334" cy="330297"/>
            </a:xfrm>
            <a:custGeom>
              <a:avLst/>
              <a:gdLst/>
              <a:ahLst/>
              <a:cxnLst/>
              <a:rect l="l" t="t" r="r" b="b"/>
              <a:pathLst>
                <a:path w="8111" h="25926" extrusionOk="0">
                  <a:moveTo>
                    <a:pt x="555" y="1"/>
                  </a:moveTo>
                  <a:lnTo>
                    <a:pt x="0" y="208"/>
                  </a:lnTo>
                  <a:lnTo>
                    <a:pt x="7487" y="25926"/>
                  </a:lnTo>
                  <a:lnTo>
                    <a:pt x="8111" y="25718"/>
                  </a:lnTo>
                  <a:lnTo>
                    <a:pt x="5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4011214" y="3231864"/>
              <a:ext cx="90976" cy="172219"/>
            </a:xfrm>
            <a:custGeom>
              <a:avLst/>
              <a:gdLst/>
              <a:ahLst/>
              <a:cxnLst/>
              <a:rect l="l" t="t" r="r" b="b"/>
              <a:pathLst>
                <a:path w="7141" h="13518" extrusionOk="0">
                  <a:moveTo>
                    <a:pt x="6586" y="1"/>
                  </a:moveTo>
                  <a:lnTo>
                    <a:pt x="1" y="13310"/>
                  </a:lnTo>
                  <a:lnTo>
                    <a:pt x="555" y="13518"/>
                  </a:lnTo>
                  <a:lnTo>
                    <a:pt x="7141" y="278"/>
                  </a:lnTo>
                  <a:lnTo>
                    <a:pt x="65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3915842" y="2961636"/>
              <a:ext cx="87435" cy="115692"/>
            </a:xfrm>
            <a:custGeom>
              <a:avLst/>
              <a:gdLst/>
              <a:ahLst/>
              <a:cxnLst/>
              <a:rect l="l" t="t" r="r" b="b"/>
              <a:pathLst>
                <a:path w="6863" h="9081" extrusionOk="0">
                  <a:moveTo>
                    <a:pt x="6378" y="0"/>
                  </a:moveTo>
                  <a:lnTo>
                    <a:pt x="0" y="8734"/>
                  </a:lnTo>
                  <a:lnTo>
                    <a:pt x="486" y="9081"/>
                  </a:lnTo>
                  <a:lnTo>
                    <a:pt x="6863" y="347"/>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3718907" y="3156800"/>
              <a:ext cx="82148" cy="81256"/>
            </a:xfrm>
            <a:custGeom>
              <a:avLst/>
              <a:gdLst/>
              <a:ahLst/>
              <a:cxnLst/>
              <a:rect l="l" t="t" r="r" b="b"/>
              <a:pathLst>
                <a:path w="6448" h="6378" extrusionOk="0">
                  <a:moveTo>
                    <a:pt x="3258" y="0"/>
                  </a:moveTo>
                  <a:cubicBezTo>
                    <a:pt x="1525" y="0"/>
                    <a:pt x="0" y="1456"/>
                    <a:pt x="0" y="3189"/>
                  </a:cubicBezTo>
                  <a:cubicBezTo>
                    <a:pt x="0" y="5061"/>
                    <a:pt x="1525" y="6378"/>
                    <a:pt x="3258" y="6378"/>
                  </a:cubicBezTo>
                  <a:cubicBezTo>
                    <a:pt x="5061" y="6378"/>
                    <a:pt x="6447" y="4922"/>
                    <a:pt x="6447" y="3189"/>
                  </a:cubicBezTo>
                  <a:cubicBezTo>
                    <a:pt x="6447" y="1387"/>
                    <a:pt x="4991" y="0"/>
                    <a:pt x="3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3973249" y="3357263"/>
              <a:ext cx="82135" cy="82148"/>
            </a:xfrm>
            <a:custGeom>
              <a:avLst/>
              <a:gdLst/>
              <a:ahLst/>
              <a:cxnLst/>
              <a:rect l="l" t="t" r="r" b="b"/>
              <a:pathLst>
                <a:path w="6447" h="6448" extrusionOk="0">
                  <a:moveTo>
                    <a:pt x="3189" y="1"/>
                  </a:moveTo>
                  <a:cubicBezTo>
                    <a:pt x="1456" y="1"/>
                    <a:pt x="0" y="1456"/>
                    <a:pt x="0" y="3259"/>
                  </a:cubicBezTo>
                  <a:cubicBezTo>
                    <a:pt x="0" y="4992"/>
                    <a:pt x="1456" y="6447"/>
                    <a:pt x="3189" y="6447"/>
                  </a:cubicBezTo>
                  <a:cubicBezTo>
                    <a:pt x="4991" y="6447"/>
                    <a:pt x="6447" y="4992"/>
                    <a:pt x="6447" y="3259"/>
                  </a:cubicBezTo>
                  <a:cubicBezTo>
                    <a:pt x="6447" y="1456"/>
                    <a:pt x="4991" y="1"/>
                    <a:pt x="3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3970599" y="2935098"/>
              <a:ext cx="57406" cy="57457"/>
            </a:xfrm>
            <a:custGeom>
              <a:avLst/>
              <a:gdLst/>
              <a:ahLst/>
              <a:cxnLst/>
              <a:rect l="l" t="t" r="r" b="b"/>
              <a:pathLst>
                <a:path w="4506" h="4510" extrusionOk="0">
                  <a:moveTo>
                    <a:pt x="2170" y="0"/>
                  </a:moveTo>
                  <a:cubicBezTo>
                    <a:pt x="975" y="0"/>
                    <a:pt x="0" y="1013"/>
                    <a:pt x="0" y="2222"/>
                  </a:cubicBezTo>
                  <a:cubicBezTo>
                    <a:pt x="0" y="3539"/>
                    <a:pt x="1040" y="4509"/>
                    <a:pt x="2288" y="4509"/>
                  </a:cubicBezTo>
                  <a:cubicBezTo>
                    <a:pt x="3605" y="4509"/>
                    <a:pt x="4506" y="3469"/>
                    <a:pt x="4506" y="2222"/>
                  </a:cubicBezTo>
                  <a:cubicBezTo>
                    <a:pt x="4506" y="974"/>
                    <a:pt x="3466" y="4"/>
                    <a:pt x="2288" y="4"/>
                  </a:cubicBezTo>
                  <a:cubicBezTo>
                    <a:pt x="2248" y="1"/>
                    <a:pt x="2209" y="0"/>
                    <a:pt x="2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4069499" y="3210626"/>
              <a:ext cx="57419" cy="57457"/>
            </a:xfrm>
            <a:custGeom>
              <a:avLst/>
              <a:gdLst/>
              <a:ahLst/>
              <a:cxnLst/>
              <a:rect l="l" t="t" r="r" b="b"/>
              <a:pathLst>
                <a:path w="4507" h="4510" extrusionOk="0">
                  <a:moveTo>
                    <a:pt x="2108" y="1"/>
                  </a:moveTo>
                  <a:cubicBezTo>
                    <a:pt x="976" y="1"/>
                    <a:pt x="1" y="1016"/>
                    <a:pt x="1" y="2291"/>
                  </a:cubicBezTo>
                  <a:cubicBezTo>
                    <a:pt x="1" y="3608"/>
                    <a:pt x="1041" y="4510"/>
                    <a:pt x="2219" y="4510"/>
                  </a:cubicBezTo>
                  <a:cubicBezTo>
                    <a:pt x="3536" y="4510"/>
                    <a:pt x="4506" y="3470"/>
                    <a:pt x="4506" y="2291"/>
                  </a:cubicBezTo>
                  <a:cubicBezTo>
                    <a:pt x="4506" y="974"/>
                    <a:pt x="3467" y="4"/>
                    <a:pt x="2219" y="4"/>
                  </a:cubicBezTo>
                  <a:cubicBezTo>
                    <a:pt x="2182" y="2"/>
                    <a:pt x="2145" y="1"/>
                    <a:pt x="2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3870806" y="3027858"/>
              <a:ext cx="94505" cy="94518"/>
            </a:xfrm>
            <a:custGeom>
              <a:avLst/>
              <a:gdLst/>
              <a:ahLst/>
              <a:cxnLst/>
              <a:rect l="l" t="t" r="r" b="b"/>
              <a:pathLst>
                <a:path w="7418" h="7419" extrusionOk="0">
                  <a:moveTo>
                    <a:pt x="3674" y="1"/>
                  </a:moveTo>
                  <a:cubicBezTo>
                    <a:pt x="1595" y="1"/>
                    <a:pt x="0" y="1665"/>
                    <a:pt x="0" y="3744"/>
                  </a:cubicBezTo>
                  <a:cubicBezTo>
                    <a:pt x="0" y="5824"/>
                    <a:pt x="1595" y="7418"/>
                    <a:pt x="3674" y="7418"/>
                  </a:cubicBezTo>
                  <a:cubicBezTo>
                    <a:pt x="5754" y="7418"/>
                    <a:pt x="7417" y="5824"/>
                    <a:pt x="7417" y="3744"/>
                  </a:cubicBezTo>
                  <a:cubicBezTo>
                    <a:pt x="7417" y="1665"/>
                    <a:pt x="5754" y="1"/>
                    <a:pt x="3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9"/>
          <p:cNvSpPr/>
          <p:nvPr/>
        </p:nvSpPr>
        <p:spPr>
          <a:xfrm>
            <a:off x="6621165" y="4733257"/>
            <a:ext cx="327441" cy="312984"/>
          </a:xfrm>
          <a:custGeom>
            <a:avLst/>
            <a:gdLst/>
            <a:ahLst/>
            <a:cxnLst/>
            <a:rect l="l" t="t" r="r" b="b"/>
            <a:pathLst>
              <a:path w="11439" h="10933" extrusionOk="0">
                <a:moveTo>
                  <a:pt x="5728" y="1"/>
                </a:moveTo>
                <a:cubicBezTo>
                  <a:pt x="5554" y="1"/>
                  <a:pt x="5377" y="9"/>
                  <a:pt x="5200" y="25"/>
                </a:cubicBezTo>
                <a:cubicBezTo>
                  <a:pt x="2219" y="372"/>
                  <a:pt x="1" y="3006"/>
                  <a:pt x="278" y="5986"/>
                </a:cubicBezTo>
                <a:cubicBezTo>
                  <a:pt x="539" y="8859"/>
                  <a:pt x="2891" y="10932"/>
                  <a:pt x="5712" y="10932"/>
                </a:cubicBezTo>
                <a:cubicBezTo>
                  <a:pt x="5886" y="10932"/>
                  <a:pt x="6062" y="10924"/>
                  <a:pt x="6240" y="10908"/>
                </a:cubicBezTo>
                <a:cubicBezTo>
                  <a:pt x="9290" y="10631"/>
                  <a:pt x="11438" y="7997"/>
                  <a:pt x="11161" y="4947"/>
                </a:cubicBezTo>
                <a:cubicBezTo>
                  <a:pt x="10965" y="2074"/>
                  <a:pt x="8556" y="1"/>
                  <a:pt x="5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730398" y="-119310"/>
            <a:ext cx="1317623" cy="1317623"/>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0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09"/>
        <p:cNvGrpSpPr/>
        <p:nvPr/>
      </p:nvGrpSpPr>
      <p:grpSpPr>
        <a:xfrm>
          <a:off x="0" y="0"/>
          <a:ext cx="0" cy="0"/>
          <a:chOff x="0" y="0"/>
          <a:chExt cx="0" cy="0"/>
        </a:xfrm>
      </p:grpSpPr>
      <p:grpSp>
        <p:nvGrpSpPr>
          <p:cNvPr id="510" name="Google Shape;510;p13"/>
          <p:cNvGrpSpPr/>
          <p:nvPr/>
        </p:nvGrpSpPr>
        <p:grpSpPr>
          <a:xfrm>
            <a:off x="-102382" y="-170100"/>
            <a:ext cx="9372696" cy="5483700"/>
            <a:chOff x="-102382" y="-170100"/>
            <a:chExt cx="9372696" cy="5483700"/>
          </a:xfrm>
        </p:grpSpPr>
        <p:grpSp>
          <p:nvGrpSpPr>
            <p:cNvPr id="511" name="Google Shape;511;p13"/>
            <p:cNvGrpSpPr/>
            <p:nvPr/>
          </p:nvGrpSpPr>
          <p:grpSpPr>
            <a:xfrm>
              <a:off x="-102382" y="449173"/>
              <a:ext cx="9372696" cy="4214993"/>
              <a:chOff x="-721775" y="1833025"/>
              <a:chExt cx="10611000" cy="1466850"/>
            </a:xfrm>
          </p:grpSpPr>
          <p:cxnSp>
            <p:nvCxnSpPr>
              <p:cNvPr id="512" name="Google Shape;512;p13"/>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513" name="Google Shape;513;p13"/>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514" name="Google Shape;514;p13"/>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515" name="Google Shape;515;p13"/>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516" name="Google Shape;516;p13"/>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517" name="Google Shape;517;p13"/>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518" name="Google Shape;518;p13"/>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519" name="Google Shape;519;p13"/>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520" name="Google Shape;520;p13"/>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21" name="Google Shape;521;p13"/>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22" name="Google Shape;522;p13"/>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23" name="Google Shape;523;p13"/>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24" name="Google Shape;524;p13"/>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25" name="Google Shape;525;p13"/>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26" name="Google Shape;526;p13"/>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27" name="Google Shape;527;p13"/>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28" name="Google Shape;528;p13"/>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29" name="Google Shape;529;p13"/>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30" name="Google Shape;530;p13"/>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31" name="Google Shape;531;p13"/>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32" name="Google Shape;532;p13"/>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33" name="Google Shape;533;p13"/>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34" name="Google Shape;534;p13"/>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35" name="Google Shape;535;p13"/>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536" name="Google Shape;536;p13"/>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sp>
        <p:nvSpPr>
          <p:cNvPr id="537" name="Google Shape;53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Fira Sans Condensed Black" panose="020B0A03050000020004" pitchFamily="34" charset="0"/>
                <a:cs typeface="#9Slide03 Arima Madurai" panose="00000500000000000000" pitchFamily="2" charset="-93"/>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538" name="Google Shape;538;p13"/>
          <p:cNvSpPr txBox="1">
            <a:spLocks noGrp="1"/>
          </p:cNvSpPr>
          <p:nvPr>
            <p:ph type="title" idx="2" hasCustomPrompt="1"/>
          </p:nvPr>
        </p:nvSpPr>
        <p:spPr>
          <a:xfrm>
            <a:off x="720000" y="150457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atin typeface="Fira Sans Condensed Black" panose="020B0A03050000020004" pitchFamily="34" charset="0"/>
                <a:cs typeface="#9Slide03 Arima Madurai" panose="00000500000000000000" pitchFamily="2" charset="-93"/>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539" name="Google Shape;539;p13"/>
          <p:cNvSpPr txBox="1">
            <a:spLocks noGrp="1"/>
          </p:cNvSpPr>
          <p:nvPr>
            <p:ph type="title" idx="3" hasCustomPrompt="1"/>
          </p:nvPr>
        </p:nvSpPr>
        <p:spPr>
          <a:xfrm>
            <a:off x="720000" y="317744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atin typeface="Fira Sans Condensed Black" panose="020B0A03050000020004" pitchFamily="34" charset="0"/>
                <a:cs typeface="#9Slide03 Arima Madurai" panose="00000500000000000000" pitchFamily="2" charset="-93"/>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540" name="Google Shape;540;p13"/>
          <p:cNvSpPr txBox="1">
            <a:spLocks noGrp="1"/>
          </p:cNvSpPr>
          <p:nvPr>
            <p:ph type="title" idx="4" hasCustomPrompt="1"/>
          </p:nvPr>
        </p:nvSpPr>
        <p:spPr>
          <a:xfrm>
            <a:off x="3419271" y="150457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atin typeface="Fira Sans Condensed Black" panose="020B0A03050000020004" pitchFamily="34" charset="0"/>
                <a:cs typeface="#9Slide03 Arima Madurai" panose="00000500000000000000" pitchFamily="2" charset="-93"/>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541" name="Google Shape;541;p13"/>
          <p:cNvSpPr txBox="1">
            <a:spLocks noGrp="1"/>
          </p:cNvSpPr>
          <p:nvPr>
            <p:ph type="title" idx="5" hasCustomPrompt="1"/>
          </p:nvPr>
        </p:nvSpPr>
        <p:spPr>
          <a:xfrm>
            <a:off x="3419271" y="317744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atin typeface="Fira Sans Condensed Black" panose="020B0A03050000020004" pitchFamily="34" charset="0"/>
                <a:cs typeface="#9Slide03 Arima Madurai" panose="00000500000000000000" pitchFamily="2" charset="-93"/>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542" name="Google Shape;542;p13"/>
          <p:cNvSpPr txBox="1">
            <a:spLocks noGrp="1"/>
          </p:cNvSpPr>
          <p:nvPr>
            <p:ph type="subTitle" idx="1"/>
          </p:nvPr>
        </p:nvSpPr>
        <p:spPr>
          <a:xfrm>
            <a:off x="720000" y="1973650"/>
            <a:ext cx="2305500" cy="766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Fira Sans Condensed" panose="020B0503050000020004" pitchFamily="34" charset="0"/>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dirty="0"/>
          </a:p>
        </p:txBody>
      </p:sp>
      <p:sp>
        <p:nvSpPr>
          <p:cNvPr id="543" name="Google Shape;543;p13"/>
          <p:cNvSpPr txBox="1">
            <a:spLocks noGrp="1"/>
          </p:cNvSpPr>
          <p:nvPr>
            <p:ph type="subTitle" idx="6"/>
          </p:nvPr>
        </p:nvSpPr>
        <p:spPr>
          <a:xfrm>
            <a:off x="3419271" y="1973650"/>
            <a:ext cx="2305500" cy="766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Fira Sans Condensed" panose="020B0503050000020004" pitchFamily="34" charset="0"/>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dirty="0"/>
          </a:p>
        </p:txBody>
      </p:sp>
      <p:sp>
        <p:nvSpPr>
          <p:cNvPr id="544" name="Google Shape;544;p13"/>
          <p:cNvSpPr txBox="1">
            <a:spLocks noGrp="1"/>
          </p:cNvSpPr>
          <p:nvPr>
            <p:ph type="subTitle" idx="7"/>
          </p:nvPr>
        </p:nvSpPr>
        <p:spPr>
          <a:xfrm>
            <a:off x="720000" y="3646600"/>
            <a:ext cx="2305500" cy="766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Fira Sans Condensed" panose="020B0503050000020004" pitchFamily="34" charset="0"/>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dirty="0"/>
          </a:p>
        </p:txBody>
      </p:sp>
      <p:sp>
        <p:nvSpPr>
          <p:cNvPr id="545" name="Google Shape;545;p13"/>
          <p:cNvSpPr txBox="1">
            <a:spLocks noGrp="1"/>
          </p:cNvSpPr>
          <p:nvPr>
            <p:ph type="subTitle" idx="8"/>
          </p:nvPr>
        </p:nvSpPr>
        <p:spPr>
          <a:xfrm>
            <a:off x="3419271" y="3646600"/>
            <a:ext cx="2305500" cy="766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Fira Sans Condensed" panose="020B0503050000020004" pitchFamily="34" charset="0"/>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dirty="0"/>
          </a:p>
        </p:txBody>
      </p:sp>
      <p:sp>
        <p:nvSpPr>
          <p:cNvPr id="546" name="Google Shape;546;p13"/>
          <p:cNvSpPr/>
          <p:nvPr/>
        </p:nvSpPr>
        <p:spPr>
          <a:xfrm>
            <a:off x="8081055" y="948741"/>
            <a:ext cx="170942" cy="172089"/>
          </a:xfrm>
          <a:custGeom>
            <a:avLst/>
            <a:gdLst/>
            <a:ahLst/>
            <a:cxnLst/>
            <a:rect l="l" t="t" r="r" b="b"/>
            <a:pathLst>
              <a:path w="4621" h="4652" extrusionOk="0">
                <a:moveTo>
                  <a:pt x="2311" y="1"/>
                </a:moveTo>
                <a:cubicBezTo>
                  <a:pt x="1004" y="1"/>
                  <a:pt x="1" y="1034"/>
                  <a:pt x="1" y="2311"/>
                </a:cubicBezTo>
                <a:cubicBezTo>
                  <a:pt x="1" y="3618"/>
                  <a:pt x="1004" y="4651"/>
                  <a:pt x="2311" y="4651"/>
                </a:cubicBezTo>
                <a:cubicBezTo>
                  <a:pt x="3587" y="4651"/>
                  <a:pt x="4621" y="3618"/>
                  <a:pt x="4621" y="2311"/>
                </a:cubicBezTo>
                <a:cubicBezTo>
                  <a:pt x="4621" y="1034"/>
                  <a:pt x="3587" y="1"/>
                  <a:pt x="2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8162030" y="-41825"/>
            <a:ext cx="9026" cy="933284"/>
          </a:xfrm>
          <a:custGeom>
            <a:avLst/>
            <a:gdLst/>
            <a:ahLst/>
            <a:cxnLst/>
            <a:rect l="l" t="t" r="r" b="b"/>
            <a:pathLst>
              <a:path w="244" h="25229" extrusionOk="0">
                <a:moveTo>
                  <a:pt x="122" y="0"/>
                </a:moveTo>
                <a:cubicBezTo>
                  <a:pt x="91" y="1064"/>
                  <a:pt x="30" y="2097"/>
                  <a:pt x="30" y="3161"/>
                </a:cubicBezTo>
                <a:cubicBezTo>
                  <a:pt x="0" y="5258"/>
                  <a:pt x="30" y="7386"/>
                  <a:pt x="61" y="9453"/>
                </a:cubicBezTo>
                <a:cubicBezTo>
                  <a:pt x="122" y="11550"/>
                  <a:pt x="30" y="13678"/>
                  <a:pt x="30" y="15775"/>
                </a:cubicBezTo>
                <a:cubicBezTo>
                  <a:pt x="0" y="18936"/>
                  <a:pt x="30" y="22067"/>
                  <a:pt x="122" y="25228"/>
                </a:cubicBezTo>
                <a:cubicBezTo>
                  <a:pt x="182" y="22067"/>
                  <a:pt x="213" y="18936"/>
                  <a:pt x="182" y="15775"/>
                </a:cubicBezTo>
                <a:cubicBezTo>
                  <a:pt x="182" y="13678"/>
                  <a:pt x="152" y="11550"/>
                  <a:pt x="152" y="9453"/>
                </a:cubicBezTo>
                <a:cubicBezTo>
                  <a:pt x="182" y="6322"/>
                  <a:pt x="243" y="3161"/>
                  <a:pt x="12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7847192" y="890257"/>
            <a:ext cx="638713" cy="151854"/>
          </a:xfrm>
          <a:custGeom>
            <a:avLst/>
            <a:gdLst/>
            <a:ahLst/>
            <a:cxnLst/>
            <a:rect l="l" t="t" r="r" b="b"/>
            <a:pathLst>
              <a:path w="17266" h="4105" extrusionOk="0">
                <a:moveTo>
                  <a:pt x="8633" y="1"/>
                </a:moveTo>
                <a:lnTo>
                  <a:pt x="0" y="4104"/>
                </a:lnTo>
                <a:lnTo>
                  <a:pt x="17265" y="4104"/>
                </a:lnTo>
                <a:lnTo>
                  <a:pt x="86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8162025" y="4182724"/>
            <a:ext cx="2182590" cy="2182590"/>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rot="8100000">
            <a:off x="2179734" y="-52965"/>
            <a:ext cx="327426" cy="312981"/>
          </a:xfrm>
          <a:custGeom>
            <a:avLst/>
            <a:gdLst/>
            <a:ahLst/>
            <a:cxnLst/>
            <a:rect l="l" t="t" r="r" b="b"/>
            <a:pathLst>
              <a:path w="11439" h="10933" extrusionOk="0">
                <a:moveTo>
                  <a:pt x="5728" y="1"/>
                </a:moveTo>
                <a:cubicBezTo>
                  <a:pt x="5554" y="1"/>
                  <a:pt x="5377" y="9"/>
                  <a:pt x="5200" y="25"/>
                </a:cubicBezTo>
                <a:cubicBezTo>
                  <a:pt x="2219" y="372"/>
                  <a:pt x="1" y="3006"/>
                  <a:pt x="278" y="5986"/>
                </a:cubicBezTo>
                <a:cubicBezTo>
                  <a:pt x="539" y="8859"/>
                  <a:pt x="2891" y="10932"/>
                  <a:pt x="5712" y="10932"/>
                </a:cubicBezTo>
                <a:cubicBezTo>
                  <a:pt x="5886" y="10932"/>
                  <a:pt x="6062" y="10924"/>
                  <a:pt x="6240" y="10908"/>
                </a:cubicBezTo>
                <a:cubicBezTo>
                  <a:pt x="9290" y="10631"/>
                  <a:pt x="11438" y="7997"/>
                  <a:pt x="11161" y="4947"/>
                </a:cubicBezTo>
                <a:cubicBezTo>
                  <a:pt x="10965" y="2074"/>
                  <a:pt x="8556" y="1"/>
                  <a:pt x="5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809323" y="2580266"/>
            <a:ext cx="1216226" cy="1216226"/>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56"/>
        <p:cNvGrpSpPr/>
        <p:nvPr/>
      </p:nvGrpSpPr>
      <p:grpSpPr>
        <a:xfrm>
          <a:off x="0" y="0"/>
          <a:ext cx="0" cy="0"/>
          <a:chOff x="0" y="0"/>
          <a:chExt cx="0" cy="0"/>
        </a:xfrm>
      </p:grpSpPr>
      <p:grpSp>
        <p:nvGrpSpPr>
          <p:cNvPr id="657" name="Google Shape;657;p15"/>
          <p:cNvGrpSpPr/>
          <p:nvPr/>
        </p:nvGrpSpPr>
        <p:grpSpPr>
          <a:xfrm>
            <a:off x="-102382" y="-170100"/>
            <a:ext cx="9372696" cy="5483700"/>
            <a:chOff x="-102382" y="-170100"/>
            <a:chExt cx="9372696" cy="5483700"/>
          </a:xfrm>
        </p:grpSpPr>
        <p:grpSp>
          <p:nvGrpSpPr>
            <p:cNvPr id="658" name="Google Shape;658;p15"/>
            <p:cNvGrpSpPr/>
            <p:nvPr/>
          </p:nvGrpSpPr>
          <p:grpSpPr>
            <a:xfrm>
              <a:off x="-102382" y="449173"/>
              <a:ext cx="9372696" cy="4214993"/>
              <a:chOff x="-721775" y="1833025"/>
              <a:chExt cx="10611000" cy="1466850"/>
            </a:xfrm>
          </p:grpSpPr>
          <p:cxnSp>
            <p:nvCxnSpPr>
              <p:cNvPr id="659" name="Google Shape;659;p15"/>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660" name="Google Shape;660;p15"/>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661" name="Google Shape;661;p15"/>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662" name="Google Shape;662;p15"/>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663" name="Google Shape;663;p15"/>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664" name="Google Shape;664;p15"/>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665" name="Google Shape;665;p15"/>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666" name="Google Shape;666;p15"/>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667" name="Google Shape;667;p15"/>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68" name="Google Shape;668;p15"/>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69" name="Google Shape;669;p15"/>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70" name="Google Shape;670;p15"/>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71" name="Google Shape;671;p15"/>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72" name="Google Shape;672;p15"/>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73" name="Google Shape;673;p15"/>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74" name="Google Shape;674;p15"/>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75" name="Google Shape;675;p15"/>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76" name="Google Shape;676;p15"/>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77" name="Google Shape;677;p15"/>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78" name="Google Shape;678;p15"/>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79" name="Google Shape;679;p15"/>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80" name="Google Shape;680;p15"/>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81" name="Google Shape;681;p15"/>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82" name="Google Shape;682;p15"/>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683" name="Google Shape;683;p15"/>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sp>
        <p:nvSpPr>
          <p:cNvPr id="684" name="Google Shape;684;p15"/>
          <p:cNvSpPr txBox="1">
            <a:spLocks noGrp="1"/>
          </p:cNvSpPr>
          <p:nvPr>
            <p:ph type="title"/>
          </p:nvPr>
        </p:nvSpPr>
        <p:spPr>
          <a:xfrm>
            <a:off x="720000" y="1290138"/>
            <a:ext cx="3519600" cy="165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atin typeface="Fira Sans Condensed Black" panose="020B0A03050000020004" pitchFamily="34" charset="0"/>
                <a:cs typeface="#9Slide03 Arima Madurai" panose="00000500000000000000" pitchFamily="2" charset="-93"/>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685" name="Google Shape;685;p15"/>
          <p:cNvSpPr txBox="1">
            <a:spLocks noGrp="1"/>
          </p:cNvSpPr>
          <p:nvPr>
            <p:ph type="subTitle" idx="1"/>
          </p:nvPr>
        </p:nvSpPr>
        <p:spPr>
          <a:xfrm>
            <a:off x="720000" y="3048463"/>
            <a:ext cx="3519600" cy="804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686" name="Google Shape;686;p15"/>
          <p:cNvSpPr>
            <a:spLocks noGrp="1"/>
          </p:cNvSpPr>
          <p:nvPr>
            <p:ph type="pic" idx="2"/>
          </p:nvPr>
        </p:nvSpPr>
        <p:spPr>
          <a:xfrm>
            <a:off x="5038725" y="533875"/>
            <a:ext cx="3392100" cy="4075800"/>
          </a:xfrm>
          <a:prstGeom prst="roundRect">
            <a:avLst>
              <a:gd name="adj" fmla="val 16667"/>
            </a:avLst>
          </a:prstGeom>
          <a:noFill/>
          <a:ln>
            <a:noFill/>
          </a:ln>
        </p:spPr>
      </p:sp>
      <p:grpSp>
        <p:nvGrpSpPr>
          <p:cNvPr id="687" name="Google Shape;687;p15"/>
          <p:cNvGrpSpPr/>
          <p:nvPr/>
        </p:nvGrpSpPr>
        <p:grpSpPr>
          <a:xfrm rot="578988">
            <a:off x="8405488" y="3602382"/>
            <a:ext cx="649491" cy="1116831"/>
            <a:chOff x="6585699" y="2196606"/>
            <a:chExt cx="778765" cy="1339125"/>
          </a:xfrm>
        </p:grpSpPr>
        <p:sp>
          <p:nvSpPr>
            <p:cNvPr id="688" name="Google Shape;688;p15"/>
            <p:cNvSpPr/>
            <p:nvPr/>
          </p:nvSpPr>
          <p:spPr>
            <a:xfrm>
              <a:off x="7088591" y="2971038"/>
              <a:ext cx="258905" cy="418908"/>
            </a:xfrm>
            <a:custGeom>
              <a:avLst/>
              <a:gdLst/>
              <a:ahLst/>
              <a:cxnLst/>
              <a:rect l="l" t="t" r="r" b="b"/>
              <a:pathLst>
                <a:path w="9979" h="16146" extrusionOk="0">
                  <a:moveTo>
                    <a:pt x="4108" y="0"/>
                  </a:moveTo>
                  <a:lnTo>
                    <a:pt x="4108" y="4287"/>
                  </a:lnTo>
                  <a:cubicBezTo>
                    <a:pt x="4108" y="5894"/>
                    <a:pt x="2799" y="7204"/>
                    <a:pt x="1191" y="7204"/>
                  </a:cubicBezTo>
                  <a:lnTo>
                    <a:pt x="1" y="7204"/>
                  </a:lnTo>
                  <a:lnTo>
                    <a:pt x="1" y="9597"/>
                  </a:lnTo>
                  <a:lnTo>
                    <a:pt x="5632" y="16145"/>
                  </a:lnTo>
                  <a:lnTo>
                    <a:pt x="7954" y="12657"/>
                  </a:lnTo>
                  <a:cubicBezTo>
                    <a:pt x="9276" y="10668"/>
                    <a:pt x="9978" y="8335"/>
                    <a:pt x="9978" y="5954"/>
                  </a:cubicBezTo>
                  <a:lnTo>
                    <a:pt x="9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7034236" y="2540117"/>
              <a:ext cx="313571" cy="430635"/>
            </a:xfrm>
            <a:custGeom>
              <a:avLst/>
              <a:gdLst/>
              <a:ahLst/>
              <a:cxnLst/>
              <a:rect l="l" t="t" r="r" b="b"/>
              <a:pathLst>
                <a:path w="12086" h="16598" extrusionOk="0">
                  <a:moveTo>
                    <a:pt x="0" y="0"/>
                  </a:moveTo>
                  <a:lnTo>
                    <a:pt x="0" y="11049"/>
                  </a:lnTo>
                  <a:lnTo>
                    <a:pt x="667" y="11049"/>
                  </a:lnTo>
                  <a:cubicBezTo>
                    <a:pt x="3739" y="11049"/>
                    <a:pt x="6227" y="13526"/>
                    <a:pt x="6227" y="16597"/>
                  </a:cubicBezTo>
                  <a:lnTo>
                    <a:pt x="12085" y="16597"/>
                  </a:lnTo>
                  <a:lnTo>
                    <a:pt x="12085" y="13645"/>
                  </a:lnTo>
                  <a:cubicBezTo>
                    <a:pt x="12085" y="10775"/>
                    <a:pt x="11049" y="7989"/>
                    <a:pt x="9168" y="5822"/>
                  </a:cubicBezTo>
                  <a:cubicBezTo>
                    <a:pt x="8216" y="4715"/>
                    <a:pt x="7073" y="3810"/>
                    <a:pt x="5787" y="3108"/>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a:off x="6585699" y="3461891"/>
              <a:ext cx="778765" cy="73839"/>
            </a:xfrm>
            <a:custGeom>
              <a:avLst/>
              <a:gdLst/>
              <a:ahLst/>
              <a:cxnLst/>
              <a:rect l="l" t="t" r="r" b="b"/>
              <a:pathLst>
                <a:path w="30016" h="2846" extrusionOk="0">
                  <a:moveTo>
                    <a:pt x="1870" y="0"/>
                  </a:moveTo>
                  <a:lnTo>
                    <a:pt x="0" y="2846"/>
                  </a:lnTo>
                  <a:lnTo>
                    <a:pt x="30016" y="2846"/>
                  </a:lnTo>
                  <a:lnTo>
                    <a:pt x="281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a:off x="7066356" y="3220006"/>
              <a:ext cx="208546" cy="242223"/>
            </a:xfrm>
            <a:custGeom>
              <a:avLst/>
              <a:gdLst/>
              <a:ahLst/>
              <a:cxnLst/>
              <a:rect l="l" t="t" r="r" b="b"/>
              <a:pathLst>
                <a:path w="8038" h="9336" extrusionOk="0">
                  <a:moveTo>
                    <a:pt x="0" y="1"/>
                  </a:moveTo>
                  <a:lnTo>
                    <a:pt x="0" y="9323"/>
                  </a:lnTo>
                  <a:lnTo>
                    <a:pt x="0" y="9335"/>
                  </a:lnTo>
                  <a:lnTo>
                    <a:pt x="8037" y="9335"/>
                  </a:lnTo>
                  <a:lnTo>
                    <a:pt x="3858" y="1763"/>
                  </a:lnTo>
                  <a:cubicBezTo>
                    <a:pt x="3239" y="679"/>
                    <a:pt x="2108"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7097257" y="3276203"/>
              <a:ext cx="52539" cy="49529"/>
            </a:xfrm>
            <a:custGeom>
              <a:avLst/>
              <a:gdLst/>
              <a:ahLst/>
              <a:cxnLst/>
              <a:rect l="l" t="t" r="r" b="b"/>
              <a:pathLst>
                <a:path w="2025" h="1909" extrusionOk="0">
                  <a:moveTo>
                    <a:pt x="845" y="323"/>
                  </a:moveTo>
                  <a:cubicBezTo>
                    <a:pt x="1215" y="323"/>
                    <a:pt x="1512" y="597"/>
                    <a:pt x="1572" y="966"/>
                  </a:cubicBezTo>
                  <a:cubicBezTo>
                    <a:pt x="1625" y="1350"/>
                    <a:pt x="1325" y="1658"/>
                    <a:pt x="971" y="1658"/>
                  </a:cubicBezTo>
                  <a:cubicBezTo>
                    <a:pt x="930" y="1658"/>
                    <a:pt x="888" y="1653"/>
                    <a:pt x="845" y="1645"/>
                  </a:cubicBezTo>
                  <a:cubicBezTo>
                    <a:pt x="500" y="1597"/>
                    <a:pt x="60" y="1383"/>
                    <a:pt x="60" y="966"/>
                  </a:cubicBezTo>
                  <a:cubicBezTo>
                    <a:pt x="60" y="561"/>
                    <a:pt x="500" y="323"/>
                    <a:pt x="845" y="323"/>
                  </a:cubicBezTo>
                  <a:close/>
                  <a:moveTo>
                    <a:pt x="810" y="1"/>
                  </a:moveTo>
                  <a:cubicBezTo>
                    <a:pt x="307" y="1"/>
                    <a:pt x="1" y="501"/>
                    <a:pt x="24" y="966"/>
                  </a:cubicBezTo>
                  <a:cubicBezTo>
                    <a:pt x="16" y="1541"/>
                    <a:pt x="374" y="1909"/>
                    <a:pt x="789" y="1909"/>
                  </a:cubicBezTo>
                  <a:cubicBezTo>
                    <a:pt x="1009" y="1909"/>
                    <a:pt x="1246" y="1805"/>
                    <a:pt x="1453" y="1573"/>
                  </a:cubicBezTo>
                  <a:cubicBezTo>
                    <a:pt x="2024" y="990"/>
                    <a:pt x="1715" y="14"/>
                    <a:pt x="845" y="2"/>
                  </a:cubicBezTo>
                  <a:cubicBezTo>
                    <a:pt x="834" y="1"/>
                    <a:pt x="822"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7045030" y="2612063"/>
              <a:ext cx="106608" cy="98928"/>
            </a:xfrm>
            <a:custGeom>
              <a:avLst/>
              <a:gdLst/>
              <a:ahLst/>
              <a:cxnLst/>
              <a:rect l="l" t="t" r="r" b="b"/>
              <a:pathLst>
                <a:path w="4109" h="3813" extrusionOk="0">
                  <a:moveTo>
                    <a:pt x="2056" y="1"/>
                  </a:moveTo>
                  <a:cubicBezTo>
                    <a:pt x="1955" y="1"/>
                    <a:pt x="1854" y="9"/>
                    <a:pt x="1751" y="25"/>
                  </a:cubicBezTo>
                  <a:cubicBezTo>
                    <a:pt x="715" y="192"/>
                    <a:pt x="1" y="1168"/>
                    <a:pt x="180" y="2216"/>
                  </a:cubicBezTo>
                  <a:cubicBezTo>
                    <a:pt x="330" y="3149"/>
                    <a:pt x="1137" y="3812"/>
                    <a:pt x="2054" y="3812"/>
                  </a:cubicBezTo>
                  <a:cubicBezTo>
                    <a:pt x="2154" y="3812"/>
                    <a:pt x="2256" y="3804"/>
                    <a:pt x="2358" y="3788"/>
                  </a:cubicBezTo>
                  <a:cubicBezTo>
                    <a:pt x="3406" y="3621"/>
                    <a:pt x="4109" y="2633"/>
                    <a:pt x="3942" y="1597"/>
                  </a:cubicBezTo>
                  <a:cubicBezTo>
                    <a:pt x="3781" y="663"/>
                    <a:pt x="2972" y="1"/>
                    <a:pt x="20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7073154" y="2632793"/>
              <a:ext cx="60270" cy="56015"/>
            </a:xfrm>
            <a:custGeom>
              <a:avLst/>
              <a:gdLst/>
              <a:ahLst/>
              <a:cxnLst/>
              <a:rect l="l" t="t" r="r" b="b"/>
              <a:pathLst>
                <a:path w="2323" h="2159" extrusionOk="0">
                  <a:moveTo>
                    <a:pt x="918" y="342"/>
                  </a:moveTo>
                  <a:cubicBezTo>
                    <a:pt x="942" y="342"/>
                    <a:pt x="965" y="343"/>
                    <a:pt x="989" y="345"/>
                  </a:cubicBezTo>
                  <a:cubicBezTo>
                    <a:pt x="996" y="345"/>
                    <a:pt x="1003" y="345"/>
                    <a:pt x="1011" y="345"/>
                  </a:cubicBezTo>
                  <a:cubicBezTo>
                    <a:pt x="1430" y="345"/>
                    <a:pt x="1775" y="674"/>
                    <a:pt x="1834" y="1107"/>
                  </a:cubicBezTo>
                  <a:cubicBezTo>
                    <a:pt x="1900" y="1556"/>
                    <a:pt x="1523" y="1914"/>
                    <a:pt x="1102" y="1914"/>
                  </a:cubicBezTo>
                  <a:cubicBezTo>
                    <a:pt x="1064" y="1914"/>
                    <a:pt x="1026" y="1911"/>
                    <a:pt x="989" y="1905"/>
                  </a:cubicBezTo>
                  <a:cubicBezTo>
                    <a:pt x="560" y="1857"/>
                    <a:pt x="60" y="1596"/>
                    <a:pt x="60" y="1107"/>
                  </a:cubicBezTo>
                  <a:cubicBezTo>
                    <a:pt x="60" y="634"/>
                    <a:pt x="507" y="342"/>
                    <a:pt x="918" y="342"/>
                  </a:cubicBezTo>
                  <a:close/>
                  <a:moveTo>
                    <a:pt x="989" y="0"/>
                  </a:moveTo>
                  <a:cubicBezTo>
                    <a:pt x="393" y="0"/>
                    <a:pt x="0" y="572"/>
                    <a:pt x="36" y="1107"/>
                  </a:cubicBezTo>
                  <a:cubicBezTo>
                    <a:pt x="13" y="1740"/>
                    <a:pt x="436" y="2158"/>
                    <a:pt x="924" y="2158"/>
                  </a:cubicBezTo>
                  <a:cubicBezTo>
                    <a:pt x="1180" y="2158"/>
                    <a:pt x="1454" y="2044"/>
                    <a:pt x="1691" y="1786"/>
                  </a:cubicBezTo>
                  <a:cubicBezTo>
                    <a:pt x="2322" y="1131"/>
                    <a:pt x="1953" y="12"/>
                    <a:pt x="9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7126289" y="2720513"/>
              <a:ext cx="70129" cy="70155"/>
            </a:xfrm>
            <a:custGeom>
              <a:avLst/>
              <a:gdLst/>
              <a:ahLst/>
              <a:cxnLst/>
              <a:rect l="l" t="t" r="r" b="b"/>
              <a:pathLst>
                <a:path w="2703" h="2704" extrusionOk="0">
                  <a:moveTo>
                    <a:pt x="1346" y="0"/>
                  </a:moveTo>
                  <a:cubicBezTo>
                    <a:pt x="596" y="0"/>
                    <a:pt x="0" y="608"/>
                    <a:pt x="0" y="1358"/>
                  </a:cubicBezTo>
                  <a:cubicBezTo>
                    <a:pt x="0" y="2096"/>
                    <a:pt x="596" y="2703"/>
                    <a:pt x="1346" y="2703"/>
                  </a:cubicBezTo>
                  <a:cubicBezTo>
                    <a:pt x="2096" y="2703"/>
                    <a:pt x="2703" y="2096"/>
                    <a:pt x="2703" y="1358"/>
                  </a:cubicBezTo>
                  <a:cubicBezTo>
                    <a:pt x="2703" y="608"/>
                    <a:pt x="2096" y="0"/>
                    <a:pt x="1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6874519" y="2480496"/>
              <a:ext cx="167138" cy="374101"/>
            </a:xfrm>
            <a:custGeom>
              <a:avLst/>
              <a:gdLst/>
              <a:ahLst/>
              <a:cxnLst/>
              <a:rect l="l" t="t" r="r" b="b"/>
              <a:pathLst>
                <a:path w="6442" h="14419" extrusionOk="0">
                  <a:moveTo>
                    <a:pt x="1" y="0"/>
                  </a:moveTo>
                  <a:lnTo>
                    <a:pt x="1" y="14419"/>
                  </a:lnTo>
                  <a:lnTo>
                    <a:pt x="6442" y="14419"/>
                  </a:lnTo>
                  <a:lnTo>
                    <a:pt x="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6874519" y="2854882"/>
              <a:ext cx="167449" cy="29370"/>
            </a:xfrm>
            <a:custGeom>
              <a:avLst/>
              <a:gdLst/>
              <a:ahLst/>
              <a:cxnLst/>
              <a:rect l="l" t="t" r="r" b="b"/>
              <a:pathLst>
                <a:path w="6454" h="1132" extrusionOk="0">
                  <a:moveTo>
                    <a:pt x="1" y="1"/>
                  </a:moveTo>
                  <a:lnTo>
                    <a:pt x="1" y="48"/>
                  </a:lnTo>
                  <a:cubicBezTo>
                    <a:pt x="1" y="644"/>
                    <a:pt x="489" y="1132"/>
                    <a:pt x="1084" y="1132"/>
                  </a:cubicBezTo>
                  <a:lnTo>
                    <a:pt x="5370" y="1132"/>
                  </a:lnTo>
                  <a:cubicBezTo>
                    <a:pt x="5966" y="1132"/>
                    <a:pt x="6454" y="644"/>
                    <a:pt x="6454" y="48"/>
                  </a:cubicBezTo>
                  <a:lnTo>
                    <a:pt x="64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6874830" y="2850497"/>
              <a:ext cx="166826" cy="8692"/>
            </a:xfrm>
            <a:custGeom>
              <a:avLst/>
              <a:gdLst/>
              <a:ahLst/>
              <a:cxnLst/>
              <a:rect l="l" t="t" r="r" b="b"/>
              <a:pathLst>
                <a:path w="6430" h="335" extrusionOk="0">
                  <a:moveTo>
                    <a:pt x="4649" y="0"/>
                  </a:moveTo>
                  <a:cubicBezTo>
                    <a:pt x="3929" y="0"/>
                    <a:pt x="3217" y="123"/>
                    <a:pt x="2496" y="123"/>
                  </a:cubicBezTo>
                  <a:cubicBezTo>
                    <a:pt x="2466" y="123"/>
                    <a:pt x="2436" y="122"/>
                    <a:pt x="2406" y="122"/>
                  </a:cubicBezTo>
                  <a:cubicBezTo>
                    <a:pt x="1989" y="79"/>
                    <a:pt x="1569" y="41"/>
                    <a:pt x="1149" y="41"/>
                  </a:cubicBezTo>
                  <a:cubicBezTo>
                    <a:pt x="765" y="41"/>
                    <a:pt x="382" y="72"/>
                    <a:pt x="1" y="158"/>
                  </a:cubicBezTo>
                  <a:lnTo>
                    <a:pt x="1" y="193"/>
                  </a:lnTo>
                  <a:cubicBezTo>
                    <a:pt x="263" y="253"/>
                    <a:pt x="536" y="289"/>
                    <a:pt x="798" y="301"/>
                  </a:cubicBezTo>
                  <a:cubicBezTo>
                    <a:pt x="930" y="315"/>
                    <a:pt x="1062" y="321"/>
                    <a:pt x="1194" y="321"/>
                  </a:cubicBezTo>
                  <a:cubicBezTo>
                    <a:pt x="1598" y="321"/>
                    <a:pt x="2002" y="265"/>
                    <a:pt x="2406" y="229"/>
                  </a:cubicBezTo>
                  <a:cubicBezTo>
                    <a:pt x="2482" y="224"/>
                    <a:pt x="2558" y="222"/>
                    <a:pt x="2633" y="222"/>
                  </a:cubicBezTo>
                  <a:cubicBezTo>
                    <a:pt x="3093" y="222"/>
                    <a:pt x="3553" y="302"/>
                    <a:pt x="4013" y="313"/>
                  </a:cubicBezTo>
                  <a:cubicBezTo>
                    <a:pt x="4253" y="327"/>
                    <a:pt x="4492" y="335"/>
                    <a:pt x="4731" y="335"/>
                  </a:cubicBezTo>
                  <a:cubicBezTo>
                    <a:pt x="5297" y="335"/>
                    <a:pt x="5861" y="290"/>
                    <a:pt x="6430" y="182"/>
                  </a:cubicBezTo>
                  <a:lnTo>
                    <a:pt x="6430" y="158"/>
                  </a:lnTo>
                  <a:cubicBezTo>
                    <a:pt x="5894" y="51"/>
                    <a:pt x="5358" y="15"/>
                    <a:pt x="4823" y="3"/>
                  </a:cubicBezTo>
                  <a:cubicBezTo>
                    <a:pt x="4765" y="1"/>
                    <a:pt x="4707" y="0"/>
                    <a:pt x="4649"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6859393" y="2448376"/>
              <a:ext cx="197727" cy="32146"/>
            </a:xfrm>
            <a:custGeom>
              <a:avLst/>
              <a:gdLst/>
              <a:ahLst/>
              <a:cxnLst/>
              <a:rect l="l" t="t" r="r" b="b"/>
              <a:pathLst>
                <a:path w="7621" h="1239" extrusionOk="0">
                  <a:moveTo>
                    <a:pt x="0" y="0"/>
                  </a:moveTo>
                  <a:lnTo>
                    <a:pt x="0" y="1238"/>
                  </a:lnTo>
                  <a:lnTo>
                    <a:pt x="7620" y="1238"/>
                  </a:lnTo>
                  <a:lnTo>
                    <a:pt x="76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6874830" y="2480496"/>
              <a:ext cx="167138" cy="22883"/>
            </a:xfrm>
            <a:custGeom>
              <a:avLst/>
              <a:gdLst/>
              <a:ahLst/>
              <a:cxnLst/>
              <a:rect l="l" t="t" r="r" b="b"/>
              <a:pathLst>
                <a:path w="6442" h="882" extrusionOk="0">
                  <a:moveTo>
                    <a:pt x="1" y="0"/>
                  </a:moveTo>
                  <a:lnTo>
                    <a:pt x="6442" y="881"/>
                  </a:lnTo>
                  <a:lnTo>
                    <a:pt x="64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6874519" y="2228726"/>
              <a:ext cx="167138" cy="219962"/>
            </a:xfrm>
            <a:custGeom>
              <a:avLst/>
              <a:gdLst/>
              <a:ahLst/>
              <a:cxnLst/>
              <a:rect l="l" t="t" r="r" b="b"/>
              <a:pathLst>
                <a:path w="6442" h="8478" extrusionOk="0">
                  <a:moveTo>
                    <a:pt x="1" y="1"/>
                  </a:moveTo>
                  <a:lnTo>
                    <a:pt x="1" y="8478"/>
                  </a:lnTo>
                  <a:lnTo>
                    <a:pt x="6442" y="8478"/>
                  </a:lnTo>
                  <a:lnTo>
                    <a:pt x="6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6874830" y="2444225"/>
              <a:ext cx="166826" cy="8743"/>
            </a:xfrm>
            <a:custGeom>
              <a:avLst/>
              <a:gdLst/>
              <a:ahLst/>
              <a:cxnLst/>
              <a:rect l="l" t="t" r="r" b="b"/>
              <a:pathLst>
                <a:path w="6430" h="337" extrusionOk="0">
                  <a:moveTo>
                    <a:pt x="4587" y="0"/>
                  </a:moveTo>
                  <a:cubicBezTo>
                    <a:pt x="3886" y="0"/>
                    <a:pt x="3192" y="125"/>
                    <a:pt x="2490" y="125"/>
                  </a:cubicBezTo>
                  <a:cubicBezTo>
                    <a:pt x="2462" y="125"/>
                    <a:pt x="2434" y="125"/>
                    <a:pt x="2406" y="124"/>
                  </a:cubicBezTo>
                  <a:cubicBezTo>
                    <a:pt x="1982" y="80"/>
                    <a:pt x="1554" y="39"/>
                    <a:pt x="1127" y="39"/>
                  </a:cubicBezTo>
                  <a:cubicBezTo>
                    <a:pt x="750" y="39"/>
                    <a:pt x="374" y="71"/>
                    <a:pt x="1" y="160"/>
                  </a:cubicBezTo>
                  <a:lnTo>
                    <a:pt x="1" y="196"/>
                  </a:lnTo>
                  <a:cubicBezTo>
                    <a:pt x="263" y="255"/>
                    <a:pt x="536" y="291"/>
                    <a:pt x="798" y="303"/>
                  </a:cubicBezTo>
                  <a:cubicBezTo>
                    <a:pt x="921" y="317"/>
                    <a:pt x="1043" y="322"/>
                    <a:pt x="1165" y="322"/>
                  </a:cubicBezTo>
                  <a:cubicBezTo>
                    <a:pt x="1579" y="322"/>
                    <a:pt x="1992" y="259"/>
                    <a:pt x="2406" y="232"/>
                  </a:cubicBezTo>
                  <a:cubicBezTo>
                    <a:pt x="2482" y="226"/>
                    <a:pt x="2558" y="224"/>
                    <a:pt x="2633" y="224"/>
                  </a:cubicBezTo>
                  <a:cubicBezTo>
                    <a:pt x="3093" y="224"/>
                    <a:pt x="3553" y="305"/>
                    <a:pt x="4013" y="315"/>
                  </a:cubicBezTo>
                  <a:cubicBezTo>
                    <a:pt x="4253" y="329"/>
                    <a:pt x="4492" y="337"/>
                    <a:pt x="4731" y="337"/>
                  </a:cubicBezTo>
                  <a:cubicBezTo>
                    <a:pt x="5297" y="337"/>
                    <a:pt x="5861" y="293"/>
                    <a:pt x="6430" y="184"/>
                  </a:cubicBezTo>
                  <a:lnTo>
                    <a:pt x="6430" y="160"/>
                  </a:lnTo>
                  <a:cubicBezTo>
                    <a:pt x="5894" y="53"/>
                    <a:pt x="5358" y="17"/>
                    <a:pt x="4823" y="5"/>
                  </a:cubicBezTo>
                  <a:cubicBezTo>
                    <a:pt x="4744" y="2"/>
                    <a:pt x="4665" y="0"/>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6859393" y="2196606"/>
              <a:ext cx="197727" cy="32146"/>
            </a:xfrm>
            <a:custGeom>
              <a:avLst/>
              <a:gdLst/>
              <a:ahLst/>
              <a:cxnLst/>
              <a:rect l="l" t="t" r="r" b="b"/>
              <a:pathLst>
                <a:path w="7621" h="1239" extrusionOk="0">
                  <a:moveTo>
                    <a:pt x="0" y="0"/>
                  </a:moveTo>
                  <a:lnTo>
                    <a:pt x="0" y="1239"/>
                  </a:lnTo>
                  <a:lnTo>
                    <a:pt x="7620" y="1239"/>
                  </a:lnTo>
                  <a:lnTo>
                    <a:pt x="76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6874830" y="2228414"/>
              <a:ext cx="167138" cy="19485"/>
            </a:xfrm>
            <a:custGeom>
              <a:avLst/>
              <a:gdLst/>
              <a:ahLst/>
              <a:cxnLst/>
              <a:rect l="l" t="t" r="r" b="b"/>
              <a:pathLst>
                <a:path w="6442" h="751" extrusionOk="0">
                  <a:moveTo>
                    <a:pt x="1" y="1"/>
                  </a:moveTo>
                  <a:lnTo>
                    <a:pt x="6442" y="751"/>
                  </a:lnTo>
                  <a:lnTo>
                    <a:pt x="64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6701855" y="3142482"/>
              <a:ext cx="387073" cy="31835"/>
            </a:xfrm>
            <a:custGeom>
              <a:avLst/>
              <a:gdLst/>
              <a:ahLst/>
              <a:cxnLst/>
              <a:rect l="l" t="t" r="r" b="b"/>
              <a:pathLst>
                <a:path w="14919" h="1227" extrusionOk="0">
                  <a:moveTo>
                    <a:pt x="0" y="0"/>
                  </a:moveTo>
                  <a:lnTo>
                    <a:pt x="0" y="1227"/>
                  </a:lnTo>
                  <a:lnTo>
                    <a:pt x="14919" y="1227"/>
                  </a:lnTo>
                  <a:lnTo>
                    <a:pt x="149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6772270" y="2852106"/>
              <a:ext cx="257660" cy="97631"/>
            </a:xfrm>
            <a:custGeom>
              <a:avLst/>
              <a:gdLst/>
              <a:ahLst/>
              <a:cxnLst/>
              <a:rect l="l" t="t" r="r" b="b"/>
              <a:pathLst>
                <a:path w="9931" h="3763" extrusionOk="0">
                  <a:moveTo>
                    <a:pt x="322" y="1"/>
                  </a:moveTo>
                  <a:lnTo>
                    <a:pt x="1" y="1191"/>
                  </a:lnTo>
                  <a:lnTo>
                    <a:pt x="9609" y="3763"/>
                  </a:lnTo>
                  <a:lnTo>
                    <a:pt x="9931" y="2572"/>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6904174" y="2927476"/>
              <a:ext cx="93324" cy="140570"/>
            </a:xfrm>
            <a:custGeom>
              <a:avLst/>
              <a:gdLst/>
              <a:ahLst/>
              <a:cxnLst/>
              <a:rect l="l" t="t" r="r" b="b"/>
              <a:pathLst>
                <a:path w="3597" h="5418" extrusionOk="0">
                  <a:moveTo>
                    <a:pt x="1287" y="1"/>
                  </a:moveTo>
                  <a:lnTo>
                    <a:pt x="1" y="4799"/>
                  </a:lnTo>
                  <a:lnTo>
                    <a:pt x="2311" y="5418"/>
                  </a:lnTo>
                  <a:lnTo>
                    <a:pt x="3596" y="620"/>
                  </a:lnTo>
                  <a:lnTo>
                    <a:pt x="12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6907262" y="3054736"/>
              <a:ext cx="47298" cy="33080"/>
            </a:xfrm>
            <a:custGeom>
              <a:avLst/>
              <a:gdLst/>
              <a:ahLst/>
              <a:cxnLst/>
              <a:rect l="l" t="t" r="r" b="b"/>
              <a:pathLst>
                <a:path w="1823" h="1275" extrusionOk="0">
                  <a:moveTo>
                    <a:pt x="227" y="1"/>
                  </a:moveTo>
                  <a:lnTo>
                    <a:pt x="1" y="846"/>
                  </a:lnTo>
                  <a:lnTo>
                    <a:pt x="1596" y="1275"/>
                  </a:lnTo>
                  <a:lnTo>
                    <a:pt x="1822" y="418"/>
                  </a:lnTo>
                  <a:lnTo>
                    <a:pt x="2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6908818" y="3035278"/>
              <a:ext cx="59959" cy="15801"/>
            </a:xfrm>
            <a:custGeom>
              <a:avLst/>
              <a:gdLst/>
              <a:ahLst/>
              <a:cxnLst/>
              <a:rect l="l" t="t" r="r" b="b"/>
              <a:pathLst>
                <a:path w="2311" h="609" extrusionOk="0">
                  <a:moveTo>
                    <a:pt x="0" y="1"/>
                  </a:moveTo>
                  <a:cubicBezTo>
                    <a:pt x="683" y="406"/>
                    <a:pt x="1445" y="609"/>
                    <a:pt x="2242" y="609"/>
                  </a:cubicBezTo>
                  <a:cubicBezTo>
                    <a:pt x="2264" y="609"/>
                    <a:pt x="2287" y="608"/>
                    <a:pt x="2310" y="608"/>
                  </a:cubicBezTo>
                  <a:cubicBezTo>
                    <a:pt x="1608" y="203"/>
                    <a:pt x="798" y="1"/>
                    <a:pt x="0"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6841776" y="2907395"/>
              <a:ext cx="80663" cy="94258"/>
            </a:xfrm>
            <a:custGeom>
              <a:avLst/>
              <a:gdLst/>
              <a:ahLst/>
              <a:cxnLst/>
              <a:rect l="l" t="t" r="r" b="b"/>
              <a:pathLst>
                <a:path w="3109" h="3633" extrusionOk="0">
                  <a:moveTo>
                    <a:pt x="810" y="1"/>
                  </a:moveTo>
                  <a:lnTo>
                    <a:pt x="1" y="3013"/>
                  </a:lnTo>
                  <a:lnTo>
                    <a:pt x="2299" y="3632"/>
                  </a:lnTo>
                  <a:lnTo>
                    <a:pt x="3108" y="620"/>
                  </a:lnTo>
                  <a:lnTo>
                    <a:pt x="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6845175" y="2988032"/>
              <a:ext cx="47298" cy="33080"/>
            </a:xfrm>
            <a:custGeom>
              <a:avLst/>
              <a:gdLst/>
              <a:ahLst/>
              <a:cxnLst/>
              <a:rect l="l" t="t" r="r" b="b"/>
              <a:pathLst>
                <a:path w="1823" h="1275" extrusionOk="0">
                  <a:moveTo>
                    <a:pt x="227" y="0"/>
                  </a:moveTo>
                  <a:lnTo>
                    <a:pt x="1" y="846"/>
                  </a:lnTo>
                  <a:lnTo>
                    <a:pt x="1596" y="1274"/>
                  </a:lnTo>
                  <a:lnTo>
                    <a:pt x="1822" y="429"/>
                  </a:lnTo>
                  <a:lnTo>
                    <a:pt x="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6844553" y="2975059"/>
              <a:ext cx="59959" cy="15775"/>
            </a:xfrm>
            <a:custGeom>
              <a:avLst/>
              <a:gdLst/>
              <a:ahLst/>
              <a:cxnLst/>
              <a:rect l="l" t="t" r="r" b="b"/>
              <a:pathLst>
                <a:path w="2311" h="608" extrusionOk="0">
                  <a:moveTo>
                    <a:pt x="1" y="0"/>
                  </a:moveTo>
                  <a:cubicBezTo>
                    <a:pt x="684" y="405"/>
                    <a:pt x="1445" y="608"/>
                    <a:pt x="2242" y="608"/>
                  </a:cubicBezTo>
                  <a:cubicBezTo>
                    <a:pt x="2265" y="608"/>
                    <a:pt x="2288" y="608"/>
                    <a:pt x="2311" y="607"/>
                  </a:cubicBezTo>
                  <a:cubicBezTo>
                    <a:pt x="1608" y="203"/>
                    <a:pt x="810" y="0"/>
                    <a:pt x="1"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6761165" y="2887625"/>
              <a:ext cx="86501" cy="115870"/>
            </a:xfrm>
            <a:custGeom>
              <a:avLst/>
              <a:gdLst/>
              <a:ahLst/>
              <a:cxnLst/>
              <a:rect l="l" t="t" r="r" b="b"/>
              <a:pathLst>
                <a:path w="3334" h="4466" extrusionOk="0">
                  <a:moveTo>
                    <a:pt x="1036" y="1"/>
                  </a:moveTo>
                  <a:lnTo>
                    <a:pt x="0" y="3846"/>
                  </a:lnTo>
                  <a:lnTo>
                    <a:pt x="2310" y="4466"/>
                  </a:lnTo>
                  <a:lnTo>
                    <a:pt x="3334" y="620"/>
                  </a:lnTo>
                  <a:lnTo>
                    <a:pt x="10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6764253" y="2989563"/>
              <a:ext cx="47272" cy="33391"/>
            </a:xfrm>
            <a:custGeom>
              <a:avLst/>
              <a:gdLst/>
              <a:ahLst/>
              <a:cxnLst/>
              <a:rect l="l" t="t" r="r" b="b"/>
              <a:pathLst>
                <a:path w="1822" h="1287" extrusionOk="0">
                  <a:moveTo>
                    <a:pt x="226" y="1"/>
                  </a:moveTo>
                  <a:lnTo>
                    <a:pt x="0" y="858"/>
                  </a:lnTo>
                  <a:lnTo>
                    <a:pt x="1596" y="1287"/>
                  </a:lnTo>
                  <a:lnTo>
                    <a:pt x="1822" y="429"/>
                  </a:lnTo>
                  <a:lnTo>
                    <a:pt x="2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6764850" y="2973814"/>
              <a:ext cx="59648" cy="15801"/>
            </a:xfrm>
            <a:custGeom>
              <a:avLst/>
              <a:gdLst/>
              <a:ahLst/>
              <a:cxnLst/>
              <a:rect l="l" t="t" r="r" b="b"/>
              <a:pathLst>
                <a:path w="2299" h="609" extrusionOk="0">
                  <a:moveTo>
                    <a:pt x="1" y="1"/>
                  </a:moveTo>
                  <a:cubicBezTo>
                    <a:pt x="661" y="406"/>
                    <a:pt x="1444" y="608"/>
                    <a:pt x="2231" y="608"/>
                  </a:cubicBezTo>
                  <a:cubicBezTo>
                    <a:pt x="2254" y="608"/>
                    <a:pt x="2276" y="608"/>
                    <a:pt x="2299" y="608"/>
                  </a:cubicBezTo>
                  <a:cubicBezTo>
                    <a:pt x="1608" y="203"/>
                    <a:pt x="799" y="1"/>
                    <a:pt x="1"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6811499" y="3174602"/>
              <a:ext cx="167164" cy="80352"/>
            </a:xfrm>
            <a:custGeom>
              <a:avLst/>
              <a:gdLst/>
              <a:ahLst/>
              <a:cxnLst/>
              <a:rect l="l" t="t" r="r" b="b"/>
              <a:pathLst>
                <a:path w="6443" h="3097" extrusionOk="0">
                  <a:moveTo>
                    <a:pt x="1" y="1"/>
                  </a:moveTo>
                  <a:lnTo>
                    <a:pt x="1" y="3096"/>
                  </a:lnTo>
                  <a:lnTo>
                    <a:pt x="6442" y="3096"/>
                  </a:lnTo>
                  <a:lnTo>
                    <a:pt x="6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6783089" y="3254617"/>
              <a:ext cx="224606" cy="31835"/>
            </a:xfrm>
            <a:custGeom>
              <a:avLst/>
              <a:gdLst/>
              <a:ahLst/>
              <a:cxnLst/>
              <a:rect l="l" t="t" r="r" b="b"/>
              <a:pathLst>
                <a:path w="8657" h="1227" extrusionOk="0">
                  <a:moveTo>
                    <a:pt x="0" y="0"/>
                  </a:moveTo>
                  <a:lnTo>
                    <a:pt x="0" y="1227"/>
                  </a:lnTo>
                  <a:lnTo>
                    <a:pt x="8656" y="1227"/>
                  </a:lnTo>
                  <a:lnTo>
                    <a:pt x="8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6811499" y="3405046"/>
              <a:ext cx="167164" cy="56871"/>
            </a:xfrm>
            <a:custGeom>
              <a:avLst/>
              <a:gdLst/>
              <a:ahLst/>
              <a:cxnLst/>
              <a:rect l="l" t="t" r="r" b="b"/>
              <a:pathLst>
                <a:path w="6443" h="2192" extrusionOk="0">
                  <a:moveTo>
                    <a:pt x="1" y="1"/>
                  </a:moveTo>
                  <a:lnTo>
                    <a:pt x="1" y="2191"/>
                  </a:lnTo>
                  <a:lnTo>
                    <a:pt x="6442" y="2191"/>
                  </a:lnTo>
                  <a:lnTo>
                    <a:pt x="64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6811810" y="3419186"/>
              <a:ext cx="166852" cy="8821"/>
            </a:xfrm>
            <a:custGeom>
              <a:avLst/>
              <a:gdLst/>
              <a:ahLst/>
              <a:cxnLst/>
              <a:rect l="l" t="t" r="r" b="b"/>
              <a:pathLst>
                <a:path w="6431" h="340" extrusionOk="0">
                  <a:moveTo>
                    <a:pt x="4662" y="1"/>
                  </a:moveTo>
                  <a:cubicBezTo>
                    <a:pt x="3970" y="1"/>
                    <a:pt x="3270" y="125"/>
                    <a:pt x="2578" y="125"/>
                  </a:cubicBezTo>
                  <a:cubicBezTo>
                    <a:pt x="2525" y="125"/>
                    <a:pt x="2471" y="124"/>
                    <a:pt x="2418" y="122"/>
                  </a:cubicBezTo>
                  <a:cubicBezTo>
                    <a:pt x="1995" y="79"/>
                    <a:pt x="1575" y="42"/>
                    <a:pt x="1155" y="42"/>
                  </a:cubicBezTo>
                  <a:cubicBezTo>
                    <a:pt x="771" y="42"/>
                    <a:pt x="387" y="73"/>
                    <a:pt x="1" y="158"/>
                  </a:cubicBezTo>
                  <a:lnTo>
                    <a:pt x="1" y="206"/>
                  </a:lnTo>
                  <a:cubicBezTo>
                    <a:pt x="275" y="265"/>
                    <a:pt x="537" y="289"/>
                    <a:pt x="810" y="301"/>
                  </a:cubicBezTo>
                  <a:cubicBezTo>
                    <a:pt x="942" y="316"/>
                    <a:pt x="1074" y="322"/>
                    <a:pt x="1206" y="322"/>
                  </a:cubicBezTo>
                  <a:cubicBezTo>
                    <a:pt x="1610" y="322"/>
                    <a:pt x="2014" y="265"/>
                    <a:pt x="2418" y="230"/>
                  </a:cubicBezTo>
                  <a:cubicBezTo>
                    <a:pt x="2476" y="227"/>
                    <a:pt x="2535" y="226"/>
                    <a:pt x="2594" y="226"/>
                  </a:cubicBezTo>
                  <a:cubicBezTo>
                    <a:pt x="3071" y="226"/>
                    <a:pt x="3548" y="304"/>
                    <a:pt x="4025" y="325"/>
                  </a:cubicBezTo>
                  <a:cubicBezTo>
                    <a:pt x="4232" y="334"/>
                    <a:pt x="4440" y="339"/>
                    <a:pt x="4648" y="339"/>
                  </a:cubicBezTo>
                  <a:cubicBezTo>
                    <a:pt x="5242" y="339"/>
                    <a:pt x="5839" y="297"/>
                    <a:pt x="6430" y="182"/>
                  </a:cubicBezTo>
                  <a:lnTo>
                    <a:pt x="6430" y="158"/>
                  </a:lnTo>
                  <a:cubicBezTo>
                    <a:pt x="5894" y="51"/>
                    <a:pt x="5359" y="27"/>
                    <a:pt x="4823" y="3"/>
                  </a:cubicBezTo>
                  <a:cubicBezTo>
                    <a:pt x="4769" y="2"/>
                    <a:pt x="4716" y="1"/>
                    <a:pt x="4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6811810" y="3438593"/>
              <a:ext cx="166852" cy="8692"/>
            </a:xfrm>
            <a:custGeom>
              <a:avLst/>
              <a:gdLst/>
              <a:ahLst/>
              <a:cxnLst/>
              <a:rect l="l" t="t" r="r" b="b"/>
              <a:pathLst>
                <a:path w="6431" h="335" extrusionOk="0">
                  <a:moveTo>
                    <a:pt x="4590" y="0"/>
                  </a:moveTo>
                  <a:cubicBezTo>
                    <a:pt x="3896" y="0"/>
                    <a:pt x="3194" y="125"/>
                    <a:pt x="2501" y="125"/>
                  </a:cubicBezTo>
                  <a:cubicBezTo>
                    <a:pt x="2473" y="125"/>
                    <a:pt x="2445" y="125"/>
                    <a:pt x="2418" y="124"/>
                  </a:cubicBezTo>
                  <a:cubicBezTo>
                    <a:pt x="1987" y="74"/>
                    <a:pt x="1560" y="33"/>
                    <a:pt x="1132" y="33"/>
                  </a:cubicBezTo>
                  <a:cubicBezTo>
                    <a:pt x="756" y="33"/>
                    <a:pt x="380" y="65"/>
                    <a:pt x="1" y="148"/>
                  </a:cubicBezTo>
                  <a:lnTo>
                    <a:pt x="1" y="196"/>
                  </a:lnTo>
                  <a:cubicBezTo>
                    <a:pt x="275" y="255"/>
                    <a:pt x="537" y="291"/>
                    <a:pt x="810" y="303"/>
                  </a:cubicBezTo>
                  <a:cubicBezTo>
                    <a:pt x="933" y="317"/>
                    <a:pt x="1055" y="322"/>
                    <a:pt x="1178" y="322"/>
                  </a:cubicBezTo>
                  <a:cubicBezTo>
                    <a:pt x="1591" y="322"/>
                    <a:pt x="2004" y="259"/>
                    <a:pt x="2418" y="232"/>
                  </a:cubicBezTo>
                  <a:cubicBezTo>
                    <a:pt x="2494" y="227"/>
                    <a:pt x="2570" y="224"/>
                    <a:pt x="2646" y="224"/>
                  </a:cubicBezTo>
                  <a:cubicBezTo>
                    <a:pt x="3105" y="224"/>
                    <a:pt x="3565" y="305"/>
                    <a:pt x="4025" y="315"/>
                  </a:cubicBezTo>
                  <a:cubicBezTo>
                    <a:pt x="4244" y="328"/>
                    <a:pt x="4465" y="335"/>
                    <a:pt x="4685" y="335"/>
                  </a:cubicBezTo>
                  <a:cubicBezTo>
                    <a:pt x="5267" y="335"/>
                    <a:pt x="5852" y="288"/>
                    <a:pt x="6430" y="184"/>
                  </a:cubicBezTo>
                  <a:lnTo>
                    <a:pt x="6430" y="148"/>
                  </a:lnTo>
                  <a:cubicBezTo>
                    <a:pt x="5894" y="53"/>
                    <a:pt x="5359" y="17"/>
                    <a:pt x="4823" y="5"/>
                  </a:cubicBezTo>
                  <a:cubicBezTo>
                    <a:pt x="4745" y="2"/>
                    <a:pt x="4668" y="0"/>
                    <a:pt x="4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6811810" y="3250154"/>
              <a:ext cx="166852" cy="8718"/>
            </a:xfrm>
            <a:custGeom>
              <a:avLst/>
              <a:gdLst/>
              <a:ahLst/>
              <a:cxnLst/>
              <a:rect l="l" t="t" r="r" b="b"/>
              <a:pathLst>
                <a:path w="6431" h="336" extrusionOk="0">
                  <a:moveTo>
                    <a:pt x="4590" y="1"/>
                  </a:moveTo>
                  <a:cubicBezTo>
                    <a:pt x="3896" y="1"/>
                    <a:pt x="3194" y="125"/>
                    <a:pt x="2501" y="125"/>
                  </a:cubicBezTo>
                  <a:cubicBezTo>
                    <a:pt x="2473" y="125"/>
                    <a:pt x="2445" y="125"/>
                    <a:pt x="2418" y="125"/>
                  </a:cubicBezTo>
                  <a:cubicBezTo>
                    <a:pt x="1987" y="74"/>
                    <a:pt x="1560" y="33"/>
                    <a:pt x="1132" y="33"/>
                  </a:cubicBezTo>
                  <a:cubicBezTo>
                    <a:pt x="756" y="33"/>
                    <a:pt x="380" y="65"/>
                    <a:pt x="1" y="149"/>
                  </a:cubicBezTo>
                  <a:lnTo>
                    <a:pt x="1" y="196"/>
                  </a:lnTo>
                  <a:cubicBezTo>
                    <a:pt x="275" y="256"/>
                    <a:pt x="537" y="291"/>
                    <a:pt x="810" y="303"/>
                  </a:cubicBezTo>
                  <a:cubicBezTo>
                    <a:pt x="933" y="317"/>
                    <a:pt x="1055" y="322"/>
                    <a:pt x="1178" y="322"/>
                  </a:cubicBezTo>
                  <a:cubicBezTo>
                    <a:pt x="1591" y="322"/>
                    <a:pt x="2004" y="259"/>
                    <a:pt x="2418" y="232"/>
                  </a:cubicBezTo>
                  <a:cubicBezTo>
                    <a:pt x="2494" y="227"/>
                    <a:pt x="2570" y="225"/>
                    <a:pt x="2646" y="225"/>
                  </a:cubicBezTo>
                  <a:cubicBezTo>
                    <a:pt x="3105" y="225"/>
                    <a:pt x="3565" y="305"/>
                    <a:pt x="4025" y="315"/>
                  </a:cubicBezTo>
                  <a:cubicBezTo>
                    <a:pt x="4244" y="328"/>
                    <a:pt x="4465" y="335"/>
                    <a:pt x="4685" y="335"/>
                  </a:cubicBezTo>
                  <a:cubicBezTo>
                    <a:pt x="5267" y="335"/>
                    <a:pt x="5852" y="288"/>
                    <a:pt x="6430" y="184"/>
                  </a:cubicBezTo>
                  <a:lnTo>
                    <a:pt x="6430" y="149"/>
                  </a:lnTo>
                  <a:cubicBezTo>
                    <a:pt x="5894" y="53"/>
                    <a:pt x="5359" y="18"/>
                    <a:pt x="4823" y="6"/>
                  </a:cubicBezTo>
                  <a:cubicBezTo>
                    <a:pt x="4745" y="2"/>
                    <a:pt x="4668" y="1"/>
                    <a:pt x="4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15"/>
          <p:cNvGrpSpPr/>
          <p:nvPr/>
        </p:nvGrpSpPr>
        <p:grpSpPr>
          <a:xfrm flipH="1">
            <a:off x="334532" y="173302"/>
            <a:ext cx="757385" cy="732388"/>
            <a:chOff x="8127332" y="539502"/>
            <a:chExt cx="757385" cy="732388"/>
          </a:xfrm>
        </p:grpSpPr>
        <p:sp>
          <p:nvSpPr>
            <p:cNvPr id="723" name="Google Shape;723;p15"/>
            <p:cNvSpPr/>
            <p:nvPr/>
          </p:nvSpPr>
          <p:spPr>
            <a:xfrm>
              <a:off x="8770783" y="539502"/>
              <a:ext cx="113934" cy="62719"/>
            </a:xfrm>
            <a:custGeom>
              <a:avLst/>
              <a:gdLst/>
              <a:ahLst/>
              <a:cxnLst/>
              <a:rect l="l" t="t" r="r" b="b"/>
              <a:pathLst>
                <a:path w="8943" h="4923" extrusionOk="0">
                  <a:moveTo>
                    <a:pt x="70" y="1"/>
                  </a:moveTo>
                  <a:lnTo>
                    <a:pt x="1" y="1942"/>
                  </a:lnTo>
                  <a:lnTo>
                    <a:pt x="3813" y="3467"/>
                  </a:lnTo>
                  <a:lnTo>
                    <a:pt x="7556" y="4923"/>
                  </a:lnTo>
                  <a:lnTo>
                    <a:pt x="8943" y="3536"/>
                  </a:lnTo>
                  <a:lnTo>
                    <a:pt x="4506" y="173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8700139" y="568651"/>
              <a:ext cx="155441" cy="234034"/>
            </a:xfrm>
            <a:custGeom>
              <a:avLst/>
              <a:gdLst/>
              <a:ahLst/>
              <a:cxnLst/>
              <a:rect l="l" t="t" r="r" b="b"/>
              <a:pathLst>
                <a:path w="12201" h="18370" extrusionOk="0">
                  <a:moveTo>
                    <a:pt x="6516" y="0"/>
                  </a:moveTo>
                  <a:lnTo>
                    <a:pt x="0" y="16082"/>
                  </a:lnTo>
                  <a:lnTo>
                    <a:pt x="5684" y="18370"/>
                  </a:lnTo>
                  <a:lnTo>
                    <a:pt x="12200" y="2288"/>
                  </a:lnTo>
                  <a:lnTo>
                    <a:pt x="6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8430778" y="773535"/>
              <a:ext cx="362975" cy="395653"/>
            </a:xfrm>
            <a:custGeom>
              <a:avLst/>
              <a:gdLst/>
              <a:ahLst/>
              <a:cxnLst/>
              <a:rect l="l" t="t" r="r" b="b"/>
              <a:pathLst>
                <a:path w="28491" h="31056" extrusionOk="0">
                  <a:moveTo>
                    <a:pt x="21143" y="0"/>
                  </a:moveTo>
                  <a:lnTo>
                    <a:pt x="1" y="19479"/>
                  </a:lnTo>
                  <a:lnTo>
                    <a:pt x="14281" y="25302"/>
                  </a:lnTo>
                  <a:lnTo>
                    <a:pt x="28491" y="31055"/>
                  </a:lnTo>
                  <a:lnTo>
                    <a:pt x="26896" y="2357"/>
                  </a:lnTo>
                  <a:lnTo>
                    <a:pt x="23985" y="1248"/>
                  </a:lnTo>
                  <a:lnTo>
                    <a:pt x="21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8783141" y="568651"/>
              <a:ext cx="72440" cy="29149"/>
            </a:xfrm>
            <a:custGeom>
              <a:avLst/>
              <a:gdLst/>
              <a:ahLst/>
              <a:cxnLst/>
              <a:rect l="l" t="t" r="r" b="b"/>
              <a:pathLst>
                <a:path w="5686" h="2288" extrusionOk="0">
                  <a:moveTo>
                    <a:pt x="1" y="0"/>
                  </a:moveTo>
                  <a:lnTo>
                    <a:pt x="1" y="0"/>
                  </a:lnTo>
                  <a:cubicBezTo>
                    <a:pt x="1734" y="1179"/>
                    <a:pt x="3744" y="1941"/>
                    <a:pt x="5685" y="2288"/>
                  </a:cubicBezTo>
                  <a:cubicBezTo>
                    <a:pt x="3952" y="1179"/>
                    <a:pt x="2011" y="41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8430778" y="905114"/>
              <a:ext cx="363867" cy="264075"/>
            </a:xfrm>
            <a:custGeom>
              <a:avLst/>
              <a:gdLst/>
              <a:ahLst/>
              <a:cxnLst/>
              <a:rect l="l" t="t" r="r" b="b"/>
              <a:pathLst>
                <a:path w="28561" h="20728" extrusionOk="0">
                  <a:moveTo>
                    <a:pt x="9913" y="1"/>
                  </a:moveTo>
                  <a:lnTo>
                    <a:pt x="1" y="9151"/>
                  </a:lnTo>
                  <a:lnTo>
                    <a:pt x="28560" y="20727"/>
                  </a:lnTo>
                  <a:lnTo>
                    <a:pt x="28560" y="20727"/>
                  </a:lnTo>
                  <a:lnTo>
                    <a:pt x="27451" y="3813"/>
                  </a:lnTo>
                  <a:cubicBezTo>
                    <a:pt x="26329" y="3568"/>
                    <a:pt x="25294" y="3468"/>
                    <a:pt x="24337" y="3468"/>
                  </a:cubicBezTo>
                  <a:cubicBezTo>
                    <a:pt x="20206" y="3468"/>
                    <a:pt x="17529" y="5324"/>
                    <a:pt x="15612" y="5324"/>
                  </a:cubicBezTo>
                  <a:cubicBezTo>
                    <a:pt x="15338" y="5324"/>
                    <a:pt x="15080" y="5286"/>
                    <a:pt x="14835" y="5200"/>
                  </a:cubicBezTo>
                  <a:cubicBezTo>
                    <a:pt x="12548" y="4299"/>
                    <a:pt x="13449" y="2150"/>
                    <a:pt x="9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8622132" y="871188"/>
              <a:ext cx="76249" cy="64120"/>
            </a:xfrm>
            <a:custGeom>
              <a:avLst/>
              <a:gdLst/>
              <a:ahLst/>
              <a:cxnLst/>
              <a:rect l="l" t="t" r="r" b="b"/>
              <a:pathLst>
                <a:path w="5985" h="5033" extrusionOk="0">
                  <a:moveTo>
                    <a:pt x="3083" y="1"/>
                  </a:moveTo>
                  <a:cubicBezTo>
                    <a:pt x="2053" y="1"/>
                    <a:pt x="1115" y="760"/>
                    <a:pt x="786" y="1693"/>
                  </a:cubicBezTo>
                  <a:cubicBezTo>
                    <a:pt x="1124" y="949"/>
                    <a:pt x="1908" y="601"/>
                    <a:pt x="2695" y="601"/>
                  </a:cubicBezTo>
                  <a:cubicBezTo>
                    <a:pt x="3520" y="601"/>
                    <a:pt x="4348" y="984"/>
                    <a:pt x="4667" y="1693"/>
                  </a:cubicBezTo>
                  <a:cubicBezTo>
                    <a:pt x="5289" y="3106"/>
                    <a:pt x="4391" y="4656"/>
                    <a:pt x="3024" y="4656"/>
                  </a:cubicBezTo>
                  <a:cubicBezTo>
                    <a:pt x="2714" y="4656"/>
                    <a:pt x="2380" y="4576"/>
                    <a:pt x="2033" y="4397"/>
                  </a:cubicBezTo>
                  <a:cubicBezTo>
                    <a:pt x="1132" y="3981"/>
                    <a:pt x="300" y="2802"/>
                    <a:pt x="786" y="1693"/>
                  </a:cubicBezTo>
                  <a:lnTo>
                    <a:pt x="786" y="1693"/>
                  </a:lnTo>
                  <a:cubicBezTo>
                    <a:pt x="1" y="3431"/>
                    <a:pt x="1029" y="5032"/>
                    <a:pt x="2660" y="5032"/>
                  </a:cubicBezTo>
                  <a:cubicBezTo>
                    <a:pt x="3047" y="5032"/>
                    <a:pt x="3467" y="4943"/>
                    <a:pt x="3905" y="4743"/>
                  </a:cubicBezTo>
                  <a:cubicBezTo>
                    <a:pt x="5846" y="3842"/>
                    <a:pt x="5984" y="1000"/>
                    <a:pt x="3905" y="168"/>
                  </a:cubicBezTo>
                  <a:cubicBezTo>
                    <a:pt x="3631" y="53"/>
                    <a:pt x="3354" y="1"/>
                    <a:pt x="30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8673755" y="999569"/>
              <a:ext cx="65254" cy="55381"/>
            </a:xfrm>
            <a:custGeom>
              <a:avLst/>
              <a:gdLst/>
              <a:ahLst/>
              <a:cxnLst/>
              <a:rect l="l" t="t" r="r" b="b"/>
              <a:pathLst>
                <a:path w="5122" h="4347" extrusionOk="0">
                  <a:moveTo>
                    <a:pt x="2273" y="541"/>
                  </a:moveTo>
                  <a:cubicBezTo>
                    <a:pt x="2547" y="541"/>
                    <a:pt x="2816" y="595"/>
                    <a:pt x="3041" y="697"/>
                  </a:cubicBezTo>
                  <a:cubicBezTo>
                    <a:pt x="3873" y="1044"/>
                    <a:pt x="4359" y="2014"/>
                    <a:pt x="4081" y="2915"/>
                  </a:cubicBezTo>
                  <a:cubicBezTo>
                    <a:pt x="3885" y="3553"/>
                    <a:pt x="3272" y="3982"/>
                    <a:pt x="2611" y="3982"/>
                  </a:cubicBezTo>
                  <a:cubicBezTo>
                    <a:pt x="2338" y="3982"/>
                    <a:pt x="2057" y="3909"/>
                    <a:pt x="1794" y="3747"/>
                  </a:cubicBezTo>
                  <a:cubicBezTo>
                    <a:pt x="1031" y="3401"/>
                    <a:pt x="338" y="2430"/>
                    <a:pt x="685" y="1529"/>
                  </a:cubicBezTo>
                  <a:cubicBezTo>
                    <a:pt x="929" y="846"/>
                    <a:pt x="1619" y="541"/>
                    <a:pt x="2273" y="541"/>
                  </a:cubicBezTo>
                  <a:close/>
                  <a:moveTo>
                    <a:pt x="2614" y="1"/>
                  </a:moveTo>
                  <a:cubicBezTo>
                    <a:pt x="1700" y="1"/>
                    <a:pt x="892" y="698"/>
                    <a:pt x="615" y="1529"/>
                  </a:cubicBezTo>
                  <a:cubicBezTo>
                    <a:pt x="0" y="2983"/>
                    <a:pt x="874" y="4346"/>
                    <a:pt x="2180" y="4346"/>
                  </a:cubicBezTo>
                  <a:cubicBezTo>
                    <a:pt x="2494" y="4346"/>
                    <a:pt x="2832" y="4268"/>
                    <a:pt x="3180" y="4094"/>
                  </a:cubicBezTo>
                  <a:cubicBezTo>
                    <a:pt x="5052" y="3331"/>
                    <a:pt x="5121" y="905"/>
                    <a:pt x="3319" y="143"/>
                  </a:cubicBezTo>
                  <a:cubicBezTo>
                    <a:pt x="3082" y="45"/>
                    <a:pt x="2844" y="1"/>
                    <a:pt x="2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8524073" y="988306"/>
              <a:ext cx="48909" cy="42564"/>
            </a:xfrm>
            <a:custGeom>
              <a:avLst/>
              <a:gdLst/>
              <a:ahLst/>
              <a:cxnLst/>
              <a:rect l="l" t="t" r="r" b="b"/>
              <a:pathLst>
                <a:path w="3839" h="3341" extrusionOk="0">
                  <a:moveTo>
                    <a:pt x="1594" y="528"/>
                  </a:moveTo>
                  <a:cubicBezTo>
                    <a:pt x="1821" y="528"/>
                    <a:pt x="2049" y="583"/>
                    <a:pt x="2244" y="680"/>
                  </a:cubicBezTo>
                  <a:cubicBezTo>
                    <a:pt x="2798" y="888"/>
                    <a:pt x="3145" y="1512"/>
                    <a:pt x="3006" y="2136"/>
                  </a:cubicBezTo>
                  <a:cubicBezTo>
                    <a:pt x="2959" y="2658"/>
                    <a:pt x="2521" y="2953"/>
                    <a:pt x="2049" y="2953"/>
                  </a:cubicBezTo>
                  <a:cubicBezTo>
                    <a:pt x="1832" y="2953"/>
                    <a:pt x="1609" y="2891"/>
                    <a:pt x="1412" y="2760"/>
                  </a:cubicBezTo>
                  <a:cubicBezTo>
                    <a:pt x="927" y="2482"/>
                    <a:pt x="303" y="1858"/>
                    <a:pt x="580" y="1165"/>
                  </a:cubicBezTo>
                  <a:cubicBezTo>
                    <a:pt x="760" y="715"/>
                    <a:pt x="1174" y="528"/>
                    <a:pt x="1594" y="528"/>
                  </a:cubicBezTo>
                  <a:close/>
                  <a:moveTo>
                    <a:pt x="1931" y="1"/>
                  </a:moveTo>
                  <a:cubicBezTo>
                    <a:pt x="1276" y="1"/>
                    <a:pt x="676" y="561"/>
                    <a:pt x="511" y="1165"/>
                  </a:cubicBezTo>
                  <a:cubicBezTo>
                    <a:pt x="1" y="2299"/>
                    <a:pt x="650" y="3341"/>
                    <a:pt x="1662" y="3341"/>
                  </a:cubicBezTo>
                  <a:cubicBezTo>
                    <a:pt x="1887" y="3341"/>
                    <a:pt x="2130" y="3289"/>
                    <a:pt x="2383" y="3175"/>
                  </a:cubicBezTo>
                  <a:cubicBezTo>
                    <a:pt x="3769" y="2552"/>
                    <a:pt x="3838" y="749"/>
                    <a:pt x="2452" y="125"/>
                  </a:cubicBezTo>
                  <a:cubicBezTo>
                    <a:pt x="2279" y="39"/>
                    <a:pt x="2103" y="1"/>
                    <a:pt x="1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1" name="Google Shape;731;p15"/>
            <p:cNvGrpSpPr/>
            <p:nvPr/>
          </p:nvGrpSpPr>
          <p:grpSpPr>
            <a:xfrm>
              <a:off x="8127332" y="871191"/>
              <a:ext cx="272012" cy="400698"/>
              <a:chOff x="8641857" y="1784441"/>
              <a:chExt cx="272012" cy="400698"/>
            </a:xfrm>
          </p:grpSpPr>
          <p:sp>
            <p:nvSpPr>
              <p:cNvPr id="732" name="Google Shape;732;p15"/>
              <p:cNvSpPr/>
              <p:nvPr/>
            </p:nvSpPr>
            <p:spPr>
              <a:xfrm>
                <a:off x="8641857" y="1784441"/>
                <a:ext cx="113947" cy="79498"/>
              </a:xfrm>
              <a:custGeom>
                <a:avLst/>
                <a:gdLst/>
                <a:ahLst/>
                <a:cxnLst/>
                <a:rect l="l" t="t" r="r" b="b"/>
                <a:pathLst>
                  <a:path w="8944" h="6240" extrusionOk="0">
                    <a:moveTo>
                      <a:pt x="7903" y="1"/>
                    </a:moveTo>
                    <a:lnTo>
                      <a:pt x="1" y="4160"/>
                    </a:lnTo>
                    <a:lnTo>
                      <a:pt x="1110" y="6239"/>
                    </a:lnTo>
                    <a:lnTo>
                      <a:pt x="8943" y="2080"/>
                    </a:lnTo>
                    <a:lnTo>
                      <a:pt x="79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8671885" y="1819769"/>
                <a:ext cx="241984" cy="365370"/>
              </a:xfrm>
              <a:custGeom>
                <a:avLst/>
                <a:gdLst/>
                <a:ahLst/>
                <a:cxnLst/>
                <a:rect l="l" t="t" r="r" b="b"/>
                <a:pathLst>
                  <a:path w="18994" h="28679" extrusionOk="0">
                    <a:moveTo>
                      <a:pt x="5408" y="0"/>
                    </a:moveTo>
                    <a:lnTo>
                      <a:pt x="1" y="2843"/>
                    </a:lnTo>
                    <a:lnTo>
                      <a:pt x="12825" y="27035"/>
                    </a:lnTo>
                    <a:cubicBezTo>
                      <a:pt x="13364" y="28065"/>
                      <a:pt x="14460" y="28679"/>
                      <a:pt x="15571" y="28679"/>
                    </a:cubicBezTo>
                    <a:cubicBezTo>
                      <a:pt x="16029" y="28679"/>
                      <a:pt x="16489" y="28574"/>
                      <a:pt x="16914" y="28352"/>
                    </a:cubicBezTo>
                    <a:cubicBezTo>
                      <a:pt x="18370" y="27520"/>
                      <a:pt x="18994" y="25718"/>
                      <a:pt x="18231" y="24262"/>
                    </a:cubicBezTo>
                    <a:lnTo>
                      <a:pt x="54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8712513" y="1933690"/>
                <a:ext cx="196948" cy="251322"/>
              </a:xfrm>
              <a:custGeom>
                <a:avLst/>
                <a:gdLst/>
                <a:ahLst/>
                <a:cxnLst/>
                <a:rect l="l" t="t" r="r" b="b"/>
                <a:pathLst>
                  <a:path w="15459" h="19727" extrusionOk="0">
                    <a:moveTo>
                      <a:pt x="0" y="1"/>
                    </a:moveTo>
                    <a:lnTo>
                      <a:pt x="9705" y="18093"/>
                    </a:lnTo>
                    <a:cubicBezTo>
                      <a:pt x="10275" y="19138"/>
                      <a:pt x="11300" y="19727"/>
                      <a:pt x="12358" y="19727"/>
                    </a:cubicBezTo>
                    <a:cubicBezTo>
                      <a:pt x="12844" y="19727"/>
                      <a:pt x="13336" y="19602"/>
                      <a:pt x="13795" y="19340"/>
                    </a:cubicBezTo>
                    <a:cubicBezTo>
                      <a:pt x="14488" y="18925"/>
                      <a:pt x="15042" y="18370"/>
                      <a:pt x="15250" y="17538"/>
                    </a:cubicBezTo>
                    <a:cubicBezTo>
                      <a:pt x="15458" y="16776"/>
                      <a:pt x="15458" y="16013"/>
                      <a:pt x="15042" y="15251"/>
                    </a:cubicBezTo>
                    <a:lnTo>
                      <a:pt x="9150" y="4160"/>
                    </a:lnTo>
                    <a:cubicBezTo>
                      <a:pt x="8995" y="4227"/>
                      <a:pt x="8823" y="4259"/>
                      <a:pt x="8634" y="4259"/>
                    </a:cubicBezTo>
                    <a:cubicBezTo>
                      <a:pt x="6887" y="4259"/>
                      <a:pt x="3755" y="156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8719571" y="1855097"/>
                <a:ext cx="38870" cy="21199"/>
              </a:xfrm>
              <a:custGeom>
                <a:avLst/>
                <a:gdLst/>
                <a:ahLst/>
                <a:cxnLst/>
                <a:rect l="l" t="t" r="r" b="b"/>
                <a:pathLst>
                  <a:path w="3051" h="1664" extrusionOk="0">
                    <a:moveTo>
                      <a:pt x="3051" y="0"/>
                    </a:moveTo>
                    <a:cubicBezTo>
                      <a:pt x="2496" y="70"/>
                      <a:pt x="2011" y="277"/>
                      <a:pt x="1387" y="485"/>
                    </a:cubicBezTo>
                    <a:cubicBezTo>
                      <a:pt x="833" y="693"/>
                      <a:pt x="348" y="971"/>
                      <a:pt x="1" y="1525"/>
                    </a:cubicBezTo>
                    <a:lnTo>
                      <a:pt x="1" y="1664"/>
                    </a:lnTo>
                    <a:cubicBezTo>
                      <a:pt x="348" y="1664"/>
                      <a:pt x="625" y="1525"/>
                      <a:pt x="833" y="1456"/>
                    </a:cubicBezTo>
                    <a:cubicBezTo>
                      <a:pt x="1665" y="1040"/>
                      <a:pt x="2288" y="485"/>
                      <a:pt x="3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8747841" y="1885125"/>
                <a:ext cx="26499" cy="14804"/>
              </a:xfrm>
              <a:custGeom>
                <a:avLst/>
                <a:gdLst/>
                <a:ahLst/>
                <a:cxnLst/>
                <a:rect l="l" t="t" r="r" b="b"/>
                <a:pathLst>
                  <a:path w="2080" h="1162" extrusionOk="0">
                    <a:moveTo>
                      <a:pt x="2080" y="0"/>
                    </a:moveTo>
                    <a:cubicBezTo>
                      <a:pt x="1664" y="0"/>
                      <a:pt x="1317" y="139"/>
                      <a:pt x="971" y="208"/>
                    </a:cubicBezTo>
                    <a:cubicBezTo>
                      <a:pt x="555" y="347"/>
                      <a:pt x="208" y="555"/>
                      <a:pt x="0" y="1040"/>
                    </a:cubicBezTo>
                    <a:lnTo>
                      <a:pt x="0" y="1109"/>
                    </a:lnTo>
                    <a:cubicBezTo>
                      <a:pt x="104" y="1144"/>
                      <a:pt x="225" y="1161"/>
                      <a:pt x="338" y="1161"/>
                    </a:cubicBezTo>
                    <a:cubicBezTo>
                      <a:pt x="451" y="1161"/>
                      <a:pt x="555" y="1144"/>
                      <a:pt x="624" y="1109"/>
                    </a:cubicBezTo>
                    <a:cubicBezTo>
                      <a:pt x="901" y="1040"/>
                      <a:pt x="971" y="832"/>
                      <a:pt x="1179" y="763"/>
                    </a:cubicBezTo>
                    <a:cubicBezTo>
                      <a:pt x="1525" y="485"/>
                      <a:pt x="1802" y="20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8751370" y="1914262"/>
                <a:ext cx="38870" cy="21212"/>
              </a:xfrm>
              <a:custGeom>
                <a:avLst/>
                <a:gdLst/>
                <a:ahLst/>
                <a:cxnLst/>
                <a:rect l="l" t="t" r="r" b="b"/>
                <a:pathLst>
                  <a:path w="3051" h="1665" extrusionOk="0">
                    <a:moveTo>
                      <a:pt x="3050" y="1"/>
                    </a:moveTo>
                    <a:lnTo>
                      <a:pt x="3050" y="1"/>
                    </a:lnTo>
                    <a:cubicBezTo>
                      <a:pt x="2427" y="139"/>
                      <a:pt x="1941" y="347"/>
                      <a:pt x="1387" y="555"/>
                    </a:cubicBezTo>
                    <a:cubicBezTo>
                      <a:pt x="902" y="694"/>
                      <a:pt x="347" y="971"/>
                      <a:pt x="0" y="1595"/>
                    </a:cubicBezTo>
                    <a:lnTo>
                      <a:pt x="0" y="1664"/>
                    </a:lnTo>
                    <a:cubicBezTo>
                      <a:pt x="347" y="1664"/>
                      <a:pt x="624" y="1595"/>
                      <a:pt x="902" y="1526"/>
                    </a:cubicBezTo>
                    <a:cubicBezTo>
                      <a:pt x="1664" y="1040"/>
                      <a:pt x="2357" y="555"/>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8780506" y="1944290"/>
                <a:ext cx="26512" cy="15466"/>
              </a:xfrm>
              <a:custGeom>
                <a:avLst/>
                <a:gdLst/>
                <a:ahLst/>
                <a:cxnLst/>
                <a:rect l="l" t="t" r="r" b="b"/>
                <a:pathLst>
                  <a:path w="2081" h="1214" extrusionOk="0">
                    <a:moveTo>
                      <a:pt x="2080" y="0"/>
                    </a:moveTo>
                    <a:cubicBezTo>
                      <a:pt x="1595" y="0"/>
                      <a:pt x="1179" y="208"/>
                      <a:pt x="902" y="278"/>
                    </a:cubicBezTo>
                    <a:cubicBezTo>
                      <a:pt x="486" y="347"/>
                      <a:pt x="140" y="624"/>
                      <a:pt x="1" y="1040"/>
                    </a:cubicBezTo>
                    <a:lnTo>
                      <a:pt x="1" y="1109"/>
                    </a:lnTo>
                    <a:cubicBezTo>
                      <a:pt x="70" y="1179"/>
                      <a:pt x="174" y="1213"/>
                      <a:pt x="278" y="1213"/>
                    </a:cubicBezTo>
                    <a:cubicBezTo>
                      <a:pt x="382" y="1213"/>
                      <a:pt x="486" y="1179"/>
                      <a:pt x="555" y="1109"/>
                    </a:cubicBezTo>
                    <a:cubicBezTo>
                      <a:pt x="833" y="1040"/>
                      <a:pt x="902" y="902"/>
                      <a:pt x="1110" y="763"/>
                    </a:cubicBezTo>
                    <a:cubicBezTo>
                      <a:pt x="1457" y="555"/>
                      <a:pt x="1803" y="27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8783156" y="1974318"/>
                <a:ext cx="38870" cy="21199"/>
              </a:xfrm>
              <a:custGeom>
                <a:avLst/>
                <a:gdLst/>
                <a:ahLst/>
                <a:cxnLst/>
                <a:rect l="l" t="t" r="r" b="b"/>
                <a:pathLst>
                  <a:path w="3051" h="1664" extrusionOk="0">
                    <a:moveTo>
                      <a:pt x="3051" y="0"/>
                    </a:moveTo>
                    <a:cubicBezTo>
                      <a:pt x="2427" y="70"/>
                      <a:pt x="1942" y="347"/>
                      <a:pt x="1387" y="485"/>
                    </a:cubicBezTo>
                    <a:cubicBezTo>
                      <a:pt x="902" y="693"/>
                      <a:pt x="347" y="971"/>
                      <a:pt x="1" y="1525"/>
                    </a:cubicBezTo>
                    <a:lnTo>
                      <a:pt x="1" y="1664"/>
                    </a:lnTo>
                    <a:cubicBezTo>
                      <a:pt x="347" y="1664"/>
                      <a:pt x="625" y="1525"/>
                      <a:pt x="902" y="1456"/>
                    </a:cubicBezTo>
                    <a:cubicBezTo>
                      <a:pt x="1665" y="1040"/>
                      <a:pt x="2358" y="485"/>
                      <a:pt x="3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8811426" y="2004346"/>
                <a:ext cx="26499" cy="14804"/>
              </a:xfrm>
              <a:custGeom>
                <a:avLst/>
                <a:gdLst/>
                <a:ahLst/>
                <a:cxnLst/>
                <a:rect l="l" t="t" r="r" b="b"/>
                <a:pathLst>
                  <a:path w="2080" h="1162" extrusionOk="0">
                    <a:moveTo>
                      <a:pt x="2080" y="0"/>
                    </a:moveTo>
                    <a:lnTo>
                      <a:pt x="2080" y="0"/>
                    </a:lnTo>
                    <a:cubicBezTo>
                      <a:pt x="1733" y="69"/>
                      <a:pt x="1248" y="139"/>
                      <a:pt x="901" y="208"/>
                    </a:cubicBezTo>
                    <a:cubicBezTo>
                      <a:pt x="485" y="347"/>
                      <a:pt x="139" y="555"/>
                      <a:pt x="0" y="1040"/>
                    </a:cubicBezTo>
                    <a:lnTo>
                      <a:pt x="0" y="1109"/>
                    </a:lnTo>
                    <a:cubicBezTo>
                      <a:pt x="69" y="1144"/>
                      <a:pt x="173" y="1161"/>
                      <a:pt x="277" y="1161"/>
                    </a:cubicBezTo>
                    <a:cubicBezTo>
                      <a:pt x="381" y="1161"/>
                      <a:pt x="485" y="1144"/>
                      <a:pt x="555" y="1109"/>
                    </a:cubicBezTo>
                    <a:cubicBezTo>
                      <a:pt x="832" y="1040"/>
                      <a:pt x="901" y="832"/>
                      <a:pt x="1109" y="763"/>
                    </a:cubicBezTo>
                    <a:cubicBezTo>
                      <a:pt x="1456" y="485"/>
                      <a:pt x="1802" y="20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8815834" y="2033482"/>
                <a:ext cx="37991" cy="21212"/>
              </a:xfrm>
              <a:custGeom>
                <a:avLst/>
                <a:gdLst/>
                <a:ahLst/>
                <a:cxnLst/>
                <a:rect l="l" t="t" r="r" b="b"/>
                <a:pathLst>
                  <a:path w="2982" h="1665" extrusionOk="0">
                    <a:moveTo>
                      <a:pt x="2981" y="1"/>
                    </a:moveTo>
                    <a:lnTo>
                      <a:pt x="2981" y="1"/>
                    </a:lnTo>
                    <a:cubicBezTo>
                      <a:pt x="2427" y="209"/>
                      <a:pt x="1872" y="347"/>
                      <a:pt x="1387" y="555"/>
                    </a:cubicBezTo>
                    <a:cubicBezTo>
                      <a:pt x="832" y="694"/>
                      <a:pt x="347" y="971"/>
                      <a:pt x="1" y="1595"/>
                    </a:cubicBezTo>
                    <a:lnTo>
                      <a:pt x="1" y="1664"/>
                    </a:lnTo>
                    <a:cubicBezTo>
                      <a:pt x="347" y="1664"/>
                      <a:pt x="555" y="1595"/>
                      <a:pt x="832" y="1526"/>
                    </a:cubicBezTo>
                    <a:cubicBezTo>
                      <a:pt x="1595" y="1040"/>
                      <a:pt x="2288" y="555"/>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8843213" y="2063511"/>
                <a:ext cx="26512" cy="15466"/>
              </a:xfrm>
              <a:custGeom>
                <a:avLst/>
                <a:gdLst/>
                <a:ahLst/>
                <a:cxnLst/>
                <a:rect l="l" t="t" r="r" b="b"/>
                <a:pathLst>
                  <a:path w="2081" h="1214" extrusionOk="0">
                    <a:moveTo>
                      <a:pt x="2080" y="0"/>
                    </a:moveTo>
                    <a:lnTo>
                      <a:pt x="2080" y="0"/>
                    </a:lnTo>
                    <a:cubicBezTo>
                      <a:pt x="1664" y="70"/>
                      <a:pt x="1318" y="208"/>
                      <a:pt x="971" y="278"/>
                    </a:cubicBezTo>
                    <a:cubicBezTo>
                      <a:pt x="486" y="347"/>
                      <a:pt x="139" y="624"/>
                      <a:pt x="1" y="1040"/>
                    </a:cubicBezTo>
                    <a:lnTo>
                      <a:pt x="1" y="1109"/>
                    </a:lnTo>
                    <a:cubicBezTo>
                      <a:pt x="70" y="1179"/>
                      <a:pt x="174" y="1213"/>
                      <a:pt x="278" y="1213"/>
                    </a:cubicBezTo>
                    <a:cubicBezTo>
                      <a:pt x="382" y="1213"/>
                      <a:pt x="486" y="1179"/>
                      <a:pt x="555" y="1109"/>
                    </a:cubicBezTo>
                    <a:cubicBezTo>
                      <a:pt x="832" y="1040"/>
                      <a:pt x="971" y="902"/>
                      <a:pt x="1110" y="763"/>
                    </a:cubicBezTo>
                    <a:cubicBezTo>
                      <a:pt x="1456" y="486"/>
                      <a:pt x="1803" y="278"/>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8648928" y="1797691"/>
                <a:ext cx="99805" cy="52998"/>
              </a:xfrm>
              <a:custGeom>
                <a:avLst/>
                <a:gdLst/>
                <a:ahLst/>
                <a:cxnLst/>
                <a:rect l="l" t="t" r="r" b="b"/>
                <a:pathLst>
                  <a:path w="7834" h="4160" extrusionOk="0">
                    <a:moveTo>
                      <a:pt x="7833" y="1"/>
                    </a:moveTo>
                    <a:cubicBezTo>
                      <a:pt x="4991" y="1040"/>
                      <a:pt x="2427" y="2427"/>
                      <a:pt x="1" y="4160"/>
                    </a:cubicBezTo>
                    <a:cubicBezTo>
                      <a:pt x="2843" y="3189"/>
                      <a:pt x="5477" y="1803"/>
                      <a:pt x="7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4" name="Google Shape;744;p15"/>
          <p:cNvSpPr/>
          <p:nvPr/>
        </p:nvSpPr>
        <p:spPr>
          <a:xfrm rot="10800000" flipH="1">
            <a:off x="2433399" y="4765738"/>
            <a:ext cx="642030" cy="642030"/>
          </a:xfrm>
          <a:custGeom>
            <a:avLst/>
            <a:gdLst/>
            <a:ahLst/>
            <a:cxnLst/>
            <a:rect l="l" t="t" r="r" b="b"/>
            <a:pathLst>
              <a:path w="56842" h="56842" extrusionOk="0">
                <a:moveTo>
                  <a:pt x="28421" y="0"/>
                </a:moveTo>
                <a:cubicBezTo>
                  <a:pt x="12685" y="0"/>
                  <a:pt x="0" y="12755"/>
                  <a:pt x="0" y="28421"/>
                </a:cubicBezTo>
                <a:cubicBezTo>
                  <a:pt x="0" y="35283"/>
                  <a:pt x="2288" y="41522"/>
                  <a:pt x="6308" y="46374"/>
                </a:cubicBezTo>
                <a:cubicBezTo>
                  <a:pt x="11507" y="52821"/>
                  <a:pt x="19479" y="56841"/>
                  <a:pt x="28421" y="56841"/>
                </a:cubicBezTo>
                <a:cubicBezTo>
                  <a:pt x="37293" y="56841"/>
                  <a:pt x="45265" y="52821"/>
                  <a:pt x="50464" y="46374"/>
                </a:cubicBezTo>
                <a:cubicBezTo>
                  <a:pt x="54484" y="41453"/>
                  <a:pt x="56841" y="35214"/>
                  <a:pt x="56841" y="28421"/>
                </a:cubicBezTo>
                <a:cubicBezTo>
                  <a:pt x="56841" y="12755"/>
                  <a:pt x="44156" y="0"/>
                  <a:pt x="28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rot="2700000" flipH="1">
            <a:off x="8300397" y="69916"/>
            <a:ext cx="327426" cy="312981"/>
          </a:xfrm>
          <a:custGeom>
            <a:avLst/>
            <a:gdLst/>
            <a:ahLst/>
            <a:cxnLst/>
            <a:rect l="l" t="t" r="r" b="b"/>
            <a:pathLst>
              <a:path w="11439" h="10933" extrusionOk="0">
                <a:moveTo>
                  <a:pt x="5728" y="1"/>
                </a:moveTo>
                <a:cubicBezTo>
                  <a:pt x="5554" y="1"/>
                  <a:pt x="5377" y="9"/>
                  <a:pt x="5200" y="25"/>
                </a:cubicBezTo>
                <a:cubicBezTo>
                  <a:pt x="2219" y="372"/>
                  <a:pt x="1" y="3006"/>
                  <a:pt x="278" y="5986"/>
                </a:cubicBezTo>
                <a:cubicBezTo>
                  <a:pt x="539" y="8859"/>
                  <a:pt x="2891" y="10932"/>
                  <a:pt x="5712" y="10932"/>
                </a:cubicBezTo>
                <a:cubicBezTo>
                  <a:pt x="5886" y="10932"/>
                  <a:pt x="6062" y="10924"/>
                  <a:pt x="6240" y="10908"/>
                </a:cubicBezTo>
                <a:cubicBezTo>
                  <a:pt x="9290" y="10631"/>
                  <a:pt x="11438" y="7997"/>
                  <a:pt x="11161" y="4947"/>
                </a:cubicBezTo>
                <a:cubicBezTo>
                  <a:pt x="10965" y="2074"/>
                  <a:pt x="8556" y="1"/>
                  <a:pt x="5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rot="10800000" flipH="1">
            <a:off x="-1001652" y="2134161"/>
            <a:ext cx="1336181" cy="1336181"/>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899"/>
        <p:cNvGrpSpPr/>
        <p:nvPr/>
      </p:nvGrpSpPr>
      <p:grpSpPr>
        <a:xfrm>
          <a:off x="0" y="0"/>
          <a:ext cx="0" cy="0"/>
          <a:chOff x="0" y="0"/>
          <a:chExt cx="0" cy="0"/>
        </a:xfrm>
      </p:grpSpPr>
      <p:grpSp>
        <p:nvGrpSpPr>
          <p:cNvPr id="900" name="Google Shape;900;p18"/>
          <p:cNvGrpSpPr/>
          <p:nvPr/>
        </p:nvGrpSpPr>
        <p:grpSpPr>
          <a:xfrm>
            <a:off x="-102382" y="-170100"/>
            <a:ext cx="9372696" cy="5483700"/>
            <a:chOff x="-102382" y="-170100"/>
            <a:chExt cx="9372696" cy="5483700"/>
          </a:xfrm>
        </p:grpSpPr>
        <p:grpSp>
          <p:nvGrpSpPr>
            <p:cNvPr id="901" name="Google Shape;901;p18"/>
            <p:cNvGrpSpPr/>
            <p:nvPr/>
          </p:nvGrpSpPr>
          <p:grpSpPr>
            <a:xfrm>
              <a:off x="-102382" y="449173"/>
              <a:ext cx="9372696" cy="4214993"/>
              <a:chOff x="-721775" y="1833025"/>
              <a:chExt cx="10611000" cy="1466850"/>
            </a:xfrm>
          </p:grpSpPr>
          <p:cxnSp>
            <p:nvCxnSpPr>
              <p:cNvPr id="902" name="Google Shape;902;p18"/>
              <p:cNvCxnSpPr/>
              <p:nvPr/>
            </p:nvCxnSpPr>
            <p:spPr>
              <a:xfrm>
                <a:off x="-721775" y="18330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03" name="Google Shape;903;p18"/>
              <p:cNvCxnSpPr/>
              <p:nvPr/>
            </p:nvCxnSpPr>
            <p:spPr>
              <a:xfrm>
                <a:off x="-721775" y="20425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04" name="Google Shape;904;p18"/>
              <p:cNvCxnSpPr/>
              <p:nvPr/>
            </p:nvCxnSpPr>
            <p:spPr>
              <a:xfrm>
                <a:off x="-721775" y="22521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05" name="Google Shape;905;p18"/>
              <p:cNvCxnSpPr/>
              <p:nvPr/>
            </p:nvCxnSpPr>
            <p:spPr>
              <a:xfrm>
                <a:off x="-721775" y="24616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06" name="Google Shape;906;p18"/>
              <p:cNvCxnSpPr/>
              <p:nvPr/>
            </p:nvCxnSpPr>
            <p:spPr>
              <a:xfrm>
                <a:off x="-721775" y="26712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07" name="Google Shape;907;p18"/>
              <p:cNvCxnSpPr/>
              <p:nvPr/>
            </p:nvCxnSpPr>
            <p:spPr>
              <a:xfrm>
                <a:off x="-721775" y="288077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08" name="Google Shape;908;p18"/>
              <p:cNvCxnSpPr/>
              <p:nvPr/>
            </p:nvCxnSpPr>
            <p:spPr>
              <a:xfrm>
                <a:off x="-721775" y="3090325"/>
                <a:ext cx="10611000" cy="0"/>
              </a:xfrm>
              <a:prstGeom prst="straightConnector1">
                <a:avLst/>
              </a:prstGeom>
              <a:noFill/>
              <a:ln w="9525" cap="flat" cmpd="sng">
                <a:solidFill>
                  <a:schemeClr val="accent5"/>
                </a:solidFill>
                <a:prstDash val="solid"/>
                <a:round/>
                <a:headEnd type="none" w="med" len="med"/>
                <a:tailEnd type="none" w="med" len="med"/>
              </a:ln>
            </p:spPr>
          </p:cxnSp>
          <p:cxnSp>
            <p:nvCxnSpPr>
              <p:cNvPr id="909" name="Google Shape;909;p18"/>
              <p:cNvCxnSpPr/>
              <p:nvPr/>
            </p:nvCxnSpPr>
            <p:spPr>
              <a:xfrm>
                <a:off x="-721775" y="3299875"/>
                <a:ext cx="10611000" cy="0"/>
              </a:xfrm>
              <a:prstGeom prst="straightConnector1">
                <a:avLst/>
              </a:prstGeom>
              <a:noFill/>
              <a:ln w="9525" cap="flat" cmpd="sng">
                <a:solidFill>
                  <a:schemeClr val="accent5"/>
                </a:solidFill>
                <a:prstDash val="solid"/>
                <a:round/>
                <a:headEnd type="none" w="med" len="med"/>
                <a:tailEnd type="none" w="med" len="med"/>
              </a:ln>
            </p:spPr>
          </p:cxnSp>
        </p:grpSp>
        <p:cxnSp>
          <p:nvCxnSpPr>
            <p:cNvPr id="910" name="Google Shape;910;p18"/>
            <p:cNvCxnSpPr/>
            <p:nvPr/>
          </p:nvCxnSpPr>
          <p:spPr>
            <a:xfrm>
              <a:off x="10365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18"/>
            <p:cNvCxnSpPr/>
            <p:nvPr/>
          </p:nvCxnSpPr>
          <p:spPr>
            <a:xfrm>
              <a:off x="65104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12" name="Google Shape;912;p18"/>
            <p:cNvCxnSpPr/>
            <p:nvPr/>
          </p:nvCxnSpPr>
          <p:spPr>
            <a:xfrm>
              <a:off x="119843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13" name="Google Shape;913;p18"/>
            <p:cNvCxnSpPr/>
            <p:nvPr/>
          </p:nvCxnSpPr>
          <p:spPr>
            <a:xfrm>
              <a:off x="1745822"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18"/>
            <p:cNvCxnSpPr/>
            <p:nvPr/>
          </p:nvCxnSpPr>
          <p:spPr>
            <a:xfrm>
              <a:off x="2293210"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18"/>
            <p:cNvCxnSpPr/>
            <p:nvPr/>
          </p:nvCxnSpPr>
          <p:spPr>
            <a:xfrm>
              <a:off x="2840598"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16" name="Google Shape;916;p18"/>
            <p:cNvCxnSpPr/>
            <p:nvPr/>
          </p:nvCxnSpPr>
          <p:spPr>
            <a:xfrm>
              <a:off x="3387986"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17" name="Google Shape;917;p18"/>
            <p:cNvCxnSpPr/>
            <p:nvPr/>
          </p:nvCxnSpPr>
          <p:spPr>
            <a:xfrm>
              <a:off x="3935374"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18" name="Google Shape;918;p18"/>
            <p:cNvCxnSpPr/>
            <p:nvPr/>
          </p:nvCxnSpPr>
          <p:spPr>
            <a:xfrm>
              <a:off x="448276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19" name="Google Shape;919;p18"/>
            <p:cNvCxnSpPr/>
            <p:nvPr/>
          </p:nvCxnSpPr>
          <p:spPr>
            <a:xfrm>
              <a:off x="503015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20" name="Google Shape;920;p18"/>
            <p:cNvCxnSpPr/>
            <p:nvPr/>
          </p:nvCxnSpPr>
          <p:spPr>
            <a:xfrm>
              <a:off x="557753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21" name="Google Shape;921;p18"/>
            <p:cNvCxnSpPr/>
            <p:nvPr/>
          </p:nvCxnSpPr>
          <p:spPr>
            <a:xfrm>
              <a:off x="6124927"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22" name="Google Shape;922;p18"/>
            <p:cNvCxnSpPr/>
            <p:nvPr/>
          </p:nvCxnSpPr>
          <p:spPr>
            <a:xfrm>
              <a:off x="6672315"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23" name="Google Shape;923;p18"/>
            <p:cNvCxnSpPr/>
            <p:nvPr/>
          </p:nvCxnSpPr>
          <p:spPr>
            <a:xfrm>
              <a:off x="7219703"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24" name="Google Shape;924;p18"/>
            <p:cNvCxnSpPr/>
            <p:nvPr/>
          </p:nvCxnSpPr>
          <p:spPr>
            <a:xfrm>
              <a:off x="7767091"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25" name="Google Shape;925;p18"/>
            <p:cNvCxnSpPr/>
            <p:nvPr/>
          </p:nvCxnSpPr>
          <p:spPr>
            <a:xfrm>
              <a:off x="8314479" y="-170100"/>
              <a:ext cx="0" cy="5483700"/>
            </a:xfrm>
            <a:prstGeom prst="straightConnector1">
              <a:avLst/>
            </a:prstGeom>
            <a:noFill/>
            <a:ln w="9525" cap="flat" cmpd="sng">
              <a:solidFill>
                <a:schemeClr val="accent5"/>
              </a:solidFill>
              <a:prstDash val="solid"/>
              <a:round/>
              <a:headEnd type="none" w="med" len="med"/>
              <a:tailEnd type="none" w="med" len="med"/>
            </a:ln>
          </p:spPr>
        </p:cxnSp>
        <p:cxnSp>
          <p:nvCxnSpPr>
            <p:cNvPr id="926" name="Google Shape;926;p18"/>
            <p:cNvCxnSpPr/>
            <p:nvPr/>
          </p:nvCxnSpPr>
          <p:spPr>
            <a:xfrm>
              <a:off x="8861867" y="-170100"/>
              <a:ext cx="0" cy="5483700"/>
            </a:xfrm>
            <a:prstGeom prst="straightConnector1">
              <a:avLst/>
            </a:prstGeom>
            <a:noFill/>
            <a:ln w="9525" cap="flat" cmpd="sng">
              <a:solidFill>
                <a:schemeClr val="accent5"/>
              </a:solidFill>
              <a:prstDash val="solid"/>
              <a:round/>
              <a:headEnd type="none" w="med" len="med"/>
              <a:tailEnd type="none" w="med" len="med"/>
            </a:ln>
          </p:spPr>
        </p:cxnSp>
      </p:grpSp>
      <p:sp>
        <p:nvSpPr>
          <p:cNvPr id="927" name="Google Shape;92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Fira Sans Condensed Black" panose="020B0A03050000020004" pitchFamily="34" charset="0"/>
                <a:cs typeface="#9Slide03 Arima Madurai" panose="00000500000000000000" pitchFamily="2" charset="-93"/>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928" name="Google Shape;928;p18"/>
          <p:cNvSpPr txBox="1">
            <a:spLocks noGrp="1"/>
          </p:cNvSpPr>
          <p:nvPr>
            <p:ph type="subTitle" idx="1"/>
          </p:nvPr>
        </p:nvSpPr>
        <p:spPr>
          <a:xfrm>
            <a:off x="4923075" y="2367525"/>
            <a:ext cx="3501000" cy="1561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929" name="Google Shape;929;p18"/>
          <p:cNvSpPr txBox="1">
            <a:spLocks noGrp="1"/>
          </p:cNvSpPr>
          <p:nvPr>
            <p:ph type="subTitle" idx="2"/>
          </p:nvPr>
        </p:nvSpPr>
        <p:spPr>
          <a:xfrm>
            <a:off x="720000" y="2367525"/>
            <a:ext cx="3501000" cy="1561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b="0">
                <a:latin typeface="Calibri" panose="020F0502020204030204" pitchFamily="34" charset="0"/>
                <a:ea typeface="Calibri" panose="020F0502020204030204" pitchFamily="34" charset="0"/>
                <a:cs typeface="Calibri" panose="020F0502020204030204" pitchFamily="34" charset="0"/>
                <a:sym typeface="Montserrat Medium"/>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dirty="0"/>
          </a:p>
        </p:txBody>
      </p:sp>
      <p:sp>
        <p:nvSpPr>
          <p:cNvPr id="930" name="Google Shape;930;p18"/>
          <p:cNvSpPr txBox="1">
            <a:spLocks noGrp="1"/>
          </p:cNvSpPr>
          <p:nvPr>
            <p:ph type="subTitle" idx="3"/>
          </p:nvPr>
        </p:nvSpPr>
        <p:spPr>
          <a:xfrm>
            <a:off x="720001" y="1808625"/>
            <a:ext cx="35010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31" name="Google Shape;931;p18"/>
          <p:cNvSpPr txBox="1">
            <a:spLocks noGrp="1"/>
          </p:cNvSpPr>
          <p:nvPr>
            <p:ph type="subTitle" idx="4"/>
          </p:nvPr>
        </p:nvSpPr>
        <p:spPr>
          <a:xfrm>
            <a:off x="4923110" y="1808625"/>
            <a:ext cx="35010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932" name="Google Shape;932;p18"/>
          <p:cNvGrpSpPr/>
          <p:nvPr/>
        </p:nvGrpSpPr>
        <p:grpSpPr>
          <a:xfrm>
            <a:off x="-69168" y="174570"/>
            <a:ext cx="737069" cy="729848"/>
            <a:chOff x="3398331" y="1368868"/>
            <a:chExt cx="448639" cy="444244"/>
          </a:xfrm>
        </p:grpSpPr>
        <p:sp>
          <p:nvSpPr>
            <p:cNvPr id="933" name="Google Shape;933;p18"/>
            <p:cNvSpPr/>
            <p:nvPr/>
          </p:nvSpPr>
          <p:spPr>
            <a:xfrm>
              <a:off x="3462808" y="1527443"/>
              <a:ext cx="249933" cy="226976"/>
            </a:xfrm>
            <a:custGeom>
              <a:avLst/>
              <a:gdLst/>
              <a:ahLst/>
              <a:cxnLst/>
              <a:rect l="l" t="t" r="r" b="b"/>
              <a:pathLst>
                <a:path w="19618" h="17816" extrusionOk="0">
                  <a:moveTo>
                    <a:pt x="347" y="1"/>
                  </a:moveTo>
                  <a:lnTo>
                    <a:pt x="0" y="417"/>
                  </a:lnTo>
                  <a:lnTo>
                    <a:pt x="19271" y="17816"/>
                  </a:lnTo>
                  <a:lnTo>
                    <a:pt x="19617" y="17469"/>
                  </a:lnTo>
                  <a:lnTo>
                    <a:pt x="3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8"/>
            <p:cNvSpPr/>
            <p:nvPr/>
          </p:nvSpPr>
          <p:spPr>
            <a:xfrm>
              <a:off x="3708308" y="1428542"/>
              <a:ext cx="75969" cy="324997"/>
            </a:xfrm>
            <a:custGeom>
              <a:avLst/>
              <a:gdLst/>
              <a:ahLst/>
              <a:cxnLst/>
              <a:rect l="l" t="t" r="r" b="b"/>
              <a:pathLst>
                <a:path w="5963" h="25510" extrusionOk="0">
                  <a:moveTo>
                    <a:pt x="5477" y="0"/>
                  </a:moveTo>
                  <a:lnTo>
                    <a:pt x="1" y="25371"/>
                  </a:lnTo>
                  <a:lnTo>
                    <a:pt x="486" y="25509"/>
                  </a:lnTo>
                  <a:lnTo>
                    <a:pt x="5962" y="69"/>
                  </a:lnTo>
                  <a:lnTo>
                    <a:pt x="54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8"/>
            <p:cNvSpPr/>
            <p:nvPr/>
          </p:nvSpPr>
          <p:spPr>
            <a:xfrm>
              <a:off x="3463687" y="1425892"/>
              <a:ext cx="317048" cy="107742"/>
            </a:xfrm>
            <a:custGeom>
              <a:avLst/>
              <a:gdLst/>
              <a:ahLst/>
              <a:cxnLst/>
              <a:rect l="l" t="t" r="r" b="b"/>
              <a:pathLst>
                <a:path w="24886" h="8457" extrusionOk="0">
                  <a:moveTo>
                    <a:pt x="24747" y="0"/>
                  </a:moveTo>
                  <a:lnTo>
                    <a:pt x="0" y="7972"/>
                  </a:lnTo>
                  <a:lnTo>
                    <a:pt x="139" y="8457"/>
                  </a:lnTo>
                  <a:lnTo>
                    <a:pt x="24886" y="485"/>
                  </a:lnTo>
                  <a:lnTo>
                    <a:pt x="247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8"/>
            <p:cNvSpPr/>
            <p:nvPr/>
          </p:nvSpPr>
          <p:spPr>
            <a:xfrm>
              <a:off x="3713608" y="1368868"/>
              <a:ext cx="133362" cy="119832"/>
            </a:xfrm>
            <a:custGeom>
              <a:avLst/>
              <a:gdLst/>
              <a:ahLst/>
              <a:cxnLst/>
              <a:rect l="l" t="t" r="r" b="b"/>
              <a:pathLst>
                <a:path w="10468" h="9406" extrusionOk="0">
                  <a:moveTo>
                    <a:pt x="5219" y="1"/>
                  </a:moveTo>
                  <a:cubicBezTo>
                    <a:pt x="3935" y="1"/>
                    <a:pt x="2650" y="506"/>
                    <a:pt x="1733" y="1495"/>
                  </a:cubicBezTo>
                  <a:cubicBezTo>
                    <a:pt x="1" y="3436"/>
                    <a:pt x="208" y="6486"/>
                    <a:pt x="2080" y="8219"/>
                  </a:cubicBezTo>
                  <a:cubicBezTo>
                    <a:pt x="2976" y="9019"/>
                    <a:pt x="4094" y="9406"/>
                    <a:pt x="5208" y="9406"/>
                  </a:cubicBezTo>
                  <a:cubicBezTo>
                    <a:pt x="6507" y="9406"/>
                    <a:pt x="7802" y="8880"/>
                    <a:pt x="8735" y="7873"/>
                  </a:cubicBezTo>
                  <a:cubicBezTo>
                    <a:pt x="10468" y="5932"/>
                    <a:pt x="10329" y="2951"/>
                    <a:pt x="8388" y="1218"/>
                  </a:cubicBezTo>
                  <a:cubicBezTo>
                    <a:pt x="7506" y="402"/>
                    <a:pt x="6363" y="1"/>
                    <a:pt x="5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8"/>
            <p:cNvSpPr/>
            <p:nvPr/>
          </p:nvSpPr>
          <p:spPr>
            <a:xfrm>
              <a:off x="3398331" y="1470864"/>
              <a:ext cx="133362" cy="119399"/>
            </a:xfrm>
            <a:custGeom>
              <a:avLst/>
              <a:gdLst/>
              <a:ahLst/>
              <a:cxnLst/>
              <a:rect l="l" t="t" r="r" b="b"/>
              <a:pathLst>
                <a:path w="10468" h="9372" extrusionOk="0">
                  <a:moveTo>
                    <a:pt x="5192" y="1"/>
                  </a:moveTo>
                  <a:cubicBezTo>
                    <a:pt x="3916" y="1"/>
                    <a:pt x="2650" y="504"/>
                    <a:pt x="1734" y="1530"/>
                  </a:cubicBezTo>
                  <a:cubicBezTo>
                    <a:pt x="1" y="3402"/>
                    <a:pt x="140" y="6452"/>
                    <a:pt x="2080" y="8185"/>
                  </a:cubicBezTo>
                  <a:cubicBezTo>
                    <a:pt x="2944" y="8985"/>
                    <a:pt x="4060" y="9371"/>
                    <a:pt x="5180" y="9371"/>
                  </a:cubicBezTo>
                  <a:cubicBezTo>
                    <a:pt x="6487" y="9371"/>
                    <a:pt x="7802" y="8846"/>
                    <a:pt x="8735" y="7838"/>
                  </a:cubicBezTo>
                  <a:cubicBezTo>
                    <a:pt x="10468" y="5897"/>
                    <a:pt x="10260" y="2917"/>
                    <a:pt x="8388" y="1184"/>
                  </a:cubicBezTo>
                  <a:cubicBezTo>
                    <a:pt x="7474" y="400"/>
                    <a:pt x="6329" y="1"/>
                    <a:pt x="5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8"/>
            <p:cNvSpPr/>
            <p:nvPr/>
          </p:nvSpPr>
          <p:spPr>
            <a:xfrm>
              <a:off x="3643843" y="1693369"/>
              <a:ext cx="134241" cy="119743"/>
            </a:xfrm>
            <a:custGeom>
              <a:avLst/>
              <a:gdLst/>
              <a:ahLst/>
              <a:cxnLst/>
              <a:rect l="l" t="t" r="r" b="b"/>
              <a:pathLst>
                <a:path w="10537" h="9399" extrusionOk="0">
                  <a:moveTo>
                    <a:pt x="5271" y="1"/>
                  </a:moveTo>
                  <a:cubicBezTo>
                    <a:pt x="3961" y="1"/>
                    <a:pt x="2666" y="526"/>
                    <a:pt x="1733" y="1534"/>
                  </a:cubicBezTo>
                  <a:cubicBezTo>
                    <a:pt x="0" y="3475"/>
                    <a:pt x="208" y="6455"/>
                    <a:pt x="2080" y="8188"/>
                  </a:cubicBezTo>
                  <a:cubicBezTo>
                    <a:pt x="2986" y="8998"/>
                    <a:pt x="4135" y="9399"/>
                    <a:pt x="5278" y="9399"/>
                  </a:cubicBezTo>
                  <a:cubicBezTo>
                    <a:pt x="6582" y="9399"/>
                    <a:pt x="7880" y="8876"/>
                    <a:pt x="8804" y="7842"/>
                  </a:cubicBezTo>
                  <a:cubicBezTo>
                    <a:pt x="10537" y="5970"/>
                    <a:pt x="10329" y="2920"/>
                    <a:pt x="8457" y="1187"/>
                  </a:cubicBezTo>
                  <a:cubicBezTo>
                    <a:pt x="7529" y="387"/>
                    <a:pt x="6394" y="1"/>
                    <a:pt x="5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18"/>
          <p:cNvGrpSpPr/>
          <p:nvPr/>
        </p:nvGrpSpPr>
        <p:grpSpPr>
          <a:xfrm rot="-8100000">
            <a:off x="8199300" y="3963231"/>
            <a:ext cx="820315" cy="1042975"/>
            <a:chOff x="3661501" y="2847663"/>
            <a:chExt cx="465418" cy="591748"/>
          </a:xfrm>
        </p:grpSpPr>
        <p:sp>
          <p:nvSpPr>
            <p:cNvPr id="940" name="Google Shape;940;p18"/>
            <p:cNvSpPr/>
            <p:nvPr/>
          </p:nvSpPr>
          <p:spPr>
            <a:xfrm>
              <a:off x="3703008" y="2877730"/>
              <a:ext cx="99805" cy="43291"/>
            </a:xfrm>
            <a:custGeom>
              <a:avLst/>
              <a:gdLst/>
              <a:ahLst/>
              <a:cxnLst/>
              <a:rect l="l" t="t" r="r" b="b"/>
              <a:pathLst>
                <a:path w="7834" h="3398" extrusionOk="0">
                  <a:moveTo>
                    <a:pt x="209" y="1"/>
                  </a:moveTo>
                  <a:lnTo>
                    <a:pt x="1" y="625"/>
                  </a:lnTo>
                  <a:lnTo>
                    <a:pt x="7626" y="3397"/>
                  </a:lnTo>
                  <a:lnTo>
                    <a:pt x="7834" y="2843"/>
                  </a:lnTo>
                  <a:lnTo>
                    <a:pt x="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8"/>
            <p:cNvSpPr/>
            <p:nvPr/>
          </p:nvSpPr>
          <p:spPr>
            <a:xfrm>
              <a:off x="3661501" y="2847663"/>
              <a:ext cx="57419" cy="57457"/>
            </a:xfrm>
            <a:custGeom>
              <a:avLst/>
              <a:gdLst/>
              <a:ahLst/>
              <a:cxnLst/>
              <a:rect l="l" t="t" r="r" b="b"/>
              <a:pathLst>
                <a:path w="4507" h="4510" extrusionOk="0">
                  <a:moveTo>
                    <a:pt x="2171" y="1"/>
                  </a:moveTo>
                  <a:cubicBezTo>
                    <a:pt x="976" y="1"/>
                    <a:pt x="1" y="1016"/>
                    <a:pt x="1" y="2291"/>
                  </a:cubicBezTo>
                  <a:cubicBezTo>
                    <a:pt x="1" y="3539"/>
                    <a:pt x="1041" y="4510"/>
                    <a:pt x="2288" y="4510"/>
                  </a:cubicBezTo>
                  <a:cubicBezTo>
                    <a:pt x="3605" y="4510"/>
                    <a:pt x="4506" y="3470"/>
                    <a:pt x="4506" y="2291"/>
                  </a:cubicBezTo>
                  <a:cubicBezTo>
                    <a:pt x="4506" y="974"/>
                    <a:pt x="3467" y="4"/>
                    <a:pt x="2288" y="4"/>
                  </a:cubicBezTo>
                  <a:cubicBezTo>
                    <a:pt x="2249" y="2"/>
                    <a:pt x="2210" y="1"/>
                    <a:pt x="2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8"/>
            <p:cNvSpPr/>
            <p:nvPr/>
          </p:nvSpPr>
          <p:spPr>
            <a:xfrm>
              <a:off x="3798392" y="2915708"/>
              <a:ext cx="123642" cy="162511"/>
            </a:xfrm>
            <a:custGeom>
              <a:avLst/>
              <a:gdLst/>
              <a:ahLst/>
              <a:cxnLst/>
              <a:rect l="l" t="t" r="r" b="b"/>
              <a:pathLst>
                <a:path w="9705" h="12756" extrusionOk="0">
                  <a:moveTo>
                    <a:pt x="485" y="1"/>
                  </a:moveTo>
                  <a:lnTo>
                    <a:pt x="0" y="347"/>
                  </a:lnTo>
                  <a:lnTo>
                    <a:pt x="9219" y="12755"/>
                  </a:lnTo>
                  <a:lnTo>
                    <a:pt x="9705" y="12409"/>
                  </a:lnTo>
                  <a:lnTo>
                    <a:pt x="4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8"/>
            <p:cNvSpPr/>
            <p:nvPr/>
          </p:nvSpPr>
          <p:spPr>
            <a:xfrm>
              <a:off x="3760414" y="2876851"/>
              <a:ext cx="81256" cy="81256"/>
            </a:xfrm>
            <a:custGeom>
              <a:avLst/>
              <a:gdLst/>
              <a:ahLst/>
              <a:cxnLst/>
              <a:rect l="l" t="t" r="r" b="b"/>
              <a:pathLst>
                <a:path w="6378" h="6378" extrusionOk="0">
                  <a:moveTo>
                    <a:pt x="3189" y="0"/>
                  </a:moveTo>
                  <a:cubicBezTo>
                    <a:pt x="1456" y="0"/>
                    <a:pt x="0" y="1387"/>
                    <a:pt x="0" y="3189"/>
                  </a:cubicBezTo>
                  <a:cubicBezTo>
                    <a:pt x="0" y="4991"/>
                    <a:pt x="1456" y="6378"/>
                    <a:pt x="3189" y="6378"/>
                  </a:cubicBezTo>
                  <a:cubicBezTo>
                    <a:pt x="4991" y="6378"/>
                    <a:pt x="6378" y="4922"/>
                    <a:pt x="6378" y="3189"/>
                  </a:cubicBezTo>
                  <a:cubicBezTo>
                    <a:pt x="6378" y="1387"/>
                    <a:pt x="4922" y="0"/>
                    <a:pt x="31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8"/>
            <p:cNvSpPr/>
            <p:nvPr/>
          </p:nvSpPr>
          <p:spPr>
            <a:xfrm>
              <a:off x="3757764" y="3072907"/>
              <a:ext cx="163390" cy="128942"/>
            </a:xfrm>
            <a:custGeom>
              <a:avLst/>
              <a:gdLst/>
              <a:ahLst/>
              <a:cxnLst/>
              <a:rect l="l" t="t" r="r" b="b"/>
              <a:pathLst>
                <a:path w="12825" h="10121" extrusionOk="0">
                  <a:moveTo>
                    <a:pt x="12478" y="0"/>
                  </a:moveTo>
                  <a:lnTo>
                    <a:pt x="0" y="9705"/>
                  </a:lnTo>
                  <a:lnTo>
                    <a:pt x="416" y="10121"/>
                  </a:lnTo>
                  <a:lnTo>
                    <a:pt x="12824" y="416"/>
                  </a:lnTo>
                  <a:lnTo>
                    <a:pt x="12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8"/>
            <p:cNvSpPr/>
            <p:nvPr/>
          </p:nvSpPr>
          <p:spPr>
            <a:xfrm>
              <a:off x="3915842" y="3073786"/>
              <a:ext cx="103334" cy="330297"/>
            </a:xfrm>
            <a:custGeom>
              <a:avLst/>
              <a:gdLst/>
              <a:ahLst/>
              <a:cxnLst/>
              <a:rect l="l" t="t" r="r" b="b"/>
              <a:pathLst>
                <a:path w="8111" h="25926" extrusionOk="0">
                  <a:moveTo>
                    <a:pt x="555" y="1"/>
                  </a:moveTo>
                  <a:lnTo>
                    <a:pt x="0" y="208"/>
                  </a:lnTo>
                  <a:lnTo>
                    <a:pt x="7487" y="25926"/>
                  </a:lnTo>
                  <a:lnTo>
                    <a:pt x="8111" y="25718"/>
                  </a:lnTo>
                  <a:lnTo>
                    <a:pt x="5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8"/>
            <p:cNvSpPr/>
            <p:nvPr/>
          </p:nvSpPr>
          <p:spPr>
            <a:xfrm>
              <a:off x="4011214" y="3231864"/>
              <a:ext cx="90976" cy="172219"/>
            </a:xfrm>
            <a:custGeom>
              <a:avLst/>
              <a:gdLst/>
              <a:ahLst/>
              <a:cxnLst/>
              <a:rect l="l" t="t" r="r" b="b"/>
              <a:pathLst>
                <a:path w="7141" h="13518" extrusionOk="0">
                  <a:moveTo>
                    <a:pt x="6586" y="1"/>
                  </a:moveTo>
                  <a:lnTo>
                    <a:pt x="1" y="13310"/>
                  </a:lnTo>
                  <a:lnTo>
                    <a:pt x="555" y="13518"/>
                  </a:lnTo>
                  <a:lnTo>
                    <a:pt x="7141" y="278"/>
                  </a:lnTo>
                  <a:lnTo>
                    <a:pt x="65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8"/>
            <p:cNvSpPr/>
            <p:nvPr/>
          </p:nvSpPr>
          <p:spPr>
            <a:xfrm>
              <a:off x="3915842" y="2961636"/>
              <a:ext cx="87435" cy="115692"/>
            </a:xfrm>
            <a:custGeom>
              <a:avLst/>
              <a:gdLst/>
              <a:ahLst/>
              <a:cxnLst/>
              <a:rect l="l" t="t" r="r" b="b"/>
              <a:pathLst>
                <a:path w="6863" h="9081" extrusionOk="0">
                  <a:moveTo>
                    <a:pt x="6378" y="0"/>
                  </a:moveTo>
                  <a:lnTo>
                    <a:pt x="0" y="8734"/>
                  </a:lnTo>
                  <a:lnTo>
                    <a:pt x="486" y="9081"/>
                  </a:lnTo>
                  <a:lnTo>
                    <a:pt x="6863" y="347"/>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8"/>
            <p:cNvSpPr/>
            <p:nvPr/>
          </p:nvSpPr>
          <p:spPr>
            <a:xfrm>
              <a:off x="3718907" y="3156800"/>
              <a:ext cx="82148" cy="81256"/>
            </a:xfrm>
            <a:custGeom>
              <a:avLst/>
              <a:gdLst/>
              <a:ahLst/>
              <a:cxnLst/>
              <a:rect l="l" t="t" r="r" b="b"/>
              <a:pathLst>
                <a:path w="6448" h="6378" extrusionOk="0">
                  <a:moveTo>
                    <a:pt x="3258" y="0"/>
                  </a:moveTo>
                  <a:cubicBezTo>
                    <a:pt x="1525" y="0"/>
                    <a:pt x="0" y="1456"/>
                    <a:pt x="0" y="3189"/>
                  </a:cubicBezTo>
                  <a:cubicBezTo>
                    <a:pt x="0" y="5061"/>
                    <a:pt x="1525" y="6378"/>
                    <a:pt x="3258" y="6378"/>
                  </a:cubicBezTo>
                  <a:cubicBezTo>
                    <a:pt x="5061" y="6378"/>
                    <a:pt x="6447" y="4922"/>
                    <a:pt x="6447" y="3189"/>
                  </a:cubicBezTo>
                  <a:cubicBezTo>
                    <a:pt x="6447" y="1387"/>
                    <a:pt x="4991" y="0"/>
                    <a:pt x="3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8"/>
            <p:cNvSpPr/>
            <p:nvPr/>
          </p:nvSpPr>
          <p:spPr>
            <a:xfrm>
              <a:off x="3973249" y="3357263"/>
              <a:ext cx="82135" cy="82148"/>
            </a:xfrm>
            <a:custGeom>
              <a:avLst/>
              <a:gdLst/>
              <a:ahLst/>
              <a:cxnLst/>
              <a:rect l="l" t="t" r="r" b="b"/>
              <a:pathLst>
                <a:path w="6447" h="6448" extrusionOk="0">
                  <a:moveTo>
                    <a:pt x="3189" y="1"/>
                  </a:moveTo>
                  <a:cubicBezTo>
                    <a:pt x="1456" y="1"/>
                    <a:pt x="0" y="1456"/>
                    <a:pt x="0" y="3259"/>
                  </a:cubicBezTo>
                  <a:cubicBezTo>
                    <a:pt x="0" y="4992"/>
                    <a:pt x="1456" y="6447"/>
                    <a:pt x="3189" y="6447"/>
                  </a:cubicBezTo>
                  <a:cubicBezTo>
                    <a:pt x="4991" y="6447"/>
                    <a:pt x="6447" y="4992"/>
                    <a:pt x="6447" y="3259"/>
                  </a:cubicBezTo>
                  <a:cubicBezTo>
                    <a:pt x="6447" y="1456"/>
                    <a:pt x="4991" y="1"/>
                    <a:pt x="3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8"/>
            <p:cNvSpPr/>
            <p:nvPr/>
          </p:nvSpPr>
          <p:spPr>
            <a:xfrm>
              <a:off x="3970599" y="2935098"/>
              <a:ext cx="57406" cy="57457"/>
            </a:xfrm>
            <a:custGeom>
              <a:avLst/>
              <a:gdLst/>
              <a:ahLst/>
              <a:cxnLst/>
              <a:rect l="l" t="t" r="r" b="b"/>
              <a:pathLst>
                <a:path w="4506" h="4510" extrusionOk="0">
                  <a:moveTo>
                    <a:pt x="2170" y="0"/>
                  </a:moveTo>
                  <a:cubicBezTo>
                    <a:pt x="975" y="0"/>
                    <a:pt x="0" y="1013"/>
                    <a:pt x="0" y="2222"/>
                  </a:cubicBezTo>
                  <a:cubicBezTo>
                    <a:pt x="0" y="3539"/>
                    <a:pt x="1040" y="4509"/>
                    <a:pt x="2288" y="4509"/>
                  </a:cubicBezTo>
                  <a:cubicBezTo>
                    <a:pt x="3605" y="4509"/>
                    <a:pt x="4506" y="3469"/>
                    <a:pt x="4506" y="2222"/>
                  </a:cubicBezTo>
                  <a:cubicBezTo>
                    <a:pt x="4506" y="974"/>
                    <a:pt x="3466" y="4"/>
                    <a:pt x="2288" y="4"/>
                  </a:cubicBezTo>
                  <a:cubicBezTo>
                    <a:pt x="2248" y="1"/>
                    <a:pt x="2209" y="0"/>
                    <a:pt x="2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8"/>
            <p:cNvSpPr/>
            <p:nvPr/>
          </p:nvSpPr>
          <p:spPr>
            <a:xfrm>
              <a:off x="4069499" y="3210626"/>
              <a:ext cx="57419" cy="57457"/>
            </a:xfrm>
            <a:custGeom>
              <a:avLst/>
              <a:gdLst/>
              <a:ahLst/>
              <a:cxnLst/>
              <a:rect l="l" t="t" r="r" b="b"/>
              <a:pathLst>
                <a:path w="4507" h="4510" extrusionOk="0">
                  <a:moveTo>
                    <a:pt x="2108" y="1"/>
                  </a:moveTo>
                  <a:cubicBezTo>
                    <a:pt x="976" y="1"/>
                    <a:pt x="1" y="1016"/>
                    <a:pt x="1" y="2291"/>
                  </a:cubicBezTo>
                  <a:cubicBezTo>
                    <a:pt x="1" y="3608"/>
                    <a:pt x="1041" y="4510"/>
                    <a:pt x="2219" y="4510"/>
                  </a:cubicBezTo>
                  <a:cubicBezTo>
                    <a:pt x="3536" y="4510"/>
                    <a:pt x="4506" y="3470"/>
                    <a:pt x="4506" y="2291"/>
                  </a:cubicBezTo>
                  <a:cubicBezTo>
                    <a:pt x="4506" y="974"/>
                    <a:pt x="3467" y="4"/>
                    <a:pt x="2219" y="4"/>
                  </a:cubicBezTo>
                  <a:cubicBezTo>
                    <a:pt x="2182" y="2"/>
                    <a:pt x="2145" y="1"/>
                    <a:pt x="2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8"/>
            <p:cNvSpPr/>
            <p:nvPr/>
          </p:nvSpPr>
          <p:spPr>
            <a:xfrm>
              <a:off x="3870806" y="3027858"/>
              <a:ext cx="94505" cy="94518"/>
            </a:xfrm>
            <a:custGeom>
              <a:avLst/>
              <a:gdLst/>
              <a:ahLst/>
              <a:cxnLst/>
              <a:rect l="l" t="t" r="r" b="b"/>
              <a:pathLst>
                <a:path w="7418" h="7419" extrusionOk="0">
                  <a:moveTo>
                    <a:pt x="3674" y="1"/>
                  </a:moveTo>
                  <a:cubicBezTo>
                    <a:pt x="1595" y="1"/>
                    <a:pt x="0" y="1665"/>
                    <a:pt x="0" y="3744"/>
                  </a:cubicBezTo>
                  <a:cubicBezTo>
                    <a:pt x="0" y="5824"/>
                    <a:pt x="1595" y="7418"/>
                    <a:pt x="3674" y="7418"/>
                  </a:cubicBezTo>
                  <a:cubicBezTo>
                    <a:pt x="5754" y="7418"/>
                    <a:pt x="7417" y="5824"/>
                    <a:pt x="7417" y="3744"/>
                  </a:cubicBezTo>
                  <a:cubicBezTo>
                    <a:pt x="7417" y="1665"/>
                    <a:pt x="5754" y="1"/>
                    <a:pt x="3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18"/>
          <p:cNvSpPr/>
          <p:nvPr/>
        </p:nvSpPr>
        <p:spPr>
          <a:xfrm rot="10800000">
            <a:off x="-114817" y="3488157"/>
            <a:ext cx="457720" cy="457720"/>
          </a:xfrm>
          <a:custGeom>
            <a:avLst/>
            <a:gdLst/>
            <a:ahLst/>
            <a:cxnLst/>
            <a:rect l="l" t="t" r="r" b="b"/>
            <a:pathLst>
              <a:path w="56842" h="56842" extrusionOk="0">
                <a:moveTo>
                  <a:pt x="28421" y="0"/>
                </a:moveTo>
                <a:cubicBezTo>
                  <a:pt x="12685" y="0"/>
                  <a:pt x="0" y="12755"/>
                  <a:pt x="0" y="28421"/>
                </a:cubicBezTo>
                <a:cubicBezTo>
                  <a:pt x="0" y="35283"/>
                  <a:pt x="2288" y="41522"/>
                  <a:pt x="6308" y="46374"/>
                </a:cubicBezTo>
                <a:cubicBezTo>
                  <a:pt x="11507" y="52821"/>
                  <a:pt x="19479" y="56841"/>
                  <a:pt x="28421" y="56841"/>
                </a:cubicBezTo>
                <a:cubicBezTo>
                  <a:pt x="37293" y="56841"/>
                  <a:pt x="45265" y="52821"/>
                  <a:pt x="50464" y="46374"/>
                </a:cubicBezTo>
                <a:cubicBezTo>
                  <a:pt x="54484" y="41453"/>
                  <a:pt x="56841" y="35214"/>
                  <a:pt x="56841" y="28421"/>
                </a:cubicBezTo>
                <a:cubicBezTo>
                  <a:pt x="56841" y="12755"/>
                  <a:pt x="44156" y="0"/>
                  <a:pt x="28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8"/>
          <p:cNvSpPr/>
          <p:nvPr/>
        </p:nvSpPr>
        <p:spPr>
          <a:xfrm rot="10800000">
            <a:off x="8423996" y="174572"/>
            <a:ext cx="288053" cy="288053"/>
          </a:xfrm>
          <a:custGeom>
            <a:avLst/>
            <a:gdLst/>
            <a:ahLst/>
            <a:cxnLst/>
            <a:rect l="l" t="t" r="r" b="b"/>
            <a:pathLst>
              <a:path w="107583" h="107583" extrusionOk="0">
                <a:moveTo>
                  <a:pt x="53792" y="0"/>
                </a:moveTo>
                <a:cubicBezTo>
                  <a:pt x="24054" y="0"/>
                  <a:pt x="1" y="24054"/>
                  <a:pt x="1" y="53791"/>
                </a:cubicBezTo>
                <a:cubicBezTo>
                  <a:pt x="1" y="83529"/>
                  <a:pt x="24054" y="107582"/>
                  <a:pt x="53792" y="107582"/>
                </a:cubicBezTo>
                <a:cubicBezTo>
                  <a:pt x="83529" y="107582"/>
                  <a:pt x="107583" y="83529"/>
                  <a:pt x="107583" y="53791"/>
                </a:cubicBezTo>
                <a:cubicBezTo>
                  <a:pt x="107583" y="24054"/>
                  <a:pt x="83529" y="0"/>
                  <a:pt x="53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8"/>
          <p:cNvSpPr/>
          <p:nvPr/>
        </p:nvSpPr>
        <p:spPr>
          <a:xfrm rot="-2700070">
            <a:off x="5113102" y="4692591"/>
            <a:ext cx="992248" cy="948472"/>
          </a:xfrm>
          <a:custGeom>
            <a:avLst/>
            <a:gdLst/>
            <a:ahLst/>
            <a:cxnLst/>
            <a:rect l="l" t="t" r="r" b="b"/>
            <a:pathLst>
              <a:path w="11439" h="10933" extrusionOk="0">
                <a:moveTo>
                  <a:pt x="5728" y="1"/>
                </a:moveTo>
                <a:cubicBezTo>
                  <a:pt x="5554" y="1"/>
                  <a:pt x="5377" y="9"/>
                  <a:pt x="5200" y="25"/>
                </a:cubicBezTo>
                <a:cubicBezTo>
                  <a:pt x="2219" y="372"/>
                  <a:pt x="1" y="3006"/>
                  <a:pt x="278" y="5986"/>
                </a:cubicBezTo>
                <a:cubicBezTo>
                  <a:pt x="539" y="8859"/>
                  <a:pt x="2891" y="10932"/>
                  <a:pt x="5712" y="10932"/>
                </a:cubicBezTo>
                <a:cubicBezTo>
                  <a:pt x="5886" y="10932"/>
                  <a:pt x="6062" y="10924"/>
                  <a:pt x="6240" y="10908"/>
                </a:cubicBezTo>
                <a:cubicBezTo>
                  <a:pt x="9290" y="10631"/>
                  <a:pt x="11438" y="7997"/>
                  <a:pt x="11161" y="4947"/>
                </a:cubicBezTo>
                <a:cubicBezTo>
                  <a:pt x="10965" y="2074"/>
                  <a:pt x="8556" y="1"/>
                  <a:pt x="5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000"/>
              <a:buFont typeface="Bodoni Moda SemiBold"/>
              <a:buNone/>
              <a:defRPr sz="3000">
                <a:solidFill>
                  <a:schemeClr val="lt1"/>
                </a:solidFill>
                <a:latin typeface="Bodoni Moda SemiBold"/>
                <a:ea typeface="Bodoni Moda SemiBold"/>
                <a:cs typeface="Bodoni Moda SemiBold"/>
                <a:sym typeface="Bodoni Moda SemiBold"/>
              </a:defRPr>
            </a:lvl1pPr>
            <a:lvl2pPr lvl="1" rtl="0">
              <a:spcBef>
                <a:spcPts val="0"/>
              </a:spcBef>
              <a:spcAft>
                <a:spcPts val="0"/>
              </a:spcAft>
              <a:buClr>
                <a:schemeClr val="lt1"/>
              </a:buClr>
              <a:buSzPts val="3500"/>
              <a:buFont typeface="Bodoni Moda SemiBold"/>
              <a:buNone/>
              <a:defRPr sz="3500">
                <a:solidFill>
                  <a:schemeClr val="lt1"/>
                </a:solidFill>
                <a:latin typeface="Bodoni Moda SemiBold"/>
                <a:ea typeface="Bodoni Moda SemiBold"/>
                <a:cs typeface="Bodoni Moda SemiBold"/>
                <a:sym typeface="Bodoni Moda SemiBold"/>
              </a:defRPr>
            </a:lvl2pPr>
            <a:lvl3pPr lvl="2" rtl="0">
              <a:spcBef>
                <a:spcPts val="0"/>
              </a:spcBef>
              <a:spcAft>
                <a:spcPts val="0"/>
              </a:spcAft>
              <a:buClr>
                <a:schemeClr val="lt1"/>
              </a:buClr>
              <a:buSzPts val="3500"/>
              <a:buFont typeface="Bodoni Moda SemiBold"/>
              <a:buNone/>
              <a:defRPr sz="3500">
                <a:solidFill>
                  <a:schemeClr val="lt1"/>
                </a:solidFill>
                <a:latin typeface="Bodoni Moda SemiBold"/>
                <a:ea typeface="Bodoni Moda SemiBold"/>
                <a:cs typeface="Bodoni Moda SemiBold"/>
                <a:sym typeface="Bodoni Moda SemiBold"/>
              </a:defRPr>
            </a:lvl3pPr>
            <a:lvl4pPr lvl="3" rtl="0">
              <a:spcBef>
                <a:spcPts val="0"/>
              </a:spcBef>
              <a:spcAft>
                <a:spcPts val="0"/>
              </a:spcAft>
              <a:buClr>
                <a:schemeClr val="lt1"/>
              </a:buClr>
              <a:buSzPts val="3500"/>
              <a:buFont typeface="Bodoni Moda SemiBold"/>
              <a:buNone/>
              <a:defRPr sz="3500">
                <a:solidFill>
                  <a:schemeClr val="lt1"/>
                </a:solidFill>
                <a:latin typeface="Bodoni Moda SemiBold"/>
                <a:ea typeface="Bodoni Moda SemiBold"/>
                <a:cs typeface="Bodoni Moda SemiBold"/>
                <a:sym typeface="Bodoni Moda SemiBold"/>
              </a:defRPr>
            </a:lvl4pPr>
            <a:lvl5pPr lvl="4" rtl="0">
              <a:spcBef>
                <a:spcPts val="0"/>
              </a:spcBef>
              <a:spcAft>
                <a:spcPts val="0"/>
              </a:spcAft>
              <a:buClr>
                <a:schemeClr val="lt1"/>
              </a:buClr>
              <a:buSzPts val="3500"/>
              <a:buFont typeface="Bodoni Moda SemiBold"/>
              <a:buNone/>
              <a:defRPr sz="3500">
                <a:solidFill>
                  <a:schemeClr val="lt1"/>
                </a:solidFill>
                <a:latin typeface="Bodoni Moda SemiBold"/>
                <a:ea typeface="Bodoni Moda SemiBold"/>
                <a:cs typeface="Bodoni Moda SemiBold"/>
                <a:sym typeface="Bodoni Moda SemiBold"/>
              </a:defRPr>
            </a:lvl5pPr>
            <a:lvl6pPr lvl="5" rtl="0">
              <a:spcBef>
                <a:spcPts val="0"/>
              </a:spcBef>
              <a:spcAft>
                <a:spcPts val="0"/>
              </a:spcAft>
              <a:buClr>
                <a:schemeClr val="lt1"/>
              </a:buClr>
              <a:buSzPts val="3500"/>
              <a:buFont typeface="Bodoni Moda SemiBold"/>
              <a:buNone/>
              <a:defRPr sz="3500">
                <a:solidFill>
                  <a:schemeClr val="lt1"/>
                </a:solidFill>
                <a:latin typeface="Bodoni Moda SemiBold"/>
                <a:ea typeface="Bodoni Moda SemiBold"/>
                <a:cs typeface="Bodoni Moda SemiBold"/>
                <a:sym typeface="Bodoni Moda SemiBold"/>
              </a:defRPr>
            </a:lvl6pPr>
            <a:lvl7pPr lvl="6" rtl="0">
              <a:spcBef>
                <a:spcPts val="0"/>
              </a:spcBef>
              <a:spcAft>
                <a:spcPts val="0"/>
              </a:spcAft>
              <a:buClr>
                <a:schemeClr val="lt1"/>
              </a:buClr>
              <a:buSzPts val="3500"/>
              <a:buFont typeface="Bodoni Moda SemiBold"/>
              <a:buNone/>
              <a:defRPr sz="3500">
                <a:solidFill>
                  <a:schemeClr val="lt1"/>
                </a:solidFill>
                <a:latin typeface="Bodoni Moda SemiBold"/>
                <a:ea typeface="Bodoni Moda SemiBold"/>
                <a:cs typeface="Bodoni Moda SemiBold"/>
                <a:sym typeface="Bodoni Moda SemiBold"/>
              </a:defRPr>
            </a:lvl7pPr>
            <a:lvl8pPr lvl="7" rtl="0">
              <a:spcBef>
                <a:spcPts val="0"/>
              </a:spcBef>
              <a:spcAft>
                <a:spcPts val="0"/>
              </a:spcAft>
              <a:buClr>
                <a:schemeClr val="lt1"/>
              </a:buClr>
              <a:buSzPts val="3500"/>
              <a:buFont typeface="Bodoni Moda SemiBold"/>
              <a:buNone/>
              <a:defRPr sz="3500">
                <a:solidFill>
                  <a:schemeClr val="lt1"/>
                </a:solidFill>
                <a:latin typeface="Bodoni Moda SemiBold"/>
                <a:ea typeface="Bodoni Moda SemiBold"/>
                <a:cs typeface="Bodoni Moda SemiBold"/>
                <a:sym typeface="Bodoni Moda SemiBold"/>
              </a:defRPr>
            </a:lvl8pPr>
            <a:lvl9pPr lvl="8" rtl="0">
              <a:spcBef>
                <a:spcPts val="0"/>
              </a:spcBef>
              <a:spcAft>
                <a:spcPts val="0"/>
              </a:spcAft>
              <a:buClr>
                <a:schemeClr val="lt1"/>
              </a:buClr>
              <a:buSzPts val="3500"/>
              <a:buFont typeface="Bodoni Moda SemiBold"/>
              <a:buNone/>
              <a:defRPr sz="3500">
                <a:solidFill>
                  <a:schemeClr val="lt1"/>
                </a:solidFill>
                <a:latin typeface="Bodoni Moda SemiBold"/>
                <a:ea typeface="Bodoni Moda SemiBold"/>
                <a:cs typeface="Bodoni Moda SemiBold"/>
                <a:sym typeface="Bodoni Moda SemiBold"/>
              </a:defRPr>
            </a:lvl9pPr>
          </a:lstStyle>
          <a:p>
            <a:endParaRPr dirty="0"/>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1pPr>
            <a:lvl2pPr marL="914400" lvl="1" indent="-304800">
              <a:lnSpc>
                <a:spcPct val="100000"/>
              </a:lnSpc>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2pPr>
            <a:lvl3pPr marL="1371600" lvl="2" indent="-304800">
              <a:lnSpc>
                <a:spcPct val="100000"/>
              </a:lnSpc>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3pPr>
            <a:lvl4pPr marL="1828800" lvl="3" indent="-304800">
              <a:lnSpc>
                <a:spcPct val="100000"/>
              </a:lnSpc>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4pPr>
            <a:lvl5pPr marL="2286000" lvl="4" indent="-304800">
              <a:lnSpc>
                <a:spcPct val="100000"/>
              </a:lnSpc>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5pPr>
            <a:lvl6pPr marL="2743200" lvl="5" indent="-304800">
              <a:lnSpc>
                <a:spcPct val="100000"/>
              </a:lnSpc>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6pPr>
            <a:lvl7pPr marL="3200400" lvl="6" indent="-304800">
              <a:lnSpc>
                <a:spcPct val="100000"/>
              </a:lnSpc>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7pPr>
            <a:lvl8pPr marL="3657600" lvl="7" indent="-304800">
              <a:lnSpc>
                <a:spcPct val="100000"/>
              </a:lnSpc>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8pPr>
            <a:lvl9pPr marL="4114800" lvl="8" indent="-304800">
              <a:lnSpc>
                <a:spcPct val="100000"/>
              </a:lnSpc>
              <a:spcBef>
                <a:spcPts val="0"/>
              </a:spcBef>
              <a:spcAft>
                <a:spcPts val="0"/>
              </a:spcAft>
              <a:buClr>
                <a:schemeClr val="lt1"/>
              </a:buClr>
              <a:buSzPts val="1200"/>
              <a:buFont typeface="Montserrat"/>
              <a:buChar char="■"/>
              <a:defRPr sz="1200">
                <a:solidFill>
                  <a:schemeClr val="lt1"/>
                </a:solidFill>
                <a:latin typeface="Montserrat"/>
                <a:ea typeface="Montserrat"/>
                <a:cs typeface="Montserrat"/>
                <a:sym typeface="Montserrat"/>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8" r:id="rId6"/>
    <p:sldLayoutId id="2147483659" r:id="rId7"/>
    <p:sldLayoutId id="2147483661" r:id="rId8"/>
    <p:sldLayoutId id="2147483664" r:id="rId9"/>
    <p:sldLayoutId id="2147483665" r:id="rId10"/>
    <p:sldLayoutId id="2147483666" r:id="rId11"/>
    <p:sldLayoutId id="2147483674" r:id="rId12"/>
    <p:sldLayoutId id="2147483676" r:id="rId13"/>
    <p:sldLayoutId id="2147483677" r:id="rId14"/>
    <p:sldLayoutId id="2147483774" r:id="rId15"/>
    <p:sldLayoutId id="2147483775" r:id="rId16"/>
    <p:sldLayoutId id="214748377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9Slide03 Arima Madurai" panose="00000500000000000000" pitchFamily="2" charset="-93"/>
          <a:ea typeface="#9Slide03 Arima Madurai" panose="00000500000000000000" pitchFamily="2" charset="-93"/>
          <a:cs typeface="#9Slide03 Arima Madurai" panose="00000500000000000000" pitchFamily="2" charset="-93"/>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Fira Sans Condensed" panose="020B0503050000020004" pitchFamily="34" charset="0"/>
          <a:ea typeface="Fira Sans Condensed" panose="020B05030500000200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1.png"/><Relationship Id="rId4" Type="http://schemas.openxmlformats.org/officeDocument/2006/relationships/image" Target="../media/image16.wmf"/><Relationship Id="rId9"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5.xml"/><Relationship Id="rId7" Type="http://schemas.openxmlformats.org/officeDocument/2006/relationships/image" Target="../media/image28.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CucTSN7XWoY"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15.xml"/><Relationship Id="rId7" Type="http://schemas.openxmlformats.org/officeDocument/2006/relationships/image" Target="../media/image2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1.wav"/><Relationship Id="rId7"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31.jpeg"/><Relationship Id="rId5" Type="http://schemas.openxmlformats.org/officeDocument/2006/relationships/slide" Target="slide15.xml"/><Relationship Id="rId10" Type="http://schemas.openxmlformats.org/officeDocument/2006/relationships/image" Target="../media/image35.png"/><Relationship Id="rId4" Type="http://schemas.openxmlformats.org/officeDocument/2006/relationships/audio" Target="../media/audio2.wav"/><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1.wav"/><Relationship Id="rId7"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31.jpeg"/><Relationship Id="rId5" Type="http://schemas.openxmlformats.org/officeDocument/2006/relationships/slide" Target="slide15.xml"/><Relationship Id="rId10" Type="http://schemas.openxmlformats.org/officeDocument/2006/relationships/image" Target="../media/image35.png"/><Relationship Id="rId4" Type="http://schemas.openxmlformats.org/officeDocument/2006/relationships/audio" Target="../media/audio2.wav"/><Relationship Id="rId9"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1.wav"/><Relationship Id="rId7"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31.jpeg"/><Relationship Id="rId5" Type="http://schemas.openxmlformats.org/officeDocument/2006/relationships/slide" Target="slide15.xml"/><Relationship Id="rId10" Type="http://schemas.openxmlformats.org/officeDocument/2006/relationships/image" Target="../media/image35.png"/><Relationship Id="rId4" Type="http://schemas.openxmlformats.org/officeDocument/2006/relationships/audio" Target="../media/audio2.wav"/><Relationship Id="rId9" Type="http://schemas.openxmlformats.org/officeDocument/2006/relationships/image" Target="../media/image34.jpeg"/></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1.wav"/><Relationship Id="rId7"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1.jpeg"/><Relationship Id="rId5" Type="http://schemas.openxmlformats.org/officeDocument/2006/relationships/slide" Target="slide15.xml"/><Relationship Id="rId10" Type="http://schemas.openxmlformats.org/officeDocument/2006/relationships/image" Target="../media/image35.png"/><Relationship Id="rId4" Type="http://schemas.openxmlformats.org/officeDocument/2006/relationships/audio" Target="../media/audio2.wav"/><Relationship Id="rId9"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file:///F:\NguyenTatLuong\noi%20dung%20luu%20tru\Truong%20THCS%20Phuong%20Liet\GIAO%20AN\giaoan%20dien%20tu\AxitAxetic.c3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file:///F:\NguyenTatLuong\noi%20dung%20luu%20tru\Truong%20THCS%20Phuong%20Liet\GIAO%20AN\giaoan%20dien%20tu\AxitAxetic.c3d"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921A54-DAF9-E6C8-2A6A-602ED96C5131}"/>
              </a:ext>
            </a:extLst>
          </p:cNvPr>
          <p:cNvPicPr>
            <a:picLocks noChangeAspect="1"/>
          </p:cNvPicPr>
          <p:nvPr/>
        </p:nvPicPr>
        <p:blipFill>
          <a:blip r:embed="rId2"/>
          <a:stretch>
            <a:fillRect/>
          </a:stretch>
        </p:blipFill>
        <p:spPr>
          <a:xfrm>
            <a:off x="2000249" y="892097"/>
            <a:ext cx="5143500" cy="5143500"/>
          </a:xfrm>
          <a:prstGeom prst="rect">
            <a:avLst/>
          </a:prstGeom>
        </p:spPr>
      </p:pic>
      <p:sp>
        <p:nvSpPr>
          <p:cNvPr id="5" name="Google Shape;1854;p35">
            <a:extLst>
              <a:ext uri="{FF2B5EF4-FFF2-40B4-BE49-F238E27FC236}">
                <a16:creationId xmlns:a16="http://schemas.microsoft.com/office/drawing/2014/main" id="{D076DA0B-4744-AFD3-07DE-4C5A46E164E8}"/>
              </a:ext>
            </a:extLst>
          </p:cNvPr>
          <p:cNvSpPr txBox="1">
            <a:spLocks/>
          </p:cNvSpPr>
          <p:nvPr/>
        </p:nvSpPr>
        <p:spPr>
          <a:xfrm>
            <a:off x="872358" y="0"/>
            <a:ext cx="7788165" cy="190094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lt1"/>
              </a:buClr>
              <a:buSzPts val="3000"/>
              <a:buFont typeface="Bodoni Moda SemiBold"/>
              <a:buNone/>
              <a:defRPr sz="6000">
                <a:solidFill>
                  <a:schemeClr val="lt1"/>
                </a:solidFill>
                <a:latin typeface="Fira Sans Condensed Black" panose="020B0A03050000020004" pitchFamily="34" charset="0"/>
                <a:ea typeface="Bodoni Moda SemiBold"/>
                <a:cs typeface="#9Slide03 Arima Madurai" panose="00000500000000000000" pitchFamily="2" charset="-93"/>
              </a:defRPr>
            </a:lvl1pPr>
            <a:lvl2pPr>
              <a:buClr>
                <a:schemeClr val="lt1"/>
              </a:buClr>
              <a:buSzPts val="3500"/>
              <a:buFont typeface="Bodoni Moda SemiBold"/>
              <a:buNone/>
              <a:defRPr sz="3500">
                <a:solidFill>
                  <a:schemeClr val="lt1"/>
                </a:solidFill>
                <a:latin typeface="Bodoni Moda SemiBold"/>
                <a:ea typeface="Bodoni Moda SemiBold"/>
                <a:cs typeface="Bodoni Moda SemiBold"/>
              </a:defRPr>
            </a:lvl2pPr>
            <a:lvl3pPr>
              <a:buClr>
                <a:schemeClr val="lt1"/>
              </a:buClr>
              <a:buSzPts val="3500"/>
              <a:buFont typeface="Bodoni Moda SemiBold"/>
              <a:buNone/>
              <a:defRPr sz="3500">
                <a:solidFill>
                  <a:schemeClr val="lt1"/>
                </a:solidFill>
                <a:latin typeface="Bodoni Moda SemiBold"/>
                <a:ea typeface="Bodoni Moda SemiBold"/>
                <a:cs typeface="Bodoni Moda SemiBold"/>
              </a:defRPr>
            </a:lvl3pPr>
            <a:lvl4pPr>
              <a:buClr>
                <a:schemeClr val="lt1"/>
              </a:buClr>
              <a:buSzPts val="3500"/>
              <a:buFont typeface="Bodoni Moda SemiBold"/>
              <a:buNone/>
              <a:defRPr sz="3500">
                <a:solidFill>
                  <a:schemeClr val="lt1"/>
                </a:solidFill>
                <a:latin typeface="Bodoni Moda SemiBold"/>
                <a:ea typeface="Bodoni Moda SemiBold"/>
                <a:cs typeface="Bodoni Moda SemiBold"/>
              </a:defRPr>
            </a:lvl4pPr>
            <a:lvl5pPr>
              <a:buClr>
                <a:schemeClr val="lt1"/>
              </a:buClr>
              <a:buSzPts val="3500"/>
              <a:buFont typeface="Bodoni Moda SemiBold"/>
              <a:buNone/>
              <a:defRPr sz="3500">
                <a:solidFill>
                  <a:schemeClr val="lt1"/>
                </a:solidFill>
                <a:latin typeface="Bodoni Moda SemiBold"/>
                <a:ea typeface="Bodoni Moda SemiBold"/>
                <a:cs typeface="Bodoni Moda SemiBold"/>
              </a:defRPr>
            </a:lvl5pPr>
            <a:lvl6pPr>
              <a:buClr>
                <a:schemeClr val="lt1"/>
              </a:buClr>
              <a:buSzPts val="3500"/>
              <a:buFont typeface="Bodoni Moda SemiBold"/>
              <a:buNone/>
              <a:defRPr sz="3500">
                <a:solidFill>
                  <a:schemeClr val="lt1"/>
                </a:solidFill>
                <a:latin typeface="Bodoni Moda SemiBold"/>
                <a:ea typeface="Bodoni Moda SemiBold"/>
                <a:cs typeface="Bodoni Moda SemiBold"/>
              </a:defRPr>
            </a:lvl6pPr>
            <a:lvl7pPr>
              <a:buClr>
                <a:schemeClr val="lt1"/>
              </a:buClr>
              <a:buSzPts val="3500"/>
              <a:buFont typeface="Bodoni Moda SemiBold"/>
              <a:buNone/>
              <a:defRPr sz="3500">
                <a:solidFill>
                  <a:schemeClr val="lt1"/>
                </a:solidFill>
                <a:latin typeface="Bodoni Moda SemiBold"/>
                <a:ea typeface="Bodoni Moda SemiBold"/>
                <a:cs typeface="Bodoni Moda SemiBold"/>
              </a:defRPr>
            </a:lvl7pPr>
            <a:lvl8pPr>
              <a:buClr>
                <a:schemeClr val="lt1"/>
              </a:buClr>
              <a:buSzPts val="3500"/>
              <a:buFont typeface="Bodoni Moda SemiBold"/>
              <a:buNone/>
              <a:defRPr sz="3500">
                <a:solidFill>
                  <a:schemeClr val="lt1"/>
                </a:solidFill>
                <a:latin typeface="Bodoni Moda SemiBold"/>
                <a:ea typeface="Bodoni Moda SemiBold"/>
                <a:cs typeface="Bodoni Moda SemiBold"/>
              </a:defRPr>
            </a:lvl8pPr>
            <a:lvl9pPr>
              <a:buClr>
                <a:schemeClr val="lt1"/>
              </a:buClr>
              <a:buSzPts val="3500"/>
              <a:buFont typeface="Bodoni Moda SemiBold"/>
              <a:buNone/>
              <a:defRPr sz="3500">
                <a:solidFill>
                  <a:schemeClr val="lt1"/>
                </a:solidFill>
                <a:latin typeface="Bodoni Moda SemiBold"/>
                <a:ea typeface="Bodoni Moda SemiBold"/>
                <a:cs typeface="Bodoni Moda SemiBold"/>
              </a:defRPr>
            </a:lvl9pPr>
          </a:lstStyle>
          <a:p>
            <a:r>
              <a:rPr lang="en-US" sz="4000" b="1" dirty="0">
                <a:solidFill>
                  <a:srgbClr val="0070C0"/>
                </a:solidFill>
                <a:latin typeface="+mj-lt"/>
              </a:rPr>
              <a:t>CHÀO MỪNG QUÝ THẦY CÔ VÀ CÁC EM HỌC SINH</a:t>
            </a:r>
          </a:p>
        </p:txBody>
      </p:sp>
    </p:spTree>
    <p:extLst>
      <p:ext uri="{BB962C8B-B14F-4D97-AF65-F5344CB8AC3E}">
        <p14:creationId xmlns:p14="http://schemas.microsoft.com/office/powerpoint/2010/main" val="2688235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5"/>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AE744BA2-FEE4-FAD1-33AA-764A9F1892D3}"/>
              </a:ext>
            </a:extLst>
          </p:cNvPr>
          <p:cNvSpPr/>
          <p:nvPr/>
        </p:nvSpPr>
        <p:spPr>
          <a:xfrm>
            <a:off x="914400" y="238715"/>
            <a:ext cx="7438587" cy="801472"/>
          </a:xfrm>
          <a:prstGeom prst="roundRect">
            <a:avLst/>
          </a:prstGeom>
          <a:solidFill>
            <a:srgbClr val="FFBA12">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ndParaRPr>
          </a:p>
        </p:txBody>
      </p:sp>
      <p:sp>
        <p:nvSpPr>
          <p:cNvPr id="29" name="Rectangle 4">
            <a:extLst>
              <a:ext uri="{FF2B5EF4-FFF2-40B4-BE49-F238E27FC236}">
                <a16:creationId xmlns:a16="http://schemas.microsoft.com/office/drawing/2014/main" id="{E63CF9D6-D4F6-63A7-8A9C-B9841D01DFC5}"/>
              </a:ext>
            </a:extLst>
          </p:cNvPr>
          <p:cNvSpPr txBox="1">
            <a:spLocks noChangeArrowheads="1"/>
          </p:cNvSpPr>
          <p:nvPr/>
        </p:nvSpPr>
        <p:spPr>
          <a:xfrm>
            <a:off x="1135117" y="241048"/>
            <a:ext cx="6950737" cy="689050"/>
          </a:xfrm>
          <a:prstGeom prst="rect">
            <a:avLst/>
          </a:prstGeom>
          <a:noFill/>
          <a:ln>
            <a:noFill/>
          </a:ln>
        </p:spPr>
        <p:txBody>
          <a:bodyPr spcFirstLastPara="1" vert="horz" wrap="square" lIns="62345" tIns="31173" rIns="62345" bIns="31173" numCol="1" rtlCol="0" anchor="ctr" anchorCtr="0" compatLnSpc="1">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Bodoni Moda SemiBold"/>
              <a:buNone/>
              <a:defRPr sz="3000" b="0" i="0" u="none" strike="noStrike" cap="none">
                <a:solidFill>
                  <a:schemeClr val="lt1"/>
                </a:solidFill>
                <a:latin typeface="Bodoni Moda SemiBold"/>
                <a:ea typeface="Bodoni Moda SemiBold"/>
                <a:cs typeface="Bodoni Moda SemiBold"/>
                <a:sym typeface="Bodoni Moda SemiBold"/>
              </a:defRPr>
            </a:lvl1pPr>
            <a:lvl2pPr marR="0" lvl="1" algn="l" rtl="0">
              <a:lnSpc>
                <a:spcPct val="100000"/>
              </a:lnSpc>
              <a:spcBef>
                <a:spcPts val="0"/>
              </a:spcBef>
              <a:spcAft>
                <a:spcPts val="0"/>
              </a:spcAft>
              <a:buClr>
                <a:schemeClr val="lt1"/>
              </a:buClr>
              <a:buSzPts val="3500"/>
              <a:buFont typeface="Bodoni Moda SemiBold"/>
              <a:buNone/>
              <a:defRPr sz="3500" b="0" i="0" u="none" strike="noStrike" cap="none">
                <a:solidFill>
                  <a:schemeClr val="lt1"/>
                </a:solidFill>
                <a:latin typeface="Bodoni Moda SemiBold"/>
                <a:ea typeface="Bodoni Moda SemiBold"/>
                <a:cs typeface="Bodoni Moda SemiBold"/>
                <a:sym typeface="Bodoni Moda SemiBold"/>
              </a:defRPr>
            </a:lvl2pPr>
            <a:lvl3pPr marR="0" lvl="2" algn="l" rtl="0">
              <a:lnSpc>
                <a:spcPct val="100000"/>
              </a:lnSpc>
              <a:spcBef>
                <a:spcPts val="0"/>
              </a:spcBef>
              <a:spcAft>
                <a:spcPts val="0"/>
              </a:spcAft>
              <a:buClr>
                <a:schemeClr val="lt1"/>
              </a:buClr>
              <a:buSzPts val="3500"/>
              <a:buFont typeface="Bodoni Moda SemiBold"/>
              <a:buNone/>
              <a:defRPr sz="3500" b="0" i="0" u="none" strike="noStrike" cap="none">
                <a:solidFill>
                  <a:schemeClr val="lt1"/>
                </a:solidFill>
                <a:latin typeface="Bodoni Moda SemiBold"/>
                <a:ea typeface="Bodoni Moda SemiBold"/>
                <a:cs typeface="Bodoni Moda SemiBold"/>
                <a:sym typeface="Bodoni Moda SemiBold"/>
              </a:defRPr>
            </a:lvl3pPr>
            <a:lvl4pPr marR="0" lvl="3" algn="l" rtl="0">
              <a:lnSpc>
                <a:spcPct val="100000"/>
              </a:lnSpc>
              <a:spcBef>
                <a:spcPts val="0"/>
              </a:spcBef>
              <a:spcAft>
                <a:spcPts val="0"/>
              </a:spcAft>
              <a:buClr>
                <a:schemeClr val="lt1"/>
              </a:buClr>
              <a:buSzPts val="3500"/>
              <a:buFont typeface="Bodoni Moda SemiBold"/>
              <a:buNone/>
              <a:defRPr sz="3500" b="0" i="0" u="none" strike="noStrike" cap="none">
                <a:solidFill>
                  <a:schemeClr val="lt1"/>
                </a:solidFill>
                <a:latin typeface="Bodoni Moda SemiBold"/>
                <a:ea typeface="Bodoni Moda SemiBold"/>
                <a:cs typeface="Bodoni Moda SemiBold"/>
                <a:sym typeface="Bodoni Moda SemiBold"/>
              </a:defRPr>
            </a:lvl4pPr>
            <a:lvl5pPr marR="0" lvl="4" algn="l" rtl="0">
              <a:lnSpc>
                <a:spcPct val="100000"/>
              </a:lnSpc>
              <a:spcBef>
                <a:spcPts val="0"/>
              </a:spcBef>
              <a:spcAft>
                <a:spcPts val="0"/>
              </a:spcAft>
              <a:buClr>
                <a:schemeClr val="lt1"/>
              </a:buClr>
              <a:buSzPts val="3500"/>
              <a:buFont typeface="Bodoni Moda SemiBold"/>
              <a:buNone/>
              <a:defRPr sz="3500" b="0" i="0" u="none" strike="noStrike" cap="none">
                <a:solidFill>
                  <a:schemeClr val="lt1"/>
                </a:solidFill>
                <a:latin typeface="Bodoni Moda SemiBold"/>
                <a:ea typeface="Bodoni Moda SemiBold"/>
                <a:cs typeface="Bodoni Moda SemiBold"/>
                <a:sym typeface="Bodoni Moda SemiBold"/>
              </a:defRPr>
            </a:lvl5pPr>
            <a:lvl6pPr marR="0" lvl="5" algn="l" rtl="0">
              <a:lnSpc>
                <a:spcPct val="100000"/>
              </a:lnSpc>
              <a:spcBef>
                <a:spcPts val="0"/>
              </a:spcBef>
              <a:spcAft>
                <a:spcPts val="0"/>
              </a:spcAft>
              <a:buClr>
                <a:schemeClr val="lt1"/>
              </a:buClr>
              <a:buSzPts val="3500"/>
              <a:buFont typeface="Bodoni Moda SemiBold"/>
              <a:buNone/>
              <a:defRPr sz="3500" b="0" i="0" u="none" strike="noStrike" cap="none">
                <a:solidFill>
                  <a:schemeClr val="lt1"/>
                </a:solidFill>
                <a:latin typeface="Bodoni Moda SemiBold"/>
                <a:ea typeface="Bodoni Moda SemiBold"/>
                <a:cs typeface="Bodoni Moda SemiBold"/>
                <a:sym typeface="Bodoni Moda SemiBold"/>
              </a:defRPr>
            </a:lvl6pPr>
            <a:lvl7pPr marR="0" lvl="6" algn="l" rtl="0">
              <a:lnSpc>
                <a:spcPct val="100000"/>
              </a:lnSpc>
              <a:spcBef>
                <a:spcPts val="0"/>
              </a:spcBef>
              <a:spcAft>
                <a:spcPts val="0"/>
              </a:spcAft>
              <a:buClr>
                <a:schemeClr val="lt1"/>
              </a:buClr>
              <a:buSzPts val="3500"/>
              <a:buFont typeface="Bodoni Moda SemiBold"/>
              <a:buNone/>
              <a:defRPr sz="3500" b="0" i="0" u="none" strike="noStrike" cap="none">
                <a:solidFill>
                  <a:schemeClr val="lt1"/>
                </a:solidFill>
                <a:latin typeface="Bodoni Moda SemiBold"/>
                <a:ea typeface="Bodoni Moda SemiBold"/>
                <a:cs typeface="Bodoni Moda SemiBold"/>
                <a:sym typeface="Bodoni Moda SemiBold"/>
              </a:defRPr>
            </a:lvl7pPr>
            <a:lvl8pPr marR="0" lvl="7" algn="l" rtl="0">
              <a:lnSpc>
                <a:spcPct val="100000"/>
              </a:lnSpc>
              <a:spcBef>
                <a:spcPts val="0"/>
              </a:spcBef>
              <a:spcAft>
                <a:spcPts val="0"/>
              </a:spcAft>
              <a:buClr>
                <a:schemeClr val="lt1"/>
              </a:buClr>
              <a:buSzPts val="3500"/>
              <a:buFont typeface="Bodoni Moda SemiBold"/>
              <a:buNone/>
              <a:defRPr sz="3500" b="0" i="0" u="none" strike="noStrike" cap="none">
                <a:solidFill>
                  <a:schemeClr val="lt1"/>
                </a:solidFill>
                <a:latin typeface="Bodoni Moda SemiBold"/>
                <a:ea typeface="Bodoni Moda SemiBold"/>
                <a:cs typeface="Bodoni Moda SemiBold"/>
                <a:sym typeface="Bodoni Moda SemiBold"/>
              </a:defRPr>
            </a:lvl8pPr>
            <a:lvl9pPr marR="0" lvl="8" algn="l" rtl="0">
              <a:lnSpc>
                <a:spcPct val="100000"/>
              </a:lnSpc>
              <a:spcBef>
                <a:spcPts val="0"/>
              </a:spcBef>
              <a:spcAft>
                <a:spcPts val="0"/>
              </a:spcAft>
              <a:buClr>
                <a:schemeClr val="lt1"/>
              </a:buClr>
              <a:buSzPts val="3500"/>
              <a:buFont typeface="Bodoni Moda SemiBold"/>
              <a:buNone/>
              <a:defRPr sz="3500" b="0" i="0" u="none" strike="noStrike" cap="none">
                <a:solidFill>
                  <a:schemeClr val="lt1"/>
                </a:solidFill>
                <a:latin typeface="Bodoni Moda SemiBold"/>
                <a:ea typeface="Bodoni Moda SemiBold"/>
                <a:cs typeface="Bodoni Moda SemiBold"/>
                <a:sym typeface="Bodoni Moda SemiBold"/>
              </a:defRPr>
            </a:lvl9pPr>
          </a:lstStyle>
          <a:p>
            <a:pPr algn="ctr" fontAlgn="base">
              <a:spcAft>
                <a:spcPct val="0"/>
              </a:spcAft>
              <a:defRPr/>
            </a:pPr>
            <a:r>
              <a:rPr lang="en-US" altLang="zh-TW" sz="2700" b="1" dirty="0">
                <a:solidFill>
                  <a:srgbClr val="01937C"/>
                </a:solidFill>
                <a:latin typeface="+mj-lt"/>
                <a:ea typeface="PMingLiU" pitchFamily="18" charset="-120"/>
                <a:cs typeface="Times New Roman" panose="02020603050405020304" pitchFamily="18" charset="0"/>
              </a:rPr>
              <a:t>So </a:t>
            </a:r>
            <a:r>
              <a:rPr lang="en-US" altLang="zh-TW" sz="2700" b="1" dirty="0" err="1">
                <a:solidFill>
                  <a:srgbClr val="01937C"/>
                </a:solidFill>
                <a:latin typeface="+mj-lt"/>
                <a:ea typeface="PMingLiU" pitchFamily="18" charset="-120"/>
                <a:cs typeface="Times New Roman" panose="02020603050405020304" pitchFamily="18" charset="0"/>
              </a:rPr>
              <a:t>sánh</a:t>
            </a:r>
            <a:r>
              <a:rPr lang="en-US" altLang="zh-TW" sz="2700" b="1" dirty="0">
                <a:solidFill>
                  <a:srgbClr val="01937C"/>
                </a:solidFill>
                <a:latin typeface="+mj-lt"/>
                <a:ea typeface="PMingLiU" pitchFamily="18" charset="-120"/>
                <a:cs typeface="Times New Roman" panose="02020603050405020304" pitchFamily="18" charset="0"/>
              </a:rPr>
              <a:t> acetic </a:t>
            </a:r>
            <a:r>
              <a:rPr lang="en-US" altLang="zh-TW" sz="2700" b="1">
                <a:solidFill>
                  <a:srgbClr val="01937C"/>
                </a:solidFill>
                <a:latin typeface="+mj-lt"/>
                <a:ea typeface="PMingLiU" pitchFamily="18" charset="-120"/>
                <a:cs typeface="Times New Roman" panose="02020603050405020304" pitchFamily="18" charset="0"/>
              </a:rPr>
              <a:t>acid với </a:t>
            </a:r>
            <a:r>
              <a:rPr lang="en-US" altLang="zh-TW" sz="2700" b="1" dirty="0">
                <a:solidFill>
                  <a:srgbClr val="01937C"/>
                </a:solidFill>
                <a:latin typeface="+mj-lt"/>
                <a:ea typeface="PMingLiU" pitchFamily="18" charset="-120"/>
                <a:cs typeface="Times New Roman" panose="02020603050405020304" pitchFamily="18" charset="0"/>
              </a:rPr>
              <a:t>alkane </a:t>
            </a:r>
            <a:r>
              <a:rPr lang="en-US" altLang="zh-TW" sz="2700" b="1" dirty="0" err="1">
                <a:solidFill>
                  <a:srgbClr val="01937C"/>
                </a:solidFill>
                <a:latin typeface="+mj-lt"/>
                <a:ea typeface="PMingLiU" pitchFamily="18" charset="-120"/>
                <a:cs typeface="Times New Roman" panose="02020603050405020304" pitchFamily="18" charset="0"/>
              </a:rPr>
              <a:t>cùng</a:t>
            </a:r>
            <a:r>
              <a:rPr lang="en-US" altLang="zh-TW" sz="2700" b="1" dirty="0">
                <a:solidFill>
                  <a:srgbClr val="01937C"/>
                </a:solidFill>
                <a:latin typeface="+mj-lt"/>
                <a:ea typeface="PMingLiU" pitchFamily="18" charset="-120"/>
                <a:cs typeface="Times New Roman" panose="02020603050405020304" pitchFamily="18" charset="0"/>
              </a:rPr>
              <a:t> </a:t>
            </a:r>
            <a:r>
              <a:rPr lang="en-US" altLang="zh-TW" sz="2700" b="1" dirty="0" err="1">
                <a:solidFill>
                  <a:srgbClr val="01937C"/>
                </a:solidFill>
                <a:latin typeface="+mj-lt"/>
                <a:ea typeface="PMingLiU" pitchFamily="18" charset="-120"/>
                <a:cs typeface="Times New Roman" panose="02020603050405020304" pitchFamily="18" charset="0"/>
              </a:rPr>
              <a:t>số</a:t>
            </a:r>
            <a:r>
              <a:rPr lang="en-US" altLang="zh-TW" sz="2700" b="1" dirty="0">
                <a:solidFill>
                  <a:srgbClr val="01937C"/>
                </a:solidFill>
                <a:latin typeface="+mj-lt"/>
                <a:ea typeface="PMingLiU" pitchFamily="18" charset="-120"/>
                <a:cs typeface="Times New Roman" panose="02020603050405020304" pitchFamily="18" charset="0"/>
              </a:rPr>
              <a:t> C</a:t>
            </a:r>
          </a:p>
        </p:txBody>
      </p:sp>
      <p:grpSp>
        <p:nvGrpSpPr>
          <p:cNvPr id="31" name="Group 30">
            <a:extLst>
              <a:ext uri="{FF2B5EF4-FFF2-40B4-BE49-F238E27FC236}">
                <a16:creationId xmlns:a16="http://schemas.microsoft.com/office/drawing/2014/main" id="{29D4F515-9C6A-6527-4F1A-AAF6FAC02A48}"/>
              </a:ext>
            </a:extLst>
          </p:cNvPr>
          <p:cNvGrpSpPr/>
          <p:nvPr/>
        </p:nvGrpSpPr>
        <p:grpSpPr>
          <a:xfrm>
            <a:off x="1376748" y="1197592"/>
            <a:ext cx="3193577" cy="559279"/>
            <a:chOff x="2807830" y="1675215"/>
            <a:chExt cx="2336800" cy="745705"/>
          </a:xfrm>
        </p:grpSpPr>
        <p:sp>
          <p:nvSpPr>
            <p:cNvPr id="2496" name="Rectangle: Rounded Corners 2495">
              <a:extLst>
                <a:ext uri="{FF2B5EF4-FFF2-40B4-BE49-F238E27FC236}">
                  <a16:creationId xmlns:a16="http://schemas.microsoft.com/office/drawing/2014/main" id="{B8F6A3FB-2313-6756-436F-517310BA7459}"/>
                </a:ext>
              </a:extLst>
            </p:cNvPr>
            <p:cNvSpPr/>
            <p:nvPr/>
          </p:nvSpPr>
          <p:spPr>
            <a:xfrm>
              <a:off x="2807830" y="1675215"/>
              <a:ext cx="2336800" cy="745705"/>
            </a:xfrm>
            <a:prstGeom prst="roundRect">
              <a:avLst/>
            </a:prstGeom>
            <a:solidFill>
              <a:srgbClr val="B6C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600" b="1" kern="1200">
                <a:solidFill>
                  <a:prstClr val="white"/>
                </a:solidFill>
                <a:latin typeface="Calibri"/>
              </a:endParaRPr>
            </a:p>
          </p:txBody>
        </p:sp>
        <p:sp>
          <p:nvSpPr>
            <p:cNvPr id="2497" name="Text Box 6">
              <a:extLst>
                <a:ext uri="{FF2B5EF4-FFF2-40B4-BE49-F238E27FC236}">
                  <a16:creationId xmlns:a16="http://schemas.microsoft.com/office/drawing/2014/main" id="{E690F783-B2D3-8846-F536-56A1E0F2312E}"/>
                </a:ext>
              </a:extLst>
            </p:cNvPr>
            <p:cNvSpPr txBox="1"/>
            <p:nvPr/>
          </p:nvSpPr>
          <p:spPr>
            <a:xfrm>
              <a:off x="3092461" y="1694734"/>
              <a:ext cx="1684244" cy="615553"/>
            </a:xfrm>
            <a:prstGeom prst="rect">
              <a:avLst/>
            </a:prstGeom>
            <a:noFill/>
            <a:ln w="9525">
              <a:noFill/>
            </a:ln>
          </p:spPr>
          <p:txBody>
            <a:bodyPr wrap="square">
              <a:spAutoFit/>
              <a:scene3d>
                <a:camera prst="orthographicFront"/>
                <a:lightRig rig="threePt" dir="t"/>
              </a:scene3d>
            </a:bodyPr>
            <a:lstStyle/>
            <a:p>
              <a:pPr algn="ctr" defTabSz="685800">
                <a:buClrTx/>
                <a:defRPr/>
              </a:pPr>
              <a:r>
                <a:rPr lang="en-US" altLang="zh-TW" sz="2400" b="1" kern="1200">
                  <a:solidFill>
                    <a:prstClr val="white"/>
                  </a:solidFill>
                  <a:latin typeface="Calibri" panose="020F0502020204030204" pitchFamily="34" charset="0"/>
                  <a:ea typeface="PMingLiU" pitchFamily="18" charset="-120"/>
                  <a:cs typeface="Calibri" panose="020F0502020204030204" pitchFamily="34" charset="0"/>
                </a:rPr>
                <a:t>Ethane C</a:t>
              </a:r>
              <a:r>
                <a:rPr lang="en-US" altLang="zh-TW" sz="2400" b="1" kern="1200" baseline="-25000">
                  <a:solidFill>
                    <a:prstClr val="white"/>
                  </a:solidFill>
                  <a:latin typeface="Calibri" panose="020F0502020204030204" pitchFamily="34" charset="0"/>
                  <a:ea typeface="PMingLiU" pitchFamily="18" charset="-120"/>
                  <a:cs typeface="Calibri" panose="020F0502020204030204" pitchFamily="34" charset="0"/>
                </a:rPr>
                <a:t>2</a:t>
              </a:r>
              <a:r>
                <a:rPr lang="en-US" altLang="zh-TW" sz="2400" b="1" kern="1200">
                  <a:solidFill>
                    <a:prstClr val="white"/>
                  </a:solidFill>
                  <a:latin typeface="Calibri" panose="020F0502020204030204" pitchFamily="34" charset="0"/>
                  <a:ea typeface="PMingLiU" pitchFamily="18" charset="-120"/>
                  <a:cs typeface="Calibri" panose="020F0502020204030204" pitchFamily="34" charset="0"/>
                </a:rPr>
                <a:t>H</a:t>
              </a:r>
              <a:r>
                <a:rPr lang="en-US" altLang="zh-TW" sz="2400" b="1" kern="1200" baseline="-25000">
                  <a:solidFill>
                    <a:prstClr val="white"/>
                  </a:solidFill>
                  <a:latin typeface="Calibri" panose="020F0502020204030204" pitchFamily="34" charset="0"/>
                  <a:ea typeface="PMingLiU" pitchFamily="18" charset="-120"/>
                  <a:cs typeface="Calibri" panose="020F0502020204030204" pitchFamily="34" charset="0"/>
                </a:rPr>
                <a:t>6</a:t>
              </a:r>
              <a:endParaRPr lang="en-US" altLang="zh-TW" sz="2400" b="1" kern="1200" baseline="-25000" dirty="0">
                <a:solidFill>
                  <a:prstClr val="white"/>
                </a:solidFill>
                <a:latin typeface="Calibri" panose="020F0502020204030204" pitchFamily="34" charset="0"/>
                <a:ea typeface="PMingLiU" pitchFamily="18" charset="-120"/>
                <a:cs typeface="Calibri" panose="020F0502020204030204" pitchFamily="34" charset="0"/>
              </a:endParaRPr>
            </a:p>
          </p:txBody>
        </p:sp>
      </p:grpSp>
      <p:pic>
        <p:nvPicPr>
          <p:cNvPr id="2498" name="Picture 7">
            <a:extLst>
              <a:ext uri="{FF2B5EF4-FFF2-40B4-BE49-F238E27FC236}">
                <a16:creationId xmlns:a16="http://schemas.microsoft.com/office/drawing/2014/main" id="{72347FA8-9AD7-4524-7DFC-933532F5939D}"/>
              </a:ext>
            </a:extLst>
          </p:cNvPr>
          <p:cNvPicPr>
            <a:picLocks noChangeAspect="1"/>
          </p:cNvPicPr>
          <p:nvPr/>
        </p:nvPicPr>
        <p:blipFill>
          <a:blip r:embed="rId3"/>
          <a:stretch>
            <a:fillRect/>
          </a:stretch>
        </p:blipFill>
        <p:spPr>
          <a:xfrm>
            <a:off x="6047574" y="1892627"/>
            <a:ext cx="2680772" cy="1415662"/>
          </a:xfrm>
          <a:prstGeom prst="rect">
            <a:avLst/>
          </a:prstGeom>
          <a:noFill/>
          <a:ln w="9525">
            <a:noFill/>
          </a:ln>
        </p:spPr>
      </p:pic>
      <p:sp>
        <p:nvSpPr>
          <p:cNvPr id="2500" name="Rectangle 9">
            <a:extLst>
              <a:ext uri="{FF2B5EF4-FFF2-40B4-BE49-F238E27FC236}">
                <a16:creationId xmlns:a16="http://schemas.microsoft.com/office/drawing/2014/main" id="{18C0265A-D72B-9449-2A34-BEA9C8E46A37}"/>
              </a:ext>
            </a:extLst>
          </p:cNvPr>
          <p:cNvSpPr/>
          <p:nvPr/>
        </p:nvSpPr>
        <p:spPr>
          <a:xfrm>
            <a:off x="2204301" y="3563503"/>
            <a:ext cx="1416147" cy="363682"/>
          </a:xfrm>
          <a:prstGeom prst="rect">
            <a:avLst/>
          </a:prstGeom>
          <a:noFill/>
          <a:ln w="9525">
            <a:noFill/>
          </a:ln>
        </p:spPr>
        <p:txBody>
          <a:bodyPr anchor="ctr" anchorCtr="0"/>
          <a:lstStyle/>
          <a:p>
            <a:pPr algn="ctr" defTabSz="685800">
              <a:lnSpc>
                <a:spcPct val="90000"/>
              </a:lnSpc>
              <a:buClrTx/>
              <a:defRPr/>
            </a:pPr>
            <a:r>
              <a:rPr lang="en-US" altLang="zh-TW" sz="2250" kern="1200" dirty="0">
                <a:solidFill>
                  <a:prstClr val="black"/>
                </a:solidFill>
                <a:latin typeface="Calibri" panose="020F0502020204030204" pitchFamily="34" charset="0"/>
                <a:ea typeface="PMingLiU" pitchFamily="18" charset="-120"/>
                <a:cs typeface="Calibri" panose="020F0502020204030204" pitchFamily="34" charset="0"/>
              </a:rPr>
              <a:t>C </a:t>
            </a:r>
            <a:r>
              <a:rPr lang="en-US" altLang="zh-TW" sz="2250" kern="1200" dirty="0" err="1">
                <a:solidFill>
                  <a:prstClr val="black"/>
                </a:solidFill>
                <a:latin typeface="Calibri" panose="020F0502020204030204" pitchFamily="34" charset="0"/>
                <a:ea typeface="PMingLiU" pitchFamily="18" charset="-120"/>
                <a:cs typeface="Calibri" panose="020F0502020204030204" pitchFamily="34" charset="0"/>
              </a:rPr>
              <a:t>và</a:t>
            </a:r>
            <a:r>
              <a:rPr lang="en-US" altLang="zh-TW" sz="2250" kern="1200" dirty="0">
                <a:solidFill>
                  <a:prstClr val="black"/>
                </a:solidFill>
                <a:latin typeface="Calibri" panose="020F0502020204030204" pitchFamily="34" charset="0"/>
                <a:ea typeface="PMingLiU" pitchFamily="18" charset="-120"/>
                <a:cs typeface="Calibri" panose="020F0502020204030204" pitchFamily="34" charset="0"/>
              </a:rPr>
              <a:t> H</a:t>
            </a:r>
            <a:endParaRPr lang="zh-TW" altLang="en-US" sz="2250" kern="1200" baseline="-25000" dirty="0">
              <a:solidFill>
                <a:prstClr val="black"/>
              </a:solidFill>
              <a:latin typeface="Calibri" panose="020F0502020204030204" pitchFamily="34" charset="0"/>
              <a:ea typeface="PMingLiU" pitchFamily="18" charset="-120"/>
              <a:cs typeface="Calibri" panose="020F0502020204030204" pitchFamily="34" charset="0"/>
            </a:endParaRPr>
          </a:p>
        </p:txBody>
      </p:sp>
      <p:sp>
        <p:nvSpPr>
          <p:cNvPr id="2501" name="Rectangle 10">
            <a:extLst>
              <a:ext uri="{FF2B5EF4-FFF2-40B4-BE49-F238E27FC236}">
                <a16:creationId xmlns:a16="http://schemas.microsoft.com/office/drawing/2014/main" id="{D404602A-599D-A43A-7D0C-0346FD688370}"/>
              </a:ext>
            </a:extLst>
          </p:cNvPr>
          <p:cNvSpPr/>
          <p:nvPr/>
        </p:nvSpPr>
        <p:spPr>
          <a:xfrm>
            <a:off x="130453" y="4377935"/>
            <a:ext cx="1792939" cy="369332"/>
          </a:xfrm>
          <a:prstGeom prst="rect">
            <a:avLst/>
          </a:prstGeom>
          <a:solidFill>
            <a:srgbClr val="01937C"/>
          </a:solidFill>
        </p:spPr>
        <p:txBody>
          <a:bodyPr wrap="square">
            <a:spAutoFit/>
          </a:bodyPr>
          <a:lstStyle/>
          <a:p>
            <a:pPr defTabSz="685800">
              <a:buClrTx/>
              <a:defRPr/>
            </a:pPr>
            <a:r>
              <a:rPr lang="en-US" altLang="zh-TW" sz="1800" b="1" kern="1200" dirty="0">
                <a:solidFill>
                  <a:prstClr val="white"/>
                </a:solidFill>
                <a:latin typeface="Calibri" panose="020F0502020204030204" pitchFamily="34" charset="0"/>
                <a:ea typeface="PMingLiU" pitchFamily="18" charset="-120"/>
                <a:cs typeface="Calibri" panose="020F0502020204030204" pitchFamily="34" charset="0"/>
              </a:rPr>
              <a:t>NT </a:t>
            </a:r>
            <a:r>
              <a:rPr lang="en-US" altLang="zh-TW" sz="1800" b="1" kern="1200" dirty="0" err="1">
                <a:solidFill>
                  <a:prstClr val="white"/>
                </a:solidFill>
                <a:latin typeface="Calibri" panose="020F0502020204030204" pitchFamily="34" charset="0"/>
                <a:ea typeface="PMingLiU" pitchFamily="18" charset="-120"/>
                <a:cs typeface="Calibri" panose="020F0502020204030204" pitchFamily="34" charset="0"/>
              </a:rPr>
              <a:t>liên</a:t>
            </a:r>
            <a:r>
              <a:rPr lang="en-US" altLang="zh-TW" sz="1800" b="1" kern="1200" dirty="0">
                <a:solidFill>
                  <a:prstClr val="white"/>
                </a:solidFill>
                <a:latin typeface="Calibri" panose="020F0502020204030204" pitchFamily="34" charset="0"/>
                <a:ea typeface="PMingLiU" pitchFamily="18" charset="-120"/>
                <a:cs typeface="Calibri" panose="020F0502020204030204" pitchFamily="34" charset="0"/>
              </a:rPr>
              <a:t> </a:t>
            </a:r>
            <a:r>
              <a:rPr lang="en-US" altLang="zh-TW" sz="1800" b="1" kern="1200" dirty="0" err="1">
                <a:solidFill>
                  <a:prstClr val="white"/>
                </a:solidFill>
                <a:latin typeface="Calibri" panose="020F0502020204030204" pitchFamily="34" charset="0"/>
                <a:ea typeface="PMingLiU" pitchFamily="18" charset="-120"/>
                <a:cs typeface="Calibri" panose="020F0502020204030204" pitchFamily="34" charset="0"/>
              </a:rPr>
              <a:t>kết</a:t>
            </a:r>
            <a:r>
              <a:rPr lang="en-US" altLang="zh-TW" sz="1800" b="1" kern="1200" dirty="0">
                <a:solidFill>
                  <a:prstClr val="white"/>
                </a:solidFill>
                <a:latin typeface="Calibri" panose="020F0502020204030204" pitchFamily="34" charset="0"/>
                <a:ea typeface="PMingLiU" pitchFamily="18" charset="-120"/>
                <a:cs typeface="Calibri" panose="020F0502020204030204" pitchFamily="34" charset="0"/>
              </a:rPr>
              <a:t> </a:t>
            </a:r>
            <a:r>
              <a:rPr lang="en-US" altLang="zh-TW" sz="1800" b="1" kern="1200" dirty="0" err="1">
                <a:solidFill>
                  <a:prstClr val="white"/>
                </a:solidFill>
                <a:latin typeface="Calibri" panose="020F0502020204030204" pitchFamily="34" charset="0"/>
                <a:ea typeface="PMingLiU" pitchFamily="18" charset="-120"/>
                <a:cs typeface="Calibri" panose="020F0502020204030204" pitchFamily="34" charset="0"/>
              </a:rPr>
              <a:t>với</a:t>
            </a:r>
            <a:r>
              <a:rPr lang="en-US" altLang="zh-TW" sz="1800" b="1" kern="1200" dirty="0">
                <a:solidFill>
                  <a:prstClr val="white"/>
                </a:solidFill>
                <a:latin typeface="Calibri" panose="020F0502020204030204" pitchFamily="34" charset="0"/>
                <a:ea typeface="PMingLiU" pitchFamily="18" charset="-120"/>
                <a:cs typeface="Calibri" panose="020F0502020204030204" pitchFamily="34" charset="0"/>
              </a:rPr>
              <a:t> C</a:t>
            </a:r>
            <a:endParaRPr lang="zh-TW" altLang="en-US" sz="1800" b="1" kern="1200" dirty="0">
              <a:solidFill>
                <a:prstClr val="white"/>
              </a:solidFill>
              <a:latin typeface="Calibri" panose="020F0502020204030204" pitchFamily="34" charset="0"/>
              <a:ea typeface="PMingLiU" pitchFamily="18" charset="-120"/>
              <a:cs typeface="Calibri" panose="020F0502020204030204" pitchFamily="34" charset="0"/>
            </a:endParaRPr>
          </a:p>
        </p:txBody>
      </p:sp>
      <p:sp>
        <p:nvSpPr>
          <p:cNvPr id="2502" name="Text Box 26">
            <a:extLst>
              <a:ext uri="{FF2B5EF4-FFF2-40B4-BE49-F238E27FC236}">
                <a16:creationId xmlns:a16="http://schemas.microsoft.com/office/drawing/2014/main" id="{4DD98EF4-A27E-AF25-1F2E-CF02368C3458}"/>
              </a:ext>
            </a:extLst>
          </p:cNvPr>
          <p:cNvSpPr txBox="1"/>
          <p:nvPr/>
        </p:nvSpPr>
        <p:spPr>
          <a:xfrm>
            <a:off x="4513176" y="4172468"/>
            <a:ext cx="4049178" cy="701153"/>
          </a:xfrm>
          <a:prstGeom prst="rect">
            <a:avLst/>
          </a:prstGeom>
          <a:noFill/>
          <a:ln w="9525">
            <a:noFill/>
          </a:ln>
        </p:spPr>
        <p:txBody>
          <a:bodyPr anchor="ctr" anchorCtr="0"/>
          <a:lstStyle>
            <a:defPPr>
              <a:defRPr lang="en-US"/>
            </a:defPPr>
            <a:lvl1pPr algn="ctr">
              <a:lnSpc>
                <a:spcPct val="90000"/>
              </a:lnSpc>
              <a:buNone/>
              <a:defRPr sz="3000">
                <a:latin typeface="#9Slide03 Arima Madurai Black" panose="00000A00000000000000" pitchFamily="2" charset="0"/>
                <a:ea typeface="PMingLiU" pitchFamily="18" charset="-120"/>
                <a:cs typeface="#9Slide03 Arima Madurai Black" panose="00000A00000000000000" pitchFamily="2" charset="0"/>
              </a:defRPr>
            </a:lvl1pPr>
          </a:lstStyle>
          <a:p>
            <a:pPr defTabSz="685800">
              <a:lnSpc>
                <a:spcPct val="100000"/>
              </a:lnSpc>
              <a:buClrTx/>
              <a:defRPr/>
            </a:pPr>
            <a:r>
              <a:rPr lang="en-US" altLang="zh-TW" sz="2250" kern="1200">
                <a:solidFill>
                  <a:schemeClr val="tx1">
                    <a:lumMod val="10000"/>
                  </a:schemeClr>
                </a:solidFill>
                <a:latin typeface="Calibri" panose="020F0502020204030204" pitchFamily="34" charset="0"/>
                <a:cs typeface="Calibri" panose="020F0502020204030204" pitchFamily="34" charset="0"/>
              </a:rPr>
              <a:t>Có </a:t>
            </a:r>
            <a:r>
              <a:rPr lang="en-US" altLang="zh-TW" sz="2250" kern="1200">
                <a:solidFill>
                  <a:srgbClr val="FF0000"/>
                </a:solidFill>
                <a:latin typeface="Calibri" panose="020F0502020204030204" pitchFamily="34" charset="0"/>
                <a:cs typeface="Calibri" panose="020F0502020204030204" pitchFamily="34" charset="0"/>
              </a:rPr>
              <a:t>–OH </a:t>
            </a:r>
            <a:r>
              <a:rPr lang="en-US" altLang="zh-TW" sz="2250" kern="1200">
                <a:solidFill>
                  <a:schemeClr val="tx1">
                    <a:lumMod val="10000"/>
                  </a:schemeClr>
                </a:solidFill>
                <a:latin typeface="Calibri" panose="020F0502020204030204" pitchFamily="34" charset="0"/>
                <a:cs typeface="Calibri" panose="020F0502020204030204" pitchFamily="34" charset="0"/>
              </a:rPr>
              <a:t>liên kết trực tiếp với </a:t>
            </a:r>
          </a:p>
          <a:p>
            <a:pPr defTabSz="685800">
              <a:lnSpc>
                <a:spcPct val="100000"/>
              </a:lnSpc>
              <a:buClrTx/>
              <a:defRPr/>
            </a:pPr>
            <a:r>
              <a:rPr lang="en-US" altLang="zh-TW" sz="2250" kern="1200">
                <a:solidFill>
                  <a:schemeClr val="tx1">
                    <a:lumMod val="10000"/>
                  </a:schemeClr>
                </a:solidFill>
                <a:latin typeface="Calibri" panose="020F0502020204030204" pitchFamily="34" charset="0"/>
                <a:cs typeface="Calibri" panose="020F0502020204030204" pitchFamily="34" charset="0"/>
              </a:rPr>
              <a:t>   tạo thành </a:t>
            </a:r>
            <a:r>
              <a:rPr lang="en-US" altLang="zh-TW" sz="2250" kern="1200">
                <a:solidFill>
                  <a:srgbClr val="FF0000"/>
                </a:solidFill>
                <a:latin typeface="Calibri" panose="020F0502020204030204" pitchFamily="34" charset="0"/>
                <a:cs typeface="Calibri" panose="020F0502020204030204" pitchFamily="34" charset="0"/>
              </a:rPr>
              <a:t>-COOH</a:t>
            </a:r>
            <a:endParaRPr lang="zh-TW" altLang="en-US" sz="2250" kern="1200" dirty="0">
              <a:solidFill>
                <a:prstClr val="black"/>
              </a:solidFill>
              <a:latin typeface="Calibri" panose="020F0502020204030204" pitchFamily="34" charset="0"/>
              <a:cs typeface="Calibri" panose="020F0502020204030204" pitchFamily="34" charset="0"/>
            </a:endParaRPr>
          </a:p>
        </p:txBody>
      </p:sp>
      <p:sp>
        <p:nvSpPr>
          <p:cNvPr id="2505" name="Oval 31">
            <a:extLst>
              <a:ext uri="{FF2B5EF4-FFF2-40B4-BE49-F238E27FC236}">
                <a16:creationId xmlns:a16="http://schemas.microsoft.com/office/drawing/2014/main" id="{78D112B3-9148-FA32-D061-5875D93DBEDF}"/>
              </a:ext>
            </a:extLst>
          </p:cNvPr>
          <p:cNvSpPr/>
          <p:nvPr/>
        </p:nvSpPr>
        <p:spPr>
          <a:xfrm rot="8490014">
            <a:off x="7341807" y="1884720"/>
            <a:ext cx="1488096" cy="1457813"/>
          </a:xfrm>
          <a:prstGeom prst="ellipse">
            <a:avLst/>
          </a:prstGeom>
          <a:noFill/>
          <a:ln w="53975" cap="flat" cmpd="sng">
            <a:solidFill>
              <a:srgbClr val="E434BD"/>
            </a:solidFill>
            <a:prstDash val="solid"/>
            <a:headEnd type="none" w="med" len="med"/>
            <a:tailEnd type="none" w="med" len="med"/>
          </a:ln>
        </p:spPr>
        <p:txBody>
          <a:bodyPr rot="10800000" wrap="none" anchor="ctr" anchorCtr="0"/>
          <a:lstStyle/>
          <a:p>
            <a:pPr defTabSz="685800">
              <a:buClrTx/>
              <a:defRPr/>
            </a:pPr>
            <a:endParaRPr lang="zh-TW" altLang="en-US" sz="2250" kern="1200" dirty="0">
              <a:latin typeface="Times New Roman" panose="02020603050405020304" pitchFamily="18" charset="0"/>
              <a:ea typeface="PMingLiU" pitchFamily="18" charset="-120"/>
              <a:cs typeface="+mn-cs"/>
            </a:endParaRPr>
          </a:p>
        </p:txBody>
      </p:sp>
      <p:grpSp>
        <p:nvGrpSpPr>
          <p:cNvPr id="2519" name="Group 2518">
            <a:extLst>
              <a:ext uri="{FF2B5EF4-FFF2-40B4-BE49-F238E27FC236}">
                <a16:creationId xmlns:a16="http://schemas.microsoft.com/office/drawing/2014/main" id="{662E3FD0-252C-4710-7BAF-CE5322D645CF}"/>
              </a:ext>
            </a:extLst>
          </p:cNvPr>
          <p:cNvGrpSpPr/>
          <p:nvPr/>
        </p:nvGrpSpPr>
        <p:grpSpPr>
          <a:xfrm>
            <a:off x="5513429" y="1221012"/>
            <a:ext cx="3504446" cy="559279"/>
            <a:chOff x="7287821" y="1661200"/>
            <a:chExt cx="2336800" cy="745705"/>
          </a:xfrm>
        </p:grpSpPr>
        <p:sp>
          <p:nvSpPr>
            <p:cNvPr id="2520" name="Rectangle: Rounded Corners 2519">
              <a:extLst>
                <a:ext uri="{FF2B5EF4-FFF2-40B4-BE49-F238E27FC236}">
                  <a16:creationId xmlns:a16="http://schemas.microsoft.com/office/drawing/2014/main" id="{4F0418A7-5748-0AE9-2B8B-2E9B54F251A6}"/>
                </a:ext>
              </a:extLst>
            </p:cNvPr>
            <p:cNvSpPr/>
            <p:nvPr/>
          </p:nvSpPr>
          <p:spPr>
            <a:xfrm>
              <a:off x="7287821" y="1661200"/>
              <a:ext cx="2336800" cy="745705"/>
            </a:xfrm>
            <a:prstGeom prst="roundRect">
              <a:avLst/>
            </a:prstGeom>
            <a:solidFill>
              <a:srgbClr val="0C8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600" b="1" kern="1200">
                <a:solidFill>
                  <a:prstClr val="white"/>
                </a:solidFill>
                <a:latin typeface="Calibri"/>
              </a:endParaRPr>
            </a:p>
          </p:txBody>
        </p:sp>
        <p:sp>
          <p:nvSpPr>
            <p:cNvPr id="2521" name="Text Box 6">
              <a:extLst>
                <a:ext uri="{FF2B5EF4-FFF2-40B4-BE49-F238E27FC236}">
                  <a16:creationId xmlns:a16="http://schemas.microsoft.com/office/drawing/2014/main" id="{B0480BC2-5A0C-7445-BF61-26233991257C}"/>
                </a:ext>
              </a:extLst>
            </p:cNvPr>
            <p:cNvSpPr txBox="1"/>
            <p:nvPr/>
          </p:nvSpPr>
          <p:spPr>
            <a:xfrm>
              <a:off x="7325865" y="1766563"/>
              <a:ext cx="2184512" cy="615553"/>
            </a:xfrm>
            <a:prstGeom prst="rect">
              <a:avLst/>
            </a:prstGeom>
            <a:noFill/>
            <a:ln w="9525">
              <a:noFill/>
            </a:ln>
          </p:spPr>
          <p:txBody>
            <a:bodyPr wrap="square">
              <a:spAutoFit/>
              <a:scene3d>
                <a:camera prst="orthographicFront"/>
                <a:lightRig rig="threePt" dir="t"/>
              </a:scene3d>
            </a:bodyPr>
            <a:lstStyle/>
            <a:p>
              <a:pPr algn="ctr" defTabSz="685800">
                <a:buClrTx/>
                <a:defRPr/>
              </a:pPr>
              <a:r>
                <a:rPr lang="en-US" altLang="zh-TW" sz="2400" b="1">
                  <a:solidFill>
                    <a:schemeClr val="bg2"/>
                  </a:solidFill>
                  <a:latin typeface="+mj-lt"/>
                  <a:ea typeface="PMingLiU" pitchFamily="18" charset="-120"/>
                  <a:cs typeface="Times New Roman" panose="02020603050405020304" pitchFamily="18" charset="0"/>
                </a:rPr>
                <a:t>Acetic acid </a:t>
              </a:r>
              <a:r>
                <a:rPr lang="en-US" altLang="zh-TW" sz="2400" b="1" kern="1200">
                  <a:solidFill>
                    <a:schemeClr val="bg2"/>
                  </a:solidFill>
                  <a:latin typeface="Calibri" panose="020F0502020204030204" pitchFamily="34" charset="0"/>
                  <a:ea typeface="PMingLiU" pitchFamily="18" charset="-120"/>
                  <a:cs typeface="Calibri" panose="020F0502020204030204" pitchFamily="34" charset="0"/>
                </a:rPr>
                <a:t>CH</a:t>
              </a:r>
              <a:r>
                <a:rPr lang="en-US" altLang="zh-TW" sz="2400" b="1" kern="1200" baseline="-25000">
                  <a:solidFill>
                    <a:schemeClr val="bg2"/>
                  </a:solidFill>
                  <a:latin typeface="Calibri" panose="020F0502020204030204" pitchFamily="34" charset="0"/>
                  <a:ea typeface="PMingLiU" pitchFamily="18" charset="-120"/>
                  <a:cs typeface="Calibri" panose="020F0502020204030204" pitchFamily="34" charset="0"/>
                </a:rPr>
                <a:t>3</a:t>
              </a:r>
              <a:r>
                <a:rPr lang="en-US" altLang="zh-TW" sz="2400" b="1" kern="1200">
                  <a:solidFill>
                    <a:schemeClr val="bg2"/>
                  </a:solidFill>
                  <a:latin typeface="Calibri" panose="020F0502020204030204" pitchFamily="34" charset="0"/>
                  <a:ea typeface="PMingLiU" pitchFamily="18" charset="-120"/>
                  <a:cs typeface="Calibri" panose="020F0502020204030204" pitchFamily="34" charset="0"/>
                </a:rPr>
                <a:t>COOH</a:t>
              </a:r>
              <a:endParaRPr lang="en-US" altLang="zh-TW" sz="2400" b="1" kern="1200" dirty="0">
                <a:solidFill>
                  <a:schemeClr val="bg2"/>
                </a:solidFill>
                <a:latin typeface="Calibri" panose="020F0502020204030204" pitchFamily="34" charset="0"/>
                <a:ea typeface="PMingLiU" pitchFamily="18" charset="-120"/>
                <a:cs typeface="Calibri" panose="020F0502020204030204" pitchFamily="34" charset="0"/>
              </a:endParaRPr>
            </a:p>
          </p:txBody>
        </p:sp>
      </p:grpSp>
      <p:sp>
        <p:nvSpPr>
          <p:cNvPr id="2522" name="TextBox 2521">
            <a:extLst>
              <a:ext uri="{FF2B5EF4-FFF2-40B4-BE49-F238E27FC236}">
                <a16:creationId xmlns:a16="http://schemas.microsoft.com/office/drawing/2014/main" id="{0A0DB06D-39D0-2E9A-BFFC-FE632ACF1CCF}"/>
              </a:ext>
            </a:extLst>
          </p:cNvPr>
          <p:cNvSpPr txBox="1"/>
          <p:nvPr/>
        </p:nvSpPr>
        <p:spPr>
          <a:xfrm>
            <a:off x="130454" y="3582748"/>
            <a:ext cx="1341999" cy="369332"/>
          </a:xfrm>
          <a:prstGeom prst="rect">
            <a:avLst/>
          </a:prstGeom>
          <a:solidFill>
            <a:srgbClr val="01937C"/>
          </a:solidFill>
        </p:spPr>
        <p:txBody>
          <a:bodyPr wrap="square">
            <a:spAutoFit/>
          </a:bodyPr>
          <a:lstStyle/>
          <a:p>
            <a:pPr defTabSz="685800">
              <a:buClrTx/>
              <a:defRPr/>
            </a:pPr>
            <a:r>
              <a:rPr lang="en-US" altLang="zh-TW" sz="1800" b="1" kern="1200" dirty="0">
                <a:solidFill>
                  <a:prstClr val="white"/>
                </a:solidFill>
                <a:latin typeface="Calibri" panose="020F0502020204030204" pitchFamily="34" charset="0"/>
                <a:ea typeface="PMingLiU" pitchFamily="18" charset="-120"/>
                <a:cs typeface="Calibri" panose="020F0502020204030204" pitchFamily="34" charset="0"/>
              </a:rPr>
              <a:t>Thành </a:t>
            </a:r>
            <a:r>
              <a:rPr lang="en-US" altLang="zh-TW" sz="1800" b="1" kern="1200" dirty="0" err="1">
                <a:solidFill>
                  <a:prstClr val="white"/>
                </a:solidFill>
                <a:latin typeface="Calibri" panose="020F0502020204030204" pitchFamily="34" charset="0"/>
                <a:ea typeface="PMingLiU" pitchFamily="18" charset="-120"/>
                <a:cs typeface="Calibri" panose="020F0502020204030204" pitchFamily="34" charset="0"/>
              </a:rPr>
              <a:t>phần</a:t>
            </a:r>
            <a:endParaRPr lang="en-US" sz="1800" kern="1200" dirty="0">
              <a:solidFill>
                <a:prstClr val="white"/>
              </a:solidFill>
              <a:latin typeface="Calibri" panose="020F0502020204030204" pitchFamily="34" charset="0"/>
              <a:ea typeface="+mn-ea"/>
              <a:cs typeface="Calibri" panose="020F0502020204030204" pitchFamily="34" charset="0"/>
            </a:endParaRPr>
          </a:p>
        </p:txBody>
      </p:sp>
      <p:pic>
        <p:nvPicPr>
          <p:cNvPr id="1028" name="Picture 4" descr="Công thức Cấu tạo của C2H6 theo chương trình mới">
            <a:extLst>
              <a:ext uri="{FF2B5EF4-FFF2-40B4-BE49-F238E27FC236}">
                <a16:creationId xmlns:a16="http://schemas.microsoft.com/office/drawing/2014/main" id="{E8E4F143-BD7B-9AEA-76D5-253740906F1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t="10467"/>
          <a:stretch/>
        </p:blipFill>
        <p:spPr bwMode="auto">
          <a:xfrm>
            <a:off x="1812238" y="1824507"/>
            <a:ext cx="2200275" cy="1415663"/>
          </a:xfrm>
          <a:prstGeom prst="rect">
            <a:avLst/>
          </a:prstGeom>
          <a:gradFill flip="none" rotWithShape="1">
            <a:gsLst>
              <a:gs pos="0">
                <a:srgbClr val="FECF40"/>
              </a:gs>
              <a:gs pos="100000">
                <a:srgbClr val="846C21"/>
              </a:gs>
            </a:gsLst>
            <a:lin ang="5400000" scaled="0"/>
          </a:gradFill>
          <a:ln w="9525">
            <a:noFill/>
          </a:ln>
        </p:spPr>
      </p:pic>
      <p:sp>
        <p:nvSpPr>
          <p:cNvPr id="2523" name="Rectangle 9">
            <a:extLst>
              <a:ext uri="{FF2B5EF4-FFF2-40B4-BE49-F238E27FC236}">
                <a16:creationId xmlns:a16="http://schemas.microsoft.com/office/drawing/2014/main" id="{4667563D-616C-D8A5-7BFF-9F9B6420ED56}"/>
              </a:ext>
            </a:extLst>
          </p:cNvPr>
          <p:cNvSpPr/>
          <p:nvPr/>
        </p:nvSpPr>
        <p:spPr>
          <a:xfrm>
            <a:off x="6749946" y="3563503"/>
            <a:ext cx="1416147" cy="363682"/>
          </a:xfrm>
          <a:prstGeom prst="rect">
            <a:avLst/>
          </a:prstGeom>
          <a:noFill/>
          <a:ln w="9525">
            <a:noFill/>
          </a:ln>
        </p:spPr>
        <p:txBody>
          <a:bodyPr anchor="ctr" anchorCtr="0"/>
          <a:lstStyle/>
          <a:p>
            <a:pPr algn="ctr" defTabSz="685800">
              <a:lnSpc>
                <a:spcPct val="90000"/>
              </a:lnSpc>
              <a:buClrTx/>
              <a:defRPr/>
            </a:pPr>
            <a:r>
              <a:rPr lang="en-US" altLang="zh-TW" sz="2250" kern="1200" dirty="0">
                <a:solidFill>
                  <a:prstClr val="black"/>
                </a:solidFill>
                <a:latin typeface="Calibri" panose="020F0502020204030204" pitchFamily="34" charset="0"/>
                <a:ea typeface="PMingLiU" pitchFamily="18" charset="-120"/>
                <a:cs typeface="Calibri" panose="020F0502020204030204" pitchFamily="34" charset="0"/>
              </a:rPr>
              <a:t>C, H </a:t>
            </a:r>
            <a:r>
              <a:rPr lang="en-US" altLang="zh-TW" sz="2250" kern="1200" dirty="0" err="1">
                <a:solidFill>
                  <a:prstClr val="black"/>
                </a:solidFill>
                <a:latin typeface="Calibri" panose="020F0502020204030204" pitchFamily="34" charset="0"/>
                <a:ea typeface="PMingLiU" pitchFamily="18" charset="-120"/>
                <a:cs typeface="Calibri" panose="020F0502020204030204" pitchFamily="34" charset="0"/>
              </a:rPr>
              <a:t>và</a:t>
            </a:r>
            <a:r>
              <a:rPr lang="en-US" altLang="zh-TW" sz="2250" kern="1200" dirty="0">
                <a:solidFill>
                  <a:prstClr val="black"/>
                </a:solidFill>
                <a:latin typeface="Calibri" panose="020F0502020204030204" pitchFamily="34" charset="0"/>
                <a:ea typeface="PMingLiU" pitchFamily="18" charset="-120"/>
                <a:cs typeface="Calibri" panose="020F0502020204030204" pitchFamily="34" charset="0"/>
              </a:rPr>
              <a:t> O</a:t>
            </a:r>
            <a:endParaRPr lang="zh-TW" altLang="en-US" sz="2250" kern="1200" baseline="-25000" dirty="0">
              <a:solidFill>
                <a:prstClr val="black"/>
              </a:solidFill>
              <a:latin typeface="Calibri" panose="020F0502020204030204" pitchFamily="34" charset="0"/>
              <a:ea typeface="PMingLiU" pitchFamily="18" charset="-120"/>
              <a:cs typeface="Calibri" panose="020F0502020204030204" pitchFamily="34" charset="0"/>
            </a:endParaRPr>
          </a:p>
        </p:txBody>
      </p:sp>
      <p:sp>
        <p:nvSpPr>
          <p:cNvPr id="2" name="Text Box 26">
            <a:extLst>
              <a:ext uri="{FF2B5EF4-FFF2-40B4-BE49-F238E27FC236}">
                <a16:creationId xmlns:a16="http://schemas.microsoft.com/office/drawing/2014/main" id="{ACA9C98E-E95F-D8FA-13C7-2BECA7CABD97}"/>
              </a:ext>
            </a:extLst>
          </p:cNvPr>
          <p:cNvSpPr txBox="1"/>
          <p:nvPr/>
        </p:nvSpPr>
        <p:spPr>
          <a:xfrm>
            <a:off x="1768336" y="4203632"/>
            <a:ext cx="2951148" cy="701153"/>
          </a:xfrm>
          <a:prstGeom prst="rect">
            <a:avLst/>
          </a:prstGeom>
          <a:noFill/>
          <a:ln w="9525">
            <a:noFill/>
          </a:ln>
        </p:spPr>
        <p:txBody>
          <a:bodyPr anchor="ctr" anchorCtr="0"/>
          <a:lstStyle>
            <a:defPPr>
              <a:defRPr lang="en-US"/>
            </a:defPPr>
            <a:lvl1pPr algn="ctr">
              <a:lnSpc>
                <a:spcPct val="90000"/>
              </a:lnSpc>
              <a:buNone/>
              <a:defRPr sz="3000">
                <a:latin typeface="#9Slide03 Arima Madurai Black" panose="00000A00000000000000" pitchFamily="2" charset="0"/>
                <a:ea typeface="PMingLiU" pitchFamily="18" charset="-120"/>
                <a:cs typeface="#9Slide03 Arima Madurai Black" panose="00000A00000000000000" pitchFamily="2" charset="0"/>
              </a:defRPr>
            </a:lvl1pPr>
          </a:lstStyle>
          <a:p>
            <a:pPr defTabSz="685800">
              <a:lnSpc>
                <a:spcPct val="100000"/>
              </a:lnSpc>
              <a:buClrTx/>
              <a:defRPr/>
            </a:pPr>
            <a:r>
              <a:rPr lang="en-US" altLang="zh-TW" sz="2250" kern="1200">
                <a:solidFill>
                  <a:schemeClr val="tx1">
                    <a:lumMod val="10000"/>
                  </a:schemeClr>
                </a:solidFill>
                <a:latin typeface="Calibri" panose="020F0502020204030204" pitchFamily="34" charset="0"/>
                <a:cs typeface="Calibri" panose="020F0502020204030204" pitchFamily="34" charset="0"/>
              </a:rPr>
              <a:t>Chỉ có </a:t>
            </a:r>
            <a:r>
              <a:rPr lang="en-US" altLang="zh-TW" sz="2250" kern="1200">
                <a:solidFill>
                  <a:srgbClr val="FF0000"/>
                </a:solidFill>
                <a:latin typeface="Calibri" panose="020F0502020204030204" pitchFamily="34" charset="0"/>
                <a:cs typeface="Calibri" panose="020F0502020204030204" pitchFamily="34" charset="0"/>
              </a:rPr>
              <a:t>liên kết C – C và C - H</a:t>
            </a:r>
            <a:endParaRPr lang="zh-TW" altLang="en-US" sz="2250" kern="1200" dirty="0">
              <a:solidFill>
                <a:prstClr val="black"/>
              </a:solidFill>
              <a:latin typeface="Calibri" panose="020F0502020204030204" pitchFamily="34" charset="0"/>
              <a:cs typeface="Calibri" panose="020F0502020204030204" pitchFamily="34" charset="0"/>
            </a:endParaRPr>
          </a:p>
        </p:txBody>
      </p:sp>
      <p:sp>
        <p:nvSpPr>
          <p:cNvPr id="3" name="Oval 31">
            <a:extLst>
              <a:ext uri="{FF2B5EF4-FFF2-40B4-BE49-F238E27FC236}">
                <a16:creationId xmlns:a16="http://schemas.microsoft.com/office/drawing/2014/main" id="{055F23F1-FB0F-B649-698B-DFA9D8FE493E}"/>
              </a:ext>
            </a:extLst>
          </p:cNvPr>
          <p:cNvSpPr/>
          <p:nvPr/>
        </p:nvSpPr>
        <p:spPr>
          <a:xfrm rot="8490014">
            <a:off x="3095930" y="2055897"/>
            <a:ext cx="879495" cy="861597"/>
          </a:xfrm>
          <a:prstGeom prst="ellipse">
            <a:avLst/>
          </a:prstGeom>
          <a:noFill/>
          <a:ln w="53975" cap="flat" cmpd="sng">
            <a:solidFill>
              <a:srgbClr val="E434BD"/>
            </a:solidFill>
            <a:prstDash val="solid"/>
            <a:headEnd type="none" w="med" len="med"/>
            <a:tailEnd type="none" w="med" len="med"/>
          </a:ln>
        </p:spPr>
        <p:txBody>
          <a:bodyPr rot="10800000" wrap="none" anchor="ctr" anchorCtr="0"/>
          <a:lstStyle/>
          <a:p>
            <a:pPr defTabSz="685800">
              <a:buClrTx/>
              <a:defRPr/>
            </a:pPr>
            <a:endParaRPr lang="zh-TW" altLang="en-US" sz="2250" kern="1200" dirty="0">
              <a:latin typeface="Times New Roman" panose="02020603050405020304" pitchFamily="18" charset="0"/>
              <a:ea typeface="PMingLiU" pitchFamily="18" charset="-120"/>
              <a:cs typeface="+mn-cs"/>
            </a:endParaRPr>
          </a:p>
        </p:txBody>
      </p:sp>
      <p:grpSp>
        <p:nvGrpSpPr>
          <p:cNvPr id="4" name="Group 24">
            <a:extLst>
              <a:ext uri="{FF2B5EF4-FFF2-40B4-BE49-F238E27FC236}">
                <a16:creationId xmlns:a16="http://schemas.microsoft.com/office/drawing/2014/main" id="{31D84747-3B5A-E27C-9E52-B586D363F2E8}"/>
              </a:ext>
            </a:extLst>
          </p:cNvPr>
          <p:cNvGrpSpPr/>
          <p:nvPr/>
        </p:nvGrpSpPr>
        <p:grpSpPr>
          <a:xfrm>
            <a:off x="7998262" y="3830886"/>
            <a:ext cx="1352517" cy="755174"/>
            <a:chOff x="3540" y="2505"/>
            <a:chExt cx="1256" cy="706"/>
          </a:xfrm>
        </p:grpSpPr>
        <p:sp>
          <p:nvSpPr>
            <p:cNvPr id="5" name="Text Box 25">
              <a:extLst>
                <a:ext uri="{FF2B5EF4-FFF2-40B4-BE49-F238E27FC236}">
                  <a16:creationId xmlns:a16="http://schemas.microsoft.com/office/drawing/2014/main" id="{B50D63B9-864D-F13D-0F6D-895B1AE0B07B}"/>
                </a:ext>
              </a:extLst>
            </p:cNvPr>
            <p:cNvSpPr txBox="1"/>
            <p:nvPr/>
          </p:nvSpPr>
          <p:spPr>
            <a:xfrm>
              <a:off x="4268" y="2775"/>
              <a:ext cx="528" cy="432"/>
            </a:xfrm>
            <a:prstGeom prst="rect">
              <a:avLst/>
            </a:prstGeom>
            <a:noFill/>
            <a:ln w="9525">
              <a:noFill/>
            </a:ln>
          </p:spPr>
          <p:txBody>
            <a:bodyPr>
              <a:spAutoFit/>
            </a:bodyPr>
            <a:lstStyle/>
            <a:p>
              <a:pPr defTabSz="685800">
                <a:spcBef>
                  <a:spcPct val="50000"/>
                </a:spcBef>
                <a:buClrTx/>
              </a:pPr>
              <a:r>
                <a:rPr lang="en-US" altLang="zh-TW" sz="2400" kern="1200">
                  <a:solidFill>
                    <a:srgbClr val="FF0000"/>
                  </a:solidFill>
                  <a:latin typeface="Calibri" panose="020F0502020204030204" pitchFamily="34" charset="0"/>
                  <a:ea typeface="新細明體" panose="02020500000000000000" pitchFamily="18" charset="-120"/>
                  <a:cs typeface="Calibri" panose="020F0502020204030204" pitchFamily="34" charset="0"/>
                </a:rPr>
                <a:t>O</a:t>
              </a:r>
              <a:endParaRPr lang="en-US" altLang="zh-TW" sz="2400" kern="1200" dirty="0">
                <a:solidFill>
                  <a:srgbClr val="FF0000"/>
                </a:solidFill>
                <a:latin typeface="Calibri" panose="020F0502020204030204" pitchFamily="34" charset="0"/>
                <a:ea typeface="新細明體" panose="02020500000000000000" pitchFamily="18" charset="-120"/>
                <a:cs typeface="Calibri" panose="020F0502020204030204" pitchFamily="34" charset="0"/>
              </a:endParaRPr>
            </a:p>
          </p:txBody>
        </p:sp>
        <p:sp>
          <p:nvSpPr>
            <p:cNvPr id="6" name="Text Box 26">
              <a:extLst>
                <a:ext uri="{FF2B5EF4-FFF2-40B4-BE49-F238E27FC236}">
                  <a16:creationId xmlns:a16="http://schemas.microsoft.com/office/drawing/2014/main" id="{AB025346-CE19-4D80-E768-8820EAE823C1}"/>
                </a:ext>
              </a:extLst>
            </p:cNvPr>
            <p:cNvSpPr txBox="1"/>
            <p:nvPr/>
          </p:nvSpPr>
          <p:spPr>
            <a:xfrm rot="13412884" flipV="1">
              <a:off x="3773" y="2505"/>
              <a:ext cx="288" cy="432"/>
            </a:xfrm>
            <a:prstGeom prst="rect">
              <a:avLst/>
            </a:prstGeom>
            <a:noFill/>
            <a:ln w="9525">
              <a:noFill/>
            </a:ln>
          </p:spPr>
          <p:txBody>
            <a:bodyPr>
              <a:spAutoFit/>
            </a:bodyPr>
            <a:lstStyle/>
            <a:p>
              <a:pPr defTabSz="685800">
                <a:spcBef>
                  <a:spcPct val="50000"/>
                </a:spcBef>
                <a:buClrTx/>
              </a:pPr>
              <a:r>
                <a:rPr lang="en-US" altLang="zh-TW" sz="2400"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_</a:t>
              </a:r>
            </a:p>
          </p:txBody>
        </p:sp>
        <p:sp>
          <p:nvSpPr>
            <p:cNvPr id="7" name="Text Box 27">
              <a:extLst>
                <a:ext uri="{FF2B5EF4-FFF2-40B4-BE49-F238E27FC236}">
                  <a16:creationId xmlns:a16="http://schemas.microsoft.com/office/drawing/2014/main" id="{7B1A1033-B5C0-94FC-6F91-E0D3FFFB77BA}"/>
                </a:ext>
              </a:extLst>
            </p:cNvPr>
            <p:cNvSpPr txBox="1"/>
            <p:nvPr/>
          </p:nvSpPr>
          <p:spPr>
            <a:xfrm>
              <a:off x="4054" y="2779"/>
              <a:ext cx="288" cy="432"/>
            </a:xfrm>
            <a:prstGeom prst="rect">
              <a:avLst/>
            </a:prstGeom>
            <a:noFill/>
            <a:ln w="9525">
              <a:noFill/>
            </a:ln>
          </p:spPr>
          <p:txBody>
            <a:bodyPr>
              <a:spAutoFit/>
            </a:bodyPr>
            <a:lstStyle/>
            <a:p>
              <a:pPr defTabSz="685800">
                <a:spcBef>
                  <a:spcPct val="50000"/>
                </a:spcBef>
                <a:buClrTx/>
              </a:pPr>
              <a:r>
                <a:rPr lang="en-US" altLang="zh-TW" sz="2400"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a:t>
              </a:r>
            </a:p>
          </p:txBody>
        </p:sp>
        <p:sp>
          <p:nvSpPr>
            <p:cNvPr id="8" name="Text Box 28">
              <a:extLst>
                <a:ext uri="{FF2B5EF4-FFF2-40B4-BE49-F238E27FC236}">
                  <a16:creationId xmlns:a16="http://schemas.microsoft.com/office/drawing/2014/main" id="{C4C855CA-9633-75F1-B3C5-E3FD9F43F338}"/>
                </a:ext>
              </a:extLst>
            </p:cNvPr>
            <p:cNvSpPr txBox="1"/>
            <p:nvPr/>
          </p:nvSpPr>
          <p:spPr>
            <a:xfrm rot="18821250">
              <a:off x="3563" y="2802"/>
              <a:ext cx="384" cy="429"/>
            </a:xfrm>
            <a:prstGeom prst="rect">
              <a:avLst/>
            </a:prstGeom>
            <a:noFill/>
            <a:ln w="9525">
              <a:noFill/>
            </a:ln>
          </p:spPr>
          <p:txBody>
            <a:bodyPr>
              <a:spAutoFit/>
            </a:bodyPr>
            <a:lstStyle/>
            <a:p>
              <a:pPr defTabSz="685800">
                <a:spcBef>
                  <a:spcPct val="50000"/>
                </a:spcBef>
                <a:buClrTx/>
              </a:pPr>
              <a:r>
                <a:rPr lang="en-US" altLang="zh-TW" sz="2400"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_</a:t>
              </a:r>
            </a:p>
          </p:txBody>
        </p:sp>
        <p:sp>
          <p:nvSpPr>
            <p:cNvPr id="9" name="Text Box 29">
              <a:extLst>
                <a:ext uri="{FF2B5EF4-FFF2-40B4-BE49-F238E27FC236}">
                  <a16:creationId xmlns:a16="http://schemas.microsoft.com/office/drawing/2014/main" id="{A99D29E2-C374-4B4E-44C8-463A8A08168C}"/>
                </a:ext>
              </a:extLst>
            </p:cNvPr>
            <p:cNvSpPr txBox="1"/>
            <p:nvPr/>
          </p:nvSpPr>
          <p:spPr>
            <a:xfrm>
              <a:off x="3825" y="2775"/>
              <a:ext cx="336" cy="432"/>
            </a:xfrm>
            <a:prstGeom prst="rect">
              <a:avLst/>
            </a:prstGeom>
            <a:noFill/>
            <a:ln w="9525">
              <a:noFill/>
            </a:ln>
          </p:spPr>
          <p:txBody>
            <a:bodyPr>
              <a:spAutoFit/>
            </a:bodyPr>
            <a:lstStyle/>
            <a:p>
              <a:pPr defTabSz="685800">
                <a:spcBef>
                  <a:spcPct val="50000"/>
                </a:spcBef>
                <a:buClrTx/>
              </a:pPr>
              <a:r>
                <a:rPr lang="en-US" altLang="zh-TW" sz="2400"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C</a:t>
              </a:r>
            </a:p>
          </p:txBody>
        </p:sp>
      </p:grpSp>
    </p:spTree>
    <p:extLst>
      <p:ext uri="{BB962C8B-B14F-4D97-AF65-F5344CB8AC3E}">
        <p14:creationId xmlns:p14="http://schemas.microsoft.com/office/powerpoint/2010/main" val="15467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par>
                          <p:cTn id="22" fill="hold">
                            <p:stCondLst>
                              <p:cond delay="500"/>
                            </p:stCondLst>
                            <p:childTnLst>
                              <p:par>
                                <p:cTn id="23" presetID="47"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00"/>
                                        <p:tgtEl>
                                          <p:spTgt spid="1028"/>
                                        </p:tgtEl>
                                      </p:cBhvr>
                                    </p:animEffect>
                                    <p:anim calcmode="lin" valueType="num">
                                      <p:cBhvr>
                                        <p:cTn id="26" dur="1000" fill="hold"/>
                                        <p:tgtEl>
                                          <p:spTgt spid="1028"/>
                                        </p:tgtEl>
                                        <p:attrNameLst>
                                          <p:attrName>ppt_x</p:attrName>
                                        </p:attrNameLst>
                                      </p:cBhvr>
                                      <p:tavLst>
                                        <p:tav tm="0">
                                          <p:val>
                                            <p:strVal val="#ppt_x"/>
                                          </p:val>
                                        </p:tav>
                                        <p:tav tm="100000">
                                          <p:val>
                                            <p:strVal val="#ppt_x"/>
                                          </p:val>
                                        </p:tav>
                                      </p:tavLst>
                                    </p:anim>
                                    <p:anim calcmode="lin" valueType="num">
                                      <p:cBhvr>
                                        <p:cTn id="2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519"/>
                                        </p:tgtEl>
                                        <p:attrNameLst>
                                          <p:attrName>style.visibility</p:attrName>
                                        </p:attrNameLst>
                                      </p:cBhvr>
                                      <p:to>
                                        <p:strVal val="visible"/>
                                      </p:to>
                                    </p:set>
                                    <p:anim calcmode="lin" valueType="num">
                                      <p:cBhvr>
                                        <p:cTn id="32" dur="500" fill="hold"/>
                                        <p:tgtEl>
                                          <p:spTgt spid="2519"/>
                                        </p:tgtEl>
                                        <p:attrNameLst>
                                          <p:attrName>ppt_w</p:attrName>
                                        </p:attrNameLst>
                                      </p:cBhvr>
                                      <p:tavLst>
                                        <p:tav tm="0">
                                          <p:val>
                                            <p:fltVal val="0"/>
                                          </p:val>
                                        </p:tav>
                                        <p:tav tm="100000">
                                          <p:val>
                                            <p:strVal val="#ppt_w"/>
                                          </p:val>
                                        </p:tav>
                                      </p:tavLst>
                                    </p:anim>
                                    <p:anim calcmode="lin" valueType="num">
                                      <p:cBhvr>
                                        <p:cTn id="33" dur="500" fill="hold"/>
                                        <p:tgtEl>
                                          <p:spTgt spid="2519"/>
                                        </p:tgtEl>
                                        <p:attrNameLst>
                                          <p:attrName>ppt_h</p:attrName>
                                        </p:attrNameLst>
                                      </p:cBhvr>
                                      <p:tavLst>
                                        <p:tav tm="0">
                                          <p:val>
                                            <p:fltVal val="0"/>
                                          </p:val>
                                        </p:tav>
                                        <p:tav tm="100000">
                                          <p:val>
                                            <p:strVal val="#ppt_h"/>
                                          </p:val>
                                        </p:tav>
                                      </p:tavLst>
                                    </p:anim>
                                    <p:animEffect transition="in" filter="fade">
                                      <p:cBhvr>
                                        <p:cTn id="34" dur="500"/>
                                        <p:tgtEl>
                                          <p:spTgt spid="2519"/>
                                        </p:tgtEl>
                                      </p:cBhvr>
                                    </p:animEffect>
                                  </p:childTnLst>
                                </p:cTn>
                              </p:par>
                            </p:childTnLst>
                          </p:cTn>
                        </p:par>
                        <p:par>
                          <p:cTn id="35" fill="hold">
                            <p:stCondLst>
                              <p:cond delay="500"/>
                            </p:stCondLst>
                            <p:childTnLst>
                              <p:par>
                                <p:cTn id="36" presetID="47" presetClass="entr" presetSubtype="0" fill="hold" nodeType="afterEffect">
                                  <p:stCondLst>
                                    <p:cond delay="0"/>
                                  </p:stCondLst>
                                  <p:childTnLst>
                                    <p:set>
                                      <p:cBhvr>
                                        <p:cTn id="37" dur="1" fill="hold">
                                          <p:stCondLst>
                                            <p:cond delay="0"/>
                                          </p:stCondLst>
                                        </p:cTn>
                                        <p:tgtEl>
                                          <p:spTgt spid="2498"/>
                                        </p:tgtEl>
                                        <p:attrNameLst>
                                          <p:attrName>style.visibility</p:attrName>
                                        </p:attrNameLst>
                                      </p:cBhvr>
                                      <p:to>
                                        <p:strVal val="visible"/>
                                      </p:to>
                                    </p:set>
                                    <p:animEffect transition="in" filter="fade">
                                      <p:cBhvr>
                                        <p:cTn id="38" dur="1000"/>
                                        <p:tgtEl>
                                          <p:spTgt spid="2498"/>
                                        </p:tgtEl>
                                      </p:cBhvr>
                                    </p:animEffect>
                                    <p:anim calcmode="lin" valueType="num">
                                      <p:cBhvr>
                                        <p:cTn id="39" dur="1000" fill="hold"/>
                                        <p:tgtEl>
                                          <p:spTgt spid="2498"/>
                                        </p:tgtEl>
                                        <p:attrNameLst>
                                          <p:attrName>ppt_x</p:attrName>
                                        </p:attrNameLst>
                                      </p:cBhvr>
                                      <p:tavLst>
                                        <p:tav tm="0">
                                          <p:val>
                                            <p:strVal val="#ppt_x"/>
                                          </p:val>
                                        </p:tav>
                                        <p:tav tm="100000">
                                          <p:val>
                                            <p:strVal val="#ppt_x"/>
                                          </p:val>
                                        </p:tav>
                                      </p:tavLst>
                                    </p:anim>
                                    <p:anim calcmode="lin" valueType="num">
                                      <p:cBhvr>
                                        <p:cTn id="40" dur="1000" fill="hold"/>
                                        <p:tgtEl>
                                          <p:spTgt spid="2498"/>
                                        </p:tgtEl>
                                        <p:attrNameLst>
                                          <p:attrName>ppt_y</p:attrName>
                                        </p:attrNameLst>
                                      </p:cBhvr>
                                      <p:tavLst>
                                        <p:tav tm="0">
                                          <p:val>
                                            <p:strVal val="#ppt_y-.1"/>
                                          </p:val>
                                        </p:tav>
                                        <p:tav tm="100000">
                                          <p:val>
                                            <p:strVal val="#ppt_y"/>
                                          </p:val>
                                        </p:tav>
                                      </p:tavLst>
                                    </p:anim>
                                  </p:childTnLst>
                                </p:cTn>
                              </p:par>
                              <p:par>
                                <p:cTn id="41" presetID="6" presetClass="entr" presetSubtype="32"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ircle(out)">
                                      <p:cBhvr>
                                        <p:cTn id="43" dur="500"/>
                                        <p:tgtEl>
                                          <p:spTgt spid="3"/>
                                        </p:tgtEl>
                                      </p:cBhvr>
                                    </p:animEffect>
                                  </p:childTnLst>
                                </p:cTn>
                              </p:par>
                              <p:par>
                                <p:cTn id="44" presetID="6" presetClass="entr" presetSubtype="32" fill="hold" grpId="0" nodeType="withEffect">
                                  <p:stCondLst>
                                    <p:cond delay="0"/>
                                  </p:stCondLst>
                                  <p:childTnLst>
                                    <p:set>
                                      <p:cBhvr>
                                        <p:cTn id="45" dur="1" fill="hold">
                                          <p:stCondLst>
                                            <p:cond delay="0"/>
                                          </p:stCondLst>
                                        </p:cTn>
                                        <p:tgtEl>
                                          <p:spTgt spid="2505"/>
                                        </p:tgtEl>
                                        <p:attrNameLst>
                                          <p:attrName>style.visibility</p:attrName>
                                        </p:attrNameLst>
                                      </p:cBhvr>
                                      <p:to>
                                        <p:strVal val="visible"/>
                                      </p:to>
                                    </p:set>
                                    <p:animEffect transition="in" filter="circle(out)">
                                      <p:cBhvr>
                                        <p:cTn id="46" dur="500"/>
                                        <p:tgtEl>
                                          <p:spTgt spid="250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522"/>
                                        </p:tgtEl>
                                        <p:attrNameLst>
                                          <p:attrName>style.visibility</p:attrName>
                                        </p:attrNameLst>
                                      </p:cBhvr>
                                      <p:to>
                                        <p:strVal val="visible"/>
                                      </p:to>
                                    </p:set>
                                    <p:animEffect transition="in" filter="wipe(left)">
                                      <p:cBhvr>
                                        <p:cTn id="51" dur="500"/>
                                        <p:tgtEl>
                                          <p:spTgt spid="25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501"/>
                                        </p:tgtEl>
                                        <p:attrNameLst>
                                          <p:attrName>style.visibility</p:attrName>
                                        </p:attrNameLst>
                                      </p:cBhvr>
                                      <p:to>
                                        <p:strVal val="visible"/>
                                      </p:to>
                                    </p:set>
                                    <p:animEffect transition="in" filter="wipe(left)">
                                      <p:cBhvr>
                                        <p:cTn id="56" dur="500"/>
                                        <p:tgtEl>
                                          <p:spTgt spid="250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lt">
                                    <p:tmPct val="6000"/>
                                  </p:iterate>
                                  <p:childTnLst>
                                    <p:set>
                                      <p:cBhvr>
                                        <p:cTn id="60" dur="1" fill="hold">
                                          <p:stCondLst>
                                            <p:cond delay="0"/>
                                          </p:stCondLst>
                                        </p:cTn>
                                        <p:tgtEl>
                                          <p:spTgt spid="2500"/>
                                        </p:tgtEl>
                                        <p:attrNameLst>
                                          <p:attrName>style.visibility</p:attrName>
                                        </p:attrNameLst>
                                      </p:cBhvr>
                                      <p:to>
                                        <p:strVal val="visible"/>
                                      </p:to>
                                    </p:set>
                                    <p:animEffect transition="in" filter="wipe(left)">
                                      <p:cBhvr>
                                        <p:cTn id="61" dur="500"/>
                                        <p:tgtEl>
                                          <p:spTgt spid="250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lt">
                                    <p:tmPct val="6000"/>
                                  </p:iterate>
                                  <p:childTnLst>
                                    <p:set>
                                      <p:cBhvr>
                                        <p:cTn id="65" dur="1" fill="hold">
                                          <p:stCondLst>
                                            <p:cond delay="0"/>
                                          </p:stCondLst>
                                        </p:cTn>
                                        <p:tgtEl>
                                          <p:spTgt spid="2523"/>
                                        </p:tgtEl>
                                        <p:attrNameLst>
                                          <p:attrName>style.visibility</p:attrName>
                                        </p:attrNameLst>
                                      </p:cBhvr>
                                      <p:to>
                                        <p:strVal val="visible"/>
                                      </p:to>
                                    </p:set>
                                    <p:animEffect transition="in" filter="wipe(left)">
                                      <p:cBhvr>
                                        <p:cTn id="66" dur="500"/>
                                        <p:tgtEl>
                                          <p:spTgt spid="25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lt">
                                    <p:tmPct val="6000"/>
                                  </p:iterate>
                                  <p:childTnLst>
                                    <p:set>
                                      <p:cBhvr>
                                        <p:cTn id="70" dur="1" fill="hold">
                                          <p:stCondLst>
                                            <p:cond delay="0"/>
                                          </p:stCondLst>
                                        </p:cTn>
                                        <p:tgtEl>
                                          <p:spTgt spid="2"/>
                                        </p:tgtEl>
                                        <p:attrNameLst>
                                          <p:attrName>style.visibility</p:attrName>
                                        </p:attrNameLst>
                                      </p:cBhvr>
                                      <p:to>
                                        <p:strVal val="visible"/>
                                      </p:to>
                                    </p:set>
                                    <p:animEffect transition="in" filter="wipe(left)">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lt">
                                    <p:tmPct val="6000"/>
                                  </p:iterate>
                                  <p:childTnLst>
                                    <p:set>
                                      <p:cBhvr>
                                        <p:cTn id="75" dur="1" fill="hold">
                                          <p:stCondLst>
                                            <p:cond delay="0"/>
                                          </p:stCondLst>
                                        </p:cTn>
                                        <p:tgtEl>
                                          <p:spTgt spid="2502"/>
                                        </p:tgtEl>
                                        <p:attrNameLst>
                                          <p:attrName>style.visibility</p:attrName>
                                        </p:attrNameLst>
                                      </p:cBhvr>
                                      <p:to>
                                        <p:strVal val="visible"/>
                                      </p:to>
                                    </p:set>
                                    <p:animEffect transition="in" filter="wipe(left)">
                                      <p:cBhvr>
                                        <p:cTn id="76" dur="500"/>
                                        <p:tgtEl>
                                          <p:spTgt spid="2502"/>
                                        </p:tgtEl>
                                      </p:cBhvr>
                                    </p:animEffect>
                                  </p:childTnLst>
                                </p:cTn>
                              </p:par>
                            </p:childTnLst>
                          </p:cTn>
                        </p:par>
                        <p:par>
                          <p:cTn id="77" fill="hold">
                            <p:stCondLst>
                              <p:cond delay="1550"/>
                            </p:stCondLst>
                            <p:childTnLst>
                              <p:par>
                                <p:cTn id="78" presetID="14" presetClass="entr" presetSubtype="10"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randombar(horizontal)">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2500" grpId="0"/>
      <p:bldP spid="2501" grpId="0" animBg="1"/>
      <p:bldP spid="2502" grpId="0"/>
      <p:bldP spid="2505" grpId="0" animBg="1"/>
      <p:bldP spid="2522" grpId="0" animBg="1"/>
      <p:bldP spid="2523" grpId="0"/>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1">
          <a:extLst>
            <a:ext uri="{FF2B5EF4-FFF2-40B4-BE49-F238E27FC236}">
              <a16:creationId xmlns:a16="http://schemas.microsoft.com/office/drawing/2014/main" id="{05C3C859-3306-A0EF-9334-778716021CD6}"/>
            </a:ext>
          </a:extLst>
        </p:cNvPr>
        <p:cNvGrpSpPr/>
        <p:nvPr/>
      </p:nvGrpSpPr>
      <p:grpSpPr>
        <a:xfrm>
          <a:off x="0" y="0"/>
          <a:ext cx="0" cy="0"/>
          <a:chOff x="0" y="0"/>
          <a:chExt cx="0" cy="0"/>
        </a:xfrm>
      </p:grpSpPr>
      <p:sp>
        <p:nvSpPr>
          <p:cNvPr id="2556" name="Rectangle: Rounded Corners 2555">
            <a:extLst>
              <a:ext uri="{FF2B5EF4-FFF2-40B4-BE49-F238E27FC236}">
                <a16:creationId xmlns:a16="http://schemas.microsoft.com/office/drawing/2014/main" id="{D807521C-767E-0232-9800-B944A364498C}"/>
              </a:ext>
            </a:extLst>
          </p:cNvPr>
          <p:cNvSpPr/>
          <p:nvPr/>
        </p:nvSpPr>
        <p:spPr>
          <a:xfrm>
            <a:off x="210207" y="620110"/>
            <a:ext cx="8786647" cy="4319752"/>
          </a:xfrm>
          <a:prstGeom prst="roundRect">
            <a:avLst>
              <a:gd name="adj" fmla="val 12237"/>
            </a:avLst>
          </a:prstGeom>
          <a:noFill/>
          <a:ln>
            <a:solidFill>
              <a:srgbClr val="9BA144"/>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ED2B149-5E8F-1BCF-4273-791C1E7CD357}"/>
              </a:ext>
            </a:extLst>
          </p:cNvPr>
          <p:cNvGrpSpPr/>
          <p:nvPr/>
        </p:nvGrpSpPr>
        <p:grpSpPr>
          <a:xfrm>
            <a:off x="579203" y="384409"/>
            <a:ext cx="338332" cy="338332"/>
            <a:chOff x="720000" y="554749"/>
            <a:chExt cx="1129990" cy="1129990"/>
          </a:xfrm>
        </p:grpSpPr>
        <p:sp>
          <p:nvSpPr>
            <p:cNvPr id="4" name="Oval 3">
              <a:extLst>
                <a:ext uri="{FF2B5EF4-FFF2-40B4-BE49-F238E27FC236}">
                  <a16:creationId xmlns:a16="http://schemas.microsoft.com/office/drawing/2014/main" id="{84739524-931D-B228-0C6D-CF2F094E21B7}"/>
                </a:ext>
              </a:extLst>
            </p:cNvPr>
            <p:cNvSpPr/>
            <p:nvPr/>
          </p:nvSpPr>
          <p:spPr>
            <a:xfrm>
              <a:off x="720000" y="554749"/>
              <a:ext cx="1129990" cy="1129990"/>
            </a:xfrm>
            <a:prstGeom prst="ellipse">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tom ">
              <a:extLst>
                <a:ext uri="{FF2B5EF4-FFF2-40B4-BE49-F238E27FC236}">
                  <a16:creationId xmlns:a16="http://schemas.microsoft.com/office/drawing/2014/main" id="{B40781C0-BD5A-9DD9-BF74-CECB157F7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46" y="692709"/>
              <a:ext cx="890897" cy="89089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Google Shape;1934;p37">
            <a:extLst>
              <a:ext uri="{FF2B5EF4-FFF2-40B4-BE49-F238E27FC236}">
                <a16:creationId xmlns:a16="http://schemas.microsoft.com/office/drawing/2014/main" id="{273072BA-7FA7-03E5-35D6-04D3957F091D}"/>
              </a:ext>
            </a:extLst>
          </p:cNvPr>
          <p:cNvSpPr txBox="1">
            <a:spLocks/>
          </p:cNvSpPr>
          <p:nvPr/>
        </p:nvSpPr>
        <p:spPr>
          <a:xfrm>
            <a:off x="878305" y="101683"/>
            <a:ext cx="5852476" cy="5217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lt1"/>
              </a:buClr>
              <a:buSzPts val="3000"/>
              <a:buFont typeface="Bodoni Moda SemiBold"/>
              <a:buNone/>
              <a:defRPr sz="4400">
                <a:solidFill>
                  <a:schemeClr val="lt1"/>
                </a:solidFill>
                <a:latin typeface="Fira Sans Condensed Black" panose="020B0A03050000020004" pitchFamily="34" charset="0"/>
                <a:ea typeface="Bodoni Moda SemiBold"/>
                <a:cs typeface="#9Slide03 Arima Madurai" panose="00000500000000000000" pitchFamily="2" charset="-93"/>
              </a:defRPr>
            </a:lvl1pPr>
            <a:lvl2pPr>
              <a:buClr>
                <a:schemeClr val="lt1"/>
              </a:buClr>
              <a:buSzPts val="3500"/>
              <a:buFont typeface="Bodoni Moda SemiBold"/>
              <a:buNone/>
              <a:defRPr sz="3500">
                <a:solidFill>
                  <a:schemeClr val="lt1"/>
                </a:solidFill>
                <a:latin typeface="Bodoni Moda SemiBold"/>
                <a:ea typeface="Bodoni Moda SemiBold"/>
                <a:cs typeface="Bodoni Moda SemiBold"/>
              </a:defRPr>
            </a:lvl2pPr>
            <a:lvl3pPr>
              <a:buClr>
                <a:schemeClr val="lt1"/>
              </a:buClr>
              <a:buSzPts val="3500"/>
              <a:buFont typeface="Bodoni Moda SemiBold"/>
              <a:buNone/>
              <a:defRPr sz="3500">
                <a:solidFill>
                  <a:schemeClr val="lt1"/>
                </a:solidFill>
                <a:latin typeface="Bodoni Moda SemiBold"/>
                <a:ea typeface="Bodoni Moda SemiBold"/>
                <a:cs typeface="Bodoni Moda SemiBold"/>
              </a:defRPr>
            </a:lvl3pPr>
            <a:lvl4pPr>
              <a:buClr>
                <a:schemeClr val="lt1"/>
              </a:buClr>
              <a:buSzPts val="3500"/>
              <a:buFont typeface="Bodoni Moda SemiBold"/>
              <a:buNone/>
              <a:defRPr sz="3500">
                <a:solidFill>
                  <a:schemeClr val="lt1"/>
                </a:solidFill>
                <a:latin typeface="Bodoni Moda SemiBold"/>
                <a:ea typeface="Bodoni Moda SemiBold"/>
                <a:cs typeface="Bodoni Moda SemiBold"/>
              </a:defRPr>
            </a:lvl4pPr>
            <a:lvl5pPr>
              <a:buClr>
                <a:schemeClr val="lt1"/>
              </a:buClr>
              <a:buSzPts val="3500"/>
              <a:buFont typeface="Bodoni Moda SemiBold"/>
              <a:buNone/>
              <a:defRPr sz="3500">
                <a:solidFill>
                  <a:schemeClr val="lt1"/>
                </a:solidFill>
                <a:latin typeface="Bodoni Moda SemiBold"/>
                <a:ea typeface="Bodoni Moda SemiBold"/>
                <a:cs typeface="Bodoni Moda SemiBold"/>
              </a:defRPr>
            </a:lvl5pPr>
            <a:lvl6pPr>
              <a:buClr>
                <a:schemeClr val="lt1"/>
              </a:buClr>
              <a:buSzPts val="3500"/>
              <a:buFont typeface="Bodoni Moda SemiBold"/>
              <a:buNone/>
              <a:defRPr sz="3500">
                <a:solidFill>
                  <a:schemeClr val="lt1"/>
                </a:solidFill>
                <a:latin typeface="Bodoni Moda SemiBold"/>
                <a:ea typeface="Bodoni Moda SemiBold"/>
                <a:cs typeface="Bodoni Moda SemiBold"/>
              </a:defRPr>
            </a:lvl6pPr>
            <a:lvl7pPr>
              <a:buClr>
                <a:schemeClr val="lt1"/>
              </a:buClr>
              <a:buSzPts val="3500"/>
              <a:buFont typeface="Bodoni Moda SemiBold"/>
              <a:buNone/>
              <a:defRPr sz="3500">
                <a:solidFill>
                  <a:schemeClr val="lt1"/>
                </a:solidFill>
                <a:latin typeface="Bodoni Moda SemiBold"/>
                <a:ea typeface="Bodoni Moda SemiBold"/>
                <a:cs typeface="Bodoni Moda SemiBold"/>
              </a:defRPr>
            </a:lvl7pPr>
            <a:lvl8pPr>
              <a:buClr>
                <a:schemeClr val="lt1"/>
              </a:buClr>
              <a:buSzPts val="3500"/>
              <a:buFont typeface="Bodoni Moda SemiBold"/>
              <a:buNone/>
              <a:defRPr sz="3500">
                <a:solidFill>
                  <a:schemeClr val="lt1"/>
                </a:solidFill>
                <a:latin typeface="Bodoni Moda SemiBold"/>
                <a:ea typeface="Bodoni Moda SemiBold"/>
                <a:cs typeface="Bodoni Moda SemiBold"/>
              </a:defRPr>
            </a:lvl8pPr>
            <a:lvl9pPr>
              <a:buClr>
                <a:schemeClr val="lt1"/>
              </a:buClr>
              <a:buSzPts val="3500"/>
              <a:buFont typeface="Bodoni Moda SemiBold"/>
              <a:buNone/>
              <a:defRPr sz="3500">
                <a:solidFill>
                  <a:schemeClr val="lt1"/>
                </a:solidFill>
                <a:latin typeface="Bodoni Moda SemiBold"/>
                <a:ea typeface="Bodoni Moda SemiBold"/>
                <a:cs typeface="Bodoni Moda SemiBold"/>
              </a:defRPr>
            </a:lvl9pPr>
          </a:lstStyle>
          <a:p>
            <a:pPr algn="l"/>
            <a:r>
              <a:rPr lang="en-US" sz="2000" b="1" dirty="0">
                <a:solidFill>
                  <a:srgbClr val="FF0000"/>
                </a:solidFill>
                <a:latin typeface="+mj-lt"/>
              </a:rPr>
              <a:t>I. </a:t>
            </a:r>
            <a:r>
              <a:rPr lang="en-US" sz="2000" b="1" err="1">
                <a:solidFill>
                  <a:srgbClr val="FF0000"/>
                </a:solidFill>
                <a:latin typeface="+mj-lt"/>
              </a:rPr>
              <a:t>Công</a:t>
            </a:r>
            <a:r>
              <a:rPr lang="en-US" sz="2000" b="1">
                <a:solidFill>
                  <a:srgbClr val="FF0000"/>
                </a:solidFill>
                <a:latin typeface="+mj-lt"/>
              </a:rPr>
              <a:t> thức và đặc điểm cấu </a:t>
            </a:r>
            <a:r>
              <a:rPr lang="en-US" sz="2000" b="1" dirty="0">
                <a:solidFill>
                  <a:srgbClr val="FF0000"/>
                </a:solidFill>
                <a:latin typeface="+mj-lt"/>
              </a:rPr>
              <a:t>t</a:t>
            </a:r>
            <a:r>
              <a:rPr lang="en-US" sz="2000" b="1">
                <a:solidFill>
                  <a:srgbClr val="FF0000"/>
                </a:solidFill>
                <a:latin typeface="+mj-lt"/>
              </a:rPr>
              <a:t>ạo</a:t>
            </a:r>
            <a:endParaRPr lang="en-US" sz="2000" b="1" dirty="0">
              <a:solidFill>
                <a:srgbClr val="FF0000"/>
              </a:solidFill>
              <a:latin typeface="+mj-lt"/>
            </a:endParaRPr>
          </a:p>
        </p:txBody>
      </p:sp>
      <p:sp>
        <p:nvSpPr>
          <p:cNvPr id="10" name="Text Box 23">
            <a:extLst>
              <a:ext uri="{FF2B5EF4-FFF2-40B4-BE49-F238E27FC236}">
                <a16:creationId xmlns:a16="http://schemas.microsoft.com/office/drawing/2014/main" id="{C4B4B232-F478-4D41-6191-F87ACA9F7FD3}"/>
              </a:ext>
            </a:extLst>
          </p:cNvPr>
          <p:cNvSpPr txBox="1">
            <a:spLocks noChangeArrowheads="1"/>
          </p:cNvSpPr>
          <p:nvPr/>
        </p:nvSpPr>
        <p:spPr bwMode="auto">
          <a:xfrm>
            <a:off x="336331" y="2169853"/>
            <a:ext cx="8692055" cy="866071"/>
          </a:xfrm>
          <a:prstGeom prst="rect">
            <a:avLst/>
          </a:prstGeom>
          <a:noFill/>
        </p:spPr>
        <p:txBody>
          <a:bodyPr wrap="square" rtlCol="0" anchor="t">
            <a:spAutoFit/>
          </a:bodyPr>
          <a:lstStyle>
            <a:defPPr>
              <a:defRPr lang="en-US"/>
            </a:defPPr>
            <a:lvl1pPr>
              <a:spcBef>
                <a:spcPct val="50000"/>
              </a:spcBef>
              <a:buNone/>
              <a:defRPr sz="3200" b="1">
                <a:solidFill>
                  <a:schemeClr val="accent6">
                    <a:lumMod val="50000"/>
                  </a:schemeClr>
                </a:solidFill>
                <a:latin typeface="#9Slide03 Arima Madurai Black" panose="00000A00000000000000" pitchFamily="2" charset="0"/>
                <a:cs typeface="#9Slide03 Arima Madurai Black" panose="00000A00000000000000" pitchFamily="2"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a:lnSpc>
                <a:spcPct val="250000"/>
              </a:lnSpc>
              <a:buClrTx/>
              <a:defRPr/>
            </a:pPr>
            <a:r>
              <a:rPr lang="vi-VN" altLang="en-US" sz="2400">
                <a:solidFill>
                  <a:srgbClr val="0070C0"/>
                </a:solidFill>
                <a:latin typeface="Calibri" panose="020F0502020204030204" pitchFamily="34" charset="0"/>
                <a:ea typeface="+mn-ea"/>
                <a:cs typeface="Calibri" panose="020F0502020204030204" pitchFamily="34" charset="0"/>
              </a:rPr>
              <a:t>Trong </a:t>
            </a:r>
            <a:r>
              <a:rPr lang="vi-VN" altLang="en-US" sz="2400" dirty="0">
                <a:solidFill>
                  <a:srgbClr val="0070C0"/>
                </a:solidFill>
                <a:latin typeface="Calibri" panose="020F0502020204030204" pitchFamily="34" charset="0"/>
                <a:ea typeface="+mn-ea"/>
                <a:cs typeface="Calibri" panose="020F0502020204030204" pitchFamily="34" charset="0"/>
              </a:rPr>
              <a:t>phân </a:t>
            </a:r>
            <a:r>
              <a:rPr lang="vi-VN" altLang="en-US" sz="2400">
                <a:solidFill>
                  <a:srgbClr val="0070C0"/>
                </a:solidFill>
                <a:latin typeface="Calibri" panose="020F0502020204030204" pitchFamily="34" charset="0"/>
                <a:ea typeface="+mn-ea"/>
                <a:cs typeface="Calibri" panose="020F0502020204030204" pitchFamily="34" charset="0"/>
              </a:rPr>
              <a:t>tử </a:t>
            </a:r>
            <a:r>
              <a:rPr lang="en-US" altLang="en-US" sz="2400">
                <a:solidFill>
                  <a:srgbClr val="0070C0"/>
                </a:solidFill>
                <a:latin typeface="Calibri" panose="020F0502020204030204" pitchFamily="34" charset="0"/>
                <a:ea typeface="+mn-ea"/>
                <a:cs typeface="Calibri" panose="020F0502020204030204" pitchFamily="34" charset="0"/>
              </a:rPr>
              <a:t>acetic acid</a:t>
            </a:r>
            <a:r>
              <a:rPr lang="vi-VN" altLang="en-US" sz="2400">
                <a:solidFill>
                  <a:srgbClr val="0070C0"/>
                </a:solidFill>
                <a:latin typeface="Calibri" panose="020F0502020204030204" pitchFamily="34" charset="0"/>
                <a:ea typeface="+mn-ea"/>
                <a:cs typeface="Calibri" panose="020F0502020204030204" pitchFamily="34" charset="0"/>
              </a:rPr>
              <a:t>, </a:t>
            </a:r>
            <a:r>
              <a:rPr lang="en-US" altLang="zh-TW" sz="2400" dirty="0" err="1">
                <a:solidFill>
                  <a:srgbClr val="0070C0"/>
                </a:solidFill>
                <a:latin typeface="Calibri" panose="020F0502020204030204" pitchFamily="34" charset="0"/>
                <a:ea typeface="新細明體" panose="02020500000000000000" pitchFamily="18" charset="-120"/>
                <a:cs typeface="Calibri" panose="020F0502020204030204" pitchFamily="34" charset="0"/>
              </a:rPr>
              <a:t>nhóm</a:t>
            </a:r>
            <a:r>
              <a:rPr lang="vi-VN" altLang="en-US" sz="2400" dirty="0">
                <a:solidFill>
                  <a:srgbClr val="0070C0"/>
                </a:solidFill>
                <a:latin typeface="Calibri" panose="020F0502020204030204" pitchFamily="34" charset="0"/>
                <a:ea typeface="+mn-ea"/>
                <a:cs typeface="Calibri" panose="020F0502020204030204" pitchFamily="34" charset="0"/>
              </a:rPr>
              <a:t> </a:t>
            </a:r>
            <a:r>
              <a:rPr lang="en-US" altLang="zh-TW" sz="2400">
                <a:solidFill>
                  <a:srgbClr val="FF0000"/>
                </a:solidFill>
                <a:latin typeface="Calibri" panose="020F0502020204030204" pitchFamily="34" charset="0"/>
                <a:ea typeface="新細明體" panose="02020500000000000000" pitchFamily="18" charset="-120"/>
                <a:cs typeface="Calibri" panose="020F0502020204030204" pitchFamily="34" charset="0"/>
                <a:sym typeface="+mn-ea"/>
              </a:rPr>
              <a:t>– OH </a:t>
            </a:r>
            <a:r>
              <a:rPr lang="en-US" altLang="zh-TW" sz="2400">
                <a:solidFill>
                  <a:srgbClr val="0070C0"/>
                </a:solidFill>
                <a:latin typeface="Calibri" panose="020F0502020204030204" pitchFamily="34" charset="0"/>
                <a:ea typeface="新細明體" panose="02020500000000000000" pitchFamily="18" charset="-120"/>
                <a:cs typeface="Calibri" panose="020F0502020204030204" pitchFamily="34" charset="0"/>
                <a:sym typeface="+mn-ea"/>
              </a:rPr>
              <a:t>liên </a:t>
            </a:r>
            <a:r>
              <a:rPr lang="en-US" altLang="zh-TW" sz="2400" dirty="0" err="1">
                <a:solidFill>
                  <a:srgbClr val="0070C0"/>
                </a:solidFill>
                <a:latin typeface="Calibri" panose="020F0502020204030204" pitchFamily="34" charset="0"/>
                <a:ea typeface="新細明體" panose="02020500000000000000" pitchFamily="18" charset="-120"/>
                <a:cs typeface="Calibri" panose="020F0502020204030204" pitchFamily="34" charset="0"/>
                <a:sym typeface="+mn-ea"/>
              </a:rPr>
              <a:t>kết</a:t>
            </a:r>
            <a:r>
              <a:rPr lang="en-US" altLang="zh-TW" sz="2400" dirty="0">
                <a:solidFill>
                  <a:srgbClr val="0070C0"/>
                </a:solidFill>
                <a:latin typeface="Calibri" panose="020F0502020204030204" pitchFamily="34" charset="0"/>
                <a:ea typeface="新細明體" panose="02020500000000000000" pitchFamily="18" charset="-120"/>
                <a:cs typeface="Calibri" panose="020F0502020204030204" pitchFamily="34" charset="0"/>
                <a:sym typeface="+mn-ea"/>
              </a:rPr>
              <a:t> </a:t>
            </a:r>
            <a:r>
              <a:rPr lang="en-US" altLang="zh-TW" sz="2400" dirty="0" err="1">
                <a:solidFill>
                  <a:srgbClr val="0070C0"/>
                </a:solidFill>
                <a:latin typeface="Calibri" panose="020F0502020204030204" pitchFamily="34" charset="0"/>
                <a:ea typeface="新細明體" panose="02020500000000000000" pitchFamily="18" charset="-120"/>
                <a:cs typeface="Calibri" panose="020F0502020204030204" pitchFamily="34" charset="0"/>
                <a:sym typeface="+mn-ea"/>
              </a:rPr>
              <a:t>với</a:t>
            </a:r>
            <a:r>
              <a:rPr lang="en-US" altLang="zh-TW" sz="2400" dirty="0">
                <a:solidFill>
                  <a:srgbClr val="0070C0"/>
                </a:solidFill>
                <a:latin typeface="Calibri" panose="020F0502020204030204" pitchFamily="34" charset="0"/>
                <a:ea typeface="新細明體" panose="02020500000000000000" pitchFamily="18" charset="-120"/>
                <a:cs typeface="Calibri" panose="020F0502020204030204" pitchFamily="34" charset="0"/>
                <a:sym typeface="+mn-ea"/>
              </a:rPr>
              <a:t> </a:t>
            </a:r>
            <a:r>
              <a:rPr lang="en-US" altLang="zh-TW" sz="2400" dirty="0" err="1">
                <a:solidFill>
                  <a:srgbClr val="0070C0"/>
                </a:solidFill>
                <a:latin typeface="Calibri" panose="020F0502020204030204" pitchFamily="34" charset="0"/>
                <a:ea typeface="新細明體" panose="02020500000000000000" pitchFamily="18" charset="-120"/>
                <a:cs typeface="Calibri" panose="020F0502020204030204" pitchFamily="34" charset="0"/>
                <a:sym typeface="+mn-ea"/>
              </a:rPr>
              <a:t>nhóm</a:t>
            </a:r>
            <a:r>
              <a:rPr lang="en-US" altLang="zh-TW" sz="2400" dirty="0">
                <a:solidFill>
                  <a:srgbClr val="0070C0"/>
                </a:solidFill>
                <a:latin typeface="Calibri" panose="020F0502020204030204" pitchFamily="34" charset="0"/>
                <a:ea typeface="新細明體" panose="02020500000000000000" pitchFamily="18" charset="-120"/>
                <a:cs typeface="Calibri" panose="020F0502020204030204" pitchFamily="34" charset="0"/>
              </a:rPr>
              <a:t>  </a:t>
            </a:r>
          </a:p>
        </p:txBody>
      </p:sp>
      <p:grpSp>
        <p:nvGrpSpPr>
          <p:cNvPr id="11" name="Group 24">
            <a:extLst>
              <a:ext uri="{FF2B5EF4-FFF2-40B4-BE49-F238E27FC236}">
                <a16:creationId xmlns:a16="http://schemas.microsoft.com/office/drawing/2014/main" id="{CCB9CBE2-35AB-81DC-7E0C-A596B73D5163}"/>
              </a:ext>
            </a:extLst>
          </p:cNvPr>
          <p:cNvGrpSpPr/>
          <p:nvPr/>
        </p:nvGrpSpPr>
        <p:grpSpPr>
          <a:xfrm>
            <a:off x="7352892" y="2319431"/>
            <a:ext cx="1352517" cy="755174"/>
            <a:chOff x="3540" y="2505"/>
            <a:chExt cx="1256" cy="706"/>
          </a:xfrm>
        </p:grpSpPr>
        <p:sp>
          <p:nvSpPr>
            <p:cNvPr id="12" name="Text Box 25">
              <a:extLst>
                <a:ext uri="{FF2B5EF4-FFF2-40B4-BE49-F238E27FC236}">
                  <a16:creationId xmlns:a16="http://schemas.microsoft.com/office/drawing/2014/main" id="{8258ED7F-CD8A-8BDE-4EC4-E1034B2EE7FD}"/>
                </a:ext>
              </a:extLst>
            </p:cNvPr>
            <p:cNvSpPr txBox="1"/>
            <p:nvPr/>
          </p:nvSpPr>
          <p:spPr>
            <a:xfrm>
              <a:off x="4268" y="2775"/>
              <a:ext cx="528" cy="432"/>
            </a:xfrm>
            <a:prstGeom prst="rect">
              <a:avLst/>
            </a:prstGeom>
            <a:noFill/>
            <a:ln w="9525">
              <a:noFill/>
            </a:ln>
          </p:spPr>
          <p:txBody>
            <a:bodyPr>
              <a:spAutoFit/>
            </a:bodyPr>
            <a:lstStyle/>
            <a:p>
              <a:pPr defTabSz="685800">
                <a:spcBef>
                  <a:spcPct val="50000"/>
                </a:spcBef>
                <a:buClrTx/>
              </a:pPr>
              <a:r>
                <a:rPr lang="en-US" altLang="zh-TW" sz="2400" b="1" kern="1200">
                  <a:solidFill>
                    <a:srgbClr val="FF0000"/>
                  </a:solidFill>
                  <a:latin typeface="Calibri" panose="020F0502020204030204" pitchFamily="34" charset="0"/>
                  <a:ea typeface="新細明體" panose="02020500000000000000" pitchFamily="18" charset="-120"/>
                  <a:cs typeface="Calibri" panose="020F0502020204030204" pitchFamily="34" charset="0"/>
                </a:rPr>
                <a:t>O</a:t>
              </a:r>
              <a:endPar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endParaRPr>
            </a:p>
          </p:txBody>
        </p:sp>
        <p:sp>
          <p:nvSpPr>
            <p:cNvPr id="13" name="Text Box 26">
              <a:extLst>
                <a:ext uri="{FF2B5EF4-FFF2-40B4-BE49-F238E27FC236}">
                  <a16:creationId xmlns:a16="http://schemas.microsoft.com/office/drawing/2014/main" id="{FB15ED52-192F-DEC7-B158-229A01B0AE30}"/>
                </a:ext>
              </a:extLst>
            </p:cNvPr>
            <p:cNvSpPr txBox="1"/>
            <p:nvPr/>
          </p:nvSpPr>
          <p:spPr>
            <a:xfrm rot="13412884" flipV="1">
              <a:off x="3773" y="2505"/>
              <a:ext cx="288" cy="432"/>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_</a:t>
              </a:r>
            </a:p>
          </p:txBody>
        </p:sp>
        <p:sp>
          <p:nvSpPr>
            <p:cNvPr id="14" name="Text Box 27">
              <a:extLst>
                <a:ext uri="{FF2B5EF4-FFF2-40B4-BE49-F238E27FC236}">
                  <a16:creationId xmlns:a16="http://schemas.microsoft.com/office/drawing/2014/main" id="{6506CF25-84EF-6B5A-A300-77C423AA4AEE}"/>
                </a:ext>
              </a:extLst>
            </p:cNvPr>
            <p:cNvSpPr txBox="1"/>
            <p:nvPr/>
          </p:nvSpPr>
          <p:spPr>
            <a:xfrm>
              <a:off x="4054" y="2779"/>
              <a:ext cx="288" cy="432"/>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a:t>
              </a:r>
            </a:p>
          </p:txBody>
        </p:sp>
        <p:sp>
          <p:nvSpPr>
            <p:cNvPr id="15" name="Text Box 28">
              <a:extLst>
                <a:ext uri="{FF2B5EF4-FFF2-40B4-BE49-F238E27FC236}">
                  <a16:creationId xmlns:a16="http://schemas.microsoft.com/office/drawing/2014/main" id="{B16E4B66-9518-AE54-EE89-2D8E82AD30E1}"/>
                </a:ext>
              </a:extLst>
            </p:cNvPr>
            <p:cNvSpPr txBox="1"/>
            <p:nvPr/>
          </p:nvSpPr>
          <p:spPr>
            <a:xfrm rot="18821250">
              <a:off x="3563" y="2802"/>
              <a:ext cx="384" cy="429"/>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_</a:t>
              </a:r>
            </a:p>
          </p:txBody>
        </p:sp>
        <p:sp>
          <p:nvSpPr>
            <p:cNvPr id="32" name="Text Box 29">
              <a:extLst>
                <a:ext uri="{FF2B5EF4-FFF2-40B4-BE49-F238E27FC236}">
                  <a16:creationId xmlns:a16="http://schemas.microsoft.com/office/drawing/2014/main" id="{AC32F489-8BFD-3D3D-2FB6-C3CC7FC781F5}"/>
                </a:ext>
              </a:extLst>
            </p:cNvPr>
            <p:cNvSpPr txBox="1"/>
            <p:nvPr/>
          </p:nvSpPr>
          <p:spPr>
            <a:xfrm>
              <a:off x="3825" y="2775"/>
              <a:ext cx="336" cy="432"/>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C</a:t>
              </a:r>
            </a:p>
          </p:txBody>
        </p:sp>
      </p:grpSp>
      <p:grpSp>
        <p:nvGrpSpPr>
          <p:cNvPr id="33" name="Group 34">
            <a:extLst>
              <a:ext uri="{FF2B5EF4-FFF2-40B4-BE49-F238E27FC236}">
                <a16:creationId xmlns:a16="http://schemas.microsoft.com/office/drawing/2014/main" id="{005F8A0C-BC59-CC82-D9FB-DC77D0C0B37E}"/>
              </a:ext>
            </a:extLst>
          </p:cNvPr>
          <p:cNvGrpSpPr/>
          <p:nvPr/>
        </p:nvGrpSpPr>
        <p:grpSpPr>
          <a:xfrm>
            <a:off x="3750760" y="3009014"/>
            <a:ext cx="1342561" cy="976192"/>
            <a:chOff x="3552" y="1110"/>
            <a:chExt cx="998" cy="1471"/>
          </a:xfrm>
        </p:grpSpPr>
        <p:grpSp>
          <p:nvGrpSpPr>
            <p:cNvPr id="34" name="Group 35">
              <a:extLst>
                <a:ext uri="{FF2B5EF4-FFF2-40B4-BE49-F238E27FC236}">
                  <a16:creationId xmlns:a16="http://schemas.microsoft.com/office/drawing/2014/main" id="{09217233-FB84-A3B2-406B-B0C09B229E7F}"/>
                </a:ext>
              </a:extLst>
            </p:cNvPr>
            <p:cNvGrpSpPr/>
            <p:nvPr/>
          </p:nvGrpSpPr>
          <p:grpSpPr>
            <a:xfrm>
              <a:off x="3552" y="1110"/>
              <a:ext cx="998" cy="1471"/>
              <a:chOff x="1008" y="2345"/>
              <a:chExt cx="998" cy="1471"/>
            </a:xfrm>
          </p:grpSpPr>
          <p:sp>
            <p:nvSpPr>
              <p:cNvPr id="36" name="Text Box 36">
                <a:extLst>
                  <a:ext uri="{FF2B5EF4-FFF2-40B4-BE49-F238E27FC236}">
                    <a16:creationId xmlns:a16="http://schemas.microsoft.com/office/drawing/2014/main" id="{5F977194-09F0-BB92-AD1E-0C0E200270D4}"/>
                  </a:ext>
                </a:extLst>
              </p:cNvPr>
              <p:cNvSpPr txBox="1"/>
              <p:nvPr/>
            </p:nvSpPr>
            <p:spPr>
              <a:xfrm>
                <a:off x="1008" y="2640"/>
                <a:ext cx="288" cy="696"/>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_</a:t>
                </a:r>
              </a:p>
            </p:txBody>
          </p:sp>
          <p:sp>
            <p:nvSpPr>
              <p:cNvPr id="37" name="Text Box 37">
                <a:extLst>
                  <a:ext uri="{FF2B5EF4-FFF2-40B4-BE49-F238E27FC236}">
                    <a16:creationId xmlns:a16="http://schemas.microsoft.com/office/drawing/2014/main" id="{96DEC7CA-3040-B188-E53E-32215DE0CC50}"/>
                  </a:ext>
                </a:extLst>
              </p:cNvPr>
              <p:cNvSpPr txBox="1"/>
              <p:nvPr/>
            </p:nvSpPr>
            <p:spPr>
              <a:xfrm rot="2620968">
                <a:off x="1383" y="2890"/>
                <a:ext cx="288" cy="696"/>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_</a:t>
                </a:r>
              </a:p>
            </p:txBody>
          </p:sp>
          <p:sp>
            <p:nvSpPr>
              <p:cNvPr id="38" name="Text Box 38">
                <a:extLst>
                  <a:ext uri="{FF2B5EF4-FFF2-40B4-BE49-F238E27FC236}">
                    <a16:creationId xmlns:a16="http://schemas.microsoft.com/office/drawing/2014/main" id="{EA721455-17B3-BEDC-086B-6E6A53685E79}"/>
                  </a:ext>
                </a:extLst>
              </p:cNvPr>
              <p:cNvSpPr txBox="1"/>
              <p:nvPr/>
            </p:nvSpPr>
            <p:spPr>
              <a:xfrm>
                <a:off x="1469" y="2345"/>
                <a:ext cx="262" cy="696"/>
              </a:xfrm>
              <a:prstGeom prst="rect">
                <a:avLst/>
              </a:prstGeom>
              <a:noFill/>
              <a:ln w="9525">
                <a:noFill/>
              </a:ln>
            </p:spPr>
            <p:txBody>
              <a:bodyPr wrap="square">
                <a:spAutoFit/>
              </a:bodyPr>
              <a:lstStyle/>
              <a:p>
                <a:pPr algn="ct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O</a:t>
                </a:r>
              </a:p>
            </p:txBody>
          </p:sp>
          <p:sp>
            <p:nvSpPr>
              <p:cNvPr id="39" name="Text Box 39">
                <a:extLst>
                  <a:ext uri="{FF2B5EF4-FFF2-40B4-BE49-F238E27FC236}">
                    <a16:creationId xmlns:a16="http://schemas.microsoft.com/office/drawing/2014/main" id="{BEA5F8C6-7058-0BED-6785-4700D1DBC859}"/>
                  </a:ext>
                </a:extLst>
              </p:cNvPr>
              <p:cNvSpPr txBox="1"/>
              <p:nvPr/>
            </p:nvSpPr>
            <p:spPr>
              <a:xfrm>
                <a:off x="1478" y="3120"/>
                <a:ext cx="528" cy="696"/>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OH</a:t>
                </a:r>
              </a:p>
            </p:txBody>
          </p:sp>
          <p:sp>
            <p:nvSpPr>
              <p:cNvPr id="40" name="Text Box 40">
                <a:extLst>
                  <a:ext uri="{FF2B5EF4-FFF2-40B4-BE49-F238E27FC236}">
                    <a16:creationId xmlns:a16="http://schemas.microsoft.com/office/drawing/2014/main" id="{5CC9EF34-AF89-3883-B6F1-4425E9DD5EEE}"/>
                  </a:ext>
                </a:extLst>
              </p:cNvPr>
              <p:cNvSpPr txBox="1"/>
              <p:nvPr/>
            </p:nvSpPr>
            <p:spPr>
              <a:xfrm rot="18949072">
                <a:off x="1309" y="2529"/>
                <a:ext cx="288" cy="696"/>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a:t>
                </a:r>
              </a:p>
            </p:txBody>
          </p:sp>
        </p:grpSp>
        <p:sp>
          <p:nvSpPr>
            <p:cNvPr id="35" name="Text Box 41">
              <a:extLst>
                <a:ext uri="{FF2B5EF4-FFF2-40B4-BE49-F238E27FC236}">
                  <a16:creationId xmlns:a16="http://schemas.microsoft.com/office/drawing/2014/main" id="{A8588031-8DC4-E1F7-00FC-4E53063DBF80}"/>
                </a:ext>
              </a:extLst>
            </p:cNvPr>
            <p:cNvSpPr txBox="1"/>
            <p:nvPr/>
          </p:nvSpPr>
          <p:spPr>
            <a:xfrm>
              <a:off x="3708" y="1592"/>
              <a:ext cx="271" cy="696"/>
            </a:xfrm>
            <a:prstGeom prst="rect">
              <a:avLst/>
            </a:prstGeom>
            <a:noFill/>
            <a:ln w="9525">
              <a:noFill/>
            </a:ln>
          </p:spPr>
          <p:txBody>
            <a:bodyPr wrap="square">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C</a:t>
              </a:r>
            </a:p>
          </p:txBody>
        </p:sp>
      </p:grpSp>
      <p:sp>
        <p:nvSpPr>
          <p:cNvPr id="41" name="Text Box 44">
            <a:extLst>
              <a:ext uri="{FF2B5EF4-FFF2-40B4-BE49-F238E27FC236}">
                <a16:creationId xmlns:a16="http://schemas.microsoft.com/office/drawing/2014/main" id="{746281FF-55F7-B05D-7BEC-9A68953C632E}"/>
              </a:ext>
            </a:extLst>
          </p:cNvPr>
          <p:cNvSpPr txBox="1">
            <a:spLocks noChangeArrowheads="1"/>
          </p:cNvSpPr>
          <p:nvPr/>
        </p:nvSpPr>
        <p:spPr bwMode="auto">
          <a:xfrm>
            <a:off x="361178" y="3176015"/>
            <a:ext cx="3527647" cy="589072"/>
          </a:xfrm>
          <a:prstGeom prst="rect">
            <a:avLst/>
          </a:prstGeom>
          <a:noFill/>
        </p:spPr>
        <p:txBody>
          <a:bodyPr wrap="square" rtlCol="0" anchor="t">
            <a:spAutoFit/>
          </a:bodyPr>
          <a:lstStyle>
            <a:defPPr>
              <a:defRPr lang="en-US"/>
            </a:defPPr>
            <a:lvl1pPr>
              <a:lnSpc>
                <a:spcPct val="150000"/>
              </a:lnSpc>
              <a:spcBef>
                <a:spcPct val="50000"/>
              </a:spcBef>
              <a:buNone/>
              <a:defRPr sz="3200" b="1">
                <a:solidFill>
                  <a:schemeClr val="accent6">
                    <a:lumMod val="50000"/>
                  </a:schemeClr>
                </a:solidFill>
                <a:latin typeface="#9Slide03 Arima Madurai Black" panose="00000A00000000000000" pitchFamily="2" charset="0"/>
                <a:cs typeface="#9Slide03 Arima Madurai Black" panose="00000A00000000000000" pitchFamily="2" charset="0"/>
              </a:defRPr>
            </a:lvl1pPr>
            <a:lvl2pPr marL="742950" indent="-285750" eaLnBrk="0" hangingPunct="0">
              <a:defRPr>
                <a:latin typeface="Arial" panose="020B0604020202020204" pitchFamily="34" charset="0"/>
                <a:cs typeface="Arial" panose="020B0604020202020204" pitchFamily="34" charset="0"/>
              </a:defRPr>
            </a:lvl2pPr>
            <a:lvl3pPr marL="1143000" indent="-228600" eaLnBrk="0" hangingPunct="0">
              <a:defRPr>
                <a:latin typeface="Arial" panose="020B0604020202020204" pitchFamily="34" charset="0"/>
                <a:cs typeface="Arial" panose="020B0604020202020204" pitchFamily="34" charset="0"/>
              </a:defRPr>
            </a:lvl3pPr>
            <a:lvl4pPr marL="1600200" indent="-228600" eaLnBrk="0" hangingPunct="0">
              <a:defRPr>
                <a:latin typeface="Arial" panose="020B0604020202020204" pitchFamily="34" charset="0"/>
                <a:cs typeface="Arial" panose="020B0604020202020204" pitchFamily="34" charset="0"/>
              </a:defRPr>
            </a:lvl4pPr>
            <a:lvl5pPr marL="2057400" indent="-228600" eaLnBrk="0" hangingPunct="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pPr defTabSz="685800">
              <a:buClrTx/>
              <a:defRPr/>
            </a:pPr>
            <a:r>
              <a:rPr lang="en-US" altLang="zh-TW" sz="2400" dirty="0" err="1">
                <a:solidFill>
                  <a:srgbClr val="0070C0"/>
                </a:solidFill>
                <a:latin typeface="Calibri" panose="020F0502020204030204" pitchFamily="34" charset="0"/>
                <a:ea typeface="新細明體" panose="02020500000000000000" pitchFamily="18" charset="-120"/>
                <a:cs typeface="Calibri" panose="020F0502020204030204" pitchFamily="34" charset="0"/>
              </a:rPr>
              <a:t>tạo</a:t>
            </a:r>
            <a:r>
              <a:rPr lang="en-US" altLang="zh-TW" sz="2400" dirty="0">
                <a:solidFill>
                  <a:srgbClr val="0070C0"/>
                </a:solidFill>
                <a:latin typeface="Calibri" panose="020F0502020204030204" pitchFamily="34" charset="0"/>
                <a:ea typeface="新細明體" panose="02020500000000000000" pitchFamily="18" charset="-120"/>
                <a:cs typeface="Calibri" panose="020F0502020204030204" pitchFamily="34" charset="0"/>
              </a:rPr>
              <a:t> </a:t>
            </a:r>
            <a:r>
              <a:rPr lang="en-US" altLang="zh-TW" sz="2400" err="1">
                <a:solidFill>
                  <a:srgbClr val="0070C0"/>
                </a:solidFill>
                <a:latin typeface="Calibri" panose="020F0502020204030204" pitchFamily="34" charset="0"/>
                <a:ea typeface="新細明體" panose="02020500000000000000" pitchFamily="18" charset="-120"/>
                <a:cs typeface="Calibri" panose="020F0502020204030204" pitchFamily="34" charset="0"/>
              </a:rPr>
              <a:t>thành</a:t>
            </a:r>
            <a:r>
              <a:rPr lang="en-US" altLang="zh-TW" sz="2400">
                <a:solidFill>
                  <a:srgbClr val="0070C0"/>
                </a:solidFill>
                <a:latin typeface="Calibri" panose="020F0502020204030204" pitchFamily="34" charset="0"/>
                <a:ea typeface="新細明體" panose="02020500000000000000" pitchFamily="18" charset="-120"/>
                <a:cs typeface="Calibri" panose="020F0502020204030204" pitchFamily="34" charset="0"/>
              </a:rPr>
              <a:t> nhóm </a:t>
            </a:r>
            <a:r>
              <a:rPr lang="en-US" sz="2400">
                <a:solidFill>
                  <a:srgbClr val="0070C0"/>
                </a:solidFill>
              </a:rPr>
              <a:t>carboxyl</a:t>
            </a:r>
            <a:r>
              <a:rPr lang="en-US" altLang="zh-TW" sz="2400">
                <a:solidFill>
                  <a:srgbClr val="0070C0"/>
                </a:solidFill>
                <a:latin typeface="Calibri" panose="020F0502020204030204" pitchFamily="34" charset="0"/>
                <a:ea typeface="新細明體" panose="02020500000000000000" pitchFamily="18" charset="-120"/>
                <a:cs typeface="Calibri" panose="020F0502020204030204" pitchFamily="34" charset="0"/>
              </a:rPr>
              <a:t> </a:t>
            </a:r>
            <a:endParaRPr lang="en-US" altLang="zh-TW" sz="2400" dirty="0">
              <a:solidFill>
                <a:srgbClr val="0070C0"/>
              </a:solidFill>
              <a:latin typeface="Calibri" panose="020F0502020204030204" pitchFamily="34" charset="0"/>
              <a:ea typeface="新細明體" panose="02020500000000000000" pitchFamily="18" charset="-120"/>
              <a:cs typeface="Calibri" panose="020F0502020204030204" pitchFamily="34" charset="0"/>
            </a:endParaRPr>
          </a:p>
        </p:txBody>
      </p:sp>
      <p:grpSp>
        <p:nvGrpSpPr>
          <p:cNvPr id="42" name="Group 47">
            <a:extLst>
              <a:ext uri="{FF2B5EF4-FFF2-40B4-BE49-F238E27FC236}">
                <a16:creationId xmlns:a16="http://schemas.microsoft.com/office/drawing/2014/main" id="{C5563E4E-9684-1ADA-6395-E177B7EAEA25}"/>
              </a:ext>
            </a:extLst>
          </p:cNvPr>
          <p:cNvGrpSpPr/>
          <p:nvPr/>
        </p:nvGrpSpPr>
        <p:grpSpPr>
          <a:xfrm>
            <a:off x="484309" y="677707"/>
            <a:ext cx="2337955" cy="1544795"/>
            <a:chOff x="169" y="1920"/>
            <a:chExt cx="2086" cy="1329"/>
          </a:xfrm>
        </p:grpSpPr>
        <p:grpSp>
          <p:nvGrpSpPr>
            <p:cNvPr id="43" name="Group 48">
              <a:extLst>
                <a:ext uri="{FF2B5EF4-FFF2-40B4-BE49-F238E27FC236}">
                  <a16:creationId xmlns:a16="http://schemas.microsoft.com/office/drawing/2014/main" id="{0BFC9C31-1F3C-E227-FD9A-295C83950D1E}"/>
                </a:ext>
              </a:extLst>
            </p:cNvPr>
            <p:cNvGrpSpPr/>
            <p:nvPr/>
          </p:nvGrpSpPr>
          <p:grpSpPr>
            <a:xfrm>
              <a:off x="660" y="2256"/>
              <a:ext cx="933" cy="625"/>
              <a:chOff x="660" y="2256"/>
              <a:chExt cx="933" cy="625"/>
            </a:xfrm>
          </p:grpSpPr>
          <p:sp>
            <p:nvSpPr>
              <p:cNvPr id="56" name="Text Box 49">
                <a:extLst>
                  <a:ext uri="{FF2B5EF4-FFF2-40B4-BE49-F238E27FC236}">
                    <a16:creationId xmlns:a16="http://schemas.microsoft.com/office/drawing/2014/main" id="{CF1B544F-56F2-CD0E-3BE4-47C435334B26}"/>
                  </a:ext>
                </a:extLst>
              </p:cNvPr>
              <p:cNvSpPr txBox="1"/>
              <p:nvPr/>
            </p:nvSpPr>
            <p:spPr>
              <a:xfrm>
                <a:off x="1036" y="2378"/>
                <a:ext cx="528" cy="397"/>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C</a:t>
                </a:r>
              </a:p>
            </p:txBody>
          </p:sp>
          <p:sp>
            <p:nvSpPr>
              <p:cNvPr id="57" name="Text Box 50">
                <a:extLst>
                  <a:ext uri="{FF2B5EF4-FFF2-40B4-BE49-F238E27FC236}">
                    <a16:creationId xmlns:a16="http://schemas.microsoft.com/office/drawing/2014/main" id="{2E92FABB-AA67-E7AE-E98C-2D04F89B73A9}"/>
                  </a:ext>
                </a:extLst>
              </p:cNvPr>
              <p:cNvSpPr txBox="1"/>
              <p:nvPr/>
            </p:nvSpPr>
            <p:spPr>
              <a:xfrm>
                <a:off x="660" y="2382"/>
                <a:ext cx="323" cy="397"/>
              </a:xfrm>
              <a:prstGeom prst="rect">
                <a:avLst/>
              </a:prstGeom>
              <a:noFill/>
              <a:ln w="9525">
                <a:noFill/>
              </a:ln>
            </p:spPr>
            <p:txBody>
              <a:bodyPr wrap="square">
                <a:spAutoFit/>
              </a:bodyPr>
              <a:lstStyle/>
              <a:p>
                <a:pPr defTabSz="685800">
                  <a:spcBef>
                    <a:spcPct val="50000"/>
                  </a:spcBef>
                  <a:buClrTx/>
                </a:pPr>
                <a:r>
                  <a:rPr lang="en-US" altLang="zh-TW" sz="2400" b="1" kern="1200" dirty="0">
                    <a:solidFill>
                      <a:srgbClr val="0033CC"/>
                    </a:solidFill>
                    <a:latin typeface="Calibri" panose="020F0502020204030204" pitchFamily="34" charset="0"/>
                    <a:ea typeface="新細明體" panose="02020500000000000000" pitchFamily="18" charset="-120"/>
                    <a:cs typeface="Calibri" panose="020F0502020204030204" pitchFamily="34" charset="0"/>
                  </a:rPr>
                  <a:t>C</a:t>
                </a:r>
              </a:p>
            </p:txBody>
          </p:sp>
          <p:sp>
            <p:nvSpPr>
              <p:cNvPr id="58" name="Text Box 51">
                <a:extLst>
                  <a:ext uri="{FF2B5EF4-FFF2-40B4-BE49-F238E27FC236}">
                    <a16:creationId xmlns:a16="http://schemas.microsoft.com/office/drawing/2014/main" id="{C6643097-E73A-1804-2CA5-650668691B54}"/>
                  </a:ext>
                </a:extLst>
              </p:cNvPr>
              <p:cNvSpPr txBox="1"/>
              <p:nvPr/>
            </p:nvSpPr>
            <p:spPr>
              <a:xfrm>
                <a:off x="855" y="2256"/>
                <a:ext cx="288" cy="397"/>
              </a:xfrm>
              <a:prstGeom prst="rect">
                <a:avLst/>
              </a:prstGeom>
              <a:noFill/>
              <a:ln w="9525">
                <a:noFill/>
              </a:ln>
            </p:spPr>
            <p:txBody>
              <a:bodyPr>
                <a:spAutoFit/>
              </a:bodyPr>
              <a:lstStyle/>
              <a:p>
                <a:pPr defTabSz="685800">
                  <a:spcBef>
                    <a:spcPct val="50000"/>
                  </a:spcBef>
                  <a:buClrTx/>
                </a:pPr>
                <a:r>
                  <a:rPr lang="en-US" altLang="zh-TW" sz="2400" b="1" kern="1200" dirty="0">
                    <a:solidFill>
                      <a:srgbClr val="0033CC"/>
                    </a:solidFill>
                    <a:latin typeface="Calibri" panose="020F0502020204030204" pitchFamily="34" charset="0"/>
                    <a:ea typeface="新細明體" panose="02020500000000000000" pitchFamily="18" charset="-120"/>
                    <a:cs typeface="Calibri" panose="020F0502020204030204" pitchFamily="34" charset="0"/>
                  </a:rPr>
                  <a:t>_</a:t>
                </a:r>
              </a:p>
            </p:txBody>
          </p:sp>
          <p:sp>
            <p:nvSpPr>
              <p:cNvPr id="59" name="Text Box 52">
                <a:extLst>
                  <a:ext uri="{FF2B5EF4-FFF2-40B4-BE49-F238E27FC236}">
                    <a16:creationId xmlns:a16="http://schemas.microsoft.com/office/drawing/2014/main" id="{01EBC726-91CC-B5E4-4516-92B8FF398432}"/>
                  </a:ext>
                </a:extLst>
              </p:cNvPr>
              <p:cNvSpPr txBox="1"/>
              <p:nvPr/>
            </p:nvSpPr>
            <p:spPr>
              <a:xfrm rot="2620968">
                <a:off x="1305" y="2484"/>
                <a:ext cx="288" cy="397"/>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_</a:t>
                </a:r>
              </a:p>
            </p:txBody>
          </p:sp>
        </p:grpSp>
        <p:grpSp>
          <p:nvGrpSpPr>
            <p:cNvPr id="44" name="Group 53">
              <a:extLst>
                <a:ext uri="{FF2B5EF4-FFF2-40B4-BE49-F238E27FC236}">
                  <a16:creationId xmlns:a16="http://schemas.microsoft.com/office/drawing/2014/main" id="{A9E79B37-FBEE-F30E-969E-379EA508F3CA}"/>
                </a:ext>
              </a:extLst>
            </p:cNvPr>
            <p:cNvGrpSpPr/>
            <p:nvPr/>
          </p:nvGrpSpPr>
          <p:grpSpPr>
            <a:xfrm>
              <a:off x="169" y="1920"/>
              <a:ext cx="2086" cy="1329"/>
              <a:chOff x="170" y="1919"/>
              <a:chExt cx="2086" cy="1329"/>
            </a:xfrm>
          </p:grpSpPr>
          <p:sp>
            <p:nvSpPr>
              <p:cNvPr id="45" name="Text Box 54">
                <a:extLst>
                  <a:ext uri="{FF2B5EF4-FFF2-40B4-BE49-F238E27FC236}">
                    <a16:creationId xmlns:a16="http://schemas.microsoft.com/office/drawing/2014/main" id="{8A0C4D92-E442-C4B8-9FA2-B91709B2FC9C}"/>
                  </a:ext>
                </a:extLst>
              </p:cNvPr>
              <p:cNvSpPr txBox="1"/>
              <p:nvPr/>
            </p:nvSpPr>
            <p:spPr>
              <a:xfrm>
                <a:off x="1314" y="2099"/>
                <a:ext cx="384" cy="397"/>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O</a:t>
                </a:r>
              </a:p>
            </p:txBody>
          </p:sp>
          <p:sp>
            <p:nvSpPr>
              <p:cNvPr id="46" name="Text Box 55">
                <a:extLst>
                  <a:ext uri="{FF2B5EF4-FFF2-40B4-BE49-F238E27FC236}">
                    <a16:creationId xmlns:a16="http://schemas.microsoft.com/office/drawing/2014/main" id="{746F44BF-28DE-1D6A-0E78-8F5D49665EC7}"/>
                  </a:ext>
                </a:extLst>
              </p:cNvPr>
              <p:cNvSpPr txBox="1"/>
              <p:nvPr/>
            </p:nvSpPr>
            <p:spPr>
              <a:xfrm>
                <a:off x="1344" y="2751"/>
                <a:ext cx="528" cy="397"/>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O</a:t>
                </a:r>
              </a:p>
            </p:txBody>
          </p:sp>
          <p:sp>
            <p:nvSpPr>
              <p:cNvPr id="47" name="Text Box 56">
                <a:extLst>
                  <a:ext uri="{FF2B5EF4-FFF2-40B4-BE49-F238E27FC236}">
                    <a16:creationId xmlns:a16="http://schemas.microsoft.com/office/drawing/2014/main" id="{CA56903A-1ACA-34C4-14EB-2367684B6DBB}"/>
                  </a:ext>
                </a:extLst>
              </p:cNvPr>
              <p:cNvSpPr txBox="1"/>
              <p:nvPr/>
            </p:nvSpPr>
            <p:spPr>
              <a:xfrm>
                <a:off x="170" y="2391"/>
                <a:ext cx="528" cy="397"/>
              </a:xfrm>
              <a:prstGeom prst="rect">
                <a:avLst/>
              </a:prstGeom>
              <a:noFill/>
              <a:ln w="9525">
                <a:noFill/>
              </a:ln>
            </p:spPr>
            <p:txBody>
              <a:bodyPr>
                <a:spAutoFit/>
              </a:bodyPr>
              <a:lstStyle/>
              <a:p>
                <a:pPr defTabSz="685800">
                  <a:spcBef>
                    <a:spcPct val="50000"/>
                  </a:spcBef>
                  <a:buClrTx/>
                </a:pPr>
                <a:r>
                  <a:rPr lang="en-US" altLang="zh-TW" sz="2400" b="1" kern="1200" dirty="0">
                    <a:solidFill>
                      <a:srgbClr val="0033CC"/>
                    </a:solidFill>
                    <a:latin typeface="Calibri" panose="020F0502020204030204" pitchFamily="34" charset="0"/>
                    <a:ea typeface="新細明體" panose="02020500000000000000" pitchFamily="18" charset="-120"/>
                    <a:cs typeface="Calibri" panose="020F0502020204030204" pitchFamily="34" charset="0"/>
                  </a:rPr>
                  <a:t>H</a:t>
                </a:r>
              </a:p>
            </p:txBody>
          </p:sp>
          <p:sp>
            <p:nvSpPr>
              <p:cNvPr id="48" name="Text Box 57">
                <a:extLst>
                  <a:ext uri="{FF2B5EF4-FFF2-40B4-BE49-F238E27FC236}">
                    <a16:creationId xmlns:a16="http://schemas.microsoft.com/office/drawing/2014/main" id="{926FDA8B-80D9-CD41-52B9-2E883F679870}"/>
                  </a:ext>
                </a:extLst>
              </p:cNvPr>
              <p:cNvSpPr txBox="1"/>
              <p:nvPr/>
            </p:nvSpPr>
            <p:spPr>
              <a:xfrm rot="5400000">
                <a:off x="777" y="2129"/>
                <a:ext cx="288" cy="412"/>
              </a:xfrm>
              <a:prstGeom prst="rect">
                <a:avLst/>
              </a:prstGeom>
              <a:noFill/>
              <a:ln w="9525">
                <a:noFill/>
              </a:ln>
            </p:spPr>
            <p:txBody>
              <a:bodyPr>
                <a:spAutoFit/>
              </a:bodyPr>
              <a:lstStyle/>
              <a:p>
                <a:pPr defTabSz="685800">
                  <a:spcBef>
                    <a:spcPct val="50000"/>
                  </a:spcBef>
                  <a:buClrTx/>
                </a:pPr>
                <a:r>
                  <a:rPr lang="en-US" altLang="zh-TW" sz="2400" b="1" kern="1200" dirty="0">
                    <a:solidFill>
                      <a:srgbClr val="0033CC"/>
                    </a:solidFill>
                    <a:latin typeface="Calibri" panose="020F0502020204030204" pitchFamily="34" charset="0"/>
                    <a:ea typeface="新細明體" panose="02020500000000000000" pitchFamily="18" charset="-120"/>
                    <a:cs typeface="Calibri" panose="020F0502020204030204" pitchFamily="34" charset="0"/>
                  </a:rPr>
                  <a:t>_</a:t>
                </a:r>
              </a:p>
            </p:txBody>
          </p:sp>
          <p:sp>
            <p:nvSpPr>
              <p:cNvPr id="49" name="Text Box 58">
                <a:extLst>
                  <a:ext uri="{FF2B5EF4-FFF2-40B4-BE49-F238E27FC236}">
                    <a16:creationId xmlns:a16="http://schemas.microsoft.com/office/drawing/2014/main" id="{C5500DB4-A2F8-AB9A-E3AC-41E44774644B}"/>
                  </a:ext>
                </a:extLst>
              </p:cNvPr>
              <p:cNvSpPr txBox="1"/>
              <p:nvPr/>
            </p:nvSpPr>
            <p:spPr>
              <a:xfrm>
                <a:off x="645" y="1919"/>
                <a:ext cx="315" cy="397"/>
              </a:xfrm>
              <a:prstGeom prst="rect">
                <a:avLst/>
              </a:prstGeom>
              <a:noFill/>
              <a:ln w="9525">
                <a:noFill/>
              </a:ln>
            </p:spPr>
            <p:txBody>
              <a:bodyPr>
                <a:spAutoFit/>
              </a:bodyPr>
              <a:lstStyle/>
              <a:p>
                <a:pPr defTabSz="685800">
                  <a:spcBef>
                    <a:spcPct val="50000"/>
                  </a:spcBef>
                  <a:buClrTx/>
                </a:pPr>
                <a:r>
                  <a:rPr lang="en-US" altLang="zh-TW" sz="2400" b="1" kern="1200" dirty="0">
                    <a:solidFill>
                      <a:srgbClr val="0033CC"/>
                    </a:solidFill>
                    <a:latin typeface="Calibri" panose="020F0502020204030204" pitchFamily="34" charset="0"/>
                    <a:ea typeface="新細明體" panose="02020500000000000000" pitchFamily="18" charset="-120"/>
                    <a:cs typeface="Calibri" panose="020F0502020204030204" pitchFamily="34" charset="0"/>
                  </a:rPr>
                  <a:t>H</a:t>
                </a:r>
              </a:p>
            </p:txBody>
          </p:sp>
          <p:sp>
            <p:nvSpPr>
              <p:cNvPr id="50" name="Text Box 59">
                <a:extLst>
                  <a:ext uri="{FF2B5EF4-FFF2-40B4-BE49-F238E27FC236}">
                    <a16:creationId xmlns:a16="http://schemas.microsoft.com/office/drawing/2014/main" id="{4C03F920-E5C8-15F5-E34B-BF55AD13E523}"/>
                  </a:ext>
                </a:extLst>
              </p:cNvPr>
              <p:cNvSpPr txBox="1"/>
              <p:nvPr/>
            </p:nvSpPr>
            <p:spPr>
              <a:xfrm>
                <a:off x="645" y="2851"/>
                <a:ext cx="528" cy="397"/>
              </a:xfrm>
              <a:prstGeom prst="rect">
                <a:avLst/>
              </a:prstGeom>
              <a:noFill/>
              <a:ln w="9525">
                <a:noFill/>
              </a:ln>
            </p:spPr>
            <p:txBody>
              <a:bodyPr>
                <a:spAutoFit/>
              </a:bodyPr>
              <a:lstStyle/>
              <a:p>
                <a:pPr defTabSz="685800">
                  <a:spcBef>
                    <a:spcPct val="50000"/>
                  </a:spcBef>
                  <a:buClrTx/>
                </a:pPr>
                <a:r>
                  <a:rPr lang="en-US" altLang="zh-TW" sz="2400" b="1" kern="1200" dirty="0">
                    <a:solidFill>
                      <a:srgbClr val="0033CC"/>
                    </a:solidFill>
                    <a:latin typeface="Calibri" panose="020F0502020204030204" pitchFamily="34" charset="0"/>
                    <a:ea typeface="新細明體" panose="02020500000000000000" pitchFamily="18" charset="-120"/>
                    <a:cs typeface="Calibri" panose="020F0502020204030204" pitchFamily="34" charset="0"/>
                  </a:rPr>
                  <a:t>H</a:t>
                </a:r>
              </a:p>
            </p:txBody>
          </p:sp>
          <p:sp>
            <p:nvSpPr>
              <p:cNvPr id="51" name="Text Box 60">
                <a:extLst>
                  <a:ext uri="{FF2B5EF4-FFF2-40B4-BE49-F238E27FC236}">
                    <a16:creationId xmlns:a16="http://schemas.microsoft.com/office/drawing/2014/main" id="{0CCFF586-2FF5-E550-F7DC-95660C9EA7B7}"/>
                  </a:ext>
                </a:extLst>
              </p:cNvPr>
              <p:cNvSpPr txBox="1"/>
              <p:nvPr/>
            </p:nvSpPr>
            <p:spPr>
              <a:xfrm>
                <a:off x="1827" y="2758"/>
                <a:ext cx="429" cy="397"/>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H</a:t>
                </a:r>
              </a:p>
            </p:txBody>
          </p:sp>
          <p:sp>
            <p:nvSpPr>
              <p:cNvPr id="52" name="Text Box 61">
                <a:extLst>
                  <a:ext uri="{FF2B5EF4-FFF2-40B4-BE49-F238E27FC236}">
                    <a16:creationId xmlns:a16="http://schemas.microsoft.com/office/drawing/2014/main" id="{C58255FC-8B32-6F33-05BF-5F9720632D06}"/>
                  </a:ext>
                </a:extLst>
              </p:cNvPr>
              <p:cNvSpPr txBox="1"/>
              <p:nvPr/>
            </p:nvSpPr>
            <p:spPr>
              <a:xfrm>
                <a:off x="1615" y="2611"/>
                <a:ext cx="288" cy="397"/>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_</a:t>
                </a:r>
              </a:p>
            </p:txBody>
          </p:sp>
          <p:sp>
            <p:nvSpPr>
              <p:cNvPr id="53" name="Text Box 62">
                <a:extLst>
                  <a:ext uri="{FF2B5EF4-FFF2-40B4-BE49-F238E27FC236}">
                    <a16:creationId xmlns:a16="http://schemas.microsoft.com/office/drawing/2014/main" id="{55A71977-DC91-ACB0-C022-A19AA57AB2C8}"/>
                  </a:ext>
                </a:extLst>
              </p:cNvPr>
              <p:cNvSpPr txBox="1"/>
              <p:nvPr/>
            </p:nvSpPr>
            <p:spPr>
              <a:xfrm rot="18949072">
                <a:off x="1179" y="2192"/>
                <a:ext cx="288" cy="397"/>
              </a:xfrm>
              <a:prstGeom prst="rect">
                <a:avLst/>
              </a:prstGeom>
              <a:noFill/>
              <a:ln w="9525">
                <a:noFill/>
              </a:ln>
            </p:spPr>
            <p:txBody>
              <a:bodyPr>
                <a:spAutoFit/>
              </a:bodyPr>
              <a:lstStyle/>
              <a:p>
                <a:pPr defTabSz="685800">
                  <a:spcBef>
                    <a:spcPct val="50000"/>
                  </a:spcBef>
                  <a:buClrTx/>
                </a:pPr>
                <a:r>
                  <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rPr>
                  <a:t>=</a:t>
                </a:r>
              </a:p>
            </p:txBody>
          </p:sp>
          <p:sp>
            <p:nvSpPr>
              <p:cNvPr id="54" name="Text Box 63">
                <a:extLst>
                  <a:ext uri="{FF2B5EF4-FFF2-40B4-BE49-F238E27FC236}">
                    <a16:creationId xmlns:a16="http://schemas.microsoft.com/office/drawing/2014/main" id="{4902805F-4DD0-3EF6-B1BB-8CAADE899AA4}"/>
                  </a:ext>
                </a:extLst>
              </p:cNvPr>
              <p:cNvSpPr txBox="1"/>
              <p:nvPr/>
            </p:nvSpPr>
            <p:spPr>
              <a:xfrm rot="5400000">
                <a:off x="769" y="2627"/>
                <a:ext cx="288" cy="412"/>
              </a:xfrm>
              <a:prstGeom prst="rect">
                <a:avLst/>
              </a:prstGeom>
              <a:noFill/>
              <a:ln w="9525">
                <a:noFill/>
              </a:ln>
            </p:spPr>
            <p:txBody>
              <a:bodyPr>
                <a:spAutoFit/>
              </a:bodyPr>
              <a:lstStyle/>
              <a:p>
                <a:pPr defTabSz="685800">
                  <a:spcBef>
                    <a:spcPct val="50000"/>
                  </a:spcBef>
                  <a:buClrTx/>
                </a:pPr>
                <a:r>
                  <a:rPr lang="en-US" altLang="zh-TW" sz="2400" b="1" kern="1200" dirty="0">
                    <a:solidFill>
                      <a:srgbClr val="0033CC"/>
                    </a:solidFill>
                    <a:latin typeface="Calibri" panose="020F0502020204030204" pitchFamily="34" charset="0"/>
                    <a:ea typeface="新細明體" panose="02020500000000000000" pitchFamily="18" charset="-120"/>
                    <a:cs typeface="Calibri" panose="020F0502020204030204" pitchFamily="34" charset="0"/>
                  </a:rPr>
                  <a:t>_</a:t>
                </a:r>
              </a:p>
            </p:txBody>
          </p:sp>
          <p:sp>
            <p:nvSpPr>
              <p:cNvPr id="55" name="Text Box 64">
                <a:extLst>
                  <a:ext uri="{FF2B5EF4-FFF2-40B4-BE49-F238E27FC236}">
                    <a16:creationId xmlns:a16="http://schemas.microsoft.com/office/drawing/2014/main" id="{CCBC93D1-C6AC-0BDD-DEAC-DFF6DFB3372B}"/>
                  </a:ext>
                </a:extLst>
              </p:cNvPr>
              <p:cNvSpPr txBox="1"/>
              <p:nvPr/>
            </p:nvSpPr>
            <p:spPr>
              <a:xfrm>
                <a:off x="420" y="2256"/>
                <a:ext cx="288" cy="397"/>
              </a:xfrm>
              <a:prstGeom prst="rect">
                <a:avLst/>
              </a:prstGeom>
              <a:noFill/>
              <a:ln w="9525">
                <a:noFill/>
              </a:ln>
            </p:spPr>
            <p:txBody>
              <a:bodyPr>
                <a:spAutoFit/>
              </a:bodyPr>
              <a:lstStyle/>
              <a:p>
                <a:pPr defTabSz="685800">
                  <a:spcBef>
                    <a:spcPct val="50000"/>
                  </a:spcBef>
                  <a:buClrTx/>
                </a:pPr>
                <a:r>
                  <a:rPr lang="en-US" altLang="zh-TW" sz="2400" b="1" kern="1200" dirty="0">
                    <a:solidFill>
                      <a:srgbClr val="0033CC"/>
                    </a:solidFill>
                    <a:latin typeface="Calibri" panose="020F0502020204030204" pitchFamily="34" charset="0"/>
                    <a:ea typeface="新細明體" panose="02020500000000000000" pitchFamily="18" charset="-120"/>
                    <a:cs typeface="Calibri" panose="020F0502020204030204" pitchFamily="34" charset="0"/>
                  </a:rPr>
                  <a:t>_</a:t>
                </a:r>
              </a:p>
            </p:txBody>
          </p:sp>
        </p:grpSp>
      </p:grpSp>
      <p:sp>
        <p:nvSpPr>
          <p:cNvPr id="60" name="Text Box 66">
            <a:extLst>
              <a:ext uri="{FF2B5EF4-FFF2-40B4-BE49-F238E27FC236}">
                <a16:creationId xmlns:a16="http://schemas.microsoft.com/office/drawing/2014/main" id="{B01596CB-07E0-1B69-1B63-177A667C1E9A}"/>
              </a:ext>
            </a:extLst>
          </p:cNvPr>
          <p:cNvSpPr txBox="1"/>
          <p:nvPr/>
        </p:nvSpPr>
        <p:spPr>
          <a:xfrm>
            <a:off x="5885790" y="1149688"/>
            <a:ext cx="3058510" cy="461665"/>
          </a:xfrm>
          <a:prstGeom prst="rect">
            <a:avLst/>
          </a:prstGeom>
          <a:noFill/>
          <a:ln w="9525">
            <a:noFill/>
          </a:ln>
        </p:spPr>
        <p:txBody>
          <a:bodyPr wrap="square">
            <a:spAutoFit/>
          </a:bodyPr>
          <a:lstStyle/>
          <a:p>
            <a:pPr defTabSz="685800">
              <a:buClrTx/>
            </a:pPr>
            <a:r>
              <a:rPr lang="en-US" altLang="zh-TW" sz="2400" b="1">
                <a:solidFill>
                  <a:schemeClr val="accent5">
                    <a:lumMod val="10000"/>
                  </a:schemeClr>
                </a:solidFill>
                <a:latin typeface="Calibri" panose="020F0502020204030204" pitchFamily="34" charset="0"/>
                <a:ea typeface="新細明體" panose="02020500000000000000" pitchFamily="18" charset="-120"/>
                <a:cs typeface="Calibri" panose="020F0502020204030204" pitchFamily="34" charset="0"/>
              </a:rPr>
              <a:t>Viết gọn: </a:t>
            </a:r>
            <a:r>
              <a:rPr lang="en-US" altLang="zh-TW" sz="2400" b="1" kern="1200">
                <a:solidFill>
                  <a:srgbClr val="0070C0"/>
                </a:solidFill>
                <a:latin typeface="Calibri" panose="020F0502020204030204" pitchFamily="34" charset="0"/>
                <a:ea typeface="新細明體" panose="02020500000000000000" pitchFamily="18" charset="-120"/>
                <a:cs typeface="Calibri" panose="020F0502020204030204" pitchFamily="34" charset="0"/>
              </a:rPr>
              <a:t>CH</a:t>
            </a:r>
            <a:r>
              <a:rPr lang="en-US" altLang="zh-TW" sz="2400" b="1" kern="1200" baseline="-25000">
                <a:solidFill>
                  <a:srgbClr val="0070C0"/>
                </a:solidFill>
                <a:latin typeface="Calibri" panose="020F0502020204030204" pitchFamily="34" charset="0"/>
                <a:ea typeface="新細明體" panose="02020500000000000000" pitchFamily="18" charset="-120"/>
                <a:cs typeface="Calibri" panose="020F0502020204030204" pitchFamily="34" charset="0"/>
              </a:rPr>
              <a:t>3</a:t>
            </a:r>
            <a:r>
              <a:rPr lang="en-US" altLang="zh-TW" sz="2400" b="1" kern="1200">
                <a:solidFill>
                  <a:srgbClr val="FF0000"/>
                </a:solidFill>
                <a:latin typeface="Calibri" panose="020F0502020204030204" pitchFamily="34" charset="0"/>
                <a:ea typeface="新細明體" panose="02020500000000000000" pitchFamily="18" charset="-120"/>
                <a:cs typeface="Calibri" panose="020F0502020204030204" pitchFamily="34" charset="0"/>
              </a:rPr>
              <a:t>COOH</a:t>
            </a:r>
            <a:endParaRPr lang="en-US" altLang="zh-TW" sz="24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endParaRPr>
          </a:p>
        </p:txBody>
      </p:sp>
      <p:sp>
        <p:nvSpPr>
          <p:cNvPr id="61" name="TextBox 2502">
            <a:extLst>
              <a:ext uri="{FF2B5EF4-FFF2-40B4-BE49-F238E27FC236}">
                <a16:creationId xmlns:a16="http://schemas.microsoft.com/office/drawing/2014/main" id="{48B8B66D-C089-C341-DB66-BFF93C9C4213}"/>
              </a:ext>
            </a:extLst>
          </p:cNvPr>
          <p:cNvSpPr txBox="1"/>
          <p:nvPr/>
        </p:nvSpPr>
        <p:spPr>
          <a:xfrm>
            <a:off x="1817124" y="1708644"/>
            <a:ext cx="927605" cy="386131"/>
          </a:xfrm>
          <a:prstGeom prst="rect">
            <a:avLst/>
          </a:prstGeom>
          <a:noFill/>
          <a:ln w="44450" cap="flat" cmpd="sng">
            <a:solidFill>
              <a:srgbClr val="01937C"/>
            </a:solidFill>
            <a:prstDash val="solid"/>
            <a:miter/>
            <a:headEnd type="none" w="med" len="med"/>
            <a:tailEnd type="none" w="med" len="med"/>
          </a:ln>
        </p:spPr>
        <p:txBody>
          <a:bodyPr>
            <a:spAutoFit/>
          </a:bodyPr>
          <a:lstStyle/>
          <a:p>
            <a:pPr defTabSz="685800">
              <a:buClrTx/>
            </a:pPr>
            <a:endParaRPr sz="1909" kern="1200" dirty="0">
              <a:solidFill>
                <a:srgbClr val="FF0000"/>
              </a:solidFill>
              <a:latin typeface="Times New Roman" panose="02020603050405020304" pitchFamily="18" charset="0"/>
              <a:ea typeface="Times New Roman" panose="02020603050405020304" pitchFamily="18" charset="0"/>
              <a:cs typeface="+mn-cs"/>
            </a:endParaRPr>
          </a:p>
        </p:txBody>
      </p:sp>
      <p:sp>
        <p:nvSpPr>
          <p:cNvPr id="62" name="TextBox 2503">
            <a:extLst>
              <a:ext uri="{FF2B5EF4-FFF2-40B4-BE49-F238E27FC236}">
                <a16:creationId xmlns:a16="http://schemas.microsoft.com/office/drawing/2014/main" id="{CB6E8EA8-A6E7-E9A8-488D-C62570574863}"/>
              </a:ext>
            </a:extLst>
          </p:cNvPr>
          <p:cNvSpPr txBox="1"/>
          <p:nvPr/>
        </p:nvSpPr>
        <p:spPr>
          <a:xfrm rot="18915040">
            <a:off x="1361870" y="1119682"/>
            <a:ext cx="803131" cy="386131"/>
          </a:xfrm>
          <a:prstGeom prst="rect">
            <a:avLst/>
          </a:prstGeom>
          <a:noFill/>
          <a:ln w="31750" cap="flat" cmpd="sng">
            <a:solidFill>
              <a:srgbClr val="01937C"/>
            </a:solidFill>
            <a:prstDash val="solid"/>
            <a:miter/>
            <a:headEnd type="none" w="med" len="med"/>
            <a:tailEnd type="none" w="med" len="med"/>
          </a:ln>
        </p:spPr>
        <p:txBody>
          <a:bodyPr wrap="square">
            <a:spAutoFit/>
          </a:bodyPr>
          <a:lstStyle/>
          <a:p>
            <a:pPr defTabSz="685800">
              <a:buClrTx/>
            </a:pPr>
            <a:endParaRPr sz="1909" kern="1200" dirty="0">
              <a:ln>
                <a:solidFill>
                  <a:prstClr val="black"/>
                </a:solidFill>
              </a:ln>
              <a:solidFill>
                <a:prstClr val="black"/>
              </a:solidFill>
              <a:latin typeface="Times New Roman" panose="02020603050405020304" pitchFamily="18" charset="0"/>
              <a:ea typeface="Times New Roman" panose="02020603050405020304" pitchFamily="18" charset="0"/>
              <a:cs typeface="+mn-cs"/>
            </a:endParaRPr>
          </a:p>
        </p:txBody>
      </p:sp>
      <p:sp>
        <p:nvSpPr>
          <p:cNvPr id="63" name="Rectangle 2504">
            <a:extLst>
              <a:ext uri="{FF2B5EF4-FFF2-40B4-BE49-F238E27FC236}">
                <a16:creationId xmlns:a16="http://schemas.microsoft.com/office/drawing/2014/main" id="{AB8AEA14-77EE-DA7B-22B2-FD0948BCA44F}"/>
              </a:ext>
            </a:extLst>
          </p:cNvPr>
          <p:cNvSpPr/>
          <p:nvPr/>
        </p:nvSpPr>
        <p:spPr>
          <a:xfrm>
            <a:off x="7502197" y="3289651"/>
            <a:ext cx="255198" cy="428259"/>
          </a:xfrm>
          <a:prstGeom prst="rect">
            <a:avLst/>
          </a:prstGeom>
        </p:spPr>
        <p:txBody>
          <a:bodyPr wrap="none">
            <a:spAutoFit/>
          </a:bodyPr>
          <a:lstStyle/>
          <a:p>
            <a:pPr defTabSz="623411" eaLnBrk="0" fontAlgn="base" hangingPunct="0">
              <a:spcBef>
                <a:spcPct val="0"/>
              </a:spcBef>
              <a:spcAft>
                <a:spcPct val="0"/>
              </a:spcAft>
              <a:buClrTx/>
              <a:defRPr/>
            </a:pPr>
            <a:r>
              <a:rPr lang="en-US" altLang="zh-TW" sz="2183" kern="1200">
                <a:solidFill>
                  <a:srgbClr val="010189"/>
                </a:solidFill>
                <a:effectLst>
                  <a:outerShdw blurRad="38100" dist="38100" dir="2700000" algn="tl">
                    <a:srgbClr val="C0C0C0"/>
                  </a:outerShdw>
                </a:effectLst>
                <a:latin typeface="Times New Roman" panose="02020603050405020304" pitchFamily="18" charset="0"/>
                <a:ea typeface="新細明體" panose="02020500000000000000" pitchFamily="18" charset="-120"/>
                <a:cs typeface="Times New Roman" panose="02020603050405020304" pitchFamily="18" charset="0"/>
              </a:rPr>
              <a:t> </a:t>
            </a:r>
            <a:endParaRPr lang="en-US" sz="2183" kern="1200">
              <a:solidFill>
                <a:prstClr val="black"/>
              </a:solidFill>
              <a:latin typeface="Calibri" panose="020F0502020204030204" charset="0"/>
              <a:ea typeface="PMingLiU" pitchFamily="18" charset="-120"/>
              <a:cs typeface="Arial" panose="020B0604020202020204" pitchFamily="34" charset="0"/>
            </a:endParaRPr>
          </a:p>
        </p:txBody>
      </p:sp>
      <p:sp>
        <p:nvSpPr>
          <p:cNvPr id="2433" name="Text Box 44">
            <a:extLst>
              <a:ext uri="{FF2B5EF4-FFF2-40B4-BE49-F238E27FC236}">
                <a16:creationId xmlns:a16="http://schemas.microsoft.com/office/drawing/2014/main" id="{DDBF066A-057B-DB62-46C8-19C3263EA688}"/>
              </a:ext>
            </a:extLst>
          </p:cNvPr>
          <p:cNvSpPr txBox="1">
            <a:spLocks noChangeArrowheads="1"/>
          </p:cNvSpPr>
          <p:nvPr/>
        </p:nvSpPr>
        <p:spPr bwMode="auto">
          <a:xfrm>
            <a:off x="5069812" y="3133972"/>
            <a:ext cx="3191319" cy="589072"/>
          </a:xfrm>
          <a:prstGeom prst="rect">
            <a:avLst/>
          </a:prstGeom>
          <a:noFill/>
        </p:spPr>
        <p:txBody>
          <a:bodyPr wrap="square" rtlCol="0" anchor="t">
            <a:spAutoFit/>
          </a:bodyPr>
          <a:lstStyle>
            <a:defPPr>
              <a:defRPr lang="en-US"/>
            </a:defPPr>
            <a:lvl1pPr>
              <a:lnSpc>
                <a:spcPct val="150000"/>
              </a:lnSpc>
              <a:spcBef>
                <a:spcPct val="50000"/>
              </a:spcBef>
              <a:buNone/>
              <a:defRPr sz="3200" b="1">
                <a:solidFill>
                  <a:schemeClr val="accent6">
                    <a:lumMod val="50000"/>
                  </a:schemeClr>
                </a:solidFill>
                <a:latin typeface="#9Slide03 Arima Madurai Black" panose="00000A00000000000000" pitchFamily="2" charset="0"/>
                <a:cs typeface="#9Slide03 Arima Madurai Black" panose="00000A00000000000000" pitchFamily="2" charset="0"/>
              </a:defRPr>
            </a:lvl1pPr>
            <a:lvl2pPr marL="742950" indent="-285750" eaLnBrk="0" hangingPunct="0">
              <a:defRPr>
                <a:latin typeface="Arial" panose="020B0604020202020204" pitchFamily="34" charset="0"/>
                <a:cs typeface="Arial" panose="020B0604020202020204" pitchFamily="34" charset="0"/>
              </a:defRPr>
            </a:lvl2pPr>
            <a:lvl3pPr marL="1143000" indent="-228600" eaLnBrk="0" hangingPunct="0">
              <a:defRPr>
                <a:latin typeface="Arial" panose="020B0604020202020204" pitchFamily="34" charset="0"/>
                <a:cs typeface="Arial" panose="020B0604020202020204" pitchFamily="34" charset="0"/>
              </a:defRPr>
            </a:lvl3pPr>
            <a:lvl4pPr marL="1600200" indent="-228600" eaLnBrk="0" hangingPunct="0">
              <a:defRPr>
                <a:latin typeface="Arial" panose="020B0604020202020204" pitchFamily="34" charset="0"/>
                <a:cs typeface="Arial" panose="020B0604020202020204" pitchFamily="34" charset="0"/>
              </a:defRPr>
            </a:lvl4pPr>
            <a:lvl5pPr marL="2057400" indent="-228600" eaLnBrk="0" hangingPunct="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pPr defTabSz="685800">
              <a:buClrTx/>
              <a:defRPr/>
            </a:pPr>
            <a:r>
              <a:rPr lang="en-US" altLang="zh-TW" sz="2400">
                <a:solidFill>
                  <a:srgbClr val="0070C0"/>
                </a:solidFill>
                <a:latin typeface="Calibri" panose="020F0502020204030204" pitchFamily="34" charset="0"/>
                <a:ea typeface="新細明體" panose="02020500000000000000" pitchFamily="18" charset="-120"/>
                <a:cs typeface="Calibri" panose="020F0502020204030204" pitchFamily="34" charset="0"/>
              </a:rPr>
              <a:t>(</a:t>
            </a:r>
            <a:r>
              <a:rPr lang="en-US" sz="2400">
                <a:solidFill>
                  <a:srgbClr val="0070C0"/>
                </a:solidFill>
              </a:rPr>
              <a:t>Viết gọn </a:t>
            </a:r>
            <a:r>
              <a:rPr lang="en-US" sz="2400">
                <a:solidFill>
                  <a:srgbClr val="FF0000"/>
                </a:solidFill>
              </a:rPr>
              <a:t>– COOH</a:t>
            </a:r>
            <a:r>
              <a:rPr lang="en-US" sz="2400">
                <a:solidFill>
                  <a:srgbClr val="0070C0"/>
                </a:solidFill>
              </a:rPr>
              <a:t>)</a:t>
            </a:r>
            <a:endParaRPr lang="en-US" altLang="zh-TW" sz="2400" dirty="0">
              <a:solidFill>
                <a:srgbClr val="0070C0"/>
              </a:solidFill>
              <a:latin typeface="Calibri" panose="020F0502020204030204" pitchFamily="34" charset="0"/>
              <a:ea typeface="新細明體" panose="02020500000000000000" pitchFamily="18" charset="-120"/>
              <a:cs typeface="Calibri" panose="020F0502020204030204" pitchFamily="34" charset="0"/>
            </a:endParaRPr>
          </a:p>
        </p:txBody>
      </p:sp>
      <p:sp>
        <p:nvSpPr>
          <p:cNvPr id="2435" name="Text Box 67">
            <a:extLst>
              <a:ext uri="{FF2B5EF4-FFF2-40B4-BE49-F238E27FC236}">
                <a16:creationId xmlns:a16="http://schemas.microsoft.com/office/drawing/2014/main" id="{10D4D6B5-C942-005E-ADC7-B985BE0A53BF}"/>
              </a:ext>
            </a:extLst>
          </p:cNvPr>
          <p:cNvSpPr txBox="1"/>
          <p:nvPr/>
        </p:nvSpPr>
        <p:spPr>
          <a:xfrm>
            <a:off x="2249211" y="832755"/>
            <a:ext cx="2532992" cy="461665"/>
          </a:xfrm>
          <a:prstGeom prst="rect">
            <a:avLst/>
          </a:prstGeom>
          <a:noFill/>
        </p:spPr>
        <p:txBody>
          <a:bodyPr wrap="square" rtlCol="0" anchor="t">
            <a:spAutoFit/>
          </a:bodyPr>
          <a:lstStyle>
            <a:defPPr>
              <a:defRPr lang="en-US"/>
            </a:defPPr>
            <a:lvl1pPr>
              <a:spcBef>
                <a:spcPct val="50000"/>
              </a:spcBef>
              <a:buNone/>
              <a:defRPr sz="3200" b="1">
                <a:latin typeface="#9Slide03 Arima Madurai Black" panose="00000A00000000000000" pitchFamily="2" charset="0"/>
                <a:cs typeface="#9Slide03 Arima Madurai Black" panose="00000A00000000000000" pitchFamily="2" charset="0"/>
              </a:defRPr>
            </a:lvl1pPr>
          </a:lstStyle>
          <a:p>
            <a:pPr defTabSz="685800">
              <a:buClrTx/>
              <a:defRPr/>
            </a:pPr>
            <a:r>
              <a:rPr lang="en-US" altLang="zh-TW" sz="2400">
                <a:solidFill>
                  <a:schemeClr val="accent5">
                    <a:lumMod val="10000"/>
                  </a:schemeClr>
                </a:solidFill>
                <a:latin typeface="Calibri" panose="020F0502020204030204" pitchFamily="34" charset="0"/>
                <a:ea typeface="新細明體" panose="02020500000000000000" pitchFamily="18" charset="-120"/>
                <a:cs typeface="Calibri" panose="020F0502020204030204" pitchFamily="34" charset="0"/>
              </a:rPr>
              <a:t>=&gt; Nhóm c</a:t>
            </a:r>
            <a:r>
              <a:rPr lang="en-US" sz="2400"/>
              <a:t>arbonyl</a:t>
            </a:r>
            <a:endParaRPr lang="en-US" altLang="zh-TW" sz="2400" dirty="0">
              <a:solidFill>
                <a:schemeClr val="accent5">
                  <a:lumMod val="10000"/>
                </a:schemeClr>
              </a:solidFill>
              <a:latin typeface="Calibri" panose="020F0502020204030204" pitchFamily="34" charset="0"/>
              <a:ea typeface="新細明體" panose="02020500000000000000" pitchFamily="18" charset="-120"/>
              <a:cs typeface="Calibri" panose="020F0502020204030204" pitchFamily="34" charset="0"/>
            </a:endParaRPr>
          </a:p>
        </p:txBody>
      </p:sp>
      <p:sp>
        <p:nvSpPr>
          <p:cNvPr id="2436" name="Text Box 67">
            <a:extLst>
              <a:ext uri="{FF2B5EF4-FFF2-40B4-BE49-F238E27FC236}">
                <a16:creationId xmlns:a16="http://schemas.microsoft.com/office/drawing/2014/main" id="{D6E61BAF-5B37-9A65-0FC0-E71D22703A07}"/>
              </a:ext>
            </a:extLst>
          </p:cNvPr>
          <p:cNvSpPr txBox="1"/>
          <p:nvPr/>
        </p:nvSpPr>
        <p:spPr>
          <a:xfrm>
            <a:off x="2972694" y="1694604"/>
            <a:ext cx="2525050" cy="461665"/>
          </a:xfrm>
          <a:prstGeom prst="rect">
            <a:avLst/>
          </a:prstGeom>
          <a:noFill/>
        </p:spPr>
        <p:txBody>
          <a:bodyPr wrap="none" rtlCol="0" anchor="t">
            <a:spAutoFit/>
          </a:bodyPr>
          <a:lstStyle>
            <a:defPPr>
              <a:defRPr lang="en-US"/>
            </a:defPPr>
            <a:lvl1pPr>
              <a:spcBef>
                <a:spcPct val="50000"/>
              </a:spcBef>
              <a:buNone/>
              <a:defRPr sz="3200" b="1">
                <a:latin typeface="#9Slide03 Arima Madurai Black" panose="00000A00000000000000" pitchFamily="2" charset="0"/>
                <a:cs typeface="#9Slide03 Arima Madurai Black" panose="00000A00000000000000" pitchFamily="2" charset="0"/>
              </a:defRPr>
            </a:lvl1pPr>
          </a:lstStyle>
          <a:p>
            <a:pPr defTabSz="685800">
              <a:buClrTx/>
              <a:defRPr/>
            </a:pPr>
            <a:r>
              <a:rPr lang="en-US" altLang="zh-TW" sz="2400">
                <a:solidFill>
                  <a:schemeClr val="tx1">
                    <a:lumMod val="10000"/>
                  </a:schemeClr>
                </a:solidFill>
                <a:latin typeface="Calibri" panose="020F0502020204030204" pitchFamily="34" charset="0"/>
                <a:ea typeface="新細明體" panose="02020500000000000000" pitchFamily="18" charset="-120"/>
                <a:cs typeface="Calibri" panose="020F0502020204030204" pitchFamily="34" charset="0"/>
              </a:rPr>
              <a:t>=&gt; Nhóm </a:t>
            </a:r>
            <a:r>
              <a:rPr lang="en-US" sz="2400">
                <a:solidFill>
                  <a:schemeClr val="tx1">
                    <a:lumMod val="10000"/>
                  </a:schemeClr>
                </a:solidFill>
              </a:rPr>
              <a:t>hydroxyl</a:t>
            </a:r>
            <a:endParaRPr lang="en-US" altLang="zh-TW" sz="2400" dirty="0">
              <a:solidFill>
                <a:schemeClr val="tx1">
                  <a:lumMod val="10000"/>
                </a:schemeClr>
              </a:solidFill>
              <a:latin typeface="Calibri" panose="020F0502020204030204" pitchFamily="34" charset="0"/>
              <a:ea typeface="新細明體" panose="02020500000000000000" pitchFamily="18" charset="-120"/>
              <a:cs typeface="Calibri" panose="020F0502020204030204" pitchFamily="34" charset="0"/>
            </a:endParaRPr>
          </a:p>
        </p:txBody>
      </p:sp>
      <p:sp>
        <p:nvSpPr>
          <p:cNvPr id="2440" name="Hộp Văn bản 2439">
            <a:extLst>
              <a:ext uri="{FF2B5EF4-FFF2-40B4-BE49-F238E27FC236}">
                <a16:creationId xmlns:a16="http://schemas.microsoft.com/office/drawing/2014/main" id="{07D10FF3-867B-2879-CFCF-694B9F05D2DB}"/>
              </a:ext>
            </a:extLst>
          </p:cNvPr>
          <p:cNvSpPr txBox="1"/>
          <p:nvPr/>
        </p:nvSpPr>
        <p:spPr>
          <a:xfrm>
            <a:off x="462455" y="4013462"/>
            <a:ext cx="8586952" cy="446276"/>
          </a:xfrm>
          <a:prstGeom prst="rect">
            <a:avLst/>
          </a:prstGeom>
          <a:noFill/>
        </p:spPr>
        <p:txBody>
          <a:bodyPr wrap="square">
            <a:spAutoFit/>
          </a:bodyPr>
          <a:lstStyle/>
          <a:p>
            <a:pPr defTabSz="685800">
              <a:buClrTx/>
              <a:defRPr/>
            </a:pPr>
            <a:r>
              <a:rPr lang="en-US" altLang="zh-TW" sz="2300" b="1">
                <a:solidFill>
                  <a:srgbClr val="0070C0"/>
                </a:solidFill>
                <a:highlight>
                  <a:srgbClr val="FFFF00"/>
                </a:highlight>
                <a:latin typeface="+mj-lt"/>
                <a:ea typeface="新細明體" panose="02020500000000000000" pitchFamily="18" charset="-120"/>
                <a:cs typeface="Calibri" panose="020F0502020204030204" pitchFamily="34" charset="0"/>
              </a:rPr>
              <a:t>Chính nhóm chức </a:t>
            </a:r>
            <a:r>
              <a:rPr lang="en-US" altLang="zh-TW" sz="2300" b="1">
                <a:solidFill>
                  <a:srgbClr val="0070C0"/>
                </a:solidFill>
                <a:highlight>
                  <a:srgbClr val="FFFF00"/>
                </a:highlight>
                <a:latin typeface="+mj-lt"/>
                <a:ea typeface="新細明體" panose="02020500000000000000" pitchFamily="18" charset="-120"/>
                <a:cs typeface="Calibri" panose="020F0502020204030204" pitchFamily="34" charset="0"/>
                <a:sym typeface="+mn-ea"/>
              </a:rPr>
              <a:t>- COOH</a:t>
            </a:r>
            <a:r>
              <a:rPr lang="vi-VN" altLang="en-US" sz="2300" b="1">
                <a:solidFill>
                  <a:srgbClr val="0070C0"/>
                </a:solidFill>
                <a:highlight>
                  <a:srgbClr val="FFFF00"/>
                </a:highlight>
                <a:latin typeface="+mj-lt"/>
                <a:ea typeface="+mn-ea"/>
                <a:cs typeface="Calibri" panose="020F0502020204030204" pitchFamily="34" charset="0"/>
                <a:sym typeface="+mn-ea"/>
              </a:rPr>
              <a:t> </a:t>
            </a:r>
            <a:r>
              <a:rPr lang="en-US" altLang="zh-TW" sz="2300" b="1">
                <a:solidFill>
                  <a:srgbClr val="0070C0"/>
                </a:solidFill>
                <a:highlight>
                  <a:srgbClr val="FFFF00"/>
                </a:highlight>
                <a:latin typeface="+mj-lt"/>
                <a:ea typeface="新細明體" panose="02020500000000000000" pitchFamily="18" charset="-120"/>
                <a:cs typeface="Calibri" panose="020F0502020204030204" pitchFamily="34" charset="0"/>
              </a:rPr>
              <a:t>này </a:t>
            </a:r>
            <a:r>
              <a:rPr lang="en-US" altLang="zh-TW" sz="2300" b="1">
                <a:solidFill>
                  <a:srgbClr val="0070C0"/>
                </a:solidFill>
                <a:highlight>
                  <a:srgbClr val="FFFF00"/>
                </a:highlight>
                <a:latin typeface="+mj-lt"/>
                <a:ea typeface="新細明體" panose="02020500000000000000" pitchFamily="18" charset="-120"/>
                <a:cs typeface="Calibri" panose="020F0502020204030204" pitchFamily="34" charset="0"/>
                <a:sym typeface="+mn-ea"/>
              </a:rPr>
              <a:t>làm cho phân tử có tính acid </a:t>
            </a:r>
          </a:p>
        </p:txBody>
      </p:sp>
    </p:spTree>
    <p:extLst>
      <p:ext uri="{BB962C8B-B14F-4D97-AF65-F5344CB8AC3E}">
        <p14:creationId xmlns:p14="http://schemas.microsoft.com/office/powerpoint/2010/main" val="27324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randombar(horizontal)">
                                      <p:cBhvr>
                                        <p:cTn id="19" dur="500"/>
                                        <p:tgtEl>
                                          <p:spTgt spid="62"/>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randombar(horizontal)">
                                      <p:cBhvr>
                                        <p:cTn id="27" dur="500"/>
                                        <p:tgtEl>
                                          <p:spTgt spid="33"/>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433"/>
                                        </p:tgtEl>
                                        <p:attrNameLst>
                                          <p:attrName>style.visibility</p:attrName>
                                        </p:attrNameLst>
                                      </p:cBhvr>
                                      <p:to>
                                        <p:strVal val="visible"/>
                                      </p:to>
                                    </p:set>
                                    <p:animEffect transition="in" filter="wipe(left)">
                                      <p:cBhvr>
                                        <p:cTn id="31" dur="500"/>
                                        <p:tgtEl>
                                          <p:spTgt spid="24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lt">
                                    <p:tmPct val="6000"/>
                                  </p:iterate>
                                  <p:childTnLst>
                                    <p:set>
                                      <p:cBhvr>
                                        <p:cTn id="35" dur="1" fill="hold">
                                          <p:stCondLst>
                                            <p:cond delay="0"/>
                                          </p:stCondLst>
                                        </p:cTn>
                                        <p:tgtEl>
                                          <p:spTgt spid="2435"/>
                                        </p:tgtEl>
                                        <p:attrNameLst>
                                          <p:attrName>style.visibility</p:attrName>
                                        </p:attrNameLst>
                                      </p:cBhvr>
                                      <p:to>
                                        <p:strVal val="visible"/>
                                      </p:to>
                                    </p:set>
                                    <p:animEffect transition="in" filter="wipe(left)">
                                      <p:cBhvr>
                                        <p:cTn id="36" dur="500"/>
                                        <p:tgtEl>
                                          <p:spTgt spid="24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lt">
                                    <p:tmPct val="6000"/>
                                  </p:iterate>
                                  <p:childTnLst>
                                    <p:set>
                                      <p:cBhvr>
                                        <p:cTn id="40" dur="1" fill="hold">
                                          <p:stCondLst>
                                            <p:cond delay="0"/>
                                          </p:stCondLst>
                                        </p:cTn>
                                        <p:tgtEl>
                                          <p:spTgt spid="2436"/>
                                        </p:tgtEl>
                                        <p:attrNameLst>
                                          <p:attrName>style.visibility</p:attrName>
                                        </p:attrNameLst>
                                      </p:cBhvr>
                                      <p:to>
                                        <p:strVal val="visible"/>
                                      </p:to>
                                    </p:set>
                                    <p:animEffect transition="in" filter="wipe(left)">
                                      <p:cBhvr>
                                        <p:cTn id="41" dur="500"/>
                                        <p:tgtEl>
                                          <p:spTgt spid="2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1" grpId="0"/>
      <p:bldP spid="62" grpId="0" animBg="1"/>
      <p:bldP spid="2433" grpId="0"/>
      <p:bldP spid="2435" grpId="0"/>
      <p:bldP spid="24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3CD16-BFC0-18AF-0CD0-BBB29A9A4FD6}"/>
            </a:ext>
          </a:extLst>
        </p:cNvPr>
        <p:cNvGrpSpPr/>
        <p:nvPr/>
      </p:nvGrpSpPr>
      <p:grpSpPr>
        <a:xfrm>
          <a:off x="0" y="0"/>
          <a:ext cx="0" cy="0"/>
          <a:chOff x="0" y="0"/>
          <a:chExt cx="0" cy="0"/>
        </a:xfrm>
      </p:grpSpPr>
      <p:grpSp>
        <p:nvGrpSpPr>
          <p:cNvPr id="3" name="Group 47">
            <a:extLst>
              <a:ext uri="{FF2B5EF4-FFF2-40B4-BE49-F238E27FC236}">
                <a16:creationId xmlns:a16="http://schemas.microsoft.com/office/drawing/2014/main" id="{11713F80-3136-003F-7512-7D41BC4F2C52}"/>
              </a:ext>
            </a:extLst>
          </p:cNvPr>
          <p:cNvGrpSpPr/>
          <p:nvPr/>
        </p:nvGrpSpPr>
        <p:grpSpPr>
          <a:xfrm>
            <a:off x="413051" y="1710233"/>
            <a:ext cx="2337955" cy="1511086"/>
            <a:chOff x="169" y="1920"/>
            <a:chExt cx="2086" cy="1300"/>
          </a:xfrm>
        </p:grpSpPr>
        <p:grpSp>
          <p:nvGrpSpPr>
            <p:cNvPr id="4" name="Group 48">
              <a:extLst>
                <a:ext uri="{FF2B5EF4-FFF2-40B4-BE49-F238E27FC236}">
                  <a16:creationId xmlns:a16="http://schemas.microsoft.com/office/drawing/2014/main" id="{C78A8421-519E-CDA0-B677-5350DF65C3AD}"/>
                </a:ext>
              </a:extLst>
            </p:cNvPr>
            <p:cNvGrpSpPr/>
            <p:nvPr/>
          </p:nvGrpSpPr>
          <p:grpSpPr>
            <a:xfrm>
              <a:off x="624" y="2256"/>
              <a:ext cx="969" cy="611"/>
              <a:chOff x="624" y="2256"/>
              <a:chExt cx="969" cy="611"/>
            </a:xfrm>
          </p:grpSpPr>
          <p:sp>
            <p:nvSpPr>
              <p:cNvPr id="18" name="Text Box 49">
                <a:extLst>
                  <a:ext uri="{FF2B5EF4-FFF2-40B4-BE49-F238E27FC236}">
                    <a16:creationId xmlns:a16="http://schemas.microsoft.com/office/drawing/2014/main" id="{3BC074C9-623B-DECC-EDBA-72B2856AAA88}"/>
                  </a:ext>
                </a:extLst>
              </p:cNvPr>
              <p:cNvSpPr txBox="1"/>
              <p:nvPr/>
            </p:nvSpPr>
            <p:spPr>
              <a:xfrm>
                <a:off x="1058" y="2374"/>
                <a:ext cx="528"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C</a:t>
                </a:r>
              </a:p>
            </p:txBody>
          </p:sp>
          <p:sp>
            <p:nvSpPr>
              <p:cNvPr id="19" name="Text Box 50">
                <a:extLst>
                  <a:ext uri="{FF2B5EF4-FFF2-40B4-BE49-F238E27FC236}">
                    <a16:creationId xmlns:a16="http://schemas.microsoft.com/office/drawing/2014/main" id="{BBE817D2-027D-9B98-EB7F-08ACC849F04C}"/>
                  </a:ext>
                </a:extLst>
              </p:cNvPr>
              <p:cNvSpPr txBox="1"/>
              <p:nvPr/>
            </p:nvSpPr>
            <p:spPr>
              <a:xfrm>
                <a:off x="624" y="2400"/>
                <a:ext cx="384" cy="368"/>
              </a:xfrm>
              <a:prstGeom prst="rect">
                <a:avLst/>
              </a:prstGeom>
              <a:noFill/>
              <a:ln w="9525">
                <a:noFill/>
              </a:ln>
            </p:spPr>
            <p:txBody>
              <a:bodyPr>
                <a:spAutoFit/>
              </a:bodyPr>
              <a:lstStyle/>
              <a:p>
                <a:pPr defTabSz="685800">
                  <a:spcBef>
                    <a:spcPct val="50000"/>
                  </a:spcBef>
                  <a:buClrTx/>
                </a:pPr>
                <a:r>
                  <a:rPr lang="en-US" altLang="zh-TW" sz="2183" b="1" kern="1200" dirty="0">
                    <a:solidFill>
                      <a:srgbClr val="0070C0"/>
                    </a:solidFill>
                    <a:latin typeface="Times New Roman" panose="02020603050405020304" pitchFamily="18" charset="0"/>
                    <a:ea typeface="新細明體" panose="02020500000000000000" pitchFamily="18" charset="-120"/>
                    <a:cs typeface="+mn-cs"/>
                  </a:rPr>
                  <a:t>C</a:t>
                </a:r>
              </a:p>
            </p:txBody>
          </p:sp>
          <p:sp>
            <p:nvSpPr>
              <p:cNvPr id="20" name="Text Box 51">
                <a:extLst>
                  <a:ext uri="{FF2B5EF4-FFF2-40B4-BE49-F238E27FC236}">
                    <a16:creationId xmlns:a16="http://schemas.microsoft.com/office/drawing/2014/main" id="{13E687C8-ED5C-FC11-D321-DCE9F074A1B9}"/>
                  </a:ext>
                </a:extLst>
              </p:cNvPr>
              <p:cNvSpPr txBox="1"/>
              <p:nvPr/>
            </p:nvSpPr>
            <p:spPr>
              <a:xfrm>
                <a:off x="855" y="2256"/>
                <a:ext cx="288" cy="368"/>
              </a:xfrm>
              <a:prstGeom prst="rect">
                <a:avLst/>
              </a:prstGeom>
              <a:noFill/>
              <a:ln w="9525">
                <a:noFill/>
              </a:ln>
            </p:spPr>
            <p:txBody>
              <a:bodyPr>
                <a:spAutoFit/>
                <a:scene3d>
                  <a:camera prst="orthographicFront"/>
                  <a:lightRig rig="threePt" dir="t"/>
                </a:scene3d>
              </a:bodyPr>
              <a:lstStyle/>
              <a:p>
                <a:pPr defTabSz="685800">
                  <a:spcBef>
                    <a:spcPct val="50000"/>
                  </a:spcBef>
                  <a:buClrTx/>
                </a:pPr>
                <a:r>
                  <a:rPr lang="en-US" altLang="zh-TW" sz="2183" b="1" kern="1200" dirty="0">
                    <a:solidFill>
                      <a:srgbClr val="0070C0"/>
                    </a:solidFill>
                    <a:effectLst>
                      <a:outerShdw blurRad="38100" dist="19050" dir="2700000" algn="tl" rotWithShape="0">
                        <a:prstClr val="black">
                          <a:alpha val="40000"/>
                        </a:prstClr>
                      </a:outerShdw>
                    </a:effectLst>
                    <a:latin typeface="Times New Roman" panose="02020603050405020304" pitchFamily="18" charset="0"/>
                    <a:ea typeface="新細明體" panose="02020500000000000000" pitchFamily="18" charset="-120"/>
                    <a:cs typeface="+mn-cs"/>
                  </a:rPr>
                  <a:t>_</a:t>
                </a:r>
              </a:p>
            </p:txBody>
          </p:sp>
          <p:sp>
            <p:nvSpPr>
              <p:cNvPr id="21" name="Text Box 52">
                <a:extLst>
                  <a:ext uri="{FF2B5EF4-FFF2-40B4-BE49-F238E27FC236}">
                    <a16:creationId xmlns:a16="http://schemas.microsoft.com/office/drawing/2014/main" id="{A0823EAC-7E6C-4007-EA77-455C8B76239A}"/>
                  </a:ext>
                </a:extLst>
              </p:cNvPr>
              <p:cNvSpPr txBox="1"/>
              <p:nvPr/>
            </p:nvSpPr>
            <p:spPr>
              <a:xfrm rot="2620968">
                <a:off x="1305" y="2499"/>
                <a:ext cx="288"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_</a:t>
                </a:r>
              </a:p>
            </p:txBody>
          </p:sp>
        </p:grpSp>
        <p:grpSp>
          <p:nvGrpSpPr>
            <p:cNvPr id="5" name="Group 53">
              <a:extLst>
                <a:ext uri="{FF2B5EF4-FFF2-40B4-BE49-F238E27FC236}">
                  <a16:creationId xmlns:a16="http://schemas.microsoft.com/office/drawing/2014/main" id="{94344DEF-FA66-69AD-C586-E123C39ADC60}"/>
                </a:ext>
              </a:extLst>
            </p:cNvPr>
            <p:cNvGrpSpPr/>
            <p:nvPr/>
          </p:nvGrpSpPr>
          <p:grpSpPr>
            <a:xfrm>
              <a:off x="169" y="1920"/>
              <a:ext cx="2086" cy="1300"/>
              <a:chOff x="170" y="1919"/>
              <a:chExt cx="2086" cy="1300"/>
            </a:xfrm>
          </p:grpSpPr>
          <p:sp>
            <p:nvSpPr>
              <p:cNvPr id="6" name="Text Box 54">
                <a:extLst>
                  <a:ext uri="{FF2B5EF4-FFF2-40B4-BE49-F238E27FC236}">
                    <a16:creationId xmlns:a16="http://schemas.microsoft.com/office/drawing/2014/main" id="{761D9700-61A6-5FAC-C667-6BC17DAC9ED0}"/>
                  </a:ext>
                </a:extLst>
              </p:cNvPr>
              <p:cNvSpPr txBox="1"/>
              <p:nvPr/>
            </p:nvSpPr>
            <p:spPr>
              <a:xfrm>
                <a:off x="1314" y="2099"/>
                <a:ext cx="384"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O</a:t>
                </a:r>
              </a:p>
            </p:txBody>
          </p:sp>
          <p:sp>
            <p:nvSpPr>
              <p:cNvPr id="7" name="Text Box 55">
                <a:extLst>
                  <a:ext uri="{FF2B5EF4-FFF2-40B4-BE49-F238E27FC236}">
                    <a16:creationId xmlns:a16="http://schemas.microsoft.com/office/drawing/2014/main" id="{B24AAB7D-9B60-F902-FD95-F920AE8964C8}"/>
                  </a:ext>
                </a:extLst>
              </p:cNvPr>
              <p:cNvSpPr txBox="1"/>
              <p:nvPr/>
            </p:nvSpPr>
            <p:spPr>
              <a:xfrm>
                <a:off x="1344" y="2751"/>
                <a:ext cx="528"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O</a:t>
                </a:r>
              </a:p>
            </p:txBody>
          </p:sp>
          <p:sp>
            <p:nvSpPr>
              <p:cNvPr id="9" name="Text Box 56">
                <a:extLst>
                  <a:ext uri="{FF2B5EF4-FFF2-40B4-BE49-F238E27FC236}">
                    <a16:creationId xmlns:a16="http://schemas.microsoft.com/office/drawing/2014/main" id="{4423EA87-4EEA-F5F2-AF1B-15E5FDE05BF7}"/>
                  </a:ext>
                </a:extLst>
              </p:cNvPr>
              <p:cNvSpPr txBox="1"/>
              <p:nvPr/>
            </p:nvSpPr>
            <p:spPr>
              <a:xfrm>
                <a:off x="170" y="2391"/>
                <a:ext cx="528" cy="368"/>
              </a:xfrm>
              <a:prstGeom prst="rect">
                <a:avLst/>
              </a:prstGeom>
              <a:noFill/>
              <a:ln w="9525">
                <a:noFill/>
              </a:ln>
            </p:spPr>
            <p:txBody>
              <a:bodyPr>
                <a:spAutoFit/>
              </a:bodyPr>
              <a:lstStyle/>
              <a:p>
                <a:pPr defTabSz="685800">
                  <a:spcBef>
                    <a:spcPct val="50000"/>
                  </a:spcBef>
                  <a:buClrTx/>
                </a:pPr>
                <a:r>
                  <a:rPr lang="en-US" altLang="zh-TW" sz="2183" b="1" kern="1200" dirty="0">
                    <a:solidFill>
                      <a:srgbClr val="0070C0"/>
                    </a:solidFill>
                    <a:latin typeface="Times New Roman" panose="02020603050405020304" pitchFamily="18" charset="0"/>
                    <a:ea typeface="新細明體" panose="02020500000000000000" pitchFamily="18" charset="-120"/>
                    <a:cs typeface="+mn-cs"/>
                  </a:rPr>
                  <a:t>H</a:t>
                </a:r>
              </a:p>
            </p:txBody>
          </p:sp>
          <p:sp>
            <p:nvSpPr>
              <p:cNvPr id="10" name="Text Box 57">
                <a:extLst>
                  <a:ext uri="{FF2B5EF4-FFF2-40B4-BE49-F238E27FC236}">
                    <a16:creationId xmlns:a16="http://schemas.microsoft.com/office/drawing/2014/main" id="{E970A56C-37C8-912E-AA77-EDD0F9840E13}"/>
                  </a:ext>
                </a:extLst>
              </p:cNvPr>
              <p:cNvSpPr txBox="1"/>
              <p:nvPr/>
            </p:nvSpPr>
            <p:spPr>
              <a:xfrm rot="5400000">
                <a:off x="777" y="2143"/>
                <a:ext cx="288" cy="382"/>
              </a:xfrm>
              <a:prstGeom prst="rect">
                <a:avLst/>
              </a:prstGeom>
              <a:noFill/>
              <a:ln w="9525">
                <a:noFill/>
              </a:ln>
            </p:spPr>
            <p:txBody>
              <a:bodyPr>
                <a:spAutoFit/>
                <a:scene3d>
                  <a:camera prst="orthographicFront"/>
                  <a:lightRig rig="threePt" dir="t"/>
                </a:scene3d>
              </a:bodyPr>
              <a:lstStyle/>
              <a:p>
                <a:pPr defTabSz="685800">
                  <a:spcBef>
                    <a:spcPct val="50000"/>
                  </a:spcBef>
                  <a:buClrTx/>
                </a:pPr>
                <a:r>
                  <a:rPr lang="en-US" altLang="zh-TW" sz="2183" b="1" kern="1200" dirty="0">
                    <a:solidFill>
                      <a:srgbClr val="0070C0"/>
                    </a:solidFill>
                    <a:effectLst>
                      <a:outerShdw blurRad="38100" dist="19050" dir="2700000" algn="tl" rotWithShape="0">
                        <a:prstClr val="black">
                          <a:alpha val="40000"/>
                        </a:prstClr>
                      </a:outerShdw>
                    </a:effectLst>
                    <a:latin typeface="Times New Roman" panose="02020603050405020304" pitchFamily="18" charset="0"/>
                    <a:ea typeface="新細明體" panose="02020500000000000000" pitchFamily="18" charset="-120"/>
                    <a:cs typeface="+mn-cs"/>
                  </a:rPr>
                  <a:t>_</a:t>
                </a:r>
              </a:p>
            </p:txBody>
          </p:sp>
          <p:sp>
            <p:nvSpPr>
              <p:cNvPr id="11" name="Text Box 58">
                <a:extLst>
                  <a:ext uri="{FF2B5EF4-FFF2-40B4-BE49-F238E27FC236}">
                    <a16:creationId xmlns:a16="http://schemas.microsoft.com/office/drawing/2014/main" id="{543BCD7D-43F3-8850-F775-B17E5C31DF37}"/>
                  </a:ext>
                </a:extLst>
              </p:cNvPr>
              <p:cNvSpPr txBox="1"/>
              <p:nvPr/>
            </p:nvSpPr>
            <p:spPr>
              <a:xfrm>
                <a:off x="645" y="1919"/>
                <a:ext cx="315" cy="368"/>
              </a:xfrm>
              <a:prstGeom prst="rect">
                <a:avLst/>
              </a:prstGeom>
              <a:noFill/>
              <a:ln w="9525">
                <a:noFill/>
              </a:ln>
            </p:spPr>
            <p:txBody>
              <a:bodyPr>
                <a:spAutoFit/>
              </a:bodyPr>
              <a:lstStyle/>
              <a:p>
                <a:pPr defTabSz="685800">
                  <a:spcBef>
                    <a:spcPct val="50000"/>
                  </a:spcBef>
                  <a:buClrTx/>
                </a:pPr>
                <a:r>
                  <a:rPr lang="en-US" altLang="zh-TW" sz="2183" b="1" kern="1200" dirty="0">
                    <a:solidFill>
                      <a:srgbClr val="0070C0"/>
                    </a:solidFill>
                    <a:latin typeface="Times New Roman" panose="02020603050405020304" pitchFamily="18" charset="0"/>
                    <a:ea typeface="新細明體" panose="02020500000000000000" pitchFamily="18" charset="-120"/>
                    <a:cs typeface="+mn-cs"/>
                  </a:rPr>
                  <a:t>H</a:t>
                </a:r>
              </a:p>
            </p:txBody>
          </p:sp>
          <p:sp>
            <p:nvSpPr>
              <p:cNvPr id="12" name="Text Box 59">
                <a:extLst>
                  <a:ext uri="{FF2B5EF4-FFF2-40B4-BE49-F238E27FC236}">
                    <a16:creationId xmlns:a16="http://schemas.microsoft.com/office/drawing/2014/main" id="{596D77B0-1268-F4CD-CD7B-B8D52DB3A999}"/>
                  </a:ext>
                </a:extLst>
              </p:cNvPr>
              <p:cNvSpPr txBox="1"/>
              <p:nvPr/>
            </p:nvSpPr>
            <p:spPr>
              <a:xfrm>
                <a:off x="645" y="2851"/>
                <a:ext cx="528" cy="368"/>
              </a:xfrm>
              <a:prstGeom prst="rect">
                <a:avLst/>
              </a:prstGeom>
              <a:noFill/>
              <a:ln w="9525">
                <a:noFill/>
              </a:ln>
            </p:spPr>
            <p:txBody>
              <a:bodyPr>
                <a:spAutoFit/>
              </a:bodyPr>
              <a:lstStyle/>
              <a:p>
                <a:pPr defTabSz="685800">
                  <a:spcBef>
                    <a:spcPct val="50000"/>
                  </a:spcBef>
                  <a:buClrTx/>
                </a:pPr>
                <a:r>
                  <a:rPr lang="en-US" altLang="zh-TW" sz="2183" b="1" kern="1200" dirty="0">
                    <a:solidFill>
                      <a:srgbClr val="0070C0"/>
                    </a:solidFill>
                    <a:latin typeface="Times New Roman" panose="02020603050405020304" pitchFamily="18" charset="0"/>
                    <a:ea typeface="新細明體" panose="02020500000000000000" pitchFamily="18" charset="-120"/>
                    <a:cs typeface="+mn-cs"/>
                  </a:rPr>
                  <a:t>H</a:t>
                </a:r>
              </a:p>
            </p:txBody>
          </p:sp>
          <p:sp>
            <p:nvSpPr>
              <p:cNvPr id="13" name="Text Box 60">
                <a:extLst>
                  <a:ext uri="{FF2B5EF4-FFF2-40B4-BE49-F238E27FC236}">
                    <a16:creationId xmlns:a16="http://schemas.microsoft.com/office/drawing/2014/main" id="{4E01C0B4-1258-7B0C-E587-B0F414A19970}"/>
                  </a:ext>
                </a:extLst>
              </p:cNvPr>
              <p:cNvSpPr txBox="1"/>
              <p:nvPr/>
            </p:nvSpPr>
            <p:spPr>
              <a:xfrm>
                <a:off x="1827" y="2758"/>
                <a:ext cx="429"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H</a:t>
                </a:r>
              </a:p>
            </p:txBody>
          </p:sp>
          <p:sp>
            <p:nvSpPr>
              <p:cNvPr id="14" name="Text Box 61">
                <a:extLst>
                  <a:ext uri="{FF2B5EF4-FFF2-40B4-BE49-F238E27FC236}">
                    <a16:creationId xmlns:a16="http://schemas.microsoft.com/office/drawing/2014/main" id="{EEA37A81-2E9A-2369-9F52-0BD3E1B7BE81}"/>
                  </a:ext>
                </a:extLst>
              </p:cNvPr>
              <p:cNvSpPr txBox="1"/>
              <p:nvPr/>
            </p:nvSpPr>
            <p:spPr>
              <a:xfrm>
                <a:off x="1615" y="2611"/>
                <a:ext cx="288"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_</a:t>
                </a:r>
              </a:p>
            </p:txBody>
          </p:sp>
          <p:sp>
            <p:nvSpPr>
              <p:cNvPr id="15" name="Text Box 62">
                <a:extLst>
                  <a:ext uri="{FF2B5EF4-FFF2-40B4-BE49-F238E27FC236}">
                    <a16:creationId xmlns:a16="http://schemas.microsoft.com/office/drawing/2014/main" id="{C7D9EE0D-5E8E-6941-33E4-7FF8CF3FBE8D}"/>
                  </a:ext>
                </a:extLst>
              </p:cNvPr>
              <p:cNvSpPr txBox="1"/>
              <p:nvPr/>
            </p:nvSpPr>
            <p:spPr>
              <a:xfrm rot="18949072">
                <a:off x="1179" y="2207"/>
                <a:ext cx="288"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a:t>
                </a:r>
              </a:p>
            </p:txBody>
          </p:sp>
          <p:sp>
            <p:nvSpPr>
              <p:cNvPr id="16" name="Text Box 63">
                <a:extLst>
                  <a:ext uri="{FF2B5EF4-FFF2-40B4-BE49-F238E27FC236}">
                    <a16:creationId xmlns:a16="http://schemas.microsoft.com/office/drawing/2014/main" id="{FB392944-7A2C-6819-1CD0-DE6593632907}"/>
                  </a:ext>
                </a:extLst>
              </p:cNvPr>
              <p:cNvSpPr txBox="1"/>
              <p:nvPr/>
            </p:nvSpPr>
            <p:spPr>
              <a:xfrm rot="5400000">
                <a:off x="769" y="2641"/>
                <a:ext cx="288" cy="382"/>
              </a:xfrm>
              <a:prstGeom prst="rect">
                <a:avLst/>
              </a:prstGeom>
              <a:noFill/>
              <a:ln w="9525">
                <a:noFill/>
              </a:ln>
            </p:spPr>
            <p:txBody>
              <a:bodyPr>
                <a:spAutoFit/>
                <a:scene3d>
                  <a:camera prst="orthographicFront"/>
                  <a:lightRig rig="threePt" dir="t"/>
                </a:scene3d>
              </a:bodyPr>
              <a:lstStyle/>
              <a:p>
                <a:pPr defTabSz="685800">
                  <a:spcBef>
                    <a:spcPct val="50000"/>
                  </a:spcBef>
                  <a:buClrTx/>
                </a:pPr>
                <a:r>
                  <a:rPr lang="en-US" altLang="zh-TW" sz="2183" b="1" kern="1200" dirty="0">
                    <a:solidFill>
                      <a:srgbClr val="0070C0"/>
                    </a:solidFill>
                    <a:effectLst>
                      <a:outerShdw blurRad="38100" dist="19050" dir="2700000" algn="tl" rotWithShape="0">
                        <a:prstClr val="black">
                          <a:alpha val="40000"/>
                        </a:prstClr>
                      </a:outerShdw>
                    </a:effectLst>
                    <a:latin typeface="Times New Roman" panose="02020603050405020304" pitchFamily="18" charset="0"/>
                    <a:ea typeface="新細明體" panose="02020500000000000000" pitchFamily="18" charset="-120"/>
                    <a:cs typeface="+mn-cs"/>
                  </a:rPr>
                  <a:t>_</a:t>
                </a:r>
              </a:p>
            </p:txBody>
          </p:sp>
          <p:sp>
            <p:nvSpPr>
              <p:cNvPr id="17" name="Text Box 64">
                <a:extLst>
                  <a:ext uri="{FF2B5EF4-FFF2-40B4-BE49-F238E27FC236}">
                    <a16:creationId xmlns:a16="http://schemas.microsoft.com/office/drawing/2014/main" id="{8ED574C8-070F-304B-7002-CD6AF120706F}"/>
                  </a:ext>
                </a:extLst>
              </p:cNvPr>
              <p:cNvSpPr txBox="1"/>
              <p:nvPr/>
            </p:nvSpPr>
            <p:spPr>
              <a:xfrm>
                <a:off x="384" y="2256"/>
                <a:ext cx="288" cy="368"/>
              </a:xfrm>
              <a:prstGeom prst="rect">
                <a:avLst/>
              </a:prstGeom>
              <a:noFill/>
              <a:ln w="9525">
                <a:noFill/>
              </a:ln>
            </p:spPr>
            <p:txBody>
              <a:bodyPr>
                <a:spAutoFit/>
                <a:scene3d>
                  <a:camera prst="orthographicFront"/>
                  <a:lightRig rig="threePt" dir="t"/>
                </a:scene3d>
              </a:bodyPr>
              <a:lstStyle/>
              <a:p>
                <a:pPr defTabSz="685800">
                  <a:spcBef>
                    <a:spcPct val="50000"/>
                  </a:spcBef>
                  <a:buClrTx/>
                </a:pPr>
                <a:r>
                  <a:rPr lang="en-US" altLang="zh-TW" sz="2183" b="1" kern="1200" dirty="0">
                    <a:solidFill>
                      <a:srgbClr val="0070C0"/>
                    </a:solidFill>
                    <a:effectLst>
                      <a:outerShdw blurRad="38100" dist="19050" dir="2700000" algn="tl" rotWithShape="0">
                        <a:prstClr val="black">
                          <a:alpha val="40000"/>
                        </a:prstClr>
                      </a:outerShdw>
                    </a:effectLst>
                    <a:latin typeface="Times New Roman" panose="02020603050405020304" pitchFamily="18" charset="0"/>
                    <a:ea typeface="新細明體" panose="02020500000000000000" pitchFamily="18" charset="-120"/>
                    <a:cs typeface="+mn-cs"/>
                  </a:rPr>
                  <a:t>_</a:t>
                </a:r>
              </a:p>
            </p:txBody>
          </p:sp>
        </p:grpSp>
      </p:grpSp>
      <p:sp>
        <p:nvSpPr>
          <p:cNvPr id="25" name="Hình Bầu dục 24">
            <a:extLst>
              <a:ext uri="{FF2B5EF4-FFF2-40B4-BE49-F238E27FC236}">
                <a16:creationId xmlns:a16="http://schemas.microsoft.com/office/drawing/2014/main" id="{8835B681-E12E-D204-FF18-5C7926EDB4D8}"/>
              </a:ext>
            </a:extLst>
          </p:cNvPr>
          <p:cNvSpPr/>
          <p:nvPr/>
        </p:nvSpPr>
        <p:spPr>
          <a:xfrm>
            <a:off x="2217683" y="2690648"/>
            <a:ext cx="588579" cy="472966"/>
          </a:xfrm>
          <a:prstGeom prst="ellipse">
            <a:avLst/>
          </a:prstGeom>
          <a:noFill/>
          <a:ln w="38100">
            <a:solidFill>
              <a:srgbClr val="00B050"/>
            </a:solidFill>
          </a:ln>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ong bóng Lời nói: Hình chữ nhật với Góc Tròn 28">
            <a:extLst>
              <a:ext uri="{FF2B5EF4-FFF2-40B4-BE49-F238E27FC236}">
                <a16:creationId xmlns:a16="http://schemas.microsoft.com/office/drawing/2014/main" id="{70CB7BF2-B489-B71F-439C-02523E109621}"/>
              </a:ext>
            </a:extLst>
          </p:cNvPr>
          <p:cNvSpPr/>
          <p:nvPr/>
        </p:nvSpPr>
        <p:spPr>
          <a:xfrm>
            <a:off x="3689131" y="1061545"/>
            <a:ext cx="5307724" cy="2837793"/>
          </a:xfrm>
          <a:prstGeom prst="wedgeRoundRectCallout">
            <a:avLst>
              <a:gd name="adj1" fmla="val -66148"/>
              <a:gd name="adj2" fmla="val 1535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0" lang="vi-VN" sz="1800" b="0" i="0" u="none" strike="noStrike" kern="0" cap="none" spc="0" normalizeH="0" baseline="0" noProof="0">
                <a:ln>
                  <a:noFill/>
                </a:ln>
                <a:solidFill>
                  <a:srgbClr val="0070C0"/>
                </a:solidFill>
                <a:effectLst/>
                <a:uLnTx/>
                <a:uFillTx/>
                <a:latin typeface="Arial" panose="020B0604020202020204" pitchFamily="34" charset="0"/>
                <a:cs typeface="#9Slide03 Arima Madurai" panose="00000500000000000000" pitchFamily="2" charset="-93"/>
                <a:sym typeface="Bodoni Moda SemiBold"/>
              </a:rPr>
              <a:t>Phản ứng tách </a:t>
            </a:r>
            <a:r>
              <a:rPr kumimoji="0" lang="en-US" sz="1800" b="0" i="0" u="none" strike="noStrike" kern="0" cap="none" spc="0" normalizeH="0" baseline="0" noProof="0">
                <a:ln>
                  <a:noFill/>
                </a:ln>
                <a:solidFill>
                  <a:srgbClr val="0070C0"/>
                </a:solidFill>
                <a:effectLst/>
                <a:uLnTx/>
                <a:uFillTx/>
                <a:latin typeface="Arial"/>
                <a:cs typeface="#9Slide03 Arima Madurai" panose="00000500000000000000" pitchFamily="2" charset="-93"/>
                <a:sym typeface="Bodoni Moda SemiBold"/>
              </a:rPr>
              <a:t>H</a:t>
            </a:r>
            <a:r>
              <a:rPr kumimoji="0" lang="en-US" sz="1800" b="0" i="0" u="none" strike="noStrike" kern="0" cap="none" spc="0" normalizeH="0" baseline="30000" noProof="0">
                <a:ln>
                  <a:noFill/>
                </a:ln>
                <a:solidFill>
                  <a:srgbClr val="0070C0"/>
                </a:solidFill>
                <a:effectLst/>
                <a:uLnTx/>
                <a:uFillTx/>
                <a:latin typeface="Arial"/>
                <a:cs typeface="#9Slide03 Arima Madurai" panose="00000500000000000000" pitchFamily="2" charset="-93"/>
                <a:sym typeface="Bodoni Moda SemiBold"/>
              </a:rPr>
              <a:t>+</a:t>
            </a:r>
            <a:r>
              <a:rPr kumimoji="0" lang="en-US" sz="1800" b="0" i="0" u="none" strike="noStrike" kern="0" cap="none" spc="0" normalizeH="0" baseline="0" noProof="0">
                <a:ln>
                  <a:noFill/>
                </a:ln>
                <a:solidFill>
                  <a:srgbClr val="0070C0"/>
                </a:solidFill>
                <a:effectLst/>
                <a:uLnTx/>
                <a:uFillTx/>
                <a:latin typeface="Arial"/>
                <a:cs typeface="#9Slide03 Arima Madurai" panose="00000500000000000000" pitchFamily="2" charset="-93"/>
                <a:sym typeface="Bodoni Moda SemiBold"/>
              </a:rPr>
              <a:t> </a:t>
            </a:r>
            <a:r>
              <a:rPr kumimoji="0" lang="vi-VN" sz="1800" b="0" i="0" u="none" strike="noStrike" kern="0" cap="none" spc="0" normalizeH="0" baseline="0" noProof="0">
                <a:ln>
                  <a:noFill/>
                </a:ln>
                <a:solidFill>
                  <a:srgbClr val="0070C0"/>
                </a:solidFill>
                <a:effectLst/>
                <a:uLnTx/>
                <a:uFillTx/>
                <a:latin typeface="Arial" panose="020B0604020202020204" pitchFamily="34" charset="0"/>
                <a:cs typeface="#9Slide03 Arima Madurai" panose="00000500000000000000" pitchFamily="2" charset="-93"/>
                <a:sym typeface="Bodoni Moda SemiBold"/>
              </a:rPr>
              <a:t>từ nhóm -COOH của </a:t>
            </a:r>
            <a:r>
              <a:rPr kumimoji="0" lang="en-US" sz="1800" b="0" i="0" u="none" strike="noStrike" kern="0" cap="none" spc="0" normalizeH="0" baseline="0" noProof="0">
                <a:ln>
                  <a:noFill/>
                </a:ln>
                <a:solidFill>
                  <a:srgbClr val="0070C0"/>
                </a:solidFill>
                <a:effectLst/>
                <a:uLnTx/>
                <a:uFillTx/>
                <a:latin typeface="Arial"/>
                <a:cs typeface="#9Slide03 Arima Madurai" panose="00000500000000000000" pitchFamily="2" charset="-93"/>
                <a:sym typeface="Bodoni Moda SemiBold"/>
              </a:rPr>
              <a:t>acetic acid </a:t>
            </a:r>
            <a:r>
              <a:rPr kumimoji="0" lang="vi-VN" sz="1800" b="0" i="0" u="none" strike="noStrike" kern="0" cap="none" spc="0" normalizeH="0" baseline="0" noProof="0">
                <a:ln>
                  <a:noFill/>
                </a:ln>
                <a:solidFill>
                  <a:srgbClr val="0070C0"/>
                </a:solidFill>
                <a:effectLst/>
                <a:uLnTx/>
                <a:uFillTx/>
                <a:latin typeface="Arial" panose="020B0604020202020204" pitchFamily="34" charset="0"/>
                <a:cs typeface="#9Slide03 Arima Madurai" panose="00000500000000000000" pitchFamily="2" charset="-93"/>
                <a:sym typeface="Bodoni Moda SemiBold"/>
              </a:rPr>
              <a:t>diễn ra dễ dàng trong môi trường</a:t>
            </a:r>
            <a:r>
              <a:rPr kumimoji="0" lang="en-US" sz="1800" b="0" i="0" u="none" strike="noStrike" kern="0" cap="none" spc="0" normalizeH="0" baseline="0" noProof="0">
                <a:ln>
                  <a:noFill/>
                </a:ln>
                <a:solidFill>
                  <a:srgbClr val="0070C0"/>
                </a:solidFill>
                <a:effectLst/>
                <a:uLnTx/>
                <a:uFillTx/>
                <a:latin typeface="Arial"/>
                <a:cs typeface="#9Slide03 Arima Madurai" panose="00000500000000000000" pitchFamily="2" charset="-93"/>
                <a:sym typeface="Bodoni Moda SemiBold"/>
              </a:rPr>
              <a:t> acid hoặc </a:t>
            </a:r>
            <a:r>
              <a:rPr kumimoji="0" lang="vi-VN" sz="1800" b="0" i="0" u="none" strike="noStrike" kern="0" cap="none" spc="0" normalizeH="0" baseline="0" noProof="0">
                <a:ln>
                  <a:noFill/>
                </a:ln>
                <a:solidFill>
                  <a:srgbClr val="0070C0"/>
                </a:solidFill>
                <a:effectLst/>
                <a:uLnTx/>
                <a:uFillTx/>
                <a:latin typeface="Arial" panose="020B0604020202020204" pitchFamily="34" charset="0"/>
                <a:cs typeface="#9Slide03 Arima Madurai" panose="00000500000000000000" pitchFamily="2" charset="-93"/>
                <a:sym typeface="Bodoni Moda SemiBold"/>
              </a:rPr>
              <a:t>kiềm mạnh</a:t>
            </a:r>
            <a:r>
              <a:rPr lang="en-US" sz="1800">
                <a:solidFill>
                  <a:srgbClr val="0070C0"/>
                </a:solidFill>
                <a:latin typeface="Arial"/>
                <a:cs typeface="#9Slide03 Arima Madurai" panose="00000500000000000000" pitchFamily="2" charset="-93"/>
                <a:sym typeface="Bodoni Moda SemiBold"/>
              </a:rPr>
              <a:t>; </a:t>
            </a:r>
            <a:r>
              <a:rPr kumimoji="0" lang="en-US" sz="1800" b="0" i="0" u="none" strike="noStrike" kern="0" cap="none" spc="0" normalizeH="0" baseline="0" noProof="0">
                <a:ln>
                  <a:noFill/>
                </a:ln>
                <a:solidFill>
                  <a:srgbClr val="0070C0"/>
                </a:solidFill>
                <a:effectLst/>
                <a:uLnTx/>
                <a:uFillTx/>
                <a:latin typeface="Arial"/>
                <a:cs typeface="#9Slide03 Arima Madurai" panose="00000500000000000000" pitchFamily="2" charset="-93"/>
                <a:sym typeface="Bodoni Moda SemiBold"/>
              </a:rPr>
              <a:t>trong một số phản ứng oxi hóa đặc biệt;</a:t>
            </a:r>
            <a:r>
              <a:rPr kumimoji="0" lang="en-US" sz="1800" b="0" i="0" u="none" strike="noStrike" kern="0" cap="none" spc="0" normalizeH="0" noProof="0">
                <a:ln>
                  <a:noFill/>
                </a:ln>
                <a:solidFill>
                  <a:srgbClr val="0070C0"/>
                </a:solidFill>
                <a:effectLst/>
                <a:uLnTx/>
                <a:uFillTx/>
                <a:latin typeface="Arial"/>
                <a:cs typeface="#9Slide03 Arima Madurai" panose="00000500000000000000" pitchFamily="2" charset="-93"/>
                <a:sym typeface="Bodoni Moda SemiBold"/>
              </a:rPr>
              <a:t> </a:t>
            </a:r>
            <a:r>
              <a:rPr kumimoji="0" lang="en-US" sz="1800" b="0" i="0" u="none" strike="noStrike" kern="0" cap="none" spc="0" normalizeH="0" baseline="0" noProof="0">
                <a:ln>
                  <a:noFill/>
                </a:ln>
                <a:solidFill>
                  <a:srgbClr val="0070C0"/>
                </a:solidFill>
                <a:effectLst/>
                <a:uLnTx/>
                <a:uFillTx/>
                <a:latin typeface="Arial"/>
                <a:cs typeface="#9Slide03 Arima Madurai" panose="00000500000000000000" pitchFamily="2" charset="-93"/>
                <a:sym typeface="Bodoni Moda SemiBold"/>
              </a:rPr>
              <a:t>trong phản ứng với kim loại, oxide base, base…</a:t>
            </a:r>
          </a:p>
          <a:p>
            <a:pPr algn="just"/>
            <a:r>
              <a:rPr kumimoji="0" lang="en-US" sz="1800" b="0" i="0" u="none" strike="noStrike" kern="0" cap="none" spc="0" normalizeH="0" baseline="0" noProof="0">
                <a:ln>
                  <a:noFill/>
                </a:ln>
                <a:solidFill>
                  <a:srgbClr val="0070C0"/>
                </a:solidFill>
                <a:effectLst/>
                <a:uLnTx/>
                <a:uFillTx/>
                <a:latin typeface="Arial"/>
                <a:cs typeface="#9Slide03 Arima Madurai" panose="00000500000000000000" pitchFamily="2" charset="-93"/>
                <a:sym typeface="Bodoni Moda SemiBold"/>
              </a:rPr>
              <a:t>Khi</a:t>
            </a:r>
            <a:r>
              <a:rPr kumimoji="0" lang="vi-VN" sz="1800" b="0" i="0" u="none" strike="noStrike" kern="0" cap="none" spc="0" normalizeH="0" baseline="0" noProof="0">
                <a:ln>
                  <a:noFill/>
                </a:ln>
                <a:solidFill>
                  <a:srgbClr val="0070C0"/>
                </a:solidFill>
                <a:effectLst/>
                <a:uLnTx/>
                <a:uFillTx/>
                <a:latin typeface="Arial" panose="020B0604020202020204" pitchFamily="34" charset="0"/>
                <a:cs typeface="#9Slide03 Arima Madurai" panose="00000500000000000000" pitchFamily="2" charset="-93"/>
                <a:sym typeface="Bodoni Moda SemiBold"/>
              </a:rPr>
              <a:t> </a:t>
            </a:r>
            <a:r>
              <a:rPr kumimoji="0" lang="en-US" sz="1800" b="0" i="0" u="none" strike="noStrike" kern="0" cap="none" spc="0" normalizeH="0" baseline="0" noProof="0">
                <a:ln>
                  <a:noFill/>
                </a:ln>
                <a:solidFill>
                  <a:srgbClr val="0070C0"/>
                </a:solidFill>
                <a:effectLst/>
                <a:uLnTx/>
                <a:uFillTx/>
                <a:latin typeface="Arial"/>
                <a:cs typeface="#9Slide03 Arima Madurai" panose="00000500000000000000" pitchFamily="2" charset="-93"/>
                <a:sym typeface="Bodoni Moda SemiBold"/>
              </a:rPr>
              <a:t>tách H</a:t>
            </a:r>
            <a:r>
              <a:rPr kumimoji="0" lang="en-US" sz="1800" b="0" i="0" u="none" strike="noStrike" kern="0" cap="none" spc="0" normalizeH="0" baseline="30000" noProof="0">
                <a:ln>
                  <a:noFill/>
                </a:ln>
                <a:solidFill>
                  <a:srgbClr val="0070C0"/>
                </a:solidFill>
                <a:effectLst/>
                <a:uLnTx/>
                <a:uFillTx/>
                <a:latin typeface="Arial"/>
                <a:cs typeface="#9Slide03 Arima Madurai" panose="00000500000000000000" pitchFamily="2" charset="-93"/>
                <a:sym typeface="Bodoni Moda SemiBold"/>
              </a:rPr>
              <a:t>+</a:t>
            </a:r>
            <a:r>
              <a:rPr kumimoji="0" lang="en-US" sz="1800" b="0" i="0" u="none" strike="noStrike" kern="0" cap="none" spc="0" normalizeH="0" baseline="0" noProof="0">
                <a:ln>
                  <a:noFill/>
                </a:ln>
                <a:solidFill>
                  <a:srgbClr val="0070C0"/>
                </a:solidFill>
                <a:effectLst/>
                <a:uLnTx/>
                <a:uFillTx/>
                <a:latin typeface="Arial"/>
                <a:cs typeface="#9Slide03 Arima Madurai" panose="00000500000000000000" pitchFamily="2" charset="-93"/>
                <a:sym typeface="Bodoni Moda SemiBold"/>
              </a:rPr>
              <a:t> </a:t>
            </a:r>
            <a:r>
              <a:rPr kumimoji="0" lang="vi-VN" sz="1800" b="0" i="0" u="none" strike="noStrike" kern="0" cap="none" spc="0" normalizeH="0" baseline="0" noProof="0">
                <a:ln>
                  <a:noFill/>
                </a:ln>
                <a:solidFill>
                  <a:srgbClr val="0070C0"/>
                </a:solidFill>
                <a:effectLst/>
                <a:uLnTx/>
                <a:uFillTx/>
                <a:latin typeface="Arial" panose="020B0604020202020204" pitchFamily="34" charset="0"/>
                <a:cs typeface="#9Slide03 Arima Madurai" panose="00000500000000000000" pitchFamily="2" charset="-93"/>
                <a:sym typeface="Bodoni Moda SemiBold"/>
              </a:rPr>
              <a:t>từ nhóm –COOH</a:t>
            </a:r>
            <a:r>
              <a:rPr kumimoji="0" lang="en-US" sz="1800" b="0" i="0" u="none" strike="noStrike" kern="0" cap="none" spc="0" normalizeH="0" baseline="0" noProof="0">
                <a:ln>
                  <a:noFill/>
                </a:ln>
                <a:solidFill>
                  <a:srgbClr val="0070C0"/>
                </a:solidFill>
                <a:effectLst/>
                <a:uLnTx/>
                <a:uFillTx/>
                <a:latin typeface="Arial"/>
                <a:cs typeface="#9Slide03 Arima Madurai" panose="00000500000000000000" pitchFamily="2" charset="-93"/>
                <a:sym typeface="Bodoni Moda SemiBold"/>
              </a:rPr>
              <a:t> thì acetate ion </a:t>
            </a:r>
            <a:r>
              <a:rPr kumimoji="0" lang="vi-VN" sz="1800" b="0" i="0" u="none" strike="noStrike" kern="0" cap="none" spc="0" normalizeH="0" baseline="0" noProof="0">
                <a:ln>
                  <a:noFill/>
                </a:ln>
                <a:solidFill>
                  <a:srgbClr val="0070C0"/>
                </a:solidFill>
                <a:effectLst/>
                <a:uLnTx/>
                <a:uFillTx/>
                <a:latin typeface="Arial" panose="020B0604020202020204" pitchFamily="34" charset="0"/>
                <a:cs typeface="#9Slide03 Arima Madurai" panose="00000500000000000000" pitchFamily="2" charset="-93"/>
                <a:sym typeface="Bodoni Moda SemiBold"/>
              </a:rPr>
              <a:t>(</a:t>
            </a:r>
            <a:r>
              <a:rPr kumimoji="0" lang="en-US" altLang="zh-TW" sz="1800" b="0" i="0" u="none" strike="noStrike" kern="1200" cap="none" spc="0" normalizeH="0" baseline="0" noProof="0">
                <a:ln>
                  <a:noFill/>
                </a:ln>
                <a:solidFill>
                  <a:srgbClr val="0070C0"/>
                </a:solidFill>
                <a:effectLst/>
                <a:uLnTx/>
                <a:uFillTx/>
                <a:latin typeface="Arial"/>
                <a:ea typeface="新細明體" panose="02020500000000000000" pitchFamily="18" charset="-120"/>
                <a:cs typeface="Calibri" panose="020F0502020204030204" pitchFamily="34" charset="0"/>
                <a:sym typeface="Bodoni Moda SemiBold"/>
              </a:rPr>
              <a:t>CH</a:t>
            </a:r>
            <a:r>
              <a:rPr kumimoji="0" lang="en-US" altLang="zh-TW" sz="1800" b="0" i="0" u="none" strike="noStrike" kern="1200" cap="none" spc="0" normalizeH="0" baseline="-25000" noProof="0">
                <a:ln>
                  <a:noFill/>
                </a:ln>
                <a:solidFill>
                  <a:srgbClr val="0070C0"/>
                </a:solidFill>
                <a:effectLst/>
                <a:uLnTx/>
                <a:uFillTx/>
                <a:latin typeface="Arial"/>
                <a:ea typeface="新細明體" panose="02020500000000000000" pitchFamily="18" charset="-120"/>
                <a:cs typeface="Calibri" panose="020F0502020204030204" pitchFamily="34" charset="0"/>
                <a:sym typeface="Bodoni Moda SemiBold"/>
              </a:rPr>
              <a:t>3</a:t>
            </a:r>
            <a:r>
              <a:rPr kumimoji="0" lang="vi-VN" sz="1800" b="0" i="0" u="none" strike="noStrike" kern="0" cap="none" spc="0" normalizeH="0" baseline="0" noProof="0">
                <a:ln>
                  <a:noFill/>
                </a:ln>
                <a:solidFill>
                  <a:srgbClr val="0070C0"/>
                </a:solidFill>
                <a:effectLst/>
                <a:uLnTx/>
                <a:uFillTx/>
                <a:latin typeface="Arial" panose="020B0604020202020204" pitchFamily="34" charset="0"/>
                <a:cs typeface="#9Slide03 Arima Madurai" panose="00000500000000000000" pitchFamily="2" charset="-93"/>
                <a:sym typeface="Bodoni Moda SemiBold"/>
              </a:rPr>
              <a:t>COO</a:t>
            </a:r>
            <a:r>
              <a:rPr kumimoji="0" lang="en-US" sz="1800" b="0" i="0" u="none" strike="noStrike" kern="0" cap="none" spc="0" normalizeH="0" baseline="0" noProof="0">
                <a:ln>
                  <a:noFill/>
                </a:ln>
                <a:solidFill>
                  <a:srgbClr val="0070C0"/>
                </a:solidFill>
                <a:effectLst/>
                <a:uLnTx/>
                <a:uFillTx/>
                <a:latin typeface="Arial" panose="020B0604020202020204" pitchFamily="34" charset="0"/>
                <a:cs typeface="#9Slide03 Arima Madurai" panose="00000500000000000000" pitchFamily="2" charset="-93"/>
                <a:sym typeface="Bodoni Moda SemiBold"/>
              </a:rPr>
              <a:t> - </a:t>
            </a:r>
            <a:r>
              <a:rPr kumimoji="0" lang="vi-VN" sz="1800" b="0" i="0" u="none" strike="noStrike" kern="0" cap="none" spc="0" normalizeH="0" baseline="0" noProof="0">
                <a:ln>
                  <a:noFill/>
                </a:ln>
                <a:solidFill>
                  <a:srgbClr val="0070C0"/>
                </a:solidFill>
                <a:effectLst/>
                <a:uLnTx/>
                <a:uFillTx/>
                <a:latin typeface="Arial" panose="020B0604020202020204" pitchFamily="34" charset="0"/>
                <a:cs typeface="#9Slide03 Arima Madurai" panose="00000500000000000000" pitchFamily="2" charset="-93"/>
                <a:sym typeface="Bodoni Moda SemiBold"/>
              </a:rPr>
              <a:t>)</a:t>
            </a:r>
            <a:r>
              <a:rPr kumimoji="0" lang="en-US" sz="1800" b="0" i="0" u="none" strike="noStrike" kern="0" cap="none" spc="0" normalizeH="0" baseline="0" noProof="0">
                <a:ln>
                  <a:noFill/>
                </a:ln>
                <a:solidFill>
                  <a:srgbClr val="0070C0"/>
                </a:solidFill>
                <a:effectLst/>
                <a:uLnTx/>
                <a:uFillTx/>
                <a:latin typeface="Arial"/>
                <a:cs typeface="#9Slide03 Arima Madurai" panose="00000500000000000000" pitchFamily="2" charset="-93"/>
                <a:sym typeface="Bodoni Moda SemiBold"/>
              </a:rPr>
              <a:t>.</a:t>
            </a:r>
            <a:endParaRPr lang="en-US" sz="1200">
              <a:solidFill>
                <a:srgbClr val="0070C0"/>
              </a:solidFill>
            </a:endParaRPr>
          </a:p>
        </p:txBody>
      </p:sp>
      <p:sp>
        <p:nvSpPr>
          <p:cNvPr id="30" name="Hình chữ nhật 29">
            <a:extLst>
              <a:ext uri="{FF2B5EF4-FFF2-40B4-BE49-F238E27FC236}">
                <a16:creationId xmlns:a16="http://schemas.microsoft.com/office/drawing/2014/main" id="{B740AF37-23F8-475F-02F9-722ED0019B3C}"/>
              </a:ext>
            </a:extLst>
          </p:cNvPr>
          <p:cNvSpPr/>
          <p:nvPr/>
        </p:nvSpPr>
        <p:spPr>
          <a:xfrm>
            <a:off x="1702676" y="2638097"/>
            <a:ext cx="1397876" cy="620110"/>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ong bóng Lời nói: Hình bầu dục 32">
            <a:extLst>
              <a:ext uri="{FF2B5EF4-FFF2-40B4-BE49-F238E27FC236}">
                <a16:creationId xmlns:a16="http://schemas.microsoft.com/office/drawing/2014/main" id="{F22F42D2-8844-2248-B9EF-6C2C28DA8CA9}"/>
              </a:ext>
            </a:extLst>
          </p:cNvPr>
          <p:cNvSpPr/>
          <p:nvPr/>
        </p:nvSpPr>
        <p:spPr>
          <a:xfrm>
            <a:off x="3794234" y="0"/>
            <a:ext cx="5349766" cy="5055476"/>
          </a:xfrm>
          <a:prstGeom prst="wedgeEllipseCallout">
            <a:avLst>
              <a:gd name="adj1" fmla="val -62514"/>
              <a:gd name="adj2" fmla="val 9346"/>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ộp Văn bản 34">
            <a:extLst>
              <a:ext uri="{FF2B5EF4-FFF2-40B4-BE49-F238E27FC236}">
                <a16:creationId xmlns:a16="http://schemas.microsoft.com/office/drawing/2014/main" id="{F3F483A9-7D61-EF00-9F0E-F29E30714BD2}"/>
              </a:ext>
            </a:extLst>
          </p:cNvPr>
          <p:cNvSpPr txBox="1"/>
          <p:nvPr/>
        </p:nvSpPr>
        <p:spPr>
          <a:xfrm>
            <a:off x="3794234" y="1085277"/>
            <a:ext cx="5097517" cy="3170099"/>
          </a:xfrm>
          <a:prstGeom prst="rect">
            <a:avLst/>
          </a:prstGeom>
          <a:noFill/>
        </p:spPr>
        <p:txBody>
          <a:bodyPr wrap="square">
            <a:spAutoFit/>
          </a:bodyPr>
          <a:lstStyle/>
          <a:p>
            <a:pPr marL="457200" indent="-304800" algn="just">
              <a:buClr>
                <a:srgbClr val="0E4655"/>
              </a:buClr>
              <a:buSzPts val="1200"/>
              <a:defRPr/>
            </a:pPr>
            <a:r>
              <a:rPr kumimoji="0" lang="en-US" sz="2000" i="0" u="none" strike="noStrike" kern="0" cap="none" spc="0" normalizeH="0" baseline="0" noProof="0">
                <a:ln>
                  <a:noFill/>
                </a:ln>
                <a:solidFill>
                  <a:srgbClr val="0070C0"/>
                </a:solidFill>
                <a:effectLst/>
                <a:uLnTx/>
                <a:uFillTx/>
                <a:latin typeface="+mn-lt"/>
                <a:ea typeface="Calibri" panose="020F0502020204030204" pitchFamily="34" charset="0"/>
                <a:cs typeface="Calibri" panose="020F0502020204030204" pitchFamily="34" charset="0"/>
                <a:sym typeface="Montserrat Medium"/>
              </a:rPr>
              <a:t>	</a:t>
            </a:r>
            <a:r>
              <a:rPr kumimoji="0" lang="vi-VN" sz="2000" i="0" u="none" strike="noStrike" kern="0" cap="none" spc="0" normalizeH="0" baseline="0" noProof="0">
                <a:ln>
                  <a:noFill/>
                </a:ln>
                <a:solidFill>
                  <a:srgbClr val="0070C0"/>
                </a:solidFill>
                <a:effectLst/>
                <a:uLnTx/>
                <a:uFillTx/>
                <a:latin typeface="+mn-lt"/>
                <a:ea typeface="Calibri" panose="020F0502020204030204" pitchFamily="34" charset="0"/>
                <a:cs typeface="Calibri" panose="020F0502020204030204" pitchFamily="34" charset="0"/>
                <a:sym typeface="Montserrat Medium"/>
              </a:rPr>
              <a:t>Phản ứng tách OH khỏi nhóm -COOH </a:t>
            </a:r>
            <a:r>
              <a:rPr kumimoji="0" lang="vi-VN" sz="2000" i="0" u="none" strike="noStrike" kern="0" cap="none" spc="0" normalizeH="0" baseline="0" noProof="0">
                <a:ln>
                  <a:noFill/>
                </a:ln>
                <a:solidFill>
                  <a:srgbClr val="0070C0"/>
                </a:solidFill>
                <a:effectLst/>
                <a:uLnTx/>
                <a:uFillTx/>
                <a:latin typeface="+mn-lt"/>
                <a:cs typeface="#9Slide03 Arima Madurai" panose="00000500000000000000" pitchFamily="2" charset="-93"/>
                <a:sym typeface="Bodoni Moda SemiBold"/>
              </a:rPr>
              <a:t>của </a:t>
            </a:r>
            <a:r>
              <a:rPr kumimoji="0" lang="en-US" sz="2000" i="0" u="none" strike="noStrike" kern="0" cap="none" spc="0" normalizeH="0" baseline="0" noProof="0">
                <a:ln>
                  <a:noFill/>
                </a:ln>
                <a:solidFill>
                  <a:srgbClr val="0070C0"/>
                </a:solidFill>
                <a:effectLst/>
                <a:uLnTx/>
                <a:uFillTx/>
                <a:latin typeface="+mn-lt"/>
                <a:cs typeface="#9Slide03 Arima Madurai" panose="00000500000000000000" pitchFamily="2" charset="-93"/>
                <a:sym typeface="Bodoni Moda SemiBold"/>
              </a:rPr>
              <a:t>acetic acid </a:t>
            </a:r>
            <a:r>
              <a:rPr kumimoji="0" lang="vi-VN" sz="2000" i="0" u="none" strike="noStrike" kern="0" cap="none" spc="0" normalizeH="0" baseline="0" noProof="0">
                <a:ln>
                  <a:noFill/>
                </a:ln>
                <a:solidFill>
                  <a:srgbClr val="0070C0"/>
                </a:solidFill>
                <a:effectLst/>
                <a:uLnTx/>
                <a:uFillTx/>
                <a:latin typeface="+mn-lt"/>
                <a:ea typeface="Calibri" panose="020F0502020204030204" pitchFamily="34" charset="0"/>
                <a:cs typeface="Calibri" panose="020F0502020204030204" pitchFamily="34" charset="0"/>
                <a:sym typeface="Montserrat Medium"/>
              </a:rPr>
              <a:t>thường không xảy ra dễ dàng trong các điều kiện thông thường. </a:t>
            </a:r>
            <a:r>
              <a:rPr kumimoji="0" lang="en-US" sz="2000" i="0" u="none" strike="noStrike" kern="0" cap="none" spc="0" normalizeH="0" baseline="0" noProof="0">
                <a:ln>
                  <a:noFill/>
                </a:ln>
                <a:solidFill>
                  <a:srgbClr val="0070C0"/>
                </a:solidFill>
                <a:effectLst/>
                <a:uLnTx/>
                <a:uFillTx/>
                <a:latin typeface="+mn-lt"/>
                <a:ea typeface="Calibri" panose="020F0502020204030204" pitchFamily="34" charset="0"/>
                <a:cs typeface="Calibri" panose="020F0502020204030204" pitchFamily="34" charset="0"/>
                <a:sym typeface="Montserrat Medium"/>
              </a:rPr>
              <a:t>P</a:t>
            </a:r>
            <a:r>
              <a:rPr kumimoji="0" lang="vi-VN" sz="2000" i="0" u="none" strike="noStrike" kern="0" cap="none" spc="0" normalizeH="0" baseline="0" noProof="0">
                <a:ln>
                  <a:noFill/>
                </a:ln>
                <a:solidFill>
                  <a:srgbClr val="0070C0"/>
                </a:solidFill>
                <a:effectLst/>
                <a:uLnTx/>
                <a:uFillTx/>
                <a:latin typeface="+mn-lt"/>
                <a:ea typeface="Calibri" panose="020F0502020204030204" pitchFamily="34" charset="0"/>
                <a:cs typeface="Calibri" panose="020F0502020204030204" pitchFamily="34" charset="0"/>
                <a:sym typeface="Montserrat Medium"/>
              </a:rPr>
              <a:t>hản ứng này có thể diễn ra trong các điều kiện đặc biệt như</a:t>
            </a:r>
            <a:r>
              <a:rPr kumimoji="0" lang="en-US" sz="2000" i="0" u="none" strike="noStrike" kern="0" cap="none" spc="0" normalizeH="0" baseline="0" noProof="0">
                <a:ln>
                  <a:noFill/>
                </a:ln>
                <a:solidFill>
                  <a:srgbClr val="0070C0"/>
                </a:solidFill>
                <a:effectLst/>
                <a:uLnTx/>
                <a:uFillTx/>
                <a:latin typeface="+mn-lt"/>
                <a:ea typeface="Calibri" panose="020F0502020204030204" pitchFamily="34" charset="0"/>
                <a:cs typeface="Calibri" panose="020F0502020204030204" pitchFamily="34" charset="0"/>
                <a:sym typeface="Montserrat Medium"/>
              </a:rPr>
              <a:t>: </a:t>
            </a:r>
            <a:r>
              <a:rPr kumimoji="0" lang="vi-VN" sz="2000" i="0" u="none" strike="noStrike" kern="0" cap="none" spc="0" normalizeH="0" baseline="0" noProof="0">
                <a:ln>
                  <a:noFill/>
                </a:ln>
                <a:solidFill>
                  <a:srgbClr val="0070C0"/>
                </a:solidFill>
                <a:effectLst/>
                <a:uLnTx/>
                <a:uFillTx/>
                <a:latin typeface="+mn-lt"/>
                <a:ea typeface="Calibri" panose="020F0502020204030204" pitchFamily="34" charset="0"/>
                <a:cs typeface="Calibri" panose="020F0502020204030204" pitchFamily="34" charset="0"/>
                <a:sym typeface="Montserrat Medium"/>
              </a:rPr>
              <a:t>Phản ứng với chất xúc tác axit mạnh tạo ra các hợp chất như este</a:t>
            </a:r>
            <a:r>
              <a:rPr lang="en-US" sz="2000">
                <a:solidFill>
                  <a:srgbClr val="0070C0"/>
                </a:solidFill>
                <a:latin typeface="+mn-lt"/>
                <a:ea typeface="Calibri" panose="020F0502020204030204" pitchFamily="34" charset="0"/>
                <a:cs typeface="Calibri" panose="020F0502020204030204" pitchFamily="34" charset="0"/>
                <a:sym typeface="Montserrat Medium"/>
              </a:rPr>
              <a:t>; </a:t>
            </a:r>
            <a:r>
              <a:rPr kumimoji="0" lang="vi-VN" sz="2000" i="0" u="none" strike="noStrike" kern="0" cap="none" spc="0" normalizeH="0" baseline="0" noProof="0">
                <a:ln>
                  <a:noFill/>
                </a:ln>
                <a:solidFill>
                  <a:srgbClr val="0070C0"/>
                </a:solidFill>
                <a:effectLst/>
                <a:uLnTx/>
                <a:uFillTx/>
                <a:latin typeface="+mn-lt"/>
                <a:ea typeface="Calibri" panose="020F0502020204030204" pitchFamily="34" charset="0"/>
                <a:cs typeface="Calibri" panose="020F0502020204030204" pitchFamily="34" charset="0"/>
                <a:sym typeface="Montserrat Medium"/>
              </a:rPr>
              <a:t>Khử nước dưới tác dụng của axit mạnh</a:t>
            </a:r>
            <a:r>
              <a:rPr kumimoji="0" lang="en-US" sz="2000" i="0" u="none" strike="noStrike" kern="0" cap="none" spc="0" normalizeH="0" baseline="0" noProof="0">
                <a:ln>
                  <a:noFill/>
                </a:ln>
                <a:solidFill>
                  <a:srgbClr val="0070C0"/>
                </a:solidFill>
                <a:effectLst/>
                <a:uLnTx/>
                <a:uFillTx/>
                <a:latin typeface="+mn-lt"/>
                <a:ea typeface="Calibri" panose="020F0502020204030204" pitchFamily="34" charset="0"/>
                <a:cs typeface="Calibri" panose="020F0502020204030204" pitchFamily="34" charset="0"/>
                <a:sym typeface="Montserrat Medium"/>
              </a:rPr>
              <a:t> H₂SO₄ </a:t>
            </a:r>
            <a:r>
              <a:rPr kumimoji="0" lang="vi-VN" sz="2000" i="0" u="none" strike="noStrike" kern="0" cap="none" spc="0" normalizeH="0" baseline="0" noProof="0">
                <a:ln>
                  <a:noFill/>
                </a:ln>
                <a:solidFill>
                  <a:srgbClr val="0070C0"/>
                </a:solidFill>
                <a:effectLst/>
                <a:uLnTx/>
                <a:uFillTx/>
                <a:latin typeface="+mn-lt"/>
                <a:ea typeface="Calibri" panose="020F0502020204030204" pitchFamily="34" charset="0"/>
                <a:cs typeface="Calibri" panose="020F0502020204030204" pitchFamily="34" charset="0"/>
                <a:sym typeface="Montserrat Medium"/>
              </a:rPr>
              <a:t>hoặc các điều kiện nhiệt độ cao.</a:t>
            </a:r>
          </a:p>
          <a:p>
            <a:pPr marL="457200" marR="0" lvl="0" indent="-304800" algn="just" defTabSz="914400" rtl="0" eaLnBrk="1" fontAlgn="auto" latinLnBrk="0" hangingPunct="1">
              <a:lnSpc>
                <a:spcPct val="100000"/>
              </a:lnSpc>
              <a:spcBef>
                <a:spcPts val="0"/>
              </a:spcBef>
              <a:spcAft>
                <a:spcPts val="0"/>
              </a:spcAft>
              <a:buClr>
                <a:srgbClr val="0E4655"/>
              </a:buClr>
              <a:buSzPts val="1200"/>
              <a:buFont typeface="Montserrat"/>
              <a:buNone/>
              <a:tabLst/>
              <a:defRPr/>
            </a:pPr>
            <a:endParaRPr kumimoji="0" lang="vi-VN" sz="2000" i="0" u="none" strike="noStrike" kern="0" cap="none" spc="0" normalizeH="0" baseline="0" noProof="0">
              <a:ln>
                <a:noFill/>
              </a:ln>
              <a:solidFill>
                <a:srgbClr val="0070C0"/>
              </a:solidFill>
              <a:effectLst/>
              <a:uLnTx/>
              <a:uFillTx/>
              <a:latin typeface="+mn-lt"/>
              <a:ea typeface="Calibri" panose="020F0502020204030204" pitchFamily="34" charset="0"/>
              <a:cs typeface="Calibri" panose="020F0502020204030204" pitchFamily="34" charset="0"/>
              <a:sym typeface="Montserrat Medium"/>
            </a:endParaRPr>
          </a:p>
        </p:txBody>
      </p:sp>
      <p:sp>
        <p:nvSpPr>
          <p:cNvPr id="38" name="Text Box 66">
            <a:extLst>
              <a:ext uri="{FF2B5EF4-FFF2-40B4-BE49-F238E27FC236}">
                <a16:creationId xmlns:a16="http://schemas.microsoft.com/office/drawing/2014/main" id="{74D18E74-EA7E-A694-5188-CE3F992BAD19}"/>
              </a:ext>
            </a:extLst>
          </p:cNvPr>
          <p:cNvSpPr txBox="1"/>
          <p:nvPr/>
        </p:nvSpPr>
        <p:spPr>
          <a:xfrm>
            <a:off x="168161" y="907950"/>
            <a:ext cx="3541989" cy="523220"/>
          </a:xfrm>
          <a:prstGeom prst="rect">
            <a:avLst/>
          </a:prstGeom>
          <a:noFill/>
          <a:ln w="9525">
            <a:noFill/>
          </a:ln>
        </p:spPr>
        <p:txBody>
          <a:bodyPr wrap="square">
            <a:spAutoFit/>
          </a:bodyPr>
          <a:lstStyle/>
          <a:p>
            <a:pPr defTabSz="685800">
              <a:buClrTx/>
            </a:pPr>
            <a:r>
              <a:rPr lang="en-US" altLang="zh-TW" sz="2800" b="1">
                <a:solidFill>
                  <a:schemeClr val="accent5">
                    <a:lumMod val="10000"/>
                  </a:schemeClr>
                </a:solidFill>
                <a:latin typeface="Calibri" panose="020F0502020204030204" pitchFamily="34" charset="0"/>
                <a:ea typeface="新細明體" panose="02020500000000000000" pitchFamily="18" charset="-120"/>
                <a:cs typeface="Calibri" panose="020F0502020204030204" pitchFamily="34" charset="0"/>
              </a:rPr>
              <a:t>Acetic acid: </a:t>
            </a:r>
            <a:r>
              <a:rPr lang="en-US" altLang="zh-TW" sz="2800" b="1" kern="1200">
                <a:solidFill>
                  <a:srgbClr val="0070C0"/>
                </a:solidFill>
                <a:latin typeface="Calibri" panose="020F0502020204030204" pitchFamily="34" charset="0"/>
                <a:ea typeface="新細明體" panose="02020500000000000000" pitchFamily="18" charset="-120"/>
                <a:cs typeface="Calibri" panose="020F0502020204030204" pitchFamily="34" charset="0"/>
              </a:rPr>
              <a:t>CH</a:t>
            </a:r>
            <a:r>
              <a:rPr lang="en-US" altLang="zh-TW" sz="2800" b="1" kern="1200" baseline="-25000">
                <a:solidFill>
                  <a:srgbClr val="0070C0"/>
                </a:solidFill>
                <a:latin typeface="Calibri" panose="020F0502020204030204" pitchFamily="34" charset="0"/>
                <a:ea typeface="新細明體" panose="02020500000000000000" pitchFamily="18" charset="-120"/>
                <a:cs typeface="Calibri" panose="020F0502020204030204" pitchFamily="34" charset="0"/>
              </a:rPr>
              <a:t>3</a:t>
            </a:r>
            <a:r>
              <a:rPr lang="en-US" altLang="zh-TW" sz="2800" b="1" kern="1200">
                <a:solidFill>
                  <a:srgbClr val="FF0000"/>
                </a:solidFill>
                <a:latin typeface="Calibri" panose="020F0502020204030204" pitchFamily="34" charset="0"/>
                <a:ea typeface="新細明體" panose="02020500000000000000" pitchFamily="18" charset="-120"/>
                <a:cs typeface="Calibri" panose="020F0502020204030204" pitchFamily="34" charset="0"/>
              </a:rPr>
              <a:t>COOH</a:t>
            </a:r>
            <a:endParaRPr lang="en-US" altLang="zh-TW" sz="2800" b="1" kern="1200" dirty="0">
              <a:solidFill>
                <a:srgbClr val="FF0000"/>
              </a:solidFill>
              <a:latin typeface="Calibri" panose="020F0502020204030204" pitchFamily="34" charset="0"/>
              <a:ea typeface="新細明體"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26554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8" presetClass="emph" presetSubtype="0" fill="hold" grpId="1" nodeType="withEffect">
                                  <p:stCondLst>
                                    <p:cond delay="0"/>
                                  </p:stCondLst>
                                  <p:childTnLst>
                                    <p:animRot by="21600000">
                                      <p:cBhvr>
                                        <p:cTn id="14" dur="30000" fill="hold"/>
                                        <p:tgtEl>
                                          <p:spTgt spid="25"/>
                                        </p:tgtEl>
                                        <p:attrNameLst>
                                          <p:attrName>r</p:attrName>
                                        </p:attrNameLst>
                                      </p:cBhvr>
                                    </p:animRo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2" nodeType="click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6" presetClass="emph" presetSubtype="0" fill="hold" grpId="1" nodeType="withEffect">
                                  <p:stCondLst>
                                    <p:cond delay="0"/>
                                  </p:stCondLst>
                                  <p:childTnLst>
                                    <p:animScale>
                                      <p:cBhvr>
                                        <p:cTn id="28" dur="30000" fill="hold"/>
                                        <p:tgtEl>
                                          <p:spTgt spid="30"/>
                                        </p:tgtEl>
                                      </p:cBhvr>
                                      <p:by x="150000" y="150000"/>
                                    </p:animScale>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P spid="29" grpId="0" animBg="1"/>
      <p:bldP spid="29" grpId="1" animBg="1"/>
      <p:bldP spid="30" grpId="0" animBg="1"/>
      <p:bldP spid="30" grpId="1" animBg="1"/>
      <p:bldP spid="33"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95CA8-469F-5431-F538-0D5CD593D85A}"/>
            </a:ext>
          </a:extLst>
        </p:cNvPr>
        <p:cNvGrpSpPr/>
        <p:nvPr/>
      </p:nvGrpSpPr>
      <p:grpSpPr>
        <a:xfrm>
          <a:off x="0" y="0"/>
          <a:ext cx="0" cy="0"/>
          <a:chOff x="0" y="0"/>
          <a:chExt cx="0" cy="0"/>
        </a:xfrm>
      </p:grpSpPr>
      <p:sp>
        <p:nvSpPr>
          <p:cNvPr id="2" name="Tiêu đề 1">
            <a:extLst>
              <a:ext uri="{FF2B5EF4-FFF2-40B4-BE49-F238E27FC236}">
                <a16:creationId xmlns:a16="http://schemas.microsoft.com/office/drawing/2014/main" id="{2AFD3EA9-AF10-587F-84E8-887E648F6779}"/>
              </a:ext>
            </a:extLst>
          </p:cNvPr>
          <p:cNvSpPr>
            <a:spLocks noGrp="1"/>
          </p:cNvSpPr>
          <p:nvPr>
            <p:ph type="title"/>
          </p:nvPr>
        </p:nvSpPr>
        <p:spPr>
          <a:xfrm>
            <a:off x="568411" y="272457"/>
            <a:ext cx="8686800" cy="1049716"/>
          </a:xfrm>
        </p:spPr>
        <p:txBody>
          <a:bodyPr/>
          <a:lstStyle/>
          <a:p>
            <a:r>
              <a:rPr lang="en-US" sz="2400">
                <a:solidFill>
                  <a:srgbClr val="FF0000"/>
                </a:solidFill>
                <a:latin typeface="+mn-lt"/>
                <a:ea typeface="Calibri" panose="020F0502020204030204" pitchFamily="34" charset="0"/>
              </a:rPr>
              <a:t>Những </a:t>
            </a:r>
            <a:r>
              <a:rPr lang="en-US" sz="2400">
                <a:solidFill>
                  <a:srgbClr val="FF0000"/>
                </a:solidFill>
                <a:latin typeface="+mn-lt"/>
              </a:rPr>
              <a:t>carboxylic acid khác  </a:t>
            </a:r>
            <a:r>
              <a:rPr lang="vi-VN" sz="2400">
                <a:solidFill>
                  <a:srgbClr val="FF0000"/>
                </a:solidFill>
                <a:effectLst/>
                <a:latin typeface="+mn-lt"/>
                <a:ea typeface="Calibri" panose="020F0502020204030204" pitchFamily="34" charset="0"/>
              </a:rPr>
              <a:t>có đặc điểm cấu tạo và tính chất hóa học đặc trưng giống acetic acid.</a:t>
            </a:r>
            <a:endParaRPr lang="en-US" sz="2400">
              <a:solidFill>
                <a:srgbClr val="FF0000"/>
              </a:solidFill>
              <a:latin typeface="+mn-lt"/>
            </a:endParaRPr>
          </a:p>
        </p:txBody>
      </p:sp>
      <p:sp>
        <p:nvSpPr>
          <p:cNvPr id="8" name="Hộp Văn bản 7">
            <a:extLst>
              <a:ext uri="{FF2B5EF4-FFF2-40B4-BE49-F238E27FC236}">
                <a16:creationId xmlns:a16="http://schemas.microsoft.com/office/drawing/2014/main" id="{AAD37A86-F242-5AF2-0AF6-D260216E8791}"/>
              </a:ext>
            </a:extLst>
          </p:cNvPr>
          <p:cNvSpPr txBox="1"/>
          <p:nvPr/>
        </p:nvSpPr>
        <p:spPr>
          <a:xfrm>
            <a:off x="567560" y="1335663"/>
            <a:ext cx="8576440" cy="2420791"/>
          </a:xfrm>
          <a:prstGeom prst="rect">
            <a:avLst/>
          </a:prstGeom>
          <a:noFill/>
        </p:spPr>
        <p:txBody>
          <a:bodyPr wrap="square" rtlCol="0">
            <a:spAutoFit/>
          </a:bodyPr>
          <a:lstStyle/>
          <a:p>
            <a:pPr>
              <a:lnSpc>
                <a:spcPct val="115000"/>
              </a:lnSpc>
              <a:spcAft>
                <a:spcPts val="285"/>
              </a:spcAft>
            </a:pPr>
            <a:r>
              <a:rPr lang="en-US" sz="2500">
                <a:solidFill>
                  <a:srgbClr val="0070C0"/>
                </a:solidFill>
                <a:effectLst/>
                <a:latin typeface="+mj-lt"/>
                <a:ea typeface="Calibri" panose="020F0502020204030204" pitchFamily="34" charset="0"/>
                <a:cs typeface="Times New Roman" panose="02020603050405020304" pitchFamily="18" charset="0"/>
              </a:rPr>
              <a:t>VD: </a:t>
            </a:r>
          </a:p>
          <a:p>
            <a:pPr>
              <a:lnSpc>
                <a:spcPct val="115000"/>
              </a:lnSpc>
              <a:spcAft>
                <a:spcPts val="285"/>
              </a:spcAft>
            </a:pPr>
            <a:r>
              <a:rPr lang="en-US" sz="2500">
                <a:solidFill>
                  <a:srgbClr val="0070C0"/>
                </a:solidFill>
                <a:effectLst/>
                <a:latin typeface="+mj-lt"/>
                <a:ea typeface="Calibri" panose="020F0502020204030204" pitchFamily="34" charset="0"/>
              </a:rPr>
              <a:t>CTPT: </a:t>
            </a:r>
            <a:r>
              <a:rPr lang="vi-VN" sz="2500">
                <a:solidFill>
                  <a:srgbClr val="0070C0"/>
                </a:solidFill>
                <a:effectLst/>
                <a:latin typeface="+mj-lt"/>
                <a:ea typeface="Calibri" panose="020F0502020204030204" pitchFamily="34" charset="0"/>
              </a:rPr>
              <a:t>C</a:t>
            </a:r>
            <a:r>
              <a:rPr lang="en-US" sz="2500" baseline="-25000">
                <a:solidFill>
                  <a:srgbClr val="0070C0"/>
                </a:solidFill>
                <a:effectLst/>
                <a:latin typeface="+mj-lt"/>
                <a:ea typeface="Calibri" panose="020F0502020204030204" pitchFamily="34" charset="0"/>
              </a:rPr>
              <a:t>2</a:t>
            </a:r>
            <a:r>
              <a:rPr lang="vi-VN" sz="2500">
                <a:solidFill>
                  <a:srgbClr val="0070C0"/>
                </a:solidFill>
                <a:effectLst/>
                <a:latin typeface="+mj-lt"/>
                <a:ea typeface="Calibri" panose="020F0502020204030204" pitchFamily="34" charset="0"/>
              </a:rPr>
              <a:t>H</a:t>
            </a:r>
            <a:r>
              <a:rPr lang="en-US" sz="2500" baseline="-25000">
                <a:solidFill>
                  <a:srgbClr val="0070C0"/>
                </a:solidFill>
                <a:effectLst/>
                <a:latin typeface="+mj-lt"/>
                <a:ea typeface="Calibri" panose="020F0502020204030204" pitchFamily="34" charset="0"/>
              </a:rPr>
              <a:t>4</a:t>
            </a:r>
            <a:r>
              <a:rPr lang="vi-VN" sz="2500">
                <a:solidFill>
                  <a:srgbClr val="0070C0"/>
                </a:solidFill>
                <a:effectLst/>
                <a:latin typeface="+mj-lt"/>
                <a:ea typeface="Calibri" panose="020F0502020204030204" pitchFamily="34" charset="0"/>
              </a:rPr>
              <a:t>O</a:t>
            </a:r>
            <a:r>
              <a:rPr lang="vi-VN" sz="2500" baseline="-25000">
                <a:solidFill>
                  <a:srgbClr val="0070C0"/>
                </a:solidFill>
                <a:effectLst/>
                <a:latin typeface="+mj-lt"/>
                <a:ea typeface="Calibri" panose="020F0502020204030204" pitchFamily="34" charset="0"/>
              </a:rPr>
              <a:t>2</a:t>
            </a:r>
            <a:r>
              <a:rPr lang="vi-VN" sz="2500">
                <a:solidFill>
                  <a:srgbClr val="0070C0"/>
                </a:solidFill>
                <a:effectLst/>
                <a:latin typeface="+mj-lt"/>
                <a:ea typeface="Calibri" panose="020F0502020204030204" pitchFamily="34" charset="0"/>
              </a:rPr>
              <a:t> </a:t>
            </a:r>
            <a:r>
              <a:rPr lang="en-US" sz="2500">
                <a:solidFill>
                  <a:srgbClr val="0070C0"/>
                </a:solidFill>
                <a:effectLst/>
                <a:latin typeface="+mj-lt"/>
                <a:ea typeface="Calibri" panose="020F0502020204030204" pitchFamily="34" charset="0"/>
              </a:rPr>
              <a:t> =&gt; </a:t>
            </a:r>
            <a:r>
              <a:rPr lang="en-US" sz="2500">
                <a:solidFill>
                  <a:srgbClr val="0070C0"/>
                </a:solidFill>
                <a:latin typeface="+mj-lt"/>
              </a:rPr>
              <a:t>CH₃COOH (acetic acid)</a:t>
            </a:r>
            <a:endParaRPr lang="en-US" sz="2500">
              <a:solidFill>
                <a:srgbClr val="0070C0"/>
              </a:solidFill>
              <a:effectLst/>
              <a:latin typeface="+mj-lt"/>
              <a:ea typeface="Calibri" panose="020F0502020204030204" pitchFamily="34" charset="0"/>
            </a:endParaRPr>
          </a:p>
          <a:p>
            <a:pPr>
              <a:lnSpc>
                <a:spcPct val="115000"/>
              </a:lnSpc>
              <a:spcAft>
                <a:spcPts val="285"/>
              </a:spcAft>
            </a:pPr>
            <a:r>
              <a:rPr lang="en-US" sz="2500">
                <a:solidFill>
                  <a:srgbClr val="0070C0"/>
                </a:solidFill>
                <a:effectLst/>
                <a:latin typeface="+mj-lt"/>
                <a:ea typeface="Calibri" panose="020F0502020204030204" pitchFamily="34" charset="0"/>
              </a:rPr>
              <a:t>CTPT: </a:t>
            </a:r>
            <a:r>
              <a:rPr lang="vi-VN" sz="2500">
                <a:solidFill>
                  <a:srgbClr val="0070C0"/>
                </a:solidFill>
                <a:effectLst/>
                <a:latin typeface="+mj-lt"/>
                <a:ea typeface="Calibri" panose="020F0502020204030204" pitchFamily="34" charset="0"/>
              </a:rPr>
              <a:t>CH</a:t>
            </a:r>
            <a:r>
              <a:rPr lang="vi-VN" sz="2500" baseline="-25000">
                <a:solidFill>
                  <a:srgbClr val="0070C0"/>
                </a:solidFill>
                <a:effectLst/>
                <a:latin typeface="+mj-lt"/>
                <a:ea typeface="Calibri" panose="020F0502020204030204" pitchFamily="34" charset="0"/>
              </a:rPr>
              <a:t>2</a:t>
            </a:r>
            <a:r>
              <a:rPr lang="vi-VN" sz="2500">
                <a:solidFill>
                  <a:srgbClr val="0070C0"/>
                </a:solidFill>
                <a:effectLst/>
                <a:latin typeface="+mj-lt"/>
                <a:ea typeface="Calibri" panose="020F0502020204030204" pitchFamily="34" charset="0"/>
              </a:rPr>
              <a:t>O</a:t>
            </a:r>
            <a:r>
              <a:rPr lang="vi-VN" sz="2500" baseline="-25000">
                <a:solidFill>
                  <a:srgbClr val="0070C0"/>
                </a:solidFill>
                <a:effectLst/>
                <a:latin typeface="+mj-lt"/>
                <a:ea typeface="Calibri" panose="020F0502020204030204" pitchFamily="34" charset="0"/>
              </a:rPr>
              <a:t>2</a:t>
            </a:r>
            <a:r>
              <a:rPr lang="vi-VN" sz="2500">
                <a:solidFill>
                  <a:srgbClr val="0070C0"/>
                </a:solidFill>
                <a:effectLst/>
                <a:latin typeface="+mj-lt"/>
                <a:ea typeface="Calibri" panose="020F0502020204030204" pitchFamily="34" charset="0"/>
              </a:rPr>
              <a:t> </a:t>
            </a:r>
            <a:r>
              <a:rPr lang="en-US" sz="2500">
                <a:solidFill>
                  <a:srgbClr val="0070C0"/>
                </a:solidFill>
                <a:effectLst/>
                <a:latin typeface="+mj-lt"/>
                <a:ea typeface="Calibri" panose="020F0502020204030204" pitchFamily="34" charset="0"/>
              </a:rPr>
              <a:t> =&gt; </a:t>
            </a:r>
            <a:r>
              <a:rPr lang="en-US" sz="2500">
                <a:solidFill>
                  <a:srgbClr val="0070C0"/>
                </a:solidFill>
                <a:latin typeface="+mj-lt"/>
              </a:rPr>
              <a:t>HCOOH (formic acid)</a:t>
            </a:r>
          </a:p>
          <a:p>
            <a:pPr>
              <a:lnSpc>
                <a:spcPct val="115000"/>
              </a:lnSpc>
              <a:spcAft>
                <a:spcPts val="285"/>
              </a:spcAft>
            </a:pPr>
            <a:r>
              <a:rPr lang="en-US" sz="2500">
                <a:solidFill>
                  <a:srgbClr val="0070C0"/>
                </a:solidFill>
                <a:effectLst/>
                <a:latin typeface="+mj-lt"/>
                <a:ea typeface="Calibri" panose="020F0502020204030204" pitchFamily="34" charset="0"/>
              </a:rPr>
              <a:t>CTPT:</a:t>
            </a:r>
            <a:r>
              <a:rPr lang="vi-VN" sz="2500">
                <a:solidFill>
                  <a:srgbClr val="0070C0"/>
                </a:solidFill>
                <a:effectLst/>
                <a:latin typeface="+mj-lt"/>
                <a:ea typeface="Calibri" panose="020F0502020204030204" pitchFamily="34" charset="0"/>
              </a:rPr>
              <a:t> C</a:t>
            </a:r>
            <a:r>
              <a:rPr lang="vi-VN" sz="2500" baseline="-25000">
                <a:solidFill>
                  <a:srgbClr val="0070C0"/>
                </a:solidFill>
                <a:effectLst/>
                <a:latin typeface="+mj-lt"/>
                <a:ea typeface="Calibri" panose="020F0502020204030204" pitchFamily="34" charset="0"/>
              </a:rPr>
              <a:t>3</a:t>
            </a:r>
            <a:r>
              <a:rPr lang="vi-VN" sz="2500">
                <a:solidFill>
                  <a:srgbClr val="0070C0"/>
                </a:solidFill>
                <a:effectLst/>
                <a:latin typeface="+mj-lt"/>
                <a:ea typeface="Calibri" panose="020F0502020204030204" pitchFamily="34" charset="0"/>
              </a:rPr>
              <a:t>H</a:t>
            </a:r>
            <a:r>
              <a:rPr lang="vi-VN" sz="2500" baseline="-25000">
                <a:solidFill>
                  <a:srgbClr val="0070C0"/>
                </a:solidFill>
                <a:effectLst/>
                <a:latin typeface="+mj-lt"/>
                <a:ea typeface="Calibri" panose="020F0502020204030204" pitchFamily="34" charset="0"/>
              </a:rPr>
              <a:t>6</a:t>
            </a:r>
            <a:r>
              <a:rPr lang="vi-VN" sz="2500">
                <a:solidFill>
                  <a:srgbClr val="0070C0"/>
                </a:solidFill>
                <a:effectLst/>
                <a:latin typeface="+mj-lt"/>
                <a:ea typeface="Calibri" panose="020F0502020204030204" pitchFamily="34" charset="0"/>
              </a:rPr>
              <a:t>O</a:t>
            </a:r>
            <a:r>
              <a:rPr lang="vi-VN" sz="2500" baseline="-25000">
                <a:solidFill>
                  <a:srgbClr val="0070C0"/>
                </a:solidFill>
                <a:effectLst/>
                <a:latin typeface="+mj-lt"/>
                <a:ea typeface="Calibri" panose="020F0502020204030204" pitchFamily="34" charset="0"/>
              </a:rPr>
              <a:t>2</a:t>
            </a:r>
            <a:r>
              <a:rPr lang="en-US" sz="2500" baseline="30000">
                <a:solidFill>
                  <a:srgbClr val="0070C0"/>
                </a:solidFill>
                <a:latin typeface="+mj-lt"/>
                <a:ea typeface="Calibri" panose="020F0502020204030204" pitchFamily="34" charset="0"/>
              </a:rPr>
              <a:t> </a:t>
            </a:r>
            <a:r>
              <a:rPr lang="en-US" sz="2500">
                <a:solidFill>
                  <a:srgbClr val="0070C0"/>
                </a:solidFill>
                <a:latin typeface="+mj-lt"/>
                <a:ea typeface="Calibri" panose="020F0502020204030204" pitchFamily="34" charset="0"/>
              </a:rPr>
              <a:t>=&gt; </a:t>
            </a:r>
            <a:r>
              <a:rPr lang="en-US" sz="2500">
                <a:solidFill>
                  <a:srgbClr val="0070C0"/>
                </a:solidFill>
                <a:latin typeface="+mj-lt"/>
              </a:rPr>
              <a:t>CH₃CH₂COOH (propionic acid )</a:t>
            </a:r>
          </a:p>
          <a:p>
            <a:pPr>
              <a:lnSpc>
                <a:spcPct val="115000"/>
              </a:lnSpc>
              <a:spcAft>
                <a:spcPts val="285"/>
              </a:spcAft>
            </a:pPr>
            <a:r>
              <a:rPr lang="en-US" sz="2500">
                <a:solidFill>
                  <a:srgbClr val="0070C0"/>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84098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8"/>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B935E74-D74B-8429-A69C-C7E6B9D9D3C7}"/>
              </a:ext>
            </a:extLst>
          </p:cNvPr>
          <p:cNvGraphicFramePr/>
          <p:nvPr>
            <p:extLst>
              <p:ext uri="{D42A27DB-BD31-4B8C-83A1-F6EECF244321}">
                <p14:modId xmlns:p14="http://schemas.microsoft.com/office/powerpoint/2010/main" val="1194697465"/>
              </p:ext>
            </p:extLst>
          </p:nvPr>
        </p:nvGraphicFramePr>
        <p:xfrm>
          <a:off x="5702579" y="1341950"/>
          <a:ext cx="2912053" cy="1462520"/>
        </p:xfrm>
        <a:graphic>
          <a:graphicData uri="http://schemas.openxmlformats.org/presentationml/2006/ole">
            <mc:AlternateContent xmlns:mc="http://schemas.openxmlformats.org/markup-compatibility/2006">
              <mc:Choice xmlns:v="urn:schemas-microsoft-com:vml" Requires="v">
                <p:oleObj r:id="rId3" imgW="3162300" imgH="1447800" progId="Paint.Picture">
                  <p:embed/>
                </p:oleObj>
              </mc:Choice>
              <mc:Fallback>
                <p:oleObj r:id="rId3" imgW="3162300" imgH="1447800" progId="Paint.Picture">
                  <p:embed/>
                  <p:pic>
                    <p:nvPicPr>
                      <p:cNvPr id="25" name="Object 24">
                        <a:extLst>
                          <a:ext uri="{FF2B5EF4-FFF2-40B4-BE49-F238E27FC236}">
                            <a16:creationId xmlns:a16="http://schemas.microsoft.com/office/drawing/2014/main" id="{82F794EA-C119-8461-B22F-687A66764510}"/>
                          </a:ext>
                        </a:extLst>
                      </p:cNvPr>
                      <p:cNvPicPr/>
                      <p:nvPr/>
                    </p:nvPicPr>
                    <p:blipFill>
                      <a:blip r:embed="rId4"/>
                      <a:stretch>
                        <a:fillRect/>
                      </a:stretch>
                    </p:blipFill>
                    <p:spPr>
                      <a:xfrm>
                        <a:off x="5702579" y="1341950"/>
                        <a:ext cx="2912053" cy="1462520"/>
                      </a:xfrm>
                      <a:prstGeom prst="rect">
                        <a:avLst/>
                      </a:prstGeom>
                    </p:spPr>
                  </p:pic>
                </p:oleObj>
              </mc:Fallback>
            </mc:AlternateContent>
          </a:graphicData>
        </a:graphic>
      </p:graphicFrame>
      <p:sp>
        <p:nvSpPr>
          <p:cNvPr id="2841" name="Text Box 10">
            <a:extLst>
              <a:ext uri="{FF2B5EF4-FFF2-40B4-BE49-F238E27FC236}">
                <a16:creationId xmlns:a16="http://schemas.microsoft.com/office/drawing/2014/main" id="{046FAE50-A441-BB60-0F6A-423F5349730E}"/>
              </a:ext>
            </a:extLst>
          </p:cNvPr>
          <p:cNvSpPr txBox="1"/>
          <p:nvPr/>
        </p:nvSpPr>
        <p:spPr>
          <a:xfrm>
            <a:off x="2784812" y="549480"/>
            <a:ext cx="3380243" cy="461665"/>
          </a:xfrm>
          <a:prstGeom prst="rect">
            <a:avLst/>
          </a:prstGeom>
          <a:noFill/>
          <a:ln w="9525">
            <a:noFill/>
          </a:ln>
        </p:spPr>
        <p:txBody>
          <a:bodyPr wrap="square">
            <a:spAutoFit/>
          </a:bodyPr>
          <a:lstStyle/>
          <a:p>
            <a:pPr algn="ctr" defTabSz="685800">
              <a:spcBef>
                <a:spcPct val="50000"/>
              </a:spcBef>
              <a:buClrTx/>
            </a:pPr>
            <a:r>
              <a:rPr lang="en-US" altLang="en-US" sz="2400" b="1" kern="1200" dirty="0">
                <a:solidFill>
                  <a:srgbClr val="087000"/>
                </a:solidFill>
                <a:latin typeface="Fira Sans Condensed Black" panose="020B0A03050000020004" pitchFamily="34" charset="0"/>
                <a:ea typeface="PMingLiU" pitchFamily="18" charset="-120"/>
                <a:cs typeface="+mn-cs"/>
              </a:rPr>
              <a:t>MỘT SỐ ACID HỮU CƠ</a:t>
            </a:r>
            <a:endParaRPr lang="vi-VN" altLang="en-US" sz="2400" b="1" kern="1200" dirty="0">
              <a:solidFill>
                <a:srgbClr val="087000"/>
              </a:solidFill>
              <a:latin typeface="Fira Sans Condensed Black" panose="020B0A03050000020004" pitchFamily="34" charset="0"/>
              <a:ea typeface="PMingLiU" pitchFamily="18" charset="-120"/>
              <a:cs typeface="+mn-cs"/>
            </a:endParaRPr>
          </a:p>
        </p:txBody>
      </p:sp>
      <p:sp>
        <p:nvSpPr>
          <p:cNvPr id="2842" name="Text Box 1">
            <a:extLst>
              <a:ext uri="{FF2B5EF4-FFF2-40B4-BE49-F238E27FC236}">
                <a16:creationId xmlns:a16="http://schemas.microsoft.com/office/drawing/2014/main" id="{4BD45875-1B54-73B6-BD8C-59941877BC08}"/>
              </a:ext>
            </a:extLst>
          </p:cNvPr>
          <p:cNvSpPr txBox="1"/>
          <p:nvPr/>
        </p:nvSpPr>
        <p:spPr>
          <a:xfrm>
            <a:off x="6435218" y="2729475"/>
            <a:ext cx="1349185" cy="386131"/>
          </a:xfrm>
          <a:prstGeom prst="rect">
            <a:avLst/>
          </a:prstGeom>
          <a:noFill/>
        </p:spPr>
        <p:txBody>
          <a:bodyPr wrap="square" rtlCol="0" anchor="t">
            <a:spAutoFit/>
          </a:bodyPr>
          <a:lstStyle/>
          <a:p>
            <a:pPr algn="ctr" defTabSz="685800">
              <a:buClrTx/>
            </a:pPr>
            <a:r>
              <a:rPr lang="en-US" sz="1909" b="1" kern="1200" dirty="0">
                <a:solidFill>
                  <a:srgbClr val="FF0000"/>
                </a:solidFill>
                <a:latin typeface="Fira Sans Condensed" panose="020B0503050000020004" pitchFamily="34" charset="0"/>
                <a:ea typeface="+mn-ea"/>
                <a:cs typeface="Times New Roman" panose="02020603050405020304" pitchFamily="18" charset="0"/>
              </a:rPr>
              <a:t>Malic acid </a:t>
            </a:r>
          </a:p>
        </p:txBody>
      </p:sp>
      <p:pic>
        <p:nvPicPr>
          <p:cNvPr id="2843" name="Picture 2842" descr="unnamed (1)">
            <a:extLst>
              <a:ext uri="{FF2B5EF4-FFF2-40B4-BE49-F238E27FC236}">
                <a16:creationId xmlns:a16="http://schemas.microsoft.com/office/drawing/2014/main" id="{B77C98C7-EA0F-4C1E-A928-54C9A0F9A126}"/>
              </a:ext>
            </a:extLst>
          </p:cNvPr>
          <p:cNvPicPr>
            <a:picLocks noChangeAspect="1"/>
          </p:cNvPicPr>
          <p:nvPr/>
        </p:nvPicPr>
        <p:blipFill>
          <a:blip r:embed="rId5"/>
          <a:stretch>
            <a:fillRect/>
          </a:stretch>
        </p:blipFill>
        <p:spPr>
          <a:xfrm>
            <a:off x="1007492" y="3214797"/>
            <a:ext cx="1596802" cy="1469323"/>
          </a:xfrm>
          <a:prstGeom prst="rect">
            <a:avLst/>
          </a:prstGeom>
        </p:spPr>
      </p:pic>
      <p:pic>
        <p:nvPicPr>
          <p:cNvPr id="2844" name="Picture 2843" descr="lac2">
            <a:extLst>
              <a:ext uri="{FF2B5EF4-FFF2-40B4-BE49-F238E27FC236}">
                <a16:creationId xmlns:a16="http://schemas.microsoft.com/office/drawing/2014/main" id="{4FA5F205-0AB9-1E08-A618-3A88E51387DF}"/>
              </a:ext>
            </a:extLst>
          </p:cNvPr>
          <p:cNvPicPr>
            <a:picLocks noChangeAspect="1"/>
          </p:cNvPicPr>
          <p:nvPr/>
        </p:nvPicPr>
        <p:blipFill>
          <a:blip r:embed="rId6"/>
          <a:srcRect r="48587"/>
          <a:stretch>
            <a:fillRect/>
          </a:stretch>
        </p:blipFill>
        <p:spPr>
          <a:xfrm>
            <a:off x="3523232" y="3138499"/>
            <a:ext cx="2001155" cy="1469323"/>
          </a:xfrm>
          <a:prstGeom prst="rect">
            <a:avLst/>
          </a:prstGeom>
        </p:spPr>
      </p:pic>
      <p:sp>
        <p:nvSpPr>
          <p:cNvPr id="2845" name="Text Box 15">
            <a:extLst>
              <a:ext uri="{FF2B5EF4-FFF2-40B4-BE49-F238E27FC236}">
                <a16:creationId xmlns:a16="http://schemas.microsoft.com/office/drawing/2014/main" id="{A4CA142E-B4D3-A0E4-C9BC-E99ED91E6D6B}"/>
              </a:ext>
            </a:extLst>
          </p:cNvPr>
          <p:cNvSpPr txBox="1"/>
          <p:nvPr/>
        </p:nvSpPr>
        <p:spPr>
          <a:xfrm>
            <a:off x="1212675" y="2792129"/>
            <a:ext cx="1287436" cy="386131"/>
          </a:xfrm>
          <a:prstGeom prst="rect">
            <a:avLst/>
          </a:prstGeom>
          <a:noFill/>
        </p:spPr>
        <p:txBody>
          <a:bodyPr wrap="square" rtlCol="0" anchor="t">
            <a:spAutoFit/>
          </a:bodyPr>
          <a:lstStyle/>
          <a:p>
            <a:pPr defTabSz="685800">
              <a:buClrTx/>
            </a:pPr>
            <a:r>
              <a:rPr lang="vi-VN" altLang="en-US" sz="1909" b="1" kern="1200" dirty="0">
                <a:solidFill>
                  <a:srgbClr val="FF0000"/>
                </a:solidFill>
                <a:latin typeface="Fira Sans Condensed" panose="020B0503050000020004" pitchFamily="34" charset="0"/>
                <a:ea typeface="+mn-ea"/>
                <a:cs typeface="Times New Roman" panose="02020603050405020304" pitchFamily="18" charset="0"/>
              </a:rPr>
              <a:t>Citric</a:t>
            </a:r>
            <a:r>
              <a:rPr lang="en-US" altLang="en-US" sz="1909" b="1" kern="1200" dirty="0">
                <a:solidFill>
                  <a:srgbClr val="FF0000"/>
                </a:solidFill>
                <a:latin typeface="Fira Sans Condensed" panose="020B0503050000020004" pitchFamily="34" charset="0"/>
                <a:ea typeface="+mn-ea"/>
                <a:cs typeface="Times New Roman" panose="02020603050405020304" pitchFamily="18" charset="0"/>
              </a:rPr>
              <a:t> </a:t>
            </a:r>
            <a:r>
              <a:rPr lang="en-US" sz="1909" b="1" kern="1200" dirty="0">
                <a:solidFill>
                  <a:srgbClr val="FF0000"/>
                </a:solidFill>
                <a:latin typeface="Fira Sans Condensed" panose="020B0503050000020004" pitchFamily="34" charset="0"/>
                <a:ea typeface="+mn-ea"/>
                <a:cs typeface="Times New Roman" panose="02020603050405020304" pitchFamily="18" charset="0"/>
              </a:rPr>
              <a:t>acid</a:t>
            </a:r>
            <a:endParaRPr lang="vi-VN" altLang="en-US" sz="1909" b="1" kern="1200" dirty="0">
              <a:solidFill>
                <a:srgbClr val="FF0000"/>
              </a:solidFill>
              <a:latin typeface="Fira Sans Condensed" panose="020B0503050000020004" pitchFamily="34" charset="0"/>
              <a:ea typeface="+mn-ea"/>
              <a:cs typeface="Times New Roman" panose="02020603050405020304" pitchFamily="18" charset="0"/>
            </a:endParaRPr>
          </a:p>
        </p:txBody>
      </p:sp>
      <p:sp>
        <p:nvSpPr>
          <p:cNvPr id="2846" name="Text Box 18">
            <a:extLst>
              <a:ext uri="{FF2B5EF4-FFF2-40B4-BE49-F238E27FC236}">
                <a16:creationId xmlns:a16="http://schemas.microsoft.com/office/drawing/2014/main" id="{1DC94E88-9F43-F9AE-CFC4-B8BA22BA6E8A}"/>
              </a:ext>
            </a:extLst>
          </p:cNvPr>
          <p:cNvSpPr txBox="1"/>
          <p:nvPr/>
        </p:nvSpPr>
        <p:spPr>
          <a:xfrm>
            <a:off x="3836186" y="2792129"/>
            <a:ext cx="1386190" cy="386131"/>
          </a:xfrm>
          <a:prstGeom prst="rect">
            <a:avLst/>
          </a:prstGeom>
          <a:noFill/>
        </p:spPr>
        <p:txBody>
          <a:bodyPr wrap="square" rtlCol="0" anchor="t">
            <a:spAutoFit/>
          </a:bodyPr>
          <a:lstStyle/>
          <a:p>
            <a:pPr defTabSz="685800">
              <a:buClrTx/>
            </a:pPr>
            <a:r>
              <a:rPr lang="vi-VN" altLang="en-US" sz="1909" b="1" kern="1200" dirty="0">
                <a:solidFill>
                  <a:srgbClr val="FF0000"/>
                </a:solidFill>
                <a:latin typeface="Fira Sans Condensed" panose="020B0503050000020004" pitchFamily="34" charset="0"/>
                <a:ea typeface="+mn-ea"/>
                <a:cs typeface="Times New Roman" panose="02020603050405020304" pitchFamily="18" charset="0"/>
              </a:rPr>
              <a:t>Lactic</a:t>
            </a:r>
            <a:r>
              <a:rPr lang="en-US" altLang="en-US" sz="1909" b="1" kern="1200" dirty="0">
                <a:solidFill>
                  <a:srgbClr val="FF0000"/>
                </a:solidFill>
                <a:latin typeface="Fira Sans Condensed" panose="020B0503050000020004" pitchFamily="34" charset="0"/>
                <a:ea typeface="+mn-ea"/>
                <a:cs typeface="Times New Roman" panose="02020603050405020304" pitchFamily="18" charset="0"/>
              </a:rPr>
              <a:t> </a:t>
            </a:r>
            <a:r>
              <a:rPr lang="en-US" sz="1909" b="1" kern="1200" dirty="0">
                <a:solidFill>
                  <a:srgbClr val="FF0000"/>
                </a:solidFill>
                <a:latin typeface="Fira Sans Condensed" panose="020B0503050000020004" pitchFamily="34" charset="0"/>
                <a:ea typeface="+mn-ea"/>
                <a:cs typeface="Times New Roman" panose="02020603050405020304" pitchFamily="18" charset="0"/>
              </a:rPr>
              <a:t>acid</a:t>
            </a:r>
            <a:endParaRPr lang="vi-VN" altLang="en-US" sz="1909" b="1" kern="1200" dirty="0">
              <a:solidFill>
                <a:srgbClr val="FF0000"/>
              </a:solidFill>
              <a:latin typeface="Fira Sans Condensed" panose="020B0503050000020004" pitchFamily="34" charset="0"/>
              <a:ea typeface="+mn-ea"/>
              <a:cs typeface="Times New Roman" panose="02020603050405020304" pitchFamily="18" charset="0"/>
            </a:endParaRPr>
          </a:p>
        </p:txBody>
      </p:sp>
      <p:sp>
        <p:nvSpPr>
          <p:cNvPr id="2847" name="Oval 2846">
            <a:extLst>
              <a:ext uri="{FF2B5EF4-FFF2-40B4-BE49-F238E27FC236}">
                <a16:creationId xmlns:a16="http://schemas.microsoft.com/office/drawing/2014/main" id="{B561C7FE-05DA-09F5-9A99-9B5BD7B7BA7E}"/>
              </a:ext>
            </a:extLst>
          </p:cNvPr>
          <p:cNvSpPr/>
          <p:nvPr/>
        </p:nvSpPr>
        <p:spPr>
          <a:xfrm>
            <a:off x="5548230" y="1235503"/>
            <a:ext cx="1081954" cy="1200150"/>
          </a:xfrm>
          <a:prstGeom prst="ellipse">
            <a:avLst/>
          </a:prstGeom>
          <a:noFill/>
          <a:ln w="38100" cap="flat" cmpd="sng" algn="ctr">
            <a:solidFill>
              <a:srgbClr val="FF0000"/>
            </a:solidFill>
            <a:prstDash val="solid"/>
            <a:miter lim="800000"/>
          </a:ln>
          <a:effectLst/>
          <a:extLst>
            <a:ext uri="{909E8E84-426E-40DD-AFC4-6F175D3DCCD1}">
              <a14:hiddenFill xmlns:a14="http://schemas.microsoft.com/office/drawing/2010/main">
                <a:solidFill>
                  <a:schemeClr val="lt1"/>
                </a:solidFill>
              </a14:hiddenFill>
            </a:ext>
          </a:extLst>
        </p:spPr>
        <p:txBody>
          <a:bodyPr rtlCol="0" anchor="ctr"/>
          <a:lstStyle/>
          <a:p>
            <a:pPr algn="ctr" defTabSz="685800">
              <a:buClrTx/>
              <a:defRPr/>
            </a:pPr>
            <a:endParaRPr lang="en-US" sz="1226">
              <a:solidFill>
                <a:prstClr val="black"/>
              </a:solidFill>
              <a:latin typeface="Calibri"/>
              <a:ea typeface="+mn-ea"/>
              <a:cs typeface="+mn-cs"/>
            </a:endParaRPr>
          </a:p>
        </p:txBody>
      </p:sp>
      <p:sp>
        <p:nvSpPr>
          <p:cNvPr id="2848" name="Oval 2847">
            <a:extLst>
              <a:ext uri="{FF2B5EF4-FFF2-40B4-BE49-F238E27FC236}">
                <a16:creationId xmlns:a16="http://schemas.microsoft.com/office/drawing/2014/main" id="{13793CF8-98ED-E56E-507F-50805B4D53D8}"/>
              </a:ext>
            </a:extLst>
          </p:cNvPr>
          <p:cNvSpPr/>
          <p:nvPr/>
        </p:nvSpPr>
        <p:spPr>
          <a:xfrm>
            <a:off x="7557790" y="1341949"/>
            <a:ext cx="1056842" cy="1193223"/>
          </a:xfrm>
          <a:prstGeom prst="ellipse">
            <a:avLst/>
          </a:prstGeom>
          <a:noFill/>
          <a:ln w="38100" cap="flat" cmpd="sng" algn="ctr">
            <a:solidFill>
              <a:srgbClr val="FF0000"/>
            </a:solidFill>
            <a:prstDash val="solid"/>
            <a:miter lim="800000"/>
          </a:ln>
          <a:effectLst/>
          <a:extLst>
            <a:ext uri="{909E8E84-426E-40DD-AFC4-6F175D3DCCD1}">
              <a14:hiddenFill xmlns:a14="http://schemas.microsoft.com/office/drawing/2010/main">
                <a:solidFill>
                  <a:schemeClr val="lt1"/>
                </a:solidFill>
              </a14:hiddenFill>
            </a:ext>
          </a:extLst>
        </p:spPr>
        <p:txBody>
          <a:bodyPr rtlCol="0" anchor="ctr"/>
          <a:lstStyle/>
          <a:p>
            <a:pPr algn="ctr" defTabSz="685800">
              <a:buClrTx/>
              <a:defRPr/>
            </a:pPr>
            <a:endParaRPr lang="en-US" sz="1226">
              <a:solidFill>
                <a:prstClr val="black"/>
              </a:solidFill>
              <a:latin typeface="Calibri"/>
              <a:ea typeface="+mn-ea"/>
              <a:cs typeface="+mn-cs"/>
            </a:endParaRPr>
          </a:p>
        </p:txBody>
      </p:sp>
      <p:pic>
        <p:nvPicPr>
          <p:cNvPr id="2849" name="Picture 2848" descr="lactic">
            <a:extLst>
              <a:ext uri="{FF2B5EF4-FFF2-40B4-BE49-F238E27FC236}">
                <a16:creationId xmlns:a16="http://schemas.microsoft.com/office/drawing/2014/main" id="{AD04E129-8D52-31B7-3784-4AC59CD9038B}"/>
              </a:ext>
            </a:extLst>
          </p:cNvPr>
          <p:cNvPicPr>
            <a:picLocks noChangeAspect="1"/>
          </p:cNvPicPr>
          <p:nvPr/>
        </p:nvPicPr>
        <p:blipFill>
          <a:blip r:embed="rId7"/>
          <a:stretch>
            <a:fillRect/>
          </a:stretch>
        </p:blipFill>
        <p:spPr>
          <a:xfrm>
            <a:off x="3324566" y="1296909"/>
            <a:ext cx="2043546" cy="1086284"/>
          </a:xfrm>
          <a:prstGeom prst="rect">
            <a:avLst/>
          </a:prstGeom>
        </p:spPr>
      </p:pic>
      <p:sp>
        <p:nvSpPr>
          <p:cNvPr id="2850" name="Oval 2849">
            <a:extLst>
              <a:ext uri="{FF2B5EF4-FFF2-40B4-BE49-F238E27FC236}">
                <a16:creationId xmlns:a16="http://schemas.microsoft.com/office/drawing/2014/main" id="{8FBEEEAC-BDFD-BCEE-ACBD-52E7DE6BF8F4}"/>
              </a:ext>
            </a:extLst>
          </p:cNvPr>
          <p:cNvSpPr/>
          <p:nvPr/>
        </p:nvSpPr>
        <p:spPr>
          <a:xfrm>
            <a:off x="4539004" y="1315093"/>
            <a:ext cx="796637" cy="1106199"/>
          </a:xfrm>
          <a:prstGeom prst="ellipse">
            <a:avLst/>
          </a:prstGeom>
          <a:noFill/>
          <a:ln w="28575" cap="flat" cmpd="sng" algn="ctr">
            <a:solidFill>
              <a:srgbClr val="01937C"/>
            </a:solidFill>
            <a:prstDash val="solid"/>
            <a:miter lim="800000"/>
          </a:ln>
          <a:effectLst/>
          <a:extLst>
            <a:ext uri="{909E8E84-426E-40DD-AFC4-6F175D3DCCD1}">
              <a14:hiddenFill xmlns:a14="http://schemas.microsoft.com/office/drawing/2010/main">
                <a:solidFill>
                  <a:schemeClr val="lt1"/>
                </a:solidFill>
              </a14:hiddenFill>
            </a:ext>
          </a:extLst>
        </p:spPr>
        <p:txBody>
          <a:bodyPr rtlCol="0" anchor="ctr"/>
          <a:lstStyle/>
          <a:p>
            <a:pPr algn="ctr" defTabSz="685800">
              <a:buClrTx/>
              <a:defRPr/>
            </a:pPr>
            <a:endParaRPr lang="en-US" sz="1226">
              <a:solidFill>
                <a:prstClr val="black"/>
              </a:solidFill>
              <a:latin typeface="Calibri"/>
              <a:ea typeface="+mn-ea"/>
              <a:cs typeface="+mn-cs"/>
            </a:endParaRPr>
          </a:p>
        </p:txBody>
      </p:sp>
      <p:graphicFrame>
        <p:nvGraphicFramePr>
          <p:cNvPr id="2851" name="Object 2850">
            <a:extLst>
              <a:ext uri="{FF2B5EF4-FFF2-40B4-BE49-F238E27FC236}">
                <a16:creationId xmlns:a16="http://schemas.microsoft.com/office/drawing/2014/main" id="{4BDBFA9D-214D-48B0-E6A7-6B78164BA7DA}"/>
              </a:ext>
            </a:extLst>
          </p:cNvPr>
          <p:cNvGraphicFramePr/>
          <p:nvPr>
            <p:extLst>
              <p:ext uri="{D42A27DB-BD31-4B8C-83A1-F6EECF244321}">
                <p14:modId xmlns:p14="http://schemas.microsoft.com/office/powerpoint/2010/main" val="3994562554"/>
              </p:ext>
            </p:extLst>
          </p:nvPr>
        </p:nvGraphicFramePr>
        <p:xfrm>
          <a:off x="414251" y="1129122"/>
          <a:ext cx="2544512" cy="1431062"/>
        </p:xfrm>
        <a:graphic>
          <a:graphicData uri="http://schemas.openxmlformats.org/presentationml/2006/ole">
            <mc:AlternateContent xmlns:mc="http://schemas.openxmlformats.org/markup-compatibility/2006">
              <mc:Choice xmlns:v="urn:schemas-microsoft-com:vml" Requires="v">
                <p:oleObj r:id="rId8" imgW="4279900" imgH="2311400" progId="Paint.Picture">
                  <p:embed/>
                </p:oleObj>
              </mc:Choice>
              <mc:Fallback>
                <p:oleObj r:id="rId8" imgW="4279900" imgH="2311400" progId="Paint.Picture">
                  <p:embed/>
                  <p:pic>
                    <p:nvPicPr>
                      <p:cNvPr id="30" name="Object 29">
                        <a:extLst>
                          <a:ext uri="{FF2B5EF4-FFF2-40B4-BE49-F238E27FC236}">
                            <a16:creationId xmlns:a16="http://schemas.microsoft.com/office/drawing/2014/main" id="{B9C8415B-76CC-33CA-127A-B9000F053846}"/>
                          </a:ext>
                        </a:extLst>
                      </p:cNvPr>
                      <p:cNvPicPr/>
                      <p:nvPr/>
                    </p:nvPicPr>
                    <p:blipFill>
                      <a:blip r:embed="rId9"/>
                      <a:stretch>
                        <a:fillRect/>
                      </a:stretch>
                    </p:blipFill>
                    <p:spPr>
                      <a:xfrm>
                        <a:off x="414251" y="1129122"/>
                        <a:ext cx="2544512" cy="1431062"/>
                      </a:xfrm>
                      <a:prstGeom prst="rect">
                        <a:avLst/>
                      </a:prstGeom>
                    </p:spPr>
                  </p:pic>
                </p:oleObj>
              </mc:Fallback>
            </mc:AlternateContent>
          </a:graphicData>
        </a:graphic>
      </p:graphicFrame>
      <p:pic>
        <p:nvPicPr>
          <p:cNvPr id="2852" name="Picture 2">
            <a:extLst>
              <a:ext uri="{FF2B5EF4-FFF2-40B4-BE49-F238E27FC236}">
                <a16:creationId xmlns:a16="http://schemas.microsoft.com/office/drawing/2014/main" id="{BF30146B-0390-4072-3C09-0271B6D2CA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6004" y="3292483"/>
            <a:ext cx="1885457" cy="1217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41"/>
                                        </p:tgtEl>
                                        <p:attrNameLst>
                                          <p:attrName>style.visibility</p:attrName>
                                        </p:attrNameLst>
                                      </p:cBhvr>
                                      <p:to>
                                        <p:strVal val="visible"/>
                                      </p:to>
                                    </p:set>
                                    <p:animEffect transition="in" filter="fade">
                                      <p:cBhvr>
                                        <p:cTn id="7" dur="1000"/>
                                        <p:tgtEl>
                                          <p:spTgt spid="2841"/>
                                        </p:tgtEl>
                                      </p:cBhvr>
                                    </p:animEffect>
                                    <p:anim calcmode="lin" valueType="num">
                                      <p:cBhvr>
                                        <p:cTn id="8" dur="1000" fill="hold"/>
                                        <p:tgtEl>
                                          <p:spTgt spid="2841"/>
                                        </p:tgtEl>
                                        <p:attrNameLst>
                                          <p:attrName>ppt_x</p:attrName>
                                        </p:attrNameLst>
                                      </p:cBhvr>
                                      <p:tavLst>
                                        <p:tav tm="0">
                                          <p:val>
                                            <p:strVal val="#ppt_x"/>
                                          </p:val>
                                        </p:tav>
                                        <p:tav tm="100000">
                                          <p:val>
                                            <p:strVal val="#ppt_x"/>
                                          </p:val>
                                        </p:tav>
                                      </p:tavLst>
                                    </p:anim>
                                    <p:anim calcmode="lin" valueType="num">
                                      <p:cBhvr>
                                        <p:cTn id="9" dur="1000" fill="hold"/>
                                        <p:tgtEl>
                                          <p:spTgt spid="28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2851"/>
                                        </p:tgtEl>
                                        <p:attrNameLst>
                                          <p:attrName>style.visibility</p:attrName>
                                        </p:attrNameLst>
                                      </p:cBhvr>
                                      <p:to>
                                        <p:strVal val="visible"/>
                                      </p:to>
                                    </p:set>
                                    <p:animEffect transition="in" filter="strips(downLeft)">
                                      <p:cBhvr>
                                        <p:cTn id="14" dur="500"/>
                                        <p:tgtEl>
                                          <p:spTgt spid="2851"/>
                                        </p:tgtEl>
                                      </p:cBhvr>
                                    </p:animEffect>
                                  </p:childTnLst>
                                </p:cTn>
                              </p:par>
                            </p:childTnLst>
                          </p:cTn>
                        </p:par>
                        <p:par>
                          <p:cTn id="15" fill="hold">
                            <p:stCondLst>
                              <p:cond delay="500"/>
                            </p:stCondLst>
                            <p:childTnLst>
                              <p:par>
                                <p:cTn id="16" presetID="18" presetClass="entr" presetSubtype="12" fill="hold" nodeType="afterEffect">
                                  <p:stCondLst>
                                    <p:cond delay="0"/>
                                  </p:stCondLst>
                                  <p:childTnLst>
                                    <p:set>
                                      <p:cBhvr>
                                        <p:cTn id="17" dur="1" fill="hold">
                                          <p:stCondLst>
                                            <p:cond delay="0"/>
                                          </p:stCondLst>
                                        </p:cTn>
                                        <p:tgtEl>
                                          <p:spTgt spid="2843"/>
                                        </p:tgtEl>
                                        <p:attrNameLst>
                                          <p:attrName>style.visibility</p:attrName>
                                        </p:attrNameLst>
                                      </p:cBhvr>
                                      <p:to>
                                        <p:strVal val="visible"/>
                                      </p:to>
                                    </p:set>
                                    <p:animEffect transition="in" filter="strips(downLeft)">
                                      <p:cBhvr>
                                        <p:cTn id="18" dur="500"/>
                                        <p:tgtEl>
                                          <p:spTgt spid="2843"/>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2845"/>
                                        </p:tgtEl>
                                        <p:attrNameLst>
                                          <p:attrName>style.visibility</p:attrName>
                                        </p:attrNameLst>
                                      </p:cBhvr>
                                      <p:to>
                                        <p:strVal val="visible"/>
                                      </p:to>
                                    </p:set>
                                    <p:animEffect transition="in" filter="strips(downLeft)">
                                      <p:cBhvr>
                                        <p:cTn id="21" dur="500"/>
                                        <p:tgtEl>
                                          <p:spTgt spid="2845"/>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2849"/>
                                        </p:tgtEl>
                                        <p:attrNameLst>
                                          <p:attrName>style.visibility</p:attrName>
                                        </p:attrNameLst>
                                      </p:cBhvr>
                                      <p:to>
                                        <p:strVal val="visible"/>
                                      </p:to>
                                    </p:set>
                                    <p:anim calcmode="lin" valueType="num">
                                      <p:cBhvr additive="base">
                                        <p:cTn id="26" dur="500"/>
                                        <p:tgtEl>
                                          <p:spTgt spid="2849"/>
                                        </p:tgtEl>
                                        <p:attrNameLst>
                                          <p:attrName>ppt_y</p:attrName>
                                        </p:attrNameLst>
                                      </p:cBhvr>
                                      <p:tavLst>
                                        <p:tav tm="0">
                                          <p:val>
                                            <p:strVal val="#ppt_y+#ppt_h*1.125000"/>
                                          </p:val>
                                        </p:tav>
                                        <p:tav tm="100000">
                                          <p:val>
                                            <p:strVal val="#ppt_y"/>
                                          </p:val>
                                        </p:tav>
                                      </p:tavLst>
                                    </p:anim>
                                    <p:animEffect transition="in" filter="wipe(up)">
                                      <p:cBhvr>
                                        <p:cTn id="27" dur="500"/>
                                        <p:tgtEl>
                                          <p:spTgt spid="2849"/>
                                        </p:tgtEl>
                                      </p:cBhvr>
                                    </p:animEffect>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2850"/>
                                        </p:tgtEl>
                                        <p:attrNameLst>
                                          <p:attrName>style.visibility</p:attrName>
                                        </p:attrNameLst>
                                      </p:cBhvr>
                                      <p:to>
                                        <p:strVal val="visible"/>
                                      </p:to>
                                    </p:set>
                                    <p:anim calcmode="lin" valueType="num">
                                      <p:cBhvr additive="base">
                                        <p:cTn id="31" dur="500"/>
                                        <p:tgtEl>
                                          <p:spTgt spid="2850"/>
                                        </p:tgtEl>
                                        <p:attrNameLst>
                                          <p:attrName>ppt_y</p:attrName>
                                        </p:attrNameLst>
                                      </p:cBhvr>
                                      <p:tavLst>
                                        <p:tav tm="0">
                                          <p:val>
                                            <p:strVal val="#ppt_y+#ppt_h*1.125000"/>
                                          </p:val>
                                        </p:tav>
                                        <p:tav tm="100000">
                                          <p:val>
                                            <p:strVal val="#ppt_y"/>
                                          </p:val>
                                        </p:tav>
                                      </p:tavLst>
                                    </p:anim>
                                    <p:animEffect transition="in" filter="wipe(up)">
                                      <p:cBhvr>
                                        <p:cTn id="32" dur="500"/>
                                        <p:tgtEl>
                                          <p:spTgt spid="2850"/>
                                        </p:tgtEl>
                                      </p:cBhvr>
                                    </p:animEffect>
                                  </p:childTnLst>
                                </p:cTn>
                              </p:par>
                            </p:childTnLst>
                          </p:cTn>
                        </p:par>
                        <p:par>
                          <p:cTn id="33" fill="hold">
                            <p:stCondLst>
                              <p:cond delay="1000"/>
                            </p:stCondLst>
                            <p:childTnLst>
                              <p:par>
                                <p:cTn id="34" presetID="12" presetClass="entr" presetSubtype="4" fill="hold" nodeType="afterEffect">
                                  <p:stCondLst>
                                    <p:cond delay="0"/>
                                  </p:stCondLst>
                                  <p:childTnLst>
                                    <p:set>
                                      <p:cBhvr>
                                        <p:cTn id="35" dur="1" fill="hold">
                                          <p:stCondLst>
                                            <p:cond delay="0"/>
                                          </p:stCondLst>
                                        </p:cTn>
                                        <p:tgtEl>
                                          <p:spTgt spid="2844"/>
                                        </p:tgtEl>
                                        <p:attrNameLst>
                                          <p:attrName>style.visibility</p:attrName>
                                        </p:attrNameLst>
                                      </p:cBhvr>
                                      <p:to>
                                        <p:strVal val="visible"/>
                                      </p:to>
                                    </p:set>
                                    <p:anim calcmode="lin" valueType="num">
                                      <p:cBhvr additive="base">
                                        <p:cTn id="36" dur="500"/>
                                        <p:tgtEl>
                                          <p:spTgt spid="2844"/>
                                        </p:tgtEl>
                                        <p:attrNameLst>
                                          <p:attrName>ppt_y</p:attrName>
                                        </p:attrNameLst>
                                      </p:cBhvr>
                                      <p:tavLst>
                                        <p:tav tm="0">
                                          <p:val>
                                            <p:strVal val="#ppt_y+#ppt_h*1.125000"/>
                                          </p:val>
                                        </p:tav>
                                        <p:tav tm="100000">
                                          <p:val>
                                            <p:strVal val="#ppt_y"/>
                                          </p:val>
                                        </p:tav>
                                      </p:tavLst>
                                    </p:anim>
                                    <p:animEffect transition="in" filter="wipe(up)">
                                      <p:cBhvr>
                                        <p:cTn id="37" dur="500"/>
                                        <p:tgtEl>
                                          <p:spTgt spid="2844"/>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2846"/>
                                        </p:tgtEl>
                                        <p:attrNameLst>
                                          <p:attrName>style.visibility</p:attrName>
                                        </p:attrNameLst>
                                      </p:cBhvr>
                                      <p:to>
                                        <p:strVal val="visible"/>
                                      </p:to>
                                    </p:set>
                                    <p:anim calcmode="lin" valueType="num">
                                      <p:cBhvr additive="base">
                                        <p:cTn id="40" dur="500"/>
                                        <p:tgtEl>
                                          <p:spTgt spid="2846"/>
                                        </p:tgtEl>
                                        <p:attrNameLst>
                                          <p:attrName>ppt_y</p:attrName>
                                        </p:attrNameLst>
                                      </p:cBhvr>
                                      <p:tavLst>
                                        <p:tav tm="0">
                                          <p:val>
                                            <p:strVal val="#ppt_y+#ppt_h*1.125000"/>
                                          </p:val>
                                        </p:tav>
                                        <p:tav tm="100000">
                                          <p:val>
                                            <p:strVal val="#ppt_y"/>
                                          </p:val>
                                        </p:tav>
                                      </p:tavLst>
                                    </p:anim>
                                    <p:animEffect transition="in" filter="wipe(up)">
                                      <p:cBhvr>
                                        <p:cTn id="41" dur="500"/>
                                        <p:tgtEl>
                                          <p:spTgt spid="2846"/>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plus(in)">
                                      <p:cBhvr>
                                        <p:cTn id="46" dur="1000"/>
                                        <p:tgtEl>
                                          <p:spTgt spid="4"/>
                                        </p:tgtEl>
                                      </p:cBhvr>
                                    </p:animEffect>
                                  </p:childTnLst>
                                </p:cTn>
                              </p:par>
                            </p:childTnLst>
                          </p:cTn>
                        </p:par>
                        <p:par>
                          <p:cTn id="47" fill="hold">
                            <p:stCondLst>
                              <p:cond delay="1000"/>
                            </p:stCondLst>
                            <p:childTnLst>
                              <p:par>
                                <p:cTn id="48" presetID="18" presetClass="entr" presetSubtype="12" fill="hold" grpId="0" nodeType="afterEffect">
                                  <p:stCondLst>
                                    <p:cond delay="0"/>
                                  </p:stCondLst>
                                  <p:childTnLst>
                                    <p:set>
                                      <p:cBhvr>
                                        <p:cTn id="49" dur="1" fill="hold">
                                          <p:stCondLst>
                                            <p:cond delay="0"/>
                                          </p:stCondLst>
                                        </p:cTn>
                                        <p:tgtEl>
                                          <p:spTgt spid="2847"/>
                                        </p:tgtEl>
                                        <p:attrNameLst>
                                          <p:attrName>style.visibility</p:attrName>
                                        </p:attrNameLst>
                                      </p:cBhvr>
                                      <p:to>
                                        <p:strVal val="visible"/>
                                      </p:to>
                                    </p:set>
                                    <p:animEffect transition="in" filter="strips(downLeft)">
                                      <p:cBhvr>
                                        <p:cTn id="50" dur="500"/>
                                        <p:tgtEl>
                                          <p:spTgt spid="2847"/>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2848"/>
                                        </p:tgtEl>
                                        <p:attrNameLst>
                                          <p:attrName>style.visibility</p:attrName>
                                        </p:attrNameLst>
                                      </p:cBhvr>
                                      <p:to>
                                        <p:strVal val="visible"/>
                                      </p:to>
                                    </p:set>
                                    <p:animEffect transition="in" filter="strips(downLeft)">
                                      <p:cBhvr>
                                        <p:cTn id="53" dur="500"/>
                                        <p:tgtEl>
                                          <p:spTgt spid="2848"/>
                                        </p:tgtEl>
                                      </p:cBhvr>
                                    </p:animEffect>
                                  </p:childTnLst>
                                </p:cTn>
                              </p:par>
                            </p:childTnLst>
                          </p:cTn>
                        </p:par>
                        <p:par>
                          <p:cTn id="54" fill="hold">
                            <p:stCondLst>
                              <p:cond delay="1500"/>
                            </p:stCondLst>
                            <p:childTnLst>
                              <p:par>
                                <p:cTn id="55" presetID="18" presetClass="entr" presetSubtype="12" fill="hold" grpId="0" nodeType="afterEffect">
                                  <p:stCondLst>
                                    <p:cond delay="0"/>
                                  </p:stCondLst>
                                  <p:childTnLst>
                                    <p:set>
                                      <p:cBhvr>
                                        <p:cTn id="56" dur="1" fill="hold">
                                          <p:stCondLst>
                                            <p:cond delay="0"/>
                                          </p:stCondLst>
                                        </p:cTn>
                                        <p:tgtEl>
                                          <p:spTgt spid="2842"/>
                                        </p:tgtEl>
                                        <p:attrNameLst>
                                          <p:attrName>style.visibility</p:attrName>
                                        </p:attrNameLst>
                                      </p:cBhvr>
                                      <p:to>
                                        <p:strVal val="visible"/>
                                      </p:to>
                                    </p:set>
                                    <p:animEffect transition="in" filter="strips(downLeft)">
                                      <p:cBhvr>
                                        <p:cTn id="57" dur="500"/>
                                        <p:tgtEl>
                                          <p:spTgt spid="2842"/>
                                        </p:tgtEl>
                                      </p:cBhvr>
                                    </p:animEffect>
                                  </p:childTnLst>
                                </p:cTn>
                              </p:par>
                              <p:par>
                                <p:cTn id="58" presetID="12" presetClass="entr" presetSubtype="4" fill="hold" nodeType="withEffect">
                                  <p:stCondLst>
                                    <p:cond delay="0"/>
                                  </p:stCondLst>
                                  <p:childTnLst>
                                    <p:set>
                                      <p:cBhvr>
                                        <p:cTn id="59" dur="1" fill="hold">
                                          <p:stCondLst>
                                            <p:cond delay="0"/>
                                          </p:stCondLst>
                                        </p:cTn>
                                        <p:tgtEl>
                                          <p:spTgt spid="2852"/>
                                        </p:tgtEl>
                                        <p:attrNameLst>
                                          <p:attrName>style.visibility</p:attrName>
                                        </p:attrNameLst>
                                      </p:cBhvr>
                                      <p:to>
                                        <p:strVal val="visible"/>
                                      </p:to>
                                    </p:set>
                                    <p:anim calcmode="lin" valueType="num">
                                      <p:cBhvr additive="base">
                                        <p:cTn id="60" dur="500"/>
                                        <p:tgtEl>
                                          <p:spTgt spid="2852"/>
                                        </p:tgtEl>
                                        <p:attrNameLst>
                                          <p:attrName>ppt_y</p:attrName>
                                        </p:attrNameLst>
                                      </p:cBhvr>
                                      <p:tavLst>
                                        <p:tav tm="0">
                                          <p:val>
                                            <p:strVal val="#ppt_y+#ppt_h*1.125000"/>
                                          </p:val>
                                        </p:tav>
                                        <p:tav tm="100000">
                                          <p:val>
                                            <p:strVal val="#ppt_y"/>
                                          </p:val>
                                        </p:tav>
                                      </p:tavLst>
                                    </p:anim>
                                    <p:animEffect transition="in" filter="wipe(up)">
                                      <p:cBhvr>
                                        <p:cTn id="61" dur="500"/>
                                        <p:tgtEl>
                                          <p:spTgt spid="2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1" grpId="0"/>
      <p:bldP spid="2842" grpId="0"/>
      <p:bldP spid="2842" grpId="1"/>
      <p:bldP spid="2845" grpId="0"/>
      <p:bldP spid="2845" grpId="1"/>
      <p:bldP spid="2846" grpId="0"/>
      <p:bldP spid="2846" grpId="1"/>
      <p:bldP spid="2847" grpId="0" bldLvl="0" animBg="1"/>
      <p:bldP spid="2847" grpId="1" animBg="1"/>
      <p:bldP spid="2848" grpId="0" bldLvl="0" animBg="1"/>
      <p:bldP spid="2848" grpId="1" animBg="1"/>
      <p:bldP spid="2850" grpId="0" bldLvl="0" animBg="1"/>
      <p:bldP spid="285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4"/>
        <p:cNvGrpSpPr/>
        <p:nvPr/>
      </p:nvGrpSpPr>
      <p:grpSpPr>
        <a:xfrm>
          <a:off x="0" y="0"/>
          <a:ext cx="0" cy="0"/>
          <a:chOff x="0" y="0"/>
          <a:chExt cx="0" cy="0"/>
        </a:xfrm>
      </p:grpSpPr>
      <p:grpSp>
        <p:nvGrpSpPr>
          <p:cNvPr id="2007" name="Google Shape;2007;p38"/>
          <p:cNvGrpSpPr/>
          <p:nvPr/>
        </p:nvGrpSpPr>
        <p:grpSpPr>
          <a:xfrm>
            <a:off x="348685" y="1445004"/>
            <a:ext cx="4047346" cy="2475435"/>
            <a:chOff x="280650" y="1445004"/>
            <a:chExt cx="4047346" cy="2475435"/>
          </a:xfrm>
        </p:grpSpPr>
        <p:sp>
          <p:nvSpPr>
            <p:cNvPr id="2008" name="Google Shape;2008;p38"/>
            <p:cNvSpPr/>
            <p:nvPr/>
          </p:nvSpPr>
          <p:spPr>
            <a:xfrm>
              <a:off x="280650" y="3793521"/>
              <a:ext cx="4047346" cy="126918"/>
            </a:xfrm>
            <a:custGeom>
              <a:avLst/>
              <a:gdLst/>
              <a:ahLst/>
              <a:cxnLst/>
              <a:rect l="l" t="t" r="r" b="b"/>
              <a:pathLst>
                <a:path w="137782" h="5526" extrusionOk="0">
                  <a:moveTo>
                    <a:pt x="68737" y="1"/>
                  </a:moveTo>
                  <a:cubicBezTo>
                    <a:pt x="56377" y="1"/>
                    <a:pt x="44044" y="8"/>
                    <a:pt x="34408" y="39"/>
                  </a:cubicBezTo>
                  <a:cubicBezTo>
                    <a:pt x="22980" y="130"/>
                    <a:pt x="11399" y="39"/>
                    <a:pt x="0" y="251"/>
                  </a:cubicBezTo>
                  <a:lnTo>
                    <a:pt x="0" y="5388"/>
                  </a:lnTo>
                  <a:lnTo>
                    <a:pt x="31" y="312"/>
                  </a:lnTo>
                  <a:lnTo>
                    <a:pt x="31" y="312"/>
                  </a:lnTo>
                  <a:cubicBezTo>
                    <a:pt x="24620" y="449"/>
                    <a:pt x="51822" y="517"/>
                    <a:pt x="77794" y="517"/>
                  </a:cubicBezTo>
                  <a:cubicBezTo>
                    <a:pt x="86455" y="517"/>
                    <a:pt x="94979" y="510"/>
                    <a:pt x="103224" y="495"/>
                  </a:cubicBezTo>
                  <a:cubicBezTo>
                    <a:pt x="103202" y="478"/>
                    <a:pt x="104369" y="472"/>
                    <a:pt x="106285" y="472"/>
                  </a:cubicBezTo>
                  <a:cubicBezTo>
                    <a:pt x="109837" y="472"/>
                    <a:pt x="115964" y="491"/>
                    <a:pt x="121860" y="491"/>
                  </a:cubicBezTo>
                  <a:cubicBezTo>
                    <a:pt x="129815" y="491"/>
                    <a:pt x="137349" y="457"/>
                    <a:pt x="137571" y="297"/>
                  </a:cubicBezTo>
                  <a:lnTo>
                    <a:pt x="137571" y="297"/>
                  </a:lnTo>
                  <a:lnTo>
                    <a:pt x="137571" y="5388"/>
                  </a:lnTo>
                  <a:cubicBezTo>
                    <a:pt x="116722" y="5271"/>
                    <a:pt x="94055" y="5217"/>
                    <a:pt x="71282" y="5217"/>
                  </a:cubicBezTo>
                  <a:cubicBezTo>
                    <a:pt x="46944" y="5217"/>
                    <a:pt x="22487" y="5278"/>
                    <a:pt x="0" y="5388"/>
                  </a:cubicBezTo>
                  <a:cubicBezTo>
                    <a:pt x="15123" y="5493"/>
                    <a:pt x="31017" y="5526"/>
                    <a:pt x="47149" y="5526"/>
                  </a:cubicBezTo>
                  <a:cubicBezTo>
                    <a:pt x="73249" y="5526"/>
                    <a:pt x="99969" y="5441"/>
                    <a:pt x="125034" y="5441"/>
                  </a:cubicBezTo>
                  <a:cubicBezTo>
                    <a:pt x="129316" y="5441"/>
                    <a:pt x="133550" y="5443"/>
                    <a:pt x="137723" y="5449"/>
                  </a:cubicBezTo>
                  <a:lnTo>
                    <a:pt x="137723" y="5327"/>
                  </a:lnTo>
                  <a:lnTo>
                    <a:pt x="137723" y="251"/>
                  </a:lnTo>
                  <a:cubicBezTo>
                    <a:pt x="137781" y="64"/>
                    <a:pt x="130030" y="27"/>
                    <a:pt x="121862" y="27"/>
                  </a:cubicBezTo>
                  <a:cubicBezTo>
                    <a:pt x="116566" y="27"/>
                    <a:pt x="111096" y="42"/>
                    <a:pt x="107463" y="42"/>
                  </a:cubicBezTo>
                  <a:cubicBezTo>
                    <a:pt x="104894" y="42"/>
                    <a:pt x="103244" y="35"/>
                    <a:pt x="103224" y="8"/>
                  </a:cubicBezTo>
                  <a:cubicBezTo>
                    <a:pt x="93482" y="8"/>
                    <a:pt x="81096" y="1"/>
                    <a:pt x="6873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9" name="Google Shape;2009;p38"/>
            <p:cNvGrpSpPr/>
            <p:nvPr/>
          </p:nvGrpSpPr>
          <p:grpSpPr>
            <a:xfrm>
              <a:off x="355172" y="1445004"/>
              <a:ext cx="3616707" cy="2356974"/>
              <a:chOff x="486950" y="1820300"/>
              <a:chExt cx="3484975" cy="2271125"/>
            </a:xfrm>
          </p:grpSpPr>
          <p:grpSp>
            <p:nvGrpSpPr>
              <p:cNvPr id="2010" name="Google Shape;2010;p38"/>
              <p:cNvGrpSpPr/>
              <p:nvPr/>
            </p:nvGrpSpPr>
            <p:grpSpPr>
              <a:xfrm>
                <a:off x="2557750" y="2142950"/>
                <a:ext cx="1414175" cy="969800"/>
                <a:chOff x="5622125" y="2142950"/>
                <a:chExt cx="1414175" cy="969800"/>
              </a:xfrm>
            </p:grpSpPr>
            <p:sp>
              <p:nvSpPr>
                <p:cNvPr id="2011" name="Google Shape;2011;p38"/>
                <p:cNvSpPr/>
                <p:nvPr/>
              </p:nvSpPr>
              <p:spPr>
                <a:xfrm>
                  <a:off x="5622125" y="2142950"/>
                  <a:ext cx="1414175" cy="969800"/>
                </a:xfrm>
                <a:custGeom>
                  <a:avLst/>
                  <a:gdLst/>
                  <a:ahLst/>
                  <a:cxnLst/>
                  <a:rect l="l" t="t" r="r" b="b"/>
                  <a:pathLst>
                    <a:path w="56567" h="38792" extrusionOk="0">
                      <a:moveTo>
                        <a:pt x="0" y="1"/>
                      </a:moveTo>
                      <a:lnTo>
                        <a:pt x="0" y="38791"/>
                      </a:lnTo>
                      <a:lnTo>
                        <a:pt x="56567" y="38791"/>
                      </a:lnTo>
                      <a:lnTo>
                        <a:pt x="56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8"/>
                <p:cNvSpPr/>
                <p:nvPr/>
              </p:nvSpPr>
              <p:spPr>
                <a:xfrm>
                  <a:off x="5668850" y="2190275"/>
                  <a:ext cx="1320125" cy="875725"/>
                </a:xfrm>
                <a:custGeom>
                  <a:avLst/>
                  <a:gdLst/>
                  <a:ahLst/>
                  <a:cxnLst/>
                  <a:rect l="l" t="t" r="r" b="b"/>
                  <a:pathLst>
                    <a:path w="52805" h="35029" extrusionOk="0">
                      <a:moveTo>
                        <a:pt x="1" y="1"/>
                      </a:moveTo>
                      <a:lnTo>
                        <a:pt x="1" y="35029"/>
                      </a:lnTo>
                      <a:lnTo>
                        <a:pt x="52805" y="35029"/>
                      </a:lnTo>
                      <a:lnTo>
                        <a:pt x="52805" y="1"/>
                      </a:ln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8"/>
                <p:cNvSpPr/>
                <p:nvPr/>
              </p:nvSpPr>
              <p:spPr>
                <a:xfrm>
                  <a:off x="6209100" y="2677250"/>
                  <a:ext cx="691775" cy="52400"/>
                </a:xfrm>
                <a:custGeom>
                  <a:avLst/>
                  <a:gdLst/>
                  <a:ahLst/>
                  <a:cxnLst/>
                  <a:rect l="l" t="t" r="r" b="b"/>
                  <a:pathLst>
                    <a:path w="27671" h="2096" extrusionOk="0">
                      <a:moveTo>
                        <a:pt x="8061" y="0"/>
                      </a:moveTo>
                      <a:cubicBezTo>
                        <a:pt x="8031" y="50"/>
                        <a:pt x="7226" y="1136"/>
                        <a:pt x="6909" y="1569"/>
                      </a:cubicBezTo>
                      <a:lnTo>
                        <a:pt x="6909" y="1569"/>
                      </a:lnTo>
                      <a:cubicBezTo>
                        <a:pt x="6587" y="1133"/>
                        <a:pt x="5773" y="22"/>
                        <a:pt x="5763" y="12"/>
                      </a:cubicBezTo>
                      <a:cubicBezTo>
                        <a:pt x="5362" y="543"/>
                        <a:pt x="4980" y="1075"/>
                        <a:pt x="4601" y="1597"/>
                      </a:cubicBezTo>
                      <a:lnTo>
                        <a:pt x="4601" y="1597"/>
                      </a:lnTo>
                      <a:lnTo>
                        <a:pt x="3560" y="203"/>
                      </a:lnTo>
                      <a:lnTo>
                        <a:pt x="3453" y="72"/>
                      </a:lnTo>
                      <a:lnTo>
                        <a:pt x="3358" y="203"/>
                      </a:lnTo>
                      <a:lnTo>
                        <a:pt x="2302" y="1682"/>
                      </a:lnTo>
                      <a:lnTo>
                        <a:pt x="2302" y="1682"/>
                      </a:lnTo>
                      <a:cubicBezTo>
                        <a:pt x="1937" y="1205"/>
                        <a:pt x="1580" y="727"/>
                        <a:pt x="1203" y="250"/>
                      </a:cubicBezTo>
                      <a:lnTo>
                        <a:pt x="1155" y="191"/>
                      </a:lnTo>
                      <a:lnTo>
                        <a:pt x="1120" y="250"/>
                      </a:lnTo>
                      <a:lnTo>
                        <a:pt x="0" y="1834"/>
                      </a:lnTo>
                      <a:lnTo>
                        <a:pt x="24" y="1846"/>
                      </a:lnTo>
                      <a:lnTo>
                        <a:pt x="1164" y="375"/>
                      </a:lnTo>
                      <a:lnTo>
                        <a:pt x="1164" y="375"/>
                      </a:lnTo>
                      <a:cubicBezTo>
                        <a:pt x="1520" y="888"/>
                        <a:pt x="1885" y="1391"/>
                        <a:pt x="2251" y="1893"/>
                      </a:cubicBezTo>
                      <a:lnTo>
                        <a:pt x="2322" y="1989"/>
                      </a:lnTo>
                      <a:lnTo>
                        <a:pt x="2394" y="1893"/>
                      </a:lnTo>
                      <a:lnTo>
                        <a:pt x="3475" y="474"/>
                      </a:lnTo>
                      <a:lnTo>
                        <a:pt x="4513" y="1905"/>
                      </a:lnTo>
                      <a:lnTo>
                        <a:pt x="4608" y="2048"/>
                      </a:lnTo>
                      <a:cubicBezTo>
                        <a:pt x="5004" y="1545"/>
                        <a:pt x="5391" y="1032"/>
                        <a:pt x="5768" y="527"/>
                      </a:cubicBezTo>
                      <a:lnTo>
                        <a:pt x="5768" y="527"/>
                      </a:lnTo>
                      <a:lnTo>
                        <a:pt x="6787" y="1917"/>
                      </a:lnTo>
                      <a:lnTo>
                        <a:pt x="6918" y="2096"/>
                      </a:lnTo>
                      <a:lnTo>
                        <a:pt x="7049" y="1917"/>
                      </a:lnTo>
                      <a:lnTo>
                        <a:pt x="8076" y="555"/>
                      </a:lnTo>
                      <a:lnTo>
                        <a:pt x="8076" y="555"/>
                      </a:lnTo>
                      <a:cubicBezTo>
                        <a:pt x="8452" y="1074"/>
                        <a:pt x="8845" y="1585"/>
                        <a:pt x="9228" y="2096"/>
                      </a:cubicBezTo>
                      <a:cubicBezTo>
                        <a:pt x="9238" y="2076"/>
                        <a:pt x="10057" y="944"/>
                        <a:pt x="10371" y="516"/>
                      </a:cubicBezTo>
                      <a:lnTo>
                        <a:pt x="10371" y="516"/>
                      </a:lnTo>
                      <a:lnTo>
                        <a:pt x="11418" y="1905"/>
                      </a:lnTo>
                      <a:lnTo>
                        <a:pt x="11514" y="2048"/>
                      </a:lnTo>
                      <a:lnTo>
                        <a:pt x="11621" y="1905"/>
                      </a:lnTo>
                      <a:lnTo>
                        <a:pt x="12665" y="465"/>
                      </a:lnTo>
                      <a:lnTo>
                        <a:pt x="13752" y="1881"/>
                      </a:lnTo>
                      <a:lnTo>
                        <a:pt x="13824" y="1965"/>
                      </a:lnTo>
                      <a:lnTo>
                        <a:pt x="13883" y="1881"/>
                      </a:lnTo>
                      <a:lnTo>
                        <a:pt x="14962" y="371"/>
                      </a:lnTo>
                      <a:lnTo>
                        <a:pt x="16074" y="1846"/>
                      </a:lnTo>
                      <a:lnTo>
                        <a:pt x="16121" y="1905"/>
                      </a:lnTo>
                      <a:lnTo>
                        <a:pt x="16157" y="1846"/>
                      </a:lnTo>
                      <a:lnTo>
                        <a:pt x="16741" y="1072"/>
                      </a:lnTo>
                      <a:lnTo>
                        <a:pt x="17276" y="362"/>
                      </a:lnTo>
                      <a:lnTo>
                        <a:pt x="17276" y="362"/>
                      </a:lnTo>
                      <a:cubicBezTo>
                        <a:pt x="17665" y="889"/>
                        <a:pt x="18053" y="1426"/>
                        <a:pt x="18419" y="1953"/>
                      </a:cubicBezTo>
                      <a:lnTo>
                        <a:pt x="18479" y="1881"/>
                      </a:lnTo>
                      <a:lnTo>
                        <a:pt x="19578" y="450"/>
                      </a:lnTo>
                      <a:lnTo>
                        <a:pt x="20634" y="1917"/>
                      </a:lnTo>
                      <a:lnTo>
                        <a:pt x="20729" y="2072"/>
                      </a:lnTo>
                      <a:lnTo>
                        <a:pt x="20836" y="1917"/>
                      </a:lnTo>
                      <a:lnTo>
                        <a:pt x="21888" y="522"/>
                      </a:lnTo>
                      <a:lnTo>
                        <a:pt x="21888" y="522"/>
                      </a:lnTo>
                      <a:cubicBezTo>
                        <a:pt x="22234" y="993"/>
                        <a:pt x="22588" y="1455"/>
                        <a:pt x="22932" y="1917"/>
                      </a:cubicBezTo>
                      <a:lnTo>
                        <a:pt x="23039" y="2072"/>
                      </a:lnTo>
                      <a:cubicBezTo>
                        <a:pt x="23039" y="2072"/>
                        <a:pt x="23912" y="894"/>
                        <a:pt x="24199" y="490"/>
                      </a:cubicBezTo>
                      <a:lnTo>
                        <a:pt x="24199" y="490"/>
                      </a:lnTo>
                      <a:lnTo>
                        <a:pt x="25349" y="2012"/>
                      </a:lnTo>
                      <a:cubicBezTo>
                        <a:pt x="25737" y="1465"/>
                        <a:pt x="26113" y="940"/>
                        <a:pt x="26500" y="404"/>
                      </a:cubicBezTo>
                      <a:lnTo>
                        <a:pt x="26500" y="404"/>
                      </a:lnTo>
                      <a:cubicBezTo>
                        <a:pt x="26885" y="893"/>
                        <a:pt x="27260" y="1381"/>
                        <a:pt x="27635" y="1858"/>
                      </a:cubicBezTo>
                      <a:lnTo>
                        <a:pt x="27671" y="1834"/>
                      </a:lnTo>
                      <a:lnTo>
                        <a:pt x="26504" y="179"/>
                      </a:lnTo>
                      <a:cubicBezTo>
                        <a:pt x="26114" y="680"/>
                        <a:pt x="25735" y="1180"/>
                        <a:pt x="25347" y="1681"/>
                      </a:cubicBezTo>
                      <a:lnTo>
                        <a:pt x="25347" y="1681"/>
                      </a:lnTo>
                      <a:cubicBezTo>
                        <a:pt x="25001" y="1182"/>
                        <a:pt x="24645" y="692"/>
                        <a:pt x="24289" y="203"/>
                      </a:cubicBezTo>
                      <a:lnTo>
                        <a:pt x="24194" y="72"/>
                      </a:lnTo>
                      <a:lnTo>
                        <a:pt x="24099" y="203"/>
                      </a:lnTo>
                      <a:lnTo>
                        <a:pt x="23040" y="1607"/>
                      </a:lnTo>
                      <a:lnTo>
                        <a:pt x="23040" y="1607"/>
                      </a:lnTo>
                      <a:cubicBezTo>
                        <a:pt x="22660" y="1092"/>
                        <a:pt x="22288" y="560"/>
                        <a:pt x="21896" y="48"/>
                      </a:cubicBezTo>
                      <a:cubicBezTo>
                        <a:pt x="21896" y="48"/>
                        <a:pt x="21046" y="1213"/>
                        <a:pt x="20746" y="1617"/>
                      </a:cubicBezTo>
                      <a:lnTo>
                        <a:pt x="20746" y="1617"/>
                      </a:lnTo>
                      <a:lnTo>
                        <a:pt x="19670" y="203"/>
                      </a:lnTo>
                      <a:lnTo>
                        <a:pt x="19586" y="107"/>
                      </a:lnTo>
                      <a:lnTo>
                        <a:pt x="19515" y="203"/>
                      </a:lnTo>
                      <a:lnTo>
                        <a:pt x="18441" y="1706"/>
                      </a:lnTo>
                      <a:lnTo>
                        <a:pt x="18441" y="1706"/>
                      </a:lnTo>
                      <a:cubicBezTo>
                        <a:pt x="18070" y="1221"/>
                        <a:pt x="17708" y="735"/>
                        <a:pt x="17336" y="238"/>
                      </a:cubicBezTo>
                      <a:lnTo>
                        <a:pt x="17288" y="179"/>
                      </a:lnTo>
                      <a:lnTo>
                        <a:pt x="17253" y="238"/>
                      </a:lnTo>
                      <a:lnTo>
                        <a:pt x="16681" y="1024"/>
                      </a:lnTo>
                      <a:lnTo>
                        <a:pt x="16140" y="1742"/>
                      </a:lnTo>
                      <a:lnTo>
                        <a:pt x="16140" y="1742"/>
                      </a:lnTo>
                      <a:lnTo>
                        <a:pt x="15026" y="238"/>
                      </a:lnTo>
                      <a:lnTo>
                        <a:pt x="14990" y="179"/>
                      </a:lnTo>
                      <a:lnTo>
                        <a:pt x="14943" y="238"/>
                      </a:lnTo>
                      <a:lnTo>
                        <a:pt x="13832" y="1697"/>
                      </a:lnTo>
                      <a:lnTo>
                        <a:pt x="13832" y="1697"/>
                      </a:lnTo>
                      <a:lnTo>
                        <a:pt x="12764" y="203"/>
                      </a:lnTo>
                      <a:lnTo>
                        <a:pt x="12681" y="84"/>
                      </a:lnTo>
                      <a:lnTo>
                        <a:pt x="12585" y="203"/>
                      </a:lnTo>
                      <a:lnTo>
                        <a:pt x="11532" y="1614"/>
                      </a:lnTo>
                      <a:lnTo>
                        <a:pt x="10490" y="191"/>
                      </a:lnTo>
                      <a:lnTo>
                        <a:pt x="10371" y="24"/>
                      </a:lnTo>
                      <a:lnTo>
                        <a:pt x="10252" y="191"/>
                      </a:lnTo>
                      <a:lnTo>
                        <a:pt x="9222" y="1571"/>
                      </a:lnTo>
                      <a:lnTo>
                        <a:pt x="9222" y="1571"/>
                      </a:lnTo>
                      <a:cubicBezTo>
                        <a:pt x="8875" y="1105"/>
                        <a:pt x="8544" y="647"/>
                        <a:pt x="8204" y="179"/>
                      </a:cubicBezTo>
                      <a:lnTo>
                        <a:pt x="80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8"/>
                <p:cNvSpPr/>
                <p:nvPr/>
              </p:nvSpPr>
              <p:spPr>
                <a:xfrm>
                  <a:off x="6209100" y="2807025"/>
                  <a:ext cx="691775" cy="52700"/>
                </a:xfrm>
                <a:custGeom>
                  <a:avLst/>
                  <a:gdLst/>
                  <a:ahLst/>
                  <a:cxnLst/>
                  <a:rect l="l" t="t" r="r" b="b"/>
                  <a:pathLst>
                    <a:path w="27671" h="2108" extrusionOk="0">
                      <a:moveTo>
                        <a:pt x="8061" y="0"/>
                      </a:moveTo>
                      <a:cubicBezTo>
                        <a:pt x="8031" y="50"/>
                        <a:pt x="7228" y="1142"/>
                        <a:pt x="6911" y="1571"/>
                      </a:cubicBezTo>
                      <a:lnTo>
                        <a:pt x="6911" y="1571"/>
                      </a:lnTo>
                      <a:cubicBezTo>
                        <a:pt x="6589" y="1140"/>
                        <a:pt x="5773" y="32"/>
                        <a:pt x="5763" y="12"/>
                      </a:cubicBezTo>
                      <a:cubicBezTo>
                        <a:pt x="5361" y="544"/>
                        <a:pt x="4980" y="1076"/>
                        <a:pt x="4600" y="1608"/>
                      </a:cubicBezTo>
                      <a:lnTo>
                        <a:pt x="4600" y="1608"/>
                      </a:lnTo>
                      <a:lnTo>
                        <a:pt x="3560" y="215"/>
                      </a:lnTo>
                      <a:lnTo>
                        <a:pt x="3453" y="72"/>
                      </a:lnTo>
                      <a:lnTo>
                        <a:pt x="3358" y="215"/>
                      </a:lnTo>
                      <a:lnTo>
                        <a:pt x="2301" y="1683"/>
                      </a:lnTo>
                      <a:lnTo>
                        <a:pt x="2301" y="1683"/>
                      </a:lnTo>
                      <a:cubicBezTo>
                        <a:pt x="1936" y="1215"/>
                        <a:pt x="1580" y="727"/>
                        <a:pt x="1203" y="250"/>
                      </a:cubicBezTo>
                      <a:lnTo>
                        <a:pt x="1155" y="191"/>
                      </a:lnTo>
                      <a:lnTo>
                        <a:pt x="1120" y="250"/>
                      </a:lnTo>
                      <a:lnTo>
                        <a:pt x="0" y="1834"/>
                      </a:lnTo>
                      <a:lnTo>
                        <a:pt x="24" y="1846"/>
                      </a:lnTo>
                      <a:lnTo>
                        <a:pt x="1164" y="387"/>
                      </a:lnTo>
                      <a:lnTo>
                        <a:pt x="1164" y="387"/>
                      </a:lnTo>
                      <a:cubicBezTo>
                        <a:pt x="1519" y="899"/>
                        <a:pt x="1885" y="1391"/>
                        <a:pt x="2251" y="1893"/>
                      </a:cubicBezTo>
                      <a:lnTo>
                        <a:pt x="2322" y="2001"/>
                      </a:lnTo>
                      <a:lnTo>
                        <a:pt x="2394" y="1893"/>
                      </a:lnTo>
                      <a:lnTo>
                        <a:pt x="3475" y="474"/>
                      </a:lnTo>
                      <a:lnTo>
                        <a:pt x="4513" y="1905"/>
                      </a:lnTo>
                      <a:lnTo>
                        <a:pt x="4608" y="2060"/>
                      </a:lnTo>
                      <a:cubicBezTo>
                        <a:pt x="5005" y="1546"/>
                        <a:pt x="5391" y="1041"/>
                        <a:pt x="5768" y="529"/>
                      </a:cubicBezTo>
                      <a:lnTo>
                        <a:pt x="5768" y="529"/>
                      </a:lnTo>
                      <a:lnTo>
                        <a:pt x="6787" y="1929"/>
                      </a:lnTo>
                      <a:lnTo>
                        <a:pt x="6918" y="2108"/>
                      </a:lnTo>
                      <a:lnTo>
                        <a:pt x="7049" y="1929"/>
                      </a:lnTo>
                      <a:lnTo>
                        <a:pt x="8077" y="566"/>
                      </a:lnTo>
                      <a:lnTo>
                        <a:pt x="8077" y="566"/>
                      </a:lnTo>
                      <a:cubicBezTo>
                        <a:pt x="8453" y="1076"/>
                        <a:pt x="8845" y="1587"/>
                        <a:pt x="9228" y="2108"/>
                      </a:cubicBezTo>
                      <a:cubicBezTo>
                        <a:pt x="9238" y="2078"/>
                        <a:pt x="10060" y="949"/>
                        <a:pt x="10373" y="518"/>
                      </a:cubicBezTo>
                      <a:lnTo>
                        <a:pt x="10373" y="518"/>
                      </a:lnTo>
                      <a:lnTo>
                        <a:pt x="11418" y="1905"/>
                      </a:lnTo>
                      <a:lnTo>
                        <a:pt x="11514" y="2060"/>
                      </a:lnTo>
                      <a:lnTo>
                        <a:pt x="11621" y="1905"/>
                      </a:lnTo>
                      <a:lnTo>
                        <a:pt x="12665" y="465"/>
                      </a:lnTo>
                      <a:lnTo>
                        <a:pt x="13752" y="1882"/>
                      </a:lnTo>
                      <a:lnTo>
                        <a:pt x="13824" y="1965"/>
                      </a:lnTo>
                      <a:lnTo>
                        <a:pt x="13883" y="1882"/>
                      </a:lnTo>
                      <a:lnTo>
                        <a:pt x="14962" y="371"/>
                      </a:lnTo>
                      <a:lnTo>
                        <a:pt x="16074" y="1846"/>
                      </a:lnTo>
                      <a:lnTo>
                        <a:pt x="16121" y="1905"/>
                      </a:lnTo>
                      <a:lnTo>
                        <a:pt x="16157" y="1846"/>
                      </a:lnTo>
                      <a:lnTo>
                        <a:pt x="16741" y="1072"/>
                      </a:lnTo>
                      <a:lnTo>
                        <a:pt x="17276" y="362"/>
                      </a:lnTo>
                      <a:lnTo>
                        <a:pt x="17276" y="362"/>
                      </a:lnTo>
                      <a:cubicBezTo>
                        <a:pt x="17665" y="889"/>
                        <a:pt x="18053" y="1427"/>
                        <a:pt x="18419" y="1953"/>
                      </a:cubicBezTo>
                      <a:lnTo>
                        <a:pt x="18479" y="1882"/>
                      </a:lnTo>
                      <a:lnTo>
                        <a:pt x="19578" y="450"/>
                      </a:lnTo>
                      <a:lnTo>
                        <a:pt x="20634" y="1917"/>
                      </a:lnTo>
                      <a:lnTo>
                        <a:pt x="20729" y="2072"/>
                      </a:lnTo>
                      <a:lnTo>
                        <a:pt x="20836" y="1917"/>
                      </a:lnTo>
                      <a:lnTo>
                        <a:pt x="21889" y="532"/>
                      </a:lnTo>
                      <a:lnTo>
                        <a:pt x="21889" y="532"/>
                      </a:lnTo>
                      <a:cubicBezTo>
                        <a:pt x="22235" y="994"/>
                        <a:pt x="22588" y="1455"/>
                        <a:pt x="22932" y="1917"/>
                      </a:cubicBezTo>
                      <a:lnTo>
                        <a:pt x="23039" y="2072"/>
                      </a:lnTo>
                      <a:cubicBezTo>
                        <a:pt x="23039" y="2072"/>
                        <a:pt x="23912" y="895"/>
                        <a:pt x="24199" y="490"/>
                      </a:cubicBezTo>
                      <a:lnTo>
                        <a:pt x="24199" y="490"/>
                      </a:lnTo>
                      <a:lnTo>
                        <a:pt x="25349" y="2013"/>
                      </a:lnTo>
                      <a:cubicBezTo>
                        <a:pt x="25736" y="1477"/>
                        <a:pt x="26113" y="941"/>
                        <a:pt x="26500" y="405"/>
                      </a:cubicBezTo>
                      <a:lnTo>
                        <a:pt x="26500" y="405"/>
                      </a:lnTo>
                      <a:cubicBezTo>
                        <a:pt x="26885" y="903"/>
                        <a:pt x="27260" y="1381"/>
                        <a:pt x="27635" y="1870"/>
                      </a:cubicBezTo>
                      <a:lnTo>
                        <a:pt x="27671" y="1834"/>
                      </a:lnTo>
                      <a:lnTo>
                        <a:pt x="26504" y="179"/>
                      </a:lnTo>
                      <a:cubicBezTo>
                        <a:pt x="26114" y="680"/>
                        <a:pt x="25735" y="1180"/>
                        <a:pt x="25347" y="1681"/>
                      </a:cubicBezTo>
                      <a:lnTo>
                        <a:pt x="25347" y="1681"/>
                      </a:lnTo>
                      <a:cubicBezTo>
                        <a:pt x="25001" y="1182"/>
                        <a:pt x="24645" y="693"/>
                        <a:pt x="24289" y="215"/>
                      </a:cubicBezTo>
                      <a:lnTo>
                        <a:pt x="24194" y="72"/>
                      </a:lnTo>
                      <a:lnTo>
                        <a:pt x="24099" y="215"/>
                      </a:lnTo>
                      <a:lnTo>
                        <a:pt x="23041" y="1618"/>
                      </a:lnTo>
                      <a:lnTo>
                        <a:pt x="23041" y="1618"/>
                      </a:lnTo>
                      <a:cubicBezTo>
                        <a:pt x="22661" y="1093"/>
                        <a:pt x="22288" y="560"/>
                        <a:pt x="21896" y="48"/>
                      </a:cubicBezTo>
                      <a:cubicBezTo>
                        <a:pt x="21896" y="48"/>
                        <a:pt x="21042" y="1217"/>
                        <a:pt x="20745" y="1626"/>
                      </a:cubicBezTo>
                      <a:lnTo>
                        <a:pt x="20745" y="1626"/>
                      </a:lnTo>
                      <a:lnTo>
                        <a:pt x="19670" y="215"/>
                      </a:lnTo>
                      <a:lnTo>
                        <a:pt x="19586" y="108"/>
                      </a:lnTo>
                      <a:lnTo>
                        <a:pt x="19515" y="215"/>
                      </a:lnTo>
                      <a:lnTo>
                        <a:pt x="18441" y="1707"/>
                      </a:lnTo>
                      <a:lnTo>
                        <a:pt x="18441" y="1707"/>
                      </a:lnTo>
                      <a:cubicBezTo>
                        <a:pt x="18070" y="1231"/>
                        <a:pt x="17708" y="735"/>
                        <a:pt x="17336" y="239"/>
                      </a:cubicBezTo>
                      <a:lnTo>
                        <a:pt x="17288" y="179"/>
                      </a:lnTo>
                      <a:lnTo>
                        <a:pt x="17253" y="239"/>
                      </a:lnTo>
                      <a:lnTo>
                        <a:pt x="16681" y="1024"/>
                      </a:lnTo>
                      <a:lnTo>
                        <a:pt x="16140" y="1742"/>
                      </a:lnTo>
                      <a:lnTo>
                        <a:pt x="16140" y="1742"/>
                      </a:lnTo>
                      <a:lnTo>
                        <a:pt x="15026" y="239"/>
                      </a:lnTo>
                      <a:lnTo>
                        <a:pt x="14990" y="179"/>
                      </a:lnTo>
                      <a:lnTo>
                        <a:pt x="14943" y="239"/>
                      </a:lnTo>
                      <a:lnTo>
                        <a:pt x="13831" y="1698"/>
                      </a:lnTo>
                      <a:lnTo>
                        <a:pt x="12764" y="215"/>
                      </a:lnTo>
                      <a:lnTo>
                        <a:pt x="12681" y="96"/>
                      </a:lnTo>
                      <a:lnTo>
                        <a:pt x="12585" y="215"/>
                      </a:lnTo>
                      <a:lnTo>
                        <a:pt x="11533" y="1625"/>
                      </a:lnTo>
                      <a:lnTo>
                        <a:pt x="10490" y="191"/>
                      </a:lnTo>
                      <a:lnTo>
                        <a:pt x="10371" y="36"/>
                      </a:lnTo>
                      <a:lnTo>
                        <a:pt x="10252" y="191"/>
                      </a:lnTo>
                      <a:lnTo>
                        <a:pt x="9221" y="1573"/>
                      </a:lnTo>
                      <a:lnTo>
                        <a:pt x="9221" y="1573"/>
                      </a:lnTo>
                      <a:cubicBezTo>
                        <a:pt x="8874" y="1114"/>
                        <a:pt x="8544" y="646"/>
                        <a:pt x="8204" y="179"/>
                      </a:cubicBezTo>
                      <a:lnTo>
                        <a:pt x="80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8"/>
                <p:cNvSpPr/>
                <p:nvPr/>
              </p:nvSpPr>
              <p:spPr>
                <a:xfrm>
                  <a:off x="6209100" y="2936500"/>
                  <a:ext cx="691775" cy="52725"/>
                </a:xfrm>
                <a:custGeom>
                  <a:avLst/>
                  <a:gdLst/>
                  <a:ahLst/>
                  <a:cxnLst/>
                  <a:rect l="l" t="t" r="r" b="b"/>
                  <a:pathLst>
                    <a:path w="27671" h="2109" extrusionOk="0">
                      <a:moveTo>
                        <a:pt x="8061" y="1"/>
                      </a:moveTo>
                      <a:cubicBezTo>
                        <a:pt x="8031" y="50"/>
                        <a:pt x="7228" y="1142"/>
                        <a:pt x="6911" y="1572"/>
                      </a:cubicBezTo>
                      <a:lnTo>
                        <a:pt x="6911" y="1572"/>
                      </a:lnTo>
                      <a:cubicBezTo>
                        <a:pt x="6589" y="1140"/>
                        <a:pt x="5773" y="32"/>
                        <a:pt x="5763" y="13"/>
                      </a:cubicBezTo>
                      <a:cubicBezTo>
                        <a:pt x="5361" y="544"/>
                        <a:pt x="4980" y="1076"/>
                        <a:pt x="4600" y="1608"/>
                      </a:cubicBezTo>
                      <a:lnTo>
                        <a:pt x="4600" y="1608"/>
                      </a:lnTo>
                      <a:lnTo>
                        <a:pt x="3560" y="215"/>
                      </a:lnTo>
                      <a:lnTo>
                        <a:pt x="3453" y="72"/>
                      </a:lnTo>
                      <a:lnTo>
                        <a:pt x="3358" y="215"/>
                      </a:lnTo>
                      <a:lnTo>
                        <a:pt x="2301" y="1683"/>
                      </a:lnTo>
                      <a:lnTo>
                        <a:pt x="2301" y="1683"/>
                      </a:lnTo>
                      <a:cubicBezTo>
                        <a:pt x="1936" y="1215"/>
                        <a:pt x="1580" y="728"/>
                        <a:pt x="1203" y="263"/>
                      </a:cubicBezTo>
                      <a:lnTo>
                        <a:pt x="1155" y="203"/>
                      </a:lnTo>
                      <a:lnTo>
                        <a:pt x="1120" y="263"/>
                      </a:lnTo>
                      <a:lnTo>
                        <a:pt x="0" y="1834"/>
                      </a:lnTo>
                      <a:lnTo>
                        <a:pt x="24" y="1846"/>
                      </a:lnTo>
                      <a:lnTo>
                        <a:pt x="1164" y="387"/>
                      </a:lnTo>
                      <a:lnTo>
                        <a:pt x="1164" y="387"/>
                      </a:lnTo>
                      <a:cubicBezTo>
                        <a:pt x="1519" y="899"/>
                        <a:pt x="1885" y="1391"/>
                        <a:pt x="2251" y="1894"/>
                      </a:cubicBezTo>
                      <a:lnTo>
                        <a:pt x="2322" y="2001"/>
                      </a:lnTo>
                      <a:lnTo>
                        <a:pt x="2394" y="1894"/>
                      </a:lnTo>
                      <a:lnTo>
                        <a:pt x="3475" y="474"/>
                      </a:lnTo>
                      <a:lnTo>
                        <a:pt x="4513" y="1906"/>
                      </a:lnTo>
                      <a:lnTo>
                        <a:pt x="4608" y="2060"/>
                      </a:lnTo>
                      <a:cubicBezTo>
                        <a:pt x="5005" y="1546"/>
                        <a:pt x="5391" y="1041"/>
                        <a:pt x="5768" y="529"/>
                      </a:cubicBezTo>
                      <a:lnTo>
                        <a:pt x="5768" y="529"/>
                      </a:lnTo>
                      <a:lnTo>
                        <a:pt x="6787" y="1929"/>
                      </a:lnTo>
                      <a:lnTo>
                        <a:pt x="6918" y="2108"/>
                      </a:lnTo>
                      <a:lnTo>
                        <a:pt x="7049" y="1929"/>
                      </a:lnTo>
                      <a:lnTo>
                        <a:pt x="8077" y="566"/>
                      </a:lnTo>
                      <a:lnTo>
                        <a:pt x="8077" y="566"/>
                      </a:lnTo>
                      <a:cubicBezTo>
                        <a:pt x="8453" y="1076"/>
                        <a:pt x="8845" y="1587"/>
                        <a:pt x="9228" y="2108"/>
                      </a:cubicBezTo>
                      <a:cubicBezTo>
                        <a:pt x="9238" y="2078"/>
                        <a:pt x="10060" y="949"/>
                        <a:pt x="10373" y="519"/>
                      </a:cubicBezTo>
                      <a:lnTo>
                        <a:pt x="10373" y="519"/>
                      </a:lnTo>
                      <a:lnTo>
                        <a:pt x="11418" y="1906"/>
                      </a:lnTo>
                      <a:lnTo>
                        <a:pt x="11514" y="2060"/>
                      </a:lnTo>
                      <a:lnTo>
                        <a:pt x="11621" y="1906"/>
                      </a:lnTo>
                      <a:lnTo>
                        <a:pt x="12665" y="466"/>
                      </a:lnTo>
                      <a:lnTo>
                        <a:pt x="13752" y="1882"/>
                      </a:lnTo>
                      <a:lnTo>
                        <a:pt x="13824" y="1965"/>
                      </a:lnTo>
                      <a:lnTo>
                        <a:pt x="13883" y="1882"/>
                      </a:lnTo>
                      <a:lnTo>
                        <a:pt x="14962" y="371"/>
                      </a:lnTo>
                      <a:lnTo>
                        <a:pt x="16074" y="1846"/>
                      </a:lnTo>
                      <a:lnTo>
                        <a:pt x="16121" y="1906"/>
                      </a:lnTo>
                      <a:lnTo>
                        <a:pt x="16157" y="1846"/>
                      </a:lnTo>
                      <a:lnTo>
                        <a:pt x="16741" y="1072"/>
                      </a:lnTo>
                      <a:lnTo>
                        <a:pt x="17275" y="363"/>
                      </a:lnTo>
                      <a:lnTo>
                        <a:pt x="17275" y="363"/>
                      </a:lnTo>
                      <a:cubicBezTo>
                        <a:pt x="17665" y="900"/>
                        <a:pt x="18053" y="1427"/>
                        <a:pt x="18419" y="1953"/>
                      </a:cubicBezTo>
                      <a:lnTo>
                        <a:pt x="18479" y="1882"/>
                      </a:lnTo>
                      <a:lnTo>
                        <a:pt x="19577" y="450"/>
                      </a:lnTo>
                      <a:lnTo>
                        <a:pt x="20634" y="1929"/>
                      </a:lnTo>
                      <a:lnTo>
                        <a:pt x="20729" y="2072"/>
                      </a:lnTo>
                      <a:lnTo>
                        <a:pt x="20836" y="1929"/>
                      </a:lnTo>
                      <a:lnTo>
                        <a:pt x="21889" y="532"/>
                      </a:lnTo>
                      <a:lnTo>
                        <a:pt x="21889" y="532"/>
                      </a:lnTo>
                      <a:cubicBezTo>
                        <a:pt x="22235" y="994"/>
                        <a:pt x="22588" y="1457"/>
                        <a:pt x="22932" y="1929"/>
                      </a:cubicBezTo>
                      <a:lnTo>
                        <a:pt x="23039" y="2072"/>
                      </a:lnTo>
                      <a:cubicBezTo>
                        <a:pt x="23039" y="2072"/>
                        <a:pt x="23912" y="895"/>
                        <a:pt x="24199" y="491"/>
                      </a:cubicBezTo>
                      <a:lnTo>
                        <a:pt x="24199" y="491"/>
                      </a:lnTo>
                      <a:lnTo>
                        <a:pt x="25349" y="2013"/>
                      </a:lnTo>
                      <a:cubicBezTo>
                        <a:pt x="25736" y="1477"/>
                        <a:pt x="26113" y="941"/>
                        <a:pt x="26500" y="406"/>
                      </a:cubicBezTo>
                      <a:lnTo>
                        <a:pt x="26500" y="406"/>
                      </a:lnTo>
                      <a:cubicBezTo>
                        <a:pt x="26885" y="904"/>
                        <a:pt x="27260" y="1381"/>
                        <a:pt x="27635" y="1870"/>
                      </a:cubicBezTo>
                      <a:lnTo>
                        <a:pt x="27671" y="1834"/>
                      </a:lnTo>
                      <a:lnTo>
                        <a:pt x="26504" y="179"/>
                      </a:lnTo>
                      <a:cubicBezTo>
                        <a:pt x="26114" y="680"/>
                        <a:pt x="25735" y="1180"/>
                        <a:pt x="25347" y="1681"/>
                      </a:cubicBezTo>
                      <a:lnTo>
                        <a:pt x="25347" y="1681"/>
                      </a:lnTo>
                      <a:cubicBezTo>
                        <a:pt x="25001" y="1182"/>
                        <a:pt x="24645" y="693"/>
                        <a:pt x="24289" y="215"/>
                      </a:cubicBezTo>
                      <a:lnTo>
                        <a:pt x="24194" y="72"/>
                      </a:lnTo>
                      <a:lnTo>
                        <a:pt x="24099" y="215"/>
                      </a:lnTo>
                      <a:lnTo>
                        <a:pt x="23041" y="1618"/>
                      </a:lnTo>
                      <a:lnTo>
                        <a:pt x="23041" y="1618"/>
                      </a:lnTo>
                      <a:cubicBezTo>
                        <a:pt x="22661" y="1093"/>
                        <a:pt x="22288" y="561"/>
                        <a:pt x="21896" y="48"/>
                      </a:cubicBezTo>
                      <a:cubicBezTo>
                        <a:pt x="21896" y="48"/>
                        <a:pt x="21042" y="1218"/>
                        <a:pt x="20745" y="1627"/>
                      </a:cubicBezTo>
                      <a:lnTo>
                        <a:pt x="20745" y="1627"/>
                      </a:lnTo>
                      <a:lnTo>
                        <a:pt x="19670" y="215"/>
                      </a:lnTo>
                      <a:lnTo>
                        <a:pt x="19586" y="108"/>
                      </a:lnTo>
                      <a:lnTo>
                        <a:pt x="19515" y="215"/>
                      </a:lnTo>
                      <a:lnTo>
                        <a:pt x="18441" y="1707"/>
                      </a:lnTo>
                      <a:lnTo>
                        <a:pt x="18441" y="1707"/>
                      </a:lnTo>
                      <a:cubicBezTo>
                        <a:pt x="18070" y="1231"/>
                        <a:pt x="17708" y="735"/>
                        <a:pt x="17336" y="239"/>
                      </a:cubicBezTo>
                      <a:lnTo>
                        <a:pt x="17288" y="179"/>
                      </a:lnTo>
                      <a:lnTo>
                        <a:pt x="17253" y="239"/>
                      </a:lnTo>
                      <a:lnTo>
                        <a:pt x="16681" y="1025"/>
                      </a:lnTo>
                      <a:lnTo>
                        <a:pt x="16140" y="1743"/>
                      </a:lnTo>
                      <a:lnTo>
                        <a:pt x="16140" y="1743"/>
                      </a:lnTo>
                      <a:lnTo>
                        <a:pt x="15026" y="239"/>
                      </a:lnTo>
                      <a:lnTo>
                        <a:pt x="14990" y="179"/>
                      </a:lnTo>
                      <a:lnTo>
                        <a:pt x="14943" y="239"/>
                      </a:lnTo>
                      <a:lnTo>
                        <a:pt x="13831" y="1698"/>
                      </a:lnTo>
                      <a:lnTo>
                        <a:pt x="13831" y="1698"/>
                      </a:lnTo>
                      <a:lnTo>
                        <a:pt x="12764" y="215"/>
                      </a:lnTo>
                      <a:lnTo>
                        <a:pt x="12681" y="96"/>
                      </a:lnTo>
                      <a:lnTo>
                        <a:pt x="12585" y="215"/>
                      </a:lnTo>
                      <a:lnTo>
                        <a:pt x="11533" y="1625"/>
                      </a:lnTo>
                      <a:lnTo>
                        <a:pt x="10490" y="191"/>
                      </a:lnTo>
                      <a:lnTo>
                        <a:pt x="10371" y="36"/>
                      </a:lnTo>
                      <a:lnTo>
                        <a:pt x="10252" y="191"/>
                      </a:lnTo>
                      <a:lnTo>
                        <a:pt x="9221" y="1573"/>
                      </a:lnTo>
                      <a:lnTo>
                        <a:pt x="9221" y="1573"/>
                      </a:lnTo>
                      <a:cubicBezTo>
                        <a:pt x="8874" y="1114"/>
                        <a:pt x="8544" y="647"/>
                        <a:pt x="8204" y="179"/>
                      </a:cubicBezTo>
                      <a:lnTo>
                        <a:pt x="8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8"/>
                <p:cNvSpPr/>
                <p:nvPr/>
              </p:nvSpPr>
              <p:spPr>
                <a:xfrm>
                  <a:off x="6210000" y="2294525"/>
                  <a:ext cx="690575" cy="7800"/>
                </a:xfrm>
                <a:custGeom>
                  <a:avLst/>
                  <a:gdLst/>
                  <a:ahLst/>
                  <a:cxnLst/>
                  <a:rect l="l" t="t" r="r" b="b"/>
                  <a:pathLst>
                    <a:path w="27623" h="312" extrusionOk="0">
                      <a:moveTo>
                        <a:pt x="6668" y="0"/>
                      </a:moveTo>
                      <a:cubicBezTo>
                        <a:pt x="4445" y="0"/>
                        <a:pt x="2222" y="35"/>
                        <a:pt x="0" y="141"/>
                      </a:cubicBezTo>
                      <a:lnTo>
                        <a:pt x="0" y="176"/>
                      </a:lnTo>
                      <a:cubicBezTo>
                        <a:pt x="2237" y="278"/>
                        <a:pt x="4475" y="312"/>
                        <a:pt x="6713" y="312"/>
                      </a:cubicBezTo>
                      <a:cubicBezTo>
                        <a:pt x="10227" y="312"/>
                        <a:pt x="13744" y="229"/>
                        <a:pt x="17264" y="200"/>
                      </a:cubicBezTo>
                      <a:cubicBezTo>
                        <a:pt x="19055" y="256"/>
                        <a:pt x="20853" y="296"/>
                        <a:pt x="22652" y="296"/>
                      </a:cubicBezTo>
                      <a:cubicBezTo>
                        <a:pt x="24309" y="296"/>
                        <a:pt x="25967" y="262"/>
                        <a:pt x="27623" y="176"/>
                      </a:cubicBezTo>
                      <a:cubicBezTo>
                        <a:pt x="26118" y="65"/>
                        <a:pt x="24576" y="29"/>
                        <a:pt x="23024" y="29"/>
                      </a:cubicBezTo>
                      <a:cubicBezTo>
                        <a:pt x="21100" y="29"/>
                        <a:pt x="19162" y="84"/>
                        <a:pt x="17264" y="117"/>
                      </a:cubicBezTo>
                      <a:cubicBezTo>
                        <a:pt x="13728" y="88"/>
                        <a:pt x="10197" y="0"/>
                        <a:pt x="6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8"/>
                <p:cNvSpPr/>
                <p:nvPr/>
              </p:nvSpPr>
              <p:spPr>
                <a:xfrm>
                  <a:off x="6210000" y="2391625"/>
                  <a:ext cx="690575" cy="7900"/>
                </a:xfrm>
                <a:custGeom>
                  <a:avLst/>
                  <a:gdLst/>
                  <a:ahLst/>
                  <a:cxnLst/>
                  <a:rect l="l" t="t" r="r" b="b"/>
                  <a:pathLst>
                    <a:path w="27623" h="316" extrusionOk="0">
                      <a:moveTo>
                        <a:pt x="6831" y="0"/>
                      </a:moveTo>
                      <a:cubicBezTo>
                        <a:pt x="4554" y="0"/>
                        <a:pt x="2277" y="37"/>
                        <a:pt x="0" y="150"/>
                      </a:cubicBezTo>
                      <a:lnTo>
                        <a:pt x="0" y="174"/>
                      </a:lnTo>
                      <a:cubicBezTo>
                        <a:pt x="2245" y="281"/>
                        <a:pt x="4490" y="315"/>
                        <a:pt x="6735" y="315"/>
                      </a:cubicBezTo>
                      <a:cubicBezTo>
                        <a:pt x="10242" y="315"/>
                        <a:pt x="13751" y="231"/>
                        <a:pt x="17264" y="210"/>
                      </a:cubicBezTo>
                      <a:cubicBezTo>
                        <a:pt x="19022" y="258"/>
                        <a:pt x="20786" y="295"/>
                        <a:pt x="22551" y="295"/>
                      </a:cubicBezTo>
                      <a:cubicBezTo>
                        <a:pt x="24241" y="295"/>
                        <a:pt x="25933" y="261"/>
                        <a:pt x="27623" y="174"/>
                      </a:cubicBezTo>
                      <a:cubicBezTo>
                        <a:pt x="26118" y="62"/>
                        <a:pt x="24576" y="27"/>
                        <a:pt x="23024" y="27"/>
                      </a:cubicBezTo>
                      <a:cubicBezTo>
                        <a:pt x="21100" y="27"/>
                        <a:pt x="19162" y="81"/>
                        <a:pt x="17264" y="114"/>
                      </a:cubicBezTo>
                      <a:cubicBezTo>
                        <a:pt x="13783" y="86"/>
                        <a:pt x="10306" y="0"/>
                        <a:pt x="6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8"/>
                <p:cNvSpPr/>
                <p:nvPr/>
              </p:nvSpPr>
              <p:spPr>
                <a:xfrm>
                  <a:off x="6210000" y="2488750"/>
                  <a:ext cx="690575" cy="7875"/>
                </a:xfrm>
                <a:custGeom>
                  <a:avLst/>
                  <a:gdLst/>
                  <a:ahLst/>
                  <a:cxnLst/>
                  <a:rect l="l" t="t" r="r" b="b"/>
                  <a:pathLst>
                    <a:path w="27623" h="315" extrusionOk="0">
                      <a:moveTo>
                        <a:pt x="6690" y="0"/>
                      </a:moveTo>
                      <a:cubicBezTo>
                        <a:pt x="4459" y="0"/>
                        <a:pt x="2230" y="36"/>
                        <a:pt x="0" y="147"/>
                      </a:cubicBezTo>
                      <a:lnTo>
                        <a:pt x="0" y="170"/>
                      </a:lnTo>
                      <a:cubicBezTo>
                        <a:pt x="2294" y="280"/>
                        <a:pt x="4588" y="315"/>
                        <a:pt x="6883" y="315"/>
                      </a:cubicBezTo>
                      <a:cubicBezTo>
                        <a:pt x="10341" y="315"/>
                        <a:pt x="13800" y="235"/>
                        <a:pt x="17264" y="206"/>
                      </a:cubicBezTo>
                      <a:cubicBezTo>
                        <a:pt x="18985" y="260"/>
                        <a:pt x="20711" y="295"/>
                        <a:pt x="22439" y="295"/>
                      </a:cubicBezTo>
                      <a:cubicBezTo>
                        <a:pt x="24167" y="295"/>
                        <a:pt x="25896" y="260"/>
                        <a:pt x="27623" y="170"/>
                      </a:cubicBezTo>
                      <a:cubicBezTo>
                        <a:pt x="26107" y="53"/>
                        <a:pt x="24553" y="14"/>
                        <a:pt x="22989" y="14"/>
                      </a:cubicBezTo>
                      <a:cubicBezTo>
                        <a:pt x="21077" y="14"/>
                        <a:pt x="19151" y="71"/>
                        <a:pt x="17264" y="111"/>
                      </a:cubicBezTo>
                      <a:cubicBezTo>
                        <a:pt x="13736" y="89"/>
                        <a:pt x="10212" y="0"/>
                        <a:pt x="6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8"/>
                <p:cNvSpPr/>
                <p:nvPr/>
              </p:nvSpPr>
              <p:spPr>
                <a:xfrm>
                  <a:off x="6210000" y="2585800"/>
                  <a:ext cx="690575" cy="7925"/>
                </a:xfrm>
                <a:custGeom>
                  <a:avLst/>
                  <a:gdLst/>
                  <a:ahLst/>
                  <a:cxnLst/>
                  <a:rect l="l" t="t" r="r" b="b"/>
                  <a:pathLst>
                    <a:path w="27623" h="317" extrusionOk="0">
                      <a:moveTo>
                        <a:pt x="6626" y="0"/>
                      </a:moveTo>
                      <a:cubicBezTo>
                        <a:pt x="4417" y="0"/>
                        <a:pt x="2209" y="36"/>
                        <a:pt x="0" y="146"/>
                      </a:cubicBezTo>
                      <a:lnTo>
                        <a:pt x="0" y="182"/>
                      </a:lnTo>
                      <a:cubicBezTo>
                        <a:pt x="2237" y="284"/>
                        <a:pt x="4475" y="317"/>
                        <a:pt x="6713" y="317"/>
                      </a:cubicBezTo>
                      <a:cubicBezTo>
                        <a:pt x="10227" y="317"/>
                        <a:pt x="13744" y="235"/>
                        <a:pt x="17264" y="205"/>
                      </a:cubicBezTo>
                      <a:cubicBezTo>
                        <a:pt x="19055" y="261"/>
                        <a:pt x="20853" y="301"/>
                        <a:pt x="22652" y="301"/>
                      </a:cubicBezTo>
                      <a:cubicBezTo>
                        <a:pt x="24309" y="301"/>
                        <a:pt x="25967" y="267"/>
                        <a:pt x="27623" y="182"/>
                      </a:cubicBezTo>
                      <a:cubicBezTo>
                        <a:pt x="26097" y="58"/>
                        <a:pt x="24532" y="17"/>
                        <a:pt x="22958" y="17"/>
                      </a:cubicBezTo>
                      <a:cubicBezTo>
                        <a:pt x="21056" y="17"/>
                        <a:pt x="19140" y="77"/>
                        <a:pt x="17264" y="122"/>
                      </a:cubicBezTo>
                      <a:cubicBezTo>
                        <a:pt x="13715" y="93"/>
                        <a:pt x="10170" y="0"/>
                        <a:pt x="6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8"/>
                <p:cNvSpPr/>
                <p:nvPr/>
              </p:nvSpPr>
              <p:spPr>
                <a:xfrm>
                  <a:off x="5819175" y="2322300"/>
                  <a:ext cx="203325" cy="8050"/>
                </a:xfrm>
                <a:custGeom>
                  <a:avLst/>
                  <a:gdLst/>
                  <a:ahLst/>
                  <a:cxnLst/>
                  <a:rect l="l" t="t" r="r" b="b"/>
                  <a:pathLst>
                    <a:path w="8133" h="322" extrusionOk="0">
                      <a:moveTo>
                        <a:pt x="4057" y="0"/>
                      </a:moveTo>
                      <a:cubicBezTo>
                        <a:pt x="2700" y="0"/>
                        <a:pt x="1346" y="54"/>
                        <a:pt x="0" y="161"/>
                      </a:cubicBezTo>
                      <a:cubicBezTo>
                        <a:pt x="1352" y="268"/>
                        <a:pt x="2706" y="322"/>
                        <a:pt x="4062" y="322"/>
                      </a:cubicBezTo>
                      <a:cubicBezTo>
                        <a:pt x="5418" y="322"/>
                        <a:pt x="6775" y="268"/>
                        <a:pt x="8132" y="161"/>
                      </a:cubicBezTo>
                      <a:cubicBezTo>
                        <a:pt x="6775" y="54"/>
                        <a:pt x="5415" y="0"/>
                        <a:pt x="4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8"/>
                <p:cNvSpPr/>
                <p:nvPr/>
              </p:nvSpPr>
              <p:spPr>
                <a:xfrm>
                  <a:off x="5840900" y="2359725"/>
                  <a:ext cx="159575" cy="7825"/>
                </a:xfrm>
                <a:custGeom>
                  <a:avLst/>
                  <a:gdLst/>
                  <a:ahLst/>
                  <a:cxnLst/>
                  <a:rect l="l" t="t" r="r" b="b"/>
                  <a:pathLst>
                    <a:path w="6383" h="313" extrusionOk="0">
                      <a:moveTo>
                        <a:pt x="3191" y="0"/>
                      </a:moveTo>
                      <a:cubicBezTo>
                        <a:pt x="2126" y="0"/>
                        <a:pt x="1060" y="51"/>
                        <a:pt x="0" y="152"/>
                      </a:cubicBezTo>
                      <a:cubicBezTo>
                        <a:pt x="1054" y="259"/>
                        <a:pt x="2117" y="313"/>
                        <a:pt x="3182" y="313"/>
                      </a:cubicBezTo>
                      <a:cubicBezTo>
                        <a:pt x="4248" y="313"/>
                        <a:pt x="5316" y="259"/>
                        <a:pt x="6382" y="152"/>
                      </a:cubicBezTo>
                      <a:cubicBezTo>
                        <a:pt x="5322" y="51"/>
                        <a:pt x="4257" y="0"/>
                        <a:pt x="3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8"/>
                <p:cNvSpPr/>
                <p:nvPr/>
              </p:nvSpPr>
              <p:spPr>
                <a:xfrm>
                  <a:off x="5819175" y="2544525"/>
                  <a:ext cx="203325" cy="7950"/>
                </a:xfrm>
                <a:custGeom>
                  <a:avLst/>
                  <a:gdLst/>
                  <a:ahLst/>
                  <a:cxnLst/>
                  <a:rect l="l" t="t" r="r" b="b"/>
                  <a:pathLst>
                    <a:path w="8133" h="318" extrusionOk="0">
                      <a:moveTo>
                        <a:pt x="4002" y="1"/>
                      </a:moveTo>
                      <a:cubicBezTo>
                        <a:pt x="2663" y="1"/>
                        <a:pt x="1327" y="54"/>
                        <a:pt x="0" y="166"/>
                      </a:cubicBezTo>
                      <a:cubicBezTo>
                        <a:pt x="1352" y="267"/>
                        <a:pt x="2706" y="318"/>
                        <a:pt x="4062" y="318"/>
                      </a:cubicBezTo>
                      <a:cubicBezTo>
                        <a:pt x="5418" y="318"/>
                        <a:pt x="6775" y="267"/>
                        <a:pt x="8132" y="166"/>
                      </a:cubicBezTo>
                      <a:cubicBezTo>
                        <a:pt x="6757" y="57"/>
                        <a:pt x="5378" y="1"/>
                        <a:pt x="4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8"/>
                <p:cNvSpPr/>
                <p:nvPr/>
              </p:nvSpPr>
              <p:spPr>
                <a:xfrm>
                  <a:off x="5840900" y="2581925"/>
                  <a:ext cx="159575" cy="8050"/>
                </a:xfrm>
                <a:custGeom>
                  <a:avLst/>
                  <a:gdLst/>
                  <a:ahLst/>
                  <a:cxnLst/>
                  <a:rect l="l" t="t" r="r" b="b"/>
                  <a:pathLst>
                    <a:path w="6383" h="322" extrusionOk="0">
                      <a:moveTo>
                        <a:pt x="3191" y="0"/>
                      </a:moveTo>
                      <a:cubicBezTo>
                        <a:pt x="2126" y="0"/>
                        <a:pt x="1060" y="57"/>
                        <a:pt x="0" y="170"/>
                      </a:cubicBezTo>
                      <a:cubicBezTo>
                        <a:pt x="1054" y="271"/>
                        <a:pt x="2117" y="322"/>
                        <a:pt x="3182" y="322"/>
                      </a:cubicBezTo>
                      <a:cubicBezTo>
                        <a:pt x="4248" y="322"/>
                        <a:pt x="5316" y="271"/>
                        <a:pt x="6382" y="170"/>
                      </a:cubicBezTo>
                      <a:cubicBezTo>
                        <a:pt x="5322" y="57"/>
                        <a:pt x="4257" y="0"/>
                        <a:pt x="3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8"/>
                <p:cNvSpPr/>
                <p:nvPr/>
              </p:nvSpPr>
              <p:spPr>
                <a:xfrm>
                  <a:off x="5819175" y="2495525"/>
                  <a:ext cx="203325" cy="7850"/>
                </a:xfrm>
                <a:custGeom>
                  <a:avLst/>
                  <a:gdLst/>
                  <a:ahLst/>
                  <a:cxnLst/>
                  <a:rect l="l" t="t" r="r" b="b"/>
                  <a:pathLst>
                    <a:path w="8133" h="314" extrusionOk="0">
                      <a:moveTo>
                        <a:pt x="4066" y="1"/>
                      </a:moveTo>
                      <a:cubicBezTo>
                        <a:pt x="2712" y="1"/>
                        <a:pt x="1358" y="54"/>
                        <a:pt x="0" y="161"/>
                      </a:cubicBezTo>
                      <a:cubicBezTo>
                        <a:pt x="1346" y="262"/>
                        <a:pt x="2700" y="313"/>
                        <a:pt x="4057" y="313"/>
                      </a:cubicBezTo>
                      <a:cubicBezTo>
                        <a:pt x="5415" y="313"/>
                        <a:pt x="6775" y="262"/>
                        <a:pt x="8132" y="161"/>
                      </a:cubicBezTo>
                      <a:cubicBezTo>
                        <a:pt x="6775" y="54"/>
                        <a:pt x="5421" y="1"/>
                        <a:pt x="4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8"/>
                <p:cNvSpPr/>
                <p:nvPr/>
              </p:nvSpPr>
              <p:spPr>
                <a:xfrm>
                  <a:off x="5840900" y="2457950"/>
                  <a:ext cx="159575" cy="7825"/>
                </a:xfrm>
                <a:custGeom>
                  <a:avLst/>
                  <a:gdLst/>
                  <a:ahLst/>
                  <a:cxnLst/>
                  <a:rect l="l" t="t" r="r" b="b"/>
                  <a:pathLst>
                    <a:path w="6383" h="313" extrusionOk="0">
                      <a:moveTo>
                        <a:pt x="3191" y="0"/>
                      </a:moveTo>
                      <a:cubicBezTo>
                        <a:pt x="2126" y="0"/>
                        <a:pt x="1060" y="51"/>
                        <a:pt x="0" y="152"/>
                      </a:cubicBezTo>
                      <a:cubicBezTo>
                        <a:pt x="1060" y="259"/>
                        <a:pt x="2126" y="313"/>
                        <a:pt x="3191" y="313"/>
                      </a:cubicBezTo>
                      <a:cubicBezTo>
                        <a:pt x="4257" y="313"/>
                        <a:pt x="5322" y="259"/>
                        <a:pt x="6382" y="152"/>
                      </a:cubicBezTo>
                      <a:cubicBezTo>
                        <a:pt x="5322" y="51"/>
                        <a:pt x="4257" y="0"/>
                        <a:pt x="3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8"/>
                <p:cNvSpPr/>
                <p:nvPr/>
              </p:nvSpPr>
              <p:spPr>
                <a:xfrm>
                  <a:off x="5801300" y="2299525"/>
                  <a:ext cx="225050" cy="128900"/>
                </a:xfrm>
                <a:custGeom>
                  <a:avLst/>
                  <a:gdLst/>
                  <a:ahLst/>
                  <a:cxnLst/>
                  <a:rect l="l" t="t" r="r" b="b"/>
                  <a:pathLst>
                    <a:path w="9002" h="5156" extrusionOk="0">
                      <a:moveTo>
                        <a:pt x="8847" y="0"/>
                      </a:moveTo>
                      <a:cubicBezTo>
                        <a:pt x="8692" y="584"/>
                        <a:pt x="8561" y="1131"/>
                        <a:pt x="8335" y="1643"/>
                      </a:cubicBezTo>
                      <a:cubicBezTo>
                        <a:pt x="8109" y="2143"/>
                        <a:pt x="7835" y="2596"/>
                        <a:pt x="7478" y="2941"/>
                      </a:cubicBezTo>
                      <a:cubicBezTo>
                        <a:pt x="6811" y="3596"/>
                        <a:pt x="5775" y="3923"/>
                        <a:pt x="4741" y="3923"/>
                      </a:cubicBezTo>
                      <a:cubicBezTo>
                        <a:pt x="3707" y="3923"/>
                        <a:pt x="2674" y="3596"/>
                        <a:pt x="2013" y="2941"/>
                      </a:cubicBezTo>
                      <a:cubicBezTo>
                        <a:pt x="1227" y="2191"/>
                        <a:pt x="894" y="1096"/>
                        <a:pt x="644" y="24"/>
                      </a:cubicBezTo>
                      <a:lnTo>
                        <a:pt x="644" y="24"/>
                      </a:lnTo>
                      <a:cubicBezTo>
                        <a:pt x="1" y="2893"/>
                        <a:pt x="1775" y="5144"/>
                        <a:pt x="4751" y="5156"/>
                      </a:cubicBezTo>
                      <a:cubicBezTo>
                        <a:pt x="6835" y="5156"/>
                        <a:pt x="8633" y="3929"/>
                        <a:pt x="8931" y="1810"/>
                      </a:cubicBezTo>
                      <a:cubicBezTo>
                        <a:pt x="9002" y="1215"/>
                        <a:pt x="8978" y="584"/>
                        <a:pt x="8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8"/>
                <p:cNvSpPr/>
                <p:nvPr/>
              </p:nvSpPr>
              <p:spPr>
                <a:xfrm>
                  <a:off x="5813225" y="2401925"/>
                  <a:ext cx="224750" cy="128900"/>
                </a:xfrm>
                <a:custGeom>
                  <a:avLst/>
                  <a:gdLst/>
                  <a:ahLst/>
                  <a:cxnLst/>
                  <a:rect l="l" t="t" r="r" b="b"/>
                  <a:pathLst>
                    <a:path w="8990" h="5156" extrusionOk="0">
                      <a:moveTo>
                        <a:pt x="4251" y="0"/>
                      </a:moveTo>
                      <a:cubicBezTo>
                        <a:pt x="2167" y="0"/>
                        <a:pt x="369" y="1214"/>
                        <a:pt x="72" y="3346"/>
                      </a:cubicBezTo>
                      <a:cubicBezTo>
                        <a:pt x="0" y="3941"/>
                        <a:pt x="24" y="4572"/>
                        <a:pt x="167" y="5155"/>
                      </a:cubicBezTo>
                      <a:cubicBezTo>
                        <a:pt x="310" y="4572"/>
                        <a:pt x="453" y="4012"/>
                        <a:pt x="667" y="3512"/>
                      </a:cubicBezTo>
                      <a:cubicBezTo>
                        <a:pt x="893" y="3012"/>
                        <a:pt x="1179" y="2560"/>
                        <a:pt x="1536" y="2215"/>
                      </a:cubicBezTo>
                      <a:cubicBezTo>
                        <a:pt x="2197" y="1560"/>
                        <a:pt x="3230" y="1232"/>
                        <a:pt x="4264" y="1232"/>
                      </a:cubicBezTo>
                      <a:cubicBezTo>
                        <a:pt x="5298" y="1232"/>
                        <a:pt x="6334" y="1560"/>
                        <a:pt x="7001" y="2215"/>
                      </a:cubicBezTo>
                      <a:cubicBezTo>
                        <a:pt x="7787" y="2965"/>
                        <a:pt x="8108" y="4060"/>
                        <a:pt x="8370" y="5132"/>
                      </a:cubicBezTo>
                      <a:cubicBezTo>
                        <a:pt x="8989" y="2262"/>
                        <a:pt x="7215" y="0"/>
                        <a:pt x="4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8"/>
                <p:cNvSpPr/>
                <p:nvPr/>
              </p:nvSpPr>
              <p:spPr>
                <a:xfrm>
                  <a:off x="5801300" y="2517400"/>
                  <a:ext cx="225050" cy="128625"/>
                </a:xfrm>
                <a:custGeom>
                  <a:avLst/>
                  <a:gdLst/>
                  <a:ahLst/>
                  <a:cxnLst/>
                  <a:rect l="l" t="t" r="r" b="b"/>
                  <a:pathLst>
                    <a:path w="9002" h="5145" extrusionOk="0">
                      <a:moveTo>
                        <a:pt x="8847" y="1"/>
                      </a:moveTo>
                      <a:cubicBezTo>
                        <a:pt x="8692" y="572"/>
                        <a:pt x="8561" y="1132"/>
                        <a:pt x="8335" y="1632"/>
                      </a:cubicBezTo>
                      <a:cubicBezTo>
                        <a:pt x="8109" y="2144"/>
                        <a:pt x="7835" y="2584"/>
                        <a:pt x="7478" y="2930"/>
                      </a:cubicBezTo>
                      <a:cubicBezTo>
                        <a:pt x="6811" y="3584"/>
                        <a:pt x="5775" y="3912"/>
                        <a:pt x="4741" y="3912"/>
                      </a:cubicBezTo>
                      <a:cubicBezTo>
                        <a:pt x="3707" y="3912"/>
                        <a:pt x="2674" y="3584"/>
                        <a:pt x="2013" y="2930"/>
                      </a:cubicBezTo>
                      <a:cubicBezTo>
                        <a:pt x="1227" y="2179"/>
                        <a:pt x="894" y="1084"/>
                        <a:pt x="644" y="13"/>
                      </a:cubicBezTo>
                      <a:lnTo>
                        <a:pt x="644" y="13"/>
                      </a:lnTo>
                      <a:cubicBezTo>
                        <a:pt x="1" y="2882"/>
                        <a:pt x="1775" y="5132"/>
                        <a:pt x="4751" y="5144"/>
                      </a:cubicBezTo>
                      <a:cubicBezTo>
                        <a:pt x="6835" y="5144"/>
                        <a:pt x="8633" y="3930"/>
                        <a:pt x="8931" y="1798"/>
                      </a:cubicBezTo>
                      <a:cubicBezTo>
                        <a:pt x="9002" y="1203"/>
                        <a:pt x="8978" y="572"/>
                        <a:pt x="8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8"/>
                <p:cNvSpPr/>
                <p:nvPr/>
              </p:nvSpPr>
              <p:spPr>
                <a:xfrm>
                  <a:off x="5819175" y="2757475"/>
                  <a:ext cx="203325" cy="7825"/>
                </a:xfrm>
                <a:custGeom>
                  <a:avLst/>
                  <a:gdLst/>
                  <a:ahLst/>
                  <a:cxnLst/>
                  <a:rect l="l" t="t" r="r" b="b"/>
                  <a:pathLst>
                    <a:path w="8133" h="313" extrusionOk="0">
                      <a:moveTo>
                        <a:pt x="4057" y="0"/>
                      </a:moveTo>
                      <a:cubicBezTo>
                        <a:pt x="2700" y="0"/>
                        <a:pt x="1346" y="54"/>
                        <a:pt x="0" y="161"/>
                      </a:cubicBezTo>
                      <a:cubicBezTo>
                        <a:pt x="1352" y="262"/>
                        <a:pt x="2706" y="313"/>
                        <a:pt x="4062" y="313"/>
                      </a:cubicBezTo>
                      <a:cubicBezTo>
                        <a:pt x="5418" y="313"/>
                        <a:pt x="6775" y="262"/>
                        <a:pt x="8132" y="161"/>
                      </a:cubicBezTo>
                      <a:cubicBezTo>
                        <a:pt x="6775" y="54"/>
                        <a:pt x="5415" y="0"/>
                        <a:pt x="4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8"/>
                <p:cNvSpPr/>
                <p:nvPr/>
              </p:nvSpPr>
              <p:spPr>
                <a:xfrm>
                  <a:off x="5840900" y="2794975"/>
                  <a:ext cx="159575" cy="7825"/>
                </a:xfrm>
                <a:custGeom>
                  <a:avLst/>
                  <a:gdLst/>
                  <a:ahLst/>
                  <a:cxnLst/>
                  <a:rect l="l" t="t" r="r" b="b"/>
                  <a:pathLst>
                    <a:path w="6383" h="313" extrusionOk="0">
                      <a:moveTo>
                        <a:pt x="3191" y="0"/>
                      </a:moveTo>
                      <a:cubicBezTo>
                        <a:pt x="2126" y="0"/>
                        <a:pt x="1060" y="54"/>
                        <a:pt x="0" y="161"/>
                      </a:cubicBezTo>
                      <a:cubicBezTo>
                        <a:pt x="1054" y="262"/>
                        <a:pt x="2117" y="313"/>
                        <a:pt x="3182" y="313"/>
                      </a:cubicBezTo>
                      <a:cubicBezTo>
                        <a:pt x="4248" y="313"/>
                        <a:pt x="5316" y="262"/>
                        <a:pt x="6382" y="161"/>
                      </a:cubicBezTo>
                      <a:cubicBezTo>
                        <a:pt x="5322" y="54"/>
                        <a:pt x="4257" y="0"/>
                        <a:pt x="3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8"/>
                <p:cNvSpPr/>
                <p:nvPr/>
              </p:nvSpPr>
              <p:spPr>
                <a:xfrm>
                  <a:off x="5819175" y="2708350"/>
                  <a:ext cx="203325" cy="7950"/>
                </a:xfrm>
                <a:custGeom>
                  <a:avLst/>
                  <a:gdLst/>
                  <a:ahLst/>
                  <a:cxnLst/>
                  <a:rect l="l" t="t" r="r" b="b"/>
                  <a:pathLst>
                    <a:path w="8133" h="318" extrusionOk="0">
                      <a:moveTo>
                        <a:pt x="4066" y="0"/>
                      </a:moveTo>
                      <a:cubicBezTo>
                        <a:pt x="2712" y="0"/>
                        <a:pt x="1358" y="54"/>
                        <a:pt x="0" y="161"/>
                      </a:cubicBezTo>
                      <a:cubicBezTo>
                        <a:pt x="1365" y="264"/>
                        <a:pt x="2739" y="318"/>
                        <a:pt x="4115" y="318"/>
                      </a:cubicBezTo>
                      <a:cubicBezTo>
                        <a:pt x="5453" y="318"/>
                        <a:pt x="6794" y="267"/>
                        <a:pt x="8132" y="161"/>
                      </a:cubicBezTo>
                      <a:cubicBezTo>
                        <a:pt x="6775" y="54"/>
                        <a:pt x="5421" y="0"/>
                        <a:pt x="4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8"/>
                <p:cNvSpPr/>
                <p:nvPr/>
              </p:nvSpPr>
              <p:spPr>
                <a:xfrm>
                  <a:off x="5840900" y="2670775"/>
                  <a:ext cx="159575" cy="8050"/>
                </a:xfrm>
                <a:custGeom>
                  <a:avLst/>
                  <a:gdLst/>
                  <a:ahLst/>
                  <a:cxnLst/>
                  <a:rect l="l" t="t" r="r" b="b"/>
                  <a:pathLst>
                    <a:path w="6383" h="322" extrusionOk="0">
                      <a:moveTo>
                        <a:pt x="3191" y="0"/>
                      </a:moveTo>
                      <a:cubicBezTo>
                        <a:pt x="2126" y="0"/>
                        <a:pt x="1060" y="51"/>
                        <a:pt x="0" y="152"/>
                      </a:cubicBezTo>
                      <a:cubicBezTo>
                        <a:pt x="1060" y="265"/>
                        <a:pt x="2126" y="322"/>
                        <a:pt x="3191" y="322"/>
                      </a:cubicBezTo>
                      <a:cubicBezTo>
                        <a:pt x="4257" y="322"/>
                        <a:pt x="5322" y="265"/>
                        <a:pt x="6382" y="152"/>
                      </a:cubicBezTo>
                      <a:cubicBezTo>
                        <a:pt x="5322" y="51"/>
                        <a:pt x="4257" y="0"/>
                        <a:pt x="3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8"/>
                <p:cNvSpPr/>
                <p:nvPr/>
              </p:nvSpPr>
              <p:spPr>
                <a:xfrm>
                  <a:off x="5813225" y="2614725"/>
                  <a:ext cx="224750" cy="128625"/>
                </a:xfrm>
                <a:custGeom>
                  <a:avLst/>
                  <a:gdLst/>
                  <a:ahLst/>
                  <a:cxnLst/>
                  <a:rect l="l" t="t" r="r" b="b"/>
                  <a:pathLst>
                    <a:path w="8990" h="5145" extrusionOk="0">
                      <a:moveTo>
                        <a:pt x="4251" y="1"/>
                      </a:moveTo>
                      <a:cubicBezTo>
                        <a:pt x="2167" y="1"/>
                        <a:pt x="369" y="1215"/>
                        <a:pt x="72" y="3347"/>
                      </a:cubicBezTo>
                      <a:cubicBezTo>
                        <a:pt x="0" y="3942"/>
                        <a:pt x="24" y="4573"/>
                        <a:pt x="167" y="5144"/>
                      </a:cubicBezTo>
                      <a:cubicBezTo>
                        <a:pt x="310" y="4573"/>
                        <a:pt x="453" y="4013"/>
                        <a:pt x="667" y="3513"/>
                      </a:cubicBezTo>
                      <a:cubicBezTo>
                        <a:pt x="893" y="3013"/>
                        <a:pt x="1179" y="2561"/>
                        <a:pt x="1536" y="2216"/>
                      </a:cubicBezTo>
                      <a:cubicBezTo>
                        <a:pt x="2197" y="1561"/>
                        <a:pt x="3230" y="1233"/>
                        <a:pt x="4264" y="1233"/>
                      </a:cubicBezTo>
                      <a:cubicBezTo>
                        <a:pt x="5298" y="1233"/>
                        <a:pt x="6334" y="1561"/>
                        <a:pt x="7001" y="2216"/>
                      </a:cubicBezTo>
                      <a:cubicBezTo>
                        <a:pt x="7787" y="2966"/>
                        <a:pt x="8108" y="4061"/>
                        <a:pt x="8370" y="5133"/>
                      </a:cubicBezTo>
                      <a:cubicBezTo>
                        <a:pt x="8989" y="2263"/>
                        <a:pt x="7215" y="1"/>
                        <a:pt x="4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8"/>
                <p:cNvSpPr/>
                <p:nvPr/>
              </p:nvSpPr>
              <p:spPr>
                <a:xfrm>
                  <a:off x="5801300" y="2729925"/>
                  <a:ext cx="225050" cy="128925"/>
                </a:xfrm>
                <a:custGeom>
                  <a:avLst/>
                  <a:gdLst/>
                  <a:ahLst/>
                  <a:cxnLst/>
                  <a:rect l="l" t="t" r="r" b="b"/>
                  <a:pathLst>
                    <a:path w="9002" h="5157" extrusionOk="0">
                      <a:moveTo>
                        <a:pt x="8847" y="1"/>
                      </a:moveTo>
                      <a:cubicBezTo>
                        <a:pt x="8692" y="584"/>
                        <a:pt x="8561" y="1132"/>
                        <a:pt x="8335" y="1644"/>
                      </a:cubicBezTo>
                      <a:cubicBezTo>
                        <a:pt x="8109" y="2156"/>
                        <a:pt x="7835" y="2596"/>
                        <a:pt x="7478" y="2942"/>
                      </a:cubicBezTo>
                      <a:cubicBezTo>
                        <a:pt x="6811" y="3596"/>
                        <a:pt x="5775" y="3924"/>
                        <a:pt x="4741" y="3924"/>
                      </a:cubicBezTo>
                      <a:cubicBezTo>
                        <a:pt x="3707" y="3924"/>
                        <a:pt x="2674" y="3596"/>
                        <a:pt x="2013" y="2942"/>
                      </a:cubicBezTo>
                      <a:cubicBezTo>
                        <a:pt x="1227" y="2191"/>
                        <a:pt x="894" y="1096"/>
                        <a:pt x="644" y="24"/>
                      </a:cubicBezTo>
                      <a:lnTo>
                        <a:pt x="644" y="24"/>
                      </a:lnTo>
                      <a:cubicBezTo>
                        <a:pt x="1" y="2894"/>
                        <a:pt x="1775" y="5156"/>
                        <a:pt x="4751" y="5156"/>
                      </a:cubicBezTo>
                      <a:cubicBezTo>
                        <a:pt x="6835" y="5156"/>
                        <a:pt x="8633" y="3930"/>
                        <a:pt x="8931" y="1810"/>
                      </a:cubicBezTo>
                      <a:cubicBezTo>
                        <a:pt x="9002" y="1215"/>
                        <a:pt x="8978" y="584"/>
                        <a:pt x="88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8"/>
                <p:cNvSpPr/>
                <p:nvPr/>
              </p:nvSpPr>
              <p:spPr>
                <a:xfrm>
                  <a:off x="5817375" y="2925925"/>
                  <a:ext cx="203025" cy="7850"/>
                </a:xfrm>
                <a:custGeom>
                  <a:avLst/>
                  <a:gdLst/>
                  <a:ahLst/>
                  <a:cxnLst/>
                  <a:rect l="l" t="t" r="r" b="b"/>
                  <a:pathLst>
                    <a:path w="8121" h="314" extrusionOk="0">
                      <a:moveTo>
                        <a:pt x="4061" y="1"/>
                      </a:moveTo>
                      <a:cubicBezTo>
                        <a:pt x="2706" y="1"/>
                        <a:pt x="1352" y="55"/>
                        <a:pt x="1" y="162"/>
                      </a:cubicBezTo>
                      <a:cubicBezTo>
                        <a:pt x="1346" y="263"/>
                        <a:pt x="2701" y="313"/>
                        <a:pt x="4056" y="313"/>
                      </a:cubicBezTo>
                      <a:cubicBezTo>
                        <a:pt x="5412" y="313"/>
                        <a:pt x="6769" y="263"/>
                        <a:pt x="8121" y="162"/>
                      </a:cubicBezTo>
                      <a:cubicBezTo>
                        <a:pt x="6769" y="55"/>
                        <a:pt x="5415" y="1"/>
                        <a:pt x="4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8"/>
                <p:cNvSpPr/>
                <p:nvPr/>
              </p:nvSpPr>
              <p:spPr>
                <a:xfrm>
                  <a:off x="5838825" y="2888350"/>
                  <a:ext cx="159850" cy="7850"/>
                </a:xfrm>
                <a:custGeom>
                  <a:avLst/>
                  <a:gdLst/>
                  <a:ahLst/>
                  <a:cxnLst/>
                  <a:rect l="l" t="t" r="r" b="b"/>
                  <a:pathLst>
                    <a:path w="6394" h="314" extrusionOk="0">
                      <a:moveTo>
                        <a:pt x="3201" y="1"/>
                      </a:moveTo>
                      <a:cubicBezTo>
                        <a:pt x="2134" y="1"/>
                        <a:pt x="1066" y="51"/>
                        <a:pt x="0" y="153"/>
                      </a:cubicBezTo>
                      <a:cubicBezTo>
                        <a:pt x="1066" y="260"/>
                        <a:pt x="2134" y="313"/>
                        <a:pt x="3201" y="313"/>
                      </a:cubicBezTo>
                      <a:cubicBezTo>
                        <a:pt x="4268" y="313"/>
                        <a:pt x="5334" y="260"/>
                        <a:pt x="6394" y="153"/>
                      </a:cubicBezTo>
                      <a:cubicBezTo>
                        <a:pt x="5334" y="51"/>
                        <a:pt x="4268" y="1"/>
                        <a:pt x="3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8"/>
                <p:cNvSpPr/>
                <p:nvPr/>
              </p:nvSpPr>
              <p:spPr>
                <a:xfrm>
                  <a:off x="5813225" y="2827850"/>
                  <a:ext cx="224750" cy="128925"/>
                </a:xfrm>
                <a:custGeom>
                  <a:avLst/>
                  <a:gdLst/>
                  <a:ahLst/>
                  <a:cxnLst/>
                  <a:rect l="l" t="t" r="r" b="b"/>
                  <a:pathLst>
                    <a:path w="8990" h="5157" extrusionOk="0">
                      <a:moveTo>
                        <a:pt x="4251" y="1"/>
                      </a:moveTo>
                      <a:cubicBezTo>
                        <a:pt x="2167" y="1"/>
                        <a:pt x="369" y="1227"/>
                        <a:pt x="72" y="3358"/>
                      </a:cubicBezTo>
                      <a:cubicBezTo>
                        <a:pt x="0" y="3954"/>
                        <a:pt x="24" y="4573"/>
                        <a:pt x="167" y="5156"/>
                      </a:cubicBezTo>
                      <a:cubicBezTo>
                        <a:pt x="310" y="4573"/>
                        <a:pt x="453" y="4025"/>
                        <a:pt x="667" y="3513"/>
                      </a:cubicBezTo>
                      <a:cubicBezTo>
                        <a:pt x="893" y="3013"/>
                        <a:pt x="1179" y="2561"/>
                        <a:pt x="1536" y="2227"/>
                      </a:cubicBezTo>
                      <a:cubicBezTo>
                        <a:pt x="2197" y="1572"/>
                        <a:pt x="3230" y="1245"/>
                        <a:pt x="4264" y="1245"/>
                      </a:cubicBezTo>
                      <a:cubicBezTo>
                        <a:pt x="5298" y="1245"/>
                        <a:pt x="6334" y="1572"/>
                        <a:pt x="7001" y="2227"/>
                      </a:cubicBezTo>
                      <a:cubicBezTo>
                        <a:pt x="7787" y="2965"/>
                        <a:pt x="8108" y="4061"/>
                        <a:pt x="8370" y="5144"/>
                      </a:cubicBezTo>
                      <a:cubicBezTo>
                        <a:pt x="8989" y="2263"/>
                        <a:pt x="7215" y="1"/>
                        <a:pt x="42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38"/>
              <p:cNvGrpSpPr/>
              <p:nvPr/>
            </p:nvGrpSpPr>
            <p:grpSpPr>
              <a:xfrm>
                <a:off x="486950" y="1820300"/>
                <a:ext cx="3484975" cy="2271125"/>
                <a:chOff x="486950" y="1820300"/>
                <a:chExt cx="3484975" cy="2271125"/>
              </a:xfrm>
            </p:grpSpPr>
            <p:sp>
              <p:nvSpPr>
                <p:cNvPr id="2039" name="Google Shape;2039;p38"/>
                <p:cNvSpPr/>
                <p:nvPr/>
              </p:nvSpPr>
              <p:spPr>
                <a:xfrm>
                  <a:off x="2222000" y="2736175"/>
                  <a:ext cx="446500" cy="947475"/>
                </a:xfrm>
                <a:custGeom>
                  <a:avLst/>
                  <a:gdLst/>
                  <a:ahLst/>
                  <a:cxnLst/>
                  <a:rect l="l" t="t" r="r" b="b"/>
                  <a:pathLst>
                    <a:path w="17860" h="37899" extrusionOk="0">
                      <a:moveTo>
                        <a:pt x="0" y="1"/>
                      </a:moveTo>
                      <a:lnTo>
                        <a:pt x="13680" y="37898"/>
                      </a:lnTo>
                      <a:lnTo>
                        <a:pt x="17860" y="37898"/>
                      </a:lnTo>
                      <a:lnTo>
                        <a:pt x="7549" y="9180"/>
                      </a:lnTo>
                      <a:lnTo>
                        <a:pt x="5453" y="3727"/>
                      </a:lnTo>
                      <a:cubicBezTo>
                        <a:pt x="4572" y="1477"/>
                        <a:pt x="2417"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8"/>
                <p:cNvSpPr/>
                <p:nvPr/>
              </p:nvSpPr>
              <p:spPr>
                <a:xfrm>
                  <a:off x="1585000" y="2560850"/>
                  <a:ext cx="255425" cy="350975"/>
                </a:xfrm>
                <a:custGeom>
                  <a:avLst/>
                  <a:gdLst/>
                  <a:ahLst/>
                  <a:cxnLst/>
                  <a:rect l="l" t="t" r="r" b="b"/>
                  <a:pathLst>
                    <a:path w="10217" h="14039" extrusionOk="0">
                      <a:moveTo>
                        <a:pt x="1025" y="1"/>
                      </a:moveTo>
                      <a:lnTo>
                        <a:pt x="1" y="14038"/>
                      </a:lnTo>
                      <a:lnTo>
                        <a:pt x="10216" y="14038"/>
                      </a:lnTo>
                      <a:lnTo>
                        <a:pt x="7335" y="2608"/>
                      </a:lnTo>
                      <a:lnTo>
                        <a:pt x="1025" y="1"/>
                      </a:lnTo>
                      <a:close/>
                    </a:path>
                  </a:pathLst>
                </a:custGeom>
                <a:solidFill>
                  <a:srgbClr val="7A5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1598400" y="2560850"/>
                  <a:ext cx="186050" cy="166425"/>
                </a:xfrm>
                <a:custGeom>
                  <a:avLst/>
                  <a:gdLst/>
                  <a:ahLst/>
                  <a:cxnLst/>
                  <a:rect l="l" t="t" r="r" b="b"/>
                  <a:pathLst>
                    <a:path w="7442" h="6657" extrusionOk="0">
                      <a:moveTo>
                        <a:pt x="489" y="1"/>
                      </a:moveTo>
                      <a:lnTo>
                        <a:pt x="1" y="6657"/>
                      </a:lnTo>
                      <a:lnTo>
                        <a:pt x="7442" y="5180"/>
                      </a:lnTo>
                      <a:lnTo>
                        <a:pt x="7013" y="3454"/>
                      </a:lnTo>
                      <a:lnTo>
                        <a:pt x="4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1557025" y="2248625"/>
                  <a:ext cx="328925" cy="398925"/>
                </a:xfrm>
                <a:custGeom>
                  <a:avLst/>
                  <a:gdLst/>
                  <a:ahLst/>
                  <a:cxnLst/>
                  <a:rect l="l" t="t" r="r" b="b"/>
                  <a:pathLst>
                    <a:path w="13157" h="15957" extrusionOk="0">
                      <a:moveTo>
                        <a:pt x="12252" y="0"/>
                      </a:moveTo>
                      <a:lnTo>
                        <a:pt x="1" y="346"/>
                      </a:lnTo>
                      <a:cubicBezTo>
                        <a:pt x="1" y="346"/>
                        <a:pt x="96" y="3787"/>
                        <a:pt x="215" y="8025"/>
                      </a:cubicBezTo>
                      <a:cubicBezTo>
                        <a:pt x="332" y="12205"/>
                        <a:pt x="5163" y="15957"/>
                        <a:pt x="9065" y="15957"/>
                      </a:cubicBezTo>
                      <a:cubicBezTo>
                        <a:pt x="9119" y="15957"/>
                        <a:pt x="9174" y="15956"/>
                        <a:pt x="9228" y="15955"/>
                      </a:cubicBezTo>
                      <a:cubicBezTo>
                        <a:pt x="13157" y="15848"/>
                        <a:pt x="12609" y="13109"/>
                        <a:pt x="12562" y="11240"/>
                      </a:cubicBezTo>
                      <a:cubicBezTo>
                        <a:pt x="12502" y="9359"/>
                        <a:pt x="12252" y="0"/>
                        <a:pt x="12252" y="0"/>
                      </a:cubicBezTo>
                      <a:close/>
                    </a:path>
                  </a:pathLst>
                </a:custGeom>
                <a:solidFill>
                  <a:srgbClr val="7A5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1464150" y="2372800"/>
                  <a:ext cx="145875" cy="133350"/>
                </a:xfrm>
                <a:custGeom>
                  <a:avLst/>
                  <a:gdLst/>
                  <a:ahLst/>
                  <a:cxnLst/>
                  <a:rect l="l" t="t" r="r" b="b"/>
                  <a:pathLst>
                    <a:path w="5835" h="5334" extrusionOk="0">
                      <a:moveTo>
                        <a:pt x="2895" y="1"/>
                      </a:moveTo>
                      <a:cubicBezTo>
                        <a:pt x="1670" y="1"/>
                        <a:pt x="577" y="845"/>
                        <a:pt x="310" y="2094"/>
                      </a:cubicBezTo>
                      <a:cubicBezTo>
                        <a:pt x="1" y="3534"/>
                        <a:pt x="906" y="4951"/>
                        <a:pt x="2334" y="5273"/>
                      </a:cubicBezTo>
                      <a:cubicBezTo>
                        <a:pt x="2525" y="5314"/>
                        <a:pt x="2716" y="5333"/>
                        <a:pt x="2903" y="5333"/>
                      </a:cubicBezTo>
                      <a:cubicBezTo>
                        <a:pt x="4131" y="5333"/>
                        <a:pt x="5236" y="4488"/>
                        <a:pt x="5525" y="3249"/>
                      </a:cubicBezTo>
                      <a:cubicBezTo>
                        <a:pt x="5835" y="1808"/>
                        <a:pt x="4930" y="391"/>
                        <a:pt x="3501" y="70"/>
                      </a:cubicBezTo>
                      <a:cubicBezTo>
                        <a:pt x="3298" y="23"/>
                        <a:pt x="3095" y="1"/>
                        <a:pt x="2895" y="1"/>
                      </a:cubicBezTo>
                      <a:close/>
                    </a:path>
                  </a:pathLst>
                </a:custGeom>
                <a:solidFill>
                  <a:srgbClr val="7A5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1754975" y="2354700"/>
                  <a:ext cx="60450" cy="191600"/>
                </a:xfrm>
                <a:custGeom>
                  <a:avLst/>
                  <a:gdLst/>
                  <a:ahLst/>
                  <a:cxnLst/>
                  <a:rect l="l" t="t" r="r" b="b"/>
                  <a:pathLst>
                    <a:path w="2418" h="7664" extrusionOk="0">
                      <a:moveTo>
                        <a:pt x="1033" y="0"/>
                      </a:moveTo>
                      <a:cubicBezTo>
                        <a:pt x="667" y="0"/>
                        <a:pt x="316" y="224"/>
                        <a:pt x="179" y="627"/>
                      </a:cubicBezTo>
                      <a:cubicBezTo>
                        <a:pt x="0" y="1353"/>
                        <a:pt x="298" y="2080"/>
                        <a:pt x="453" y="2782"/>
                      </a:cubicBezTo>
                      <a:cubicBezTo>
                        <a:pt x="783" y="4258"/>
                        <a:pt x="1226" y="5703"/>
                        <a:pt x="1856" y="7081"/>
                      </a:cubicBezTo>
                      <a:lnTo>
                        <a:pt x="1856" y="7081"/>
                      </a:lnTo>
                      <a:cubicBezTo>
                        <a:pt x="1301" y="6835"/>
                        <a:pt x="736" y="6592"/>
                        <a:pt x="155" y="6366"/>
                      </a:cubicBezTo>
                      <a:lnTo>
                        <a:pt x="143" y="6401"/>
                      </a:lnTo>
                      <a:cubicBezTo>
                        <a:pt x="286" y="6485"/>
                        <a:pt x="453" y="6592"/>
                        <a:pt x="607" y="6687"/>
                      </a:cubicBezTo>
                      <a:cubicBezTo>
                        <a:pt x="1203" y="7021"/>
                        <a:pt x="1798" y="7354"/>
                        <a:pt x="2417" y="7664"/>
                      </a:cubicBezTo>
                      <a:cubicBezTo>
                        <a:pt x="2131" y="6937"/>
                        <a:pt x="1667" y="5770"/>
                        <a:pt x="1369" y="5044"/>
                      </a:cubicBezTo>
                      <a:cubicBezTo>
                        <a:pt x="953" y="3913"/>
                        <a:pt x="405" y="2782"/>
                        <a:pt x="357" y="1568"/>
                      </a:cubicBezTo>
                      <a:cubicBezTo>
                        <a:pt x="334" y="1044"/>
                        <a:pt x="381" y="329"/>
                        <a:pt x="1000" y="258"/>
                      </a:cubicBezTo>
                      <a:cubicBezTo>
                        <a:pt x="1584" y="258"/>
                        <a:pt x="2012" y="817"/>
                        <a:pt x="2358" y="1222"/>
                      </a:cubicBezTo>
                      <a:lnTo>
                        <a:pt x="2382" y="1210"/>
                      </a:lnTo>
                      <a:cubicBezTo>
                        <a:pt x="2203" y="829"/>
                        <a:pt x="1965" y="496"/>
                        <a:pt x="1631" y="222"/>
                      </a:cubicBezTo>
                      <a:cubicBezTo>
                        <a:pt x="1451" y="72"/>
                        <a:pt x="1239" y="0"/>
                        <a:pt x="10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8"/>
                <p:cNvSpPr/>
                <p:nvPr/>
              </p:nvSpPr>
              <p:spPr>
                <a:xfrm>
                  <a:off x="1419500" y="2117550"/>
                  <a:ext cx="464375" cy="483825"/>
                </a:xfrm>
                <a:custGeom>
                  <a:avLst/>
                  <a:gdLst/>
                  <a:ahLst/>
                  <a:cxnLst/>
                  <a:rect l="l" t="t" r="r" b="b"/>
                  <a:pathLst>
                    <a:path w="18575" h="19353" extrusionOk="0">
                      <a:moveTo>
                        <a:pt x="9423" y="0"/>
                      </a:moveTo>
                      <a:cubicBezTo>
                        <a:pt x="4655" y="0"/>
                        <a:pt x="1" y="2401"/>
                        <a:pt x="1" y="9601"/>
                      </a:cubicBezTo>
                      <a:cubicBezTo>
                        <a:pt x="1" y="18578"/>
                        <a:pt x="7514" y="19352"/>
                        <a:pt x="7514" y="19352"/>
                      </a:cubicBezTo>
                      <a:lnTo>
                        <a:pt x="7633" y="17733"/>
                      </a:lnTo>
                      <a:cubicBezTo>
                        <a:pt x="6954" y="16947"/>
                        <a:pt x="6418" y="16078"/>
                        <a:pt x="6073" y="15137"/>
                      </a:cubicBezTo>
                      <a:cubicBezTo>
                        <a:pt x="5655" y="15390"/>
                        <a:pt x="5174" y="15528"/>
                        <a:pt x="4670" y="15528"/>
                      </a:cubicBezTo>
                      <a:cubicBezTo>
                        <a:pt x="4485" y="15528"/>
                        <a:pt x="4297" y="15509"/>
                        <a:pt x="4109" y="15471"/>
                      </a:cubicBezTo>
                      <a:cubicBezTo>
                        <a:pt x="2668" y="15161"/>
                        <a:pt x="1751" y="13732"/>
                        <a:pt x="2085" y="12280"/>
                      </a:cubicBezTo>
                      <a:cubicBezTo>
                        <a:pt x="2352" y="11036"/>
                        <a:pt x="3454" y="10191"/>
                        <a:pt x="4678" y="10191"/>
                      </a:cubicBezTo>
                      <a:cubicBezTo>
                        <a:pt x="4871" y="10191"/>
                        <a:pt x="5067" y="10212"/>
                        <a:pt x="5263" y="10256"/>
                      </a:cubicBezTo>
                      <a:cubicBezTo>
                        <a:pt x="5394" y="10292"/>
                        <a:pt x="5525" y="10315"/>
                        <a:pt x="5644" y="10363"/>
                      </a:cubicBezTo>
                      <a:lnTo>
                        <a:pt x="5644" y="10375"/>
                      </a:lnTo>
                      <a:cubicBezTo>
                        <a:pt x="5656" y="10532"/>
                        <a:pt x="5824" y="11760"/>
                        <a:pt x="6388" y="11760"/>
                      </a:cubicBezTo>
                      <a:cubicBezTo>
                        <a:pt x="6424" y="11760"/>
                        <a:pt x="6462" y="11755"/>
                        <a:pt x="6502" y="11744"/>
                      </a:cubicBezTo>
                      <a:cubicBezTo>
                        <a:pt x="6657" y="11708"/>
                        <a:pt x="6728" y="11494"/>
                        <a:pt x="6752" y="11173"/>
                      </a:cubicBezTo>
                      <a:cubicBezTo>
                        <a:pt x="6907" y="9887"/>
                        <a:pt x="6371" y="6958"/>
                        <a:pt x="6371" y="6958"/>
                      </a:cubicBezTo>
                      <a:lnTo>
                        <a:pt x="6371" y="6958"/>
                      </a:lnTo>
                      <a:cubicBezTo>
                        <a:pt x="6371" y="6958"/>
                        <a:pt x="9788" y="8589"/>
                        <a:pt x="13562" y="8589"/>
                      </a:cubicBezTo>
                      <a:cubicBezTo>
                        <a:pt x="17217" y="8589"/>
                        <a:pt x="17741" y="6386"/>
                        <a:pt x="17765" y="6255"/>
                      </a:cubicBezTo>
                      <a:cubicBezTo>
                        <a:pt x="17765" y="6255"/>
                        <a:pt x="18575" y="1683"/>
                        <a:pt x="12883" y="397"/>
                      </a:cubicBezTo>
                      <a:cubicBezTo>
                        <a:pt x="11768" y="144"/>
                        <a:pt x="10592" y="0"/>
                        <a:pt x="9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8"/>
                <p:cNvSpPr/>
                <p:nvPr/>
              </p:nvSpPr>
              <p:spPr>
                <a:xfrm>
                  <a:off x="1579050" y="2385850"/>
                  <a:ext cx="393225" cy="144450"/>
                </a:xfrm>
                <a:custGeom>
                  <a:avLst/>
                  <a:gdLst/>
                  <a:ahLst/>
                  <a:cxnLst/>
                  <a:rect l="l" t="t" r="r" b="b"/>
                  <a:pathLst>
                    <a:path w="15729" h="5778" extrusionOk="0">
                      <a:moveTo>
                        <a:pt x="1" y="0"/>
                      </a:moveTo>
                      <a:lnTo>
                        <a:pt x="489" y="4024"/>
                      </a:lnTo>
                      <a:cubicBezTo>
                        <a:pt x="608" y="5025"/>
                        <a:pt x="1453" y="5775"/>
                        <a:pt x="2465" y="5775"/>
                      </a:cubicBezTo>
                      <a:lnTo>
                        <a:pt x="4346" y="5775"/>
                      </a:lnTo>
                      <a:cubicBezTo>
                        <a:pt x="4357" y="5775"/>
                        <a:pt x="4368" y="5775"/>
                        <a:pt x="4378" y="5775"/>
                      </a:cubicBezTo>
                      <a:cubicBezTo>
                        <a:pt x="6215" y="5775"/>
                        <a:pt x="7144" y="2703"/>
                        <a:pt x="7144" y="2703"/>
                      </a:cubicBezTo>
                      <a:cubicBezTo>
                        <a:pt x="7328" y="2405"/>
                        <a:pt x="7635" y="2259"/>
                        <a:pt x="7942" y="2259"/>
                      </a:cubicBezTo>
                      <a:cubicBezTo>
                        <a:pt x="8273" y="2259"/>
                        <a:pt x="8603" y="2429"/>
                        <a:pt x="8776" y="2762"/>
                      </a:cubicBezTo>
                      <a:cubicBezTo>
                        <a:pt x="8776" y="2762"/>
                        <a:pt x="9773" y="5778"/>
                        <a:pt x="11296" y="5778"/>
                      </a:cubicBezTo>
                      <a:cubicBezTo>
                        <a:pt x="11325" y="5778"/>
                        <a:pt x="11354" y="5777"/>
                        <a:pt x="11383" y="5775"/>
                      </a:cubicBezTo>
                      <a:lnTo>
                        <a:pt x="13264" y="5775"/>
                      </a:lnTo>
                      <a:cubicBezTo>
                        <a:pt x="14276" y="5775"/>
                        <a:pt x="15122" y="5025"/>
                        <a:pt x="15241" y="4024"/>
                      </a:cubicBezTo>
                      <a:lnTo>
                        <a:pt x="157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8"/>
                <p:cNvSpPr/>
                <p:nvPr/>
              </p:nvSpPr>
              <p:spPr>
                <a:xfrm>
                  <a:off x="1416525" y="2736175"/>
                  <a:ext cx="762625" cy="1351375"/>
                </a:xfrm>
                <a:custGeom>
                  <a:avLst/>
                  <a:gdLst/>
                  <a:ahLst/>
                  <a:cxnLst/>
                  <a:rect l="l" t="t" r="r" b="b"/>
                  <a:pathLst>
                    <a:path w="30505" h="54055" extrusionOk="0">
                      <a:moveTo>
                        <a:pt x="15181" y="1"/>
                      </a:moveTo>
                      <a:lnTo>
                        <a:pt x="12491" y="5335"/>
                      </a:lnTo>
                      <a:lnTo>
                        <a:pt x="7204" y="691"/>
                      </a:lnTo>
                      <a:lnTo>
                        <a:pt x="3216" y="191"/>
                      </a:lnTo>
                      <a:lnTo>
                        <a:pt x="1" y="54055"/>
                      </a:lnTo>
                      <a:lnTo>
                        <a:pt x="30505" y="54055"/>
                      </a:lnTo>
                      <a:lnTo>
                        <a:pt x="200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8"/>
                <p:cNvSpPr/>
                <p:nvPr/>
              </p:nvSpPr>
              <p:spPr>
                <a:xfrm>
                  <a:off x="2074050" y="2732950"/>
                  <a:ext cx="147375" cy="142550"/>
                </a:xfrm>
                <a:custGeom>
                  <a:avLst/>
                  <a:gdLst/>
                  <a:ahLst/>
                  <a:cxnLst/>
                  <a:rect l="l" t="t" r="r" b="b"/>
                  <a:pathLst>
                    <a:path w="5895" h="5702" extrusionOk="0">
                      <a:moveTo>
                        <a:pt x="5704" y="142"/>
                      </a:moveTo>
                      <a:lnTo>
                        <a:pt x="5704" y="142"/>
                      </a:lnTo>
                      <a:cubicBezTo>
                        <a:pt x="5658" y="1661"/>
                        <a:pt x="5578" y="3838"/>
                        <a:pt x="5552" y="5369"/>
                      </a:cubicBezTo>
                      <a:lnTo>
                        <a:pt x="5552" y="5369"/>
                      </a:lnTo>
                      <a:cubicBezTo>
                        <a:pt x="4220" y="5369"/>
                        <a:pt x="2878" y="5381"/>
                        <a:pt x="1525" y="5404"/>
                      </a:cubicBezTo>
                      <a:cubicBezTo>
                        <a:pt x="1088" y="5427"/>
                        <a:pt x="641" y="5438"/>
                        <a:pt x="214" y="5450"/>
                      </a:cubicBezTo>
                      <a:lnTo>
                        <a:pt x="214" y="5450"/>
                      </a:lnTo>
                      <a:cubicBezTo>
                        <a:pt x="201" y="4567"/>
                        <a:pt x="168" y="3705"/>
                        <a:pt x="191" y="2832"/>
                      </a:cubicBezTo>
                      <a:cubicBezTo>
                        <a:pt x="191" y="2089"/>
                        <a:pt x="245" y="1048"/>
                        <a:pt x="260" y="262"/>
                      </a:cubicBezTo>
                      <a:lnTo>
                        <a:pt x="260" y="262"/>
                      </a:lnTo>
                      <a:cubicBezTo>
                        <a:pt x="464" y="264"/>
                        <a:pt x="668" y="265"/>
                        <a:pt x="873" y="265"/>
                      </a:cubicBezTo>
                      <a:cubicBezTo>
                        <a:pt x="2477" y="265"/>
                        <a:pt x="4126" y="203"/>
                        <a:pt x="5704" y="142"/>
                      </a:cubicBezTo>
                      <a:close/>
                      <a:moveTo>
                        <a:pt x="1455" y="1"/>
                      </a:moveTo>
                      <a:cubicBezTo>
                        <a:pt x="969" y="1"/>
                        <a:pt x="484" y="7"/>
                        <a:pt x="1" y="23"/>
                      </a:cubicBezTo>
                      <a:cubicBezTo>
                        <a:pt x="36" y="1368"/>
                        <a:pt x="96" y="2856"/>
                        <a:pt x="72" y="4202"/>
                      </a:cubicBezTo>
                      <a:cubicBezTo>
                        <a:pt x="72" y="4678"/>
                        <a:pt x="60" y="5154"/>
                        <a:pt x="36" y="5630"/>
                      </a:cubicBezTo>
                      <a:lnTo>
                        <a:pt x="132" y="5630"/>
                      </a:lnTo>
                      <a:cubicBezTo>
                        <a:pt x="2049" y="5690"/>
                        <a:pt x="3966" y="5702"/>
                        <a:pt x="5894" y="5702"/>
                      </a:cubicBezTo>
                      <a:cubicBezTo>
                        <a:pt x="5894" y="3856"/>
                        <a:pt x="5811" y="1951"/>
                        <a:pt x="5740" y="130"/>
                      </a:cubicBezTo>
                      <a:cubicBezTo>
                        <a:pt x="4327" y="59"/>
                        <a:pt x="2887" y="1"/>
                        <a:pt x="1455"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8"/>
                <p:cNvSpPr/>
                <p:nvPr/>
              </p:nvSpPr>
              <p:spPr>
                <a:xfrm>
                  <a:off x="1934450" y="2732950"/>
                  <a:ext cx="147375" cy="142550"/>
                </a:xfrm>
                <a:custGeom>
                  <a:avLst/>
                  <a:gdLst/>
                  <a:ahLst/>
                  <a:cxnLst/>
                  <a:rect l="l" t="t" r="r" b="b"/>
                  <a:pathLst>
                    <a:path w="5895" h="5702" extrusionOk="0">
                      <a:moveTo>
                        <a:pt x="5716" y="142"/>
                      </a:moveTo>
                      <a:lnTo>
                        <a:pt x="5716" y="142"/>
                      </a:lnTo>
                      <a:cubicBezTo>
                        <a:pt x="5658" y="1661"/>
                        <a:pt x="5567" y="3838"/>
                        <a:pt x="5550" y="5369"/>
                      </a:cubicBezTo>
                      <a:lnTo>
                        <a:pt x="5550" y="5369"/>
                      </a:lnTo>
                      <a:cubicBezTo>
                        <a:pt x="4212" y="5369"/>
                        <a:pt x="2874" y="5381"/>
                        <a:pt x="1525" y="5404"/>
                      </a:cubicBezTo>
                      <a:cubicBezTo>
                        <a:pt x="1102" y="5426"/>
                        <a:pt x="659" y="5438"/>
                        <a:pt x="224" y="5449"/>
                      </a:cubicBezTo>
                      <a:lnTo>
                        <a:pt x="224" y="5449"/>
                      </a:lnTo>
                      <a:cubicBezTo>
                        <a:pt x="201" y="4567"/>
                        <a:pt x="180" y="3705"/>
                        <a:pt x="191" y="2832"/>
                      </a:cubicBezTo>
                      <a:cubicBezTo>
                        <a:pt x="191" y="2089"/>
                        <a:pt x="244" y="1048"/>
                        <a:pt x="260" y="262"/>
                      </a:cubicBezTo>
                      <a:lnTo>
                        <a:pt x="260" y="262"/>
                      </a:lnTo>
                      <a:cubicBezTo>
                        <a:pt x="464" y="264"/>
                        <a:pt x="668" y="265"/>
                        <a:pt x="873" y="265"/>
                      </a:cubicBezTo>
                      <a:cubicBezTo>
                        <a:pt x="2477" y="265"/>
                        <a:pt x="4128" y="203"/>
                        <a:pt x="5716" y="142"/>
                      </a:cubicBezTo>
                      <a:close/>
                      <a:moveTo>
                        <a:pt x="1457" y="1"/>
                      </a:moveTo>
                      <a:cubicBezTo>
                        <a:pt x="970" y="1"/>
                        <a:pt x="484" y="7"/>
                        <a:pt x="1" y="23"/>
                      </a:cubicBezTo>
                      <a:cubicBezTo>
                        <a:pt x="48" y="1368"/>
                        <a:pt x="108" y="2856"/>
                        <a:pt x="72" y="4202"/>
                      </a:cubicBezTo>
                      <a:cubicBezTo>
                        <a:pt x="72" y="4678"/>
                        <a:pt x="60" y="5154"/>
                        <a:pt x="48" y="5630"/>
                      </a:cubicBezTo>
                      <a:lnTo>
                        <a:pt x="132" y="5630"/>
                      </a:lnTo>
                      <a:cubicBezTo>
                        <a:pt x="2049" y="5690"/>
                        <a:pt x="3977" y="5702"/>
                        <a:pt x="5894" y="5702"/>
                      </a:cubicBezTo>
                      <a:cubicBezTo>
                        <a:pt x="5894" y="3856"/>
                        <a:pt x="5823" y="1951"/>
                        <a:pt x="5740" y="130"/>
                      </a:cubicBezTo>
                      <a:cubicBezTo>
                        <a:pt x="4335" y="59"/>
                        <a:pt x="2891" y="1"/>
                        <a:pt x="1457"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8"/>
                <p:cNvSpPr/>
                <p:nvPr/>
              </p:nvSpPr>
              <p:spPr>
                <a:xfrm>
                  <a:off x="1794550" y="2732950"/>
                  <a:ext cx="147375" cy="142550"/>
                </a:xfrm>
                <a:custGeom>
                  <a:avLst/>
                  <a:gdLst/>
                  <a:ahLst/>
                  <a:cxnLst/>
                  <a:rect l="l" t="t" r="r" b="b"/>
                  <a:pathLst>
                    <a:path w="5895" h="5702" extrusionOk="0">
                      <a:moveTo>
                        <a:pt x="5728" y="142"/>
                      </a:moveTo>
                      <a:lnTo>
                        <a:pt x="5728" y="142"/>
                      </a:lnTo>
                      <a:cubicBezTo>
                        <a:pt x="5670" y="1661"/>
                        <a:pt x="5590" y="3838"/>
                        <a:pt x="5564" y="5369"/>
                      </a:cubicBezTo>
                      <a:lnTo>
                        <a:pt x="5564" y="5369"/>
                      </a:lnTo>
                      <a:cubicBezTo>
                        <a:pt x="4235" y="5369"/>
                        <a:pt x="2886" y="5381"/>
                        <a:pt x="1549" y="5404"/>
                      </a:cubicBezTo>
                      <a:cubicBezTo>
                        <a:pt x="1116" y="5426"/>
                        <a:pt x="672" y="5438"/>
                        <a:pt x="238" y="5449"/>
                      </a:cubicBezTo>
                      <a:lnTo>
                        <a:pt x="238" y="5449"/>
                      </a:lnTo>
                      <a:cubicBezTo>
                        <a:pt x="225" y="4567"/>
                        <a:pt x="192" y="3705"/>
                        <a:pt x="203" y="2832"/>
                      </a:cubicBezTo>
                      <a:cubicBezTo>
                        <a:pt x="203" y="2089"/>
                        <a:pt x="256" y="1048"/>
                        <a:pt x="282" y="262"/>
                      </a:cubicBezTo>
                      <a:lnTo>
                        <a:pt x="282" y="262"/>
                      </a:lnTo>
                      <a:cubicBezTo>
                        <a:pt x="482" y="264"/>
                        <a:pt x="683" y="265"/>
                        <a:pt x="885" y="265"/>
                      </a:cubicBezTo>
                      <a:cubicBezTo>
                        <a:pt x="2489" y="265"/>
                        <a:pt x="4140" y="203"/>
                        <a:pt x="5728" y="142"/>
                      </a:cubicBezTo>
                      <a:close/>
                      <a:moveTo>
                        <a:pt x="1457" y="1"/>
                      </a:moveTo>
                      <a:cubicBezTo>
                        <a:pt x="970" y="1"/>
                        <a:pt x="484" y="7"/>
                        <a:pt x="1" y="23"/>
                      </a:cubicBezTo>
                      <a:cubicBezTo>
                        <a:pt x="48" y="1368"/>
                        <a:pt x="96" y="2856"/>
                        <a:pt x="72" y="4202"/>
                      </a:cubicBezTo>
                      <a:cubicBezTo>
                        <a:pt x="72" y="4678"/>
                        <a:pt x="60" y="5154"/>
                        <a:pt x="48" y="5630"/>
                      </a:cubicBezTo>
                      <a:lnTo>
                        <a:pt x="132" y="5630"/>
                      </a:lnTo>
                      <a:cubicBezTo>
                        <a:pt x="2049" y="5690"/>
                        <a:pt x="3977" y="5702"/>
                        <a:pt x="5894" y="5702"/>
                      </a:cubicBezTo>
                      <a:cubicBezTo>
                        <a:pt x="5894" y="3856"/>
                        <a:pt x="5823" y="1951"/>
                        <a:pt x="5740" y="130"/>
                      </a:cubicBezTo>
                      <a:cubicBezTo>
                        <a:pt x="4335" y="59"/>
                        <a:pt x="2891" y="1"/>
                        <a:pt x="1457"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8"/>
                <p:cNvSpPr/>
                <p:nvPr/>
              </p:nvSpPr>
              <p:spPr>
                <a:xfrm>
                  <a:off x="1375450" y="2732950"/>
                  <a:ext cx="147375" cy="142550"/>
                </a:xfrm>
                <a:custGeom>
                  <a:avLst/>
                  <a:gdLst/>
                  <a:ahLst/>
                  <a:cxnLst/>
                  <a:rect l="l" t="t" r="r" b="b"/>
                  <a:pathLst>
                    <a:path w="5895" h="5702" extrusionOk="0">
                      <a:moveTo>
                        <a:pt x="5740" y="142"/>
                      </a:moveTo>
                      <a:lnTo>
                        <a:pt x="5740" y="142"/>
                      </a:lnTo>
                      <a:cubicBezTo>
                        <a:pt x="5682" y="1661"/>
                        <a:pt x="5591" y="3838"/>
                        <a:pt x="5574" y="5369"/>
                      </a:cubicBezTo>
                      <a:lnTo>
                        <a:pt x="5574" y="5369"/>
                      </a:lnTo>
                      <a:cubicBezTo>
                        <a:pt x="4243" y="5369"/>
                        <a:pt x="2902" y="5381"/>
                        <a:pt x="1549" y="5404"/>
                      </a:cubicBezTo>
                      <a:cubicBezTo>
                        <a:pt x="1112" y="5427"/>
                        <a:pt x="665" y="5438"/>
                        <a:pt x="238" y="5450"/>
                      </a:cubicBezTo>
                      <a:lnTo>
                        <a:pt x="238" y="5450"/>
                      </a:lnTo>
                      <a:cubicBezTo>
                        <a:pt x="225" y="4567"/>
                        <a:pt x="192" y="3705"/>
                        <a:pt x="215" y="2832"/>
                      </a:cubicBezTo>
                      <a:cubicBezTo>
                        <a:pt x="215" y="2089"/>
                        <a:pt x="268" y="1048"/>
                        <a:pt x="284" y="262"/>
                      </a:cubicBezTo>
                      <a:lnTo>
                        <a:pt x="284" y="262"/>
                      </a:lnTo>
                      <a:cubicBezTo>
                        <a:pt x="487" y="264"/>
                        <a:pt x="692" y="265"/>
                        <a:pt x="897" y="265"/>
                      </a:cubicBezTo>
                      <a:cubicBezTo>
                        <a:pt x="2501" y="265"/>
                        <a:pt x="4152" y="203"/>
                        <a:pt x="5740" y="142"/>
                      </a:cubicBezTo>
                      <a:close/>
                      <a:moveTo>
                        <a:pt x="1459" y="1"/>
                      </a:moveTo>
                      <a:cubicBezTo>
                        <a:pt x="971" y="1"/>
                        <a:pt x="484" y="7"/>
                        <a:pt x="1" y="23"/>
                      </a:cubicBezTo>
                      <a:cubicBezTo>
                        <a:pt x="48" y="1368"/>
                        <a:pt x="108" y="2856"/>
                        <a:pt x="84" y="4202"/>
                      </a:cubicBezTo>
                      <a:cubicBezTo>
                        <a:pt x="84" y="4678"/>
                        <a:pt x="60" y="5154"/>
                        <a:pt x="48" y="5630"/>
                      </a:cubicBezTo>
                      <a:lnTo>
                        <a:pt x="144" y="5630"/>
                      </a:lnTo>
                      <a:cubicBezTo>
                        <a:pt x="2061" y="5690"/>
                        <a:pt x="3977" y="5702"/>
                        <a:pt x="5894" y="5702"/>
                      </a:cubicBezTo>
                      <a:cubicBezTo>
                        <a:pt x="5894" y="3856"/>
                        <a:pt x="5823" y="1951"/>
                        <a:pt x="5752" y="130"/>
                      </a:cubicBezTo>
                      <a:cubicBezTo>
                        <a:pt x="4347" y="59"/>
                        <a:pt x="2897" y="1"/>
                        <a:pt x="1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8"/>
                <p:cNvSpPr/>
                <p:nvPr/>
              </p:nvSpPr>
              <p:spPr>
                <a:xfrm>
                  <a:off x="1236150" y="2732950"/>
                  <a:ext cx="147375" cy="142550"/>
                </a:xfrm>
                <a:custGeom>
                  <a:avLst/>
                  <a:gdLst/>
                  <a:ahLst/>
                  <a:cxnLst/>
                  <a:rect l="l" t="t" r="r" b="b"/>
                  <a:pathLst>
                    <a:path w="5895" h="5702" extrusionOk="0">
                      <a:moveTo>
                        <a:pt x="5728" y="142"/>
                      </a:moveTo>
                      <a:lnTo>
                        <a:pt x="5728" y="142"/>
                      </a:lnTo>
                      <a:cubicBezTo>
                        <a:pt x="5658" y="1661"/>
                        <a:pt x="5578" y="3838"/>
                        <a:pt x="5562" y="5369"/>
                      </a:cubicBezTo>
                      <a:lnTo>
                        <a:pt x="5562" y="5369"/>
                      </a:lnTo>
                      <a:cubicBezTo>
                        <a:pt x="4224" y="5369"/>
                        <a:pt x="2886" y="5381"/>
                        <a:pt x="1537" y="5404"/>
                      </a:cubicBezTo>
                      <a:cubicBezTo>
                        <a:pt x="1111" y="5427"/>
                        <a:pt x="664" y="5438"/>
                        <a:pt x="226" y="5450"/>
                      </a:cubicBezTo>
                      <a:lnTo>
                        <a:pt x="226" y="5450"/>
                      </a:lnTo>
                      <a:cubicBezTo>
                        <a:pt x="213" y="4567"/>
                        <a:pt x="192" y="3705"/>
                        <a:pt x="203" y="2832"/>
                      </a:cubicBezTo>
                      <a:cubicBezTo>
                        <a:pt x="203" y="2089"/>
                        <a:pt x="256" y="1048"/>
                        <a:pt x="272" y="262"/>
                      </a:cubicBezTo>
                      <a:lnTo>
                        <a:pt x="272" y="262"/>
                      </a:lnTo>
                      <a:cubicBezTo>
                        <a:pt x="475" y="264"/>
                        <a:pt x="680" y="265"/>
                        <a:pt x="885" y="265"/>
                      </a:cubicBezTo>
                      <a:cubicBezTo>
                        <a:pt x="2489" y="265"/>
                        <a:pt x="4140" y="203"/>
                        <a:pt x="5728" y="142"/>
                      </a:cubicBezTo>
                      <a:close/>
                      <a:moveTo>
                        <a:pt x="1455" y="1"/>
                      </a:moveTo>
                      <a:cubicBezTo>
                        <a:pt x="969" y="1"/>
                        <a:pt x="484" y="7"/>
                        <a:pt x="1" y="23"/>
                      </a:cubicBezTo>
                      <a:cubicBezTo>
                        <a:pt x="36" y="1368"/>
                        <a:pt x="96" y="2856"/>
                        <a:pt x="72" y="4202"/>
                      </a:cubicBezTo>
                      <a:cubicBezTo>
                        <a:pt x="72" y="4678"/>
                        <a:pt x="60" y="5154"/>
                        <a:pt x="36" y="5630"/>
                      </a:cubicBezTo>
                      <a:lnTo>
                        <a:pt x="132" y="5630"/>
                      </a:lnTo>
                      <a:cubicBezTo>
                        <a:pt x="2049" y="5690"/>
                        <a:pt x="3965" y="5702"/>
                        <a:pt x="5894" y="5702"/>
                      </a:cubicBezTo>
                      <a:cubicBezTo>
                        <a:pt x="5894" y="3856"/>
                        <a:pt x="5811" y="1951"/>
                        <a:pt x="5739" y="130"/>
                      </a:cubicBezTo>
                      <a:cubicBezTo>
                        <a:pt x="4326" y="59"/>
                        <a:pt x="2887" y="1"/>
                        <a:pt x="1455"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8"/>
                <p:cNvSpPr/>
                <p:nvPr/>
              </p:nvSpPr>
              <p:spPr>
                <a:xfrm>
                  <a:off x="2074050" y="2868100"/>
                  <a:ext cx="147375" cy="142550"/>
                </a:xfrm>
                <a:custGeom>
                  <a:avLst/>
                  <a:gdLst/>
                  <a:ahLst/>
                  <a:cxnLst/>
                  <a:rect l="l" t="t" r="r" b="b"/>
                  <a:pathLst>
                    <a:path w="5895" h="5702" extrusionOk="0">
                      <a:moveTo>
                        <a:pt x="5704" y="141"/>
                      </a:moveTo>
                      <a:lnTo>
                        <a:pt x="5704" y="141"/>
                      </a:lnTo>
                      <a:cubicBezTo>
                        <a:pt x="5658" y="1657"/>
                        <a:pt x="5579" y="3826"/>
                        <a:pt x="5552" y="5356"/>
                      </a:cubicBezTo>
                      <a:lnTo>
                        <a:pt x="5552" y="5356"/>
                      </a:lnTo>
                      <a:cubicBezTo>
                        <a:pt x="4221" y="5358"/>
                        <a:pt x="2878" y="5381"/>
                        <a:pt x="1525" y="5404"/>
                      </a:cubicBezTo>
                      <a:cubicBezTo>
                        <a:pt x="1088" y="5415"/>
                        <a:pt x="642" y="5436"/>
                        <a:pt x="214" y="5449"/>
                      </a:cubicBezTo>
                      <a:lnTo>
                        <a:pt x="214" y="5449"/>
                      </a:lnTo>
                      <a:cubicBezTo>
                        <a:pt x="201" y="4573"/>
                        <a:pt x="168" y="3708"/>
                        <a:pt x="191" y="2832"/>
                      </a:cubicBezTo>
                      <a:cubicBezTo>
                        <a:pt x="191" y="2092"/>
                        <a:pt x="244" y="1056"/>
                        <a:pt x="260" y="262"/>
                      </a:cubicBezTo>
                      <a:lnTo>
                        <a:pt x="260" y="262"/>
                      </a:lnTo>
                      <a:cubicBezTo>
                        <a:pt x="463" y="264"/>
                        <a:pt x="668" y="265"/>
                        <a:pt x="873" y="265"/>
                      </a:cubicBezTo>
                      <a:cubicBezTo>
                        <a:pt x="2477" y="265"/>
                        <a:pt x="4126" y="203"/>
                        <a:pt x="5704" y="141"/>
                      </a:cubicBezTo>
                      <a:close/>
                      <a:moveTo>
                        <a:pt x="1477" y="0"/>
                      </a:moveTo>
                      <a:cubicBezTo>
                        <a:pt x="984" y="0"/>
                        <a:pt x="491" y="7"/>
                        <a:pt x="1" y="22"/>
                      </a:cubicBezTo>
                      <a:cubicBezTo>
                        <a:pt x="36" y="1367"/>
                        <a:pt x="96" y="2856"/>
                        <a:pt x="72" y="4201"/>
                      </a:cubicBezTo>
                      <a:cubicBezTo>
                        <a:pt x="72" y="4677"/>
                        <a:pt x="60" y="5154"/>
                        <a:pt x="36" y="5630"/>
                      </a:cubicBezTo>
                      <a:lnTo>
                        <a:pt x="132" y="5630"/>
                      </a:lnTo>
                      <a:cubicBezTo>
                        <a:pt x="2049" y="5689"/>
                        <a:pt x="3966" y="5701"/>
                        <a:pt x="5894" y="5701"/>
                      </a:cubicBezTo>
                      <a:cubicBezTo>
                        <a:pt x="5894" y="3856"/>
                        <a:pt x="5811" y="1951"/>
                        <a:pt x="5740" y="117"/>
                      </a:cubicBezTo>
                      <a:cubicBezTo>
                        <a:pt x="4334" y="55"/>
                        <a:pt x="2902" y="0"/>
                        <a:pt x="1477"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8"/>
                <p:cNvSpPr/>
                <p:nvPr/>
              </p:nvSpPr>
              <p:spPr>
                <a:xfrm>
                  <a:off x="1934450" y="2868100"/>
                  <a:ext cx="147375" cy="142550"/>
                </a:xfrm>
                <a:custGeom>
                  <a:avLst/>
                  <a:gdLst/>
                  <a:ahLst/>
                  <a:cxnLst/>
                  <a:rect l="l" t="t" r="r" b="b"/>
                  <a:pathLst>
                    <a:path w="5895" h="5702" extrusionOk="0">
                      <a:moveTo>
                        <a:pt x="5716" y="141"/>
                      </a:moveTo>
                      <a:lnTo>
                        <a:pt x="5716" y="141"/>
                      </a:lnTo>
                      <a:cubicBezTo>
                        <a:pt x="5658" y="1657"/>
                        <a:pt x="5568" y="3826"/>
                        <a:pt x="5551" y="5356"/>
                      </a:cubicBezTo>
                      <a:lnTo>
                        <a:pt x="5551" y="5356"/>
                      </a:lnTo>
                      <a:cubicBezTo>
                        <a:pt x="4213" y="5358"/>
                        <a:pt x="2874" y="5381"/>
                        <a:pt x="1525" y="5404"/>
                      </a:cubicBezTo>
                      <a:cubicBezTo>
                        <a:pt x="1102" y="5415"/>
                        <a:pt x="659" y="5436"/>
                        <a:pt x="225" y="5449"/>
                      </a:cubicBezTo>
                      <a:lnTo>
                        <a:pt x="225" y="5449"/>
                      </a:lnTo>
                      <a:cubicBezTo>
                        <a:pt x="202" y="4573"/>
                        <a:pt x="180" y="3708"/>
                        <a:pt x="191" y="2832"/>
                      </a:cubicBezTo>
                      <a:cubicBezTo>
                        <a:pt x="191" y="2092"/>
                        <a:pt x="244" y="1056"/>
                        <a:pt x="260" y="262"/>
                      </a:cubicBezTo>
                      <a:lnTo>
                        <a:pt x="260" y="262"/>
                      </a:lnTo>
                      <a:cubicBezTo>
                        <a:pt x="463" y="264"/>
                        <a:pt x="668" y="265"/>
                        <a:pt x="873" y="265"/>
                      </a:cubicBezTo>
                      <a:cubicBezTo>
                        <a:pt x="2477" y="265"/>
                        <a:pt x="4128" y="203"/>
                        <a:pt x="5716" y="141"/>
                      </a:cubicBezTo>
                      <a:close/>
                      <a:moveTo>
                        <a:pt x="1479" y="0"/>
                      </a:moveTo>
                      <a:cubicBezTo>
                        <a:pt x="985" y="0"/>
                        <a:pt x="491" y="7"/>
                        <a:pt x="1" y="22"/>
                      </a:cubicBezTo>
                      <a:cubicBezTo>
                        <a:pt x="48" y="1367"/>
                        <a:pt x="108" y="2856"/>
                        <a:pt x="72" y="4201"/>
                      </a:cubicBezTo>
                      <a:cubicBezTo>
                        <a:pt x="72" y="4677"/>
                        <a:pt x="60" y="5154"/>
                        <a:pt x="48" y="5630"/>
                      </a:cubicBezTo>
                      <a:lnTo>
                        <a:pt x="132" y="5630"/>
                      </a:lnTo>
                      <a:cubicBezTo>
                        <a:pt x="2049" y="5689"/>
                        <a:pt x="3977" y="5701"/>
                        <a:pt x="5894" y="5701"/>
                      </a:cubicBezTo>
                      <a:cubicBezTo>
                        <a:pt x="5894" y="3856"/>
                        <a:pt x="5823" y="1951"/>
                        <a:pt x="5740" y="117"/>
                      </a:cubicBezTo>
                      <a:cubicBezTo>
                        <a:pt x="4343" y="55"/>
                        <a:pt x="2906" y="0"/>
                        <a:pt x="1479"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8"/>
                <p:cNvSpPr/>
                <p:nvPr/>
              </p:nvSpPr>
              <p:spPr>
                <a:xfrm>
                  <a:off x="1794550" y="2868100"/>
                  <a:ext cx="147375" cy="142550"/>
                </a:xfrm>
                <a:custGeom>
                  <a:avLst/>
                  <a:gdLst/>
                  <a:ahLst/>
                  <a:cxnLst/>
                  <a:rect l="l" t="t" r="r" b="b"/>
                  <a:pathLst>
                    <a:path w="5895" h="5702" extrusionOk="0">
                      <a:moveTo>
                        <a:pt x="5728" y="141"/>
                      </a:moveTo>
                      <a:lnTo>
                        <a:pt x="5728" y="141"/>
                      </a:lnTo>
                      <a:cubicBezTo>
                        <a:pt x="5670" y="1657"/>
                        <a:pt x="5591" y="3826"/>
                        <a:pt x="5564" y="5356"/>
                      </a:cubicBezTo>
                      <a:lnTo>
                        <a:pt x="5564" y="5356"/>
                      </a:lnTo>
                      <a:cubicBezTo>
                        <a:pt x="4235" y="5358"/>
                        <a:pt x="2887" y="5381"/>
                        <a:pt x="1549" y="5404"/>
                      </a:cubicBezTo>
                      <a:cubicBezTo>
                        <a:pt x="1116" y="5415"/>
                        <a:pt x="672" y="5436"/>
                        <a:pt x="238" y="5449"/>
                      </a:cubicBezTo>
                      <a:lnTo>
                        <a:pt x="238" y="5449"/>
                      </a:lnTo>
                      <a:cubicBezTo>
                        <a:pt x="225" y="4573"/>
                        <a:pt x="192" y="3708"/>
                        <a:pt x="203" y="2832"/>
                      </a:cubicBezTo>
                      <a:cubicBezTo>
                        <a:pt x="203" y="2092"/>
                        <a:pt x="256" y="1056"/>
                        <a:pt x="282" y="262"/>
                      </a:cubicBezTo>
                      <a:lnTo>
                        <a:pt x="282" y="262"/>
                      </a:lnTo>
                      <a:cubicBezTo>
                        <a:pt x="482" y="264"/>
                        <a:pt x="683" y="265"/>
                        <a:pt x="885" y="265"/>
                      </a:cubicBezTo>
                      <a:cubicBezTo>
                        <a:pt x="2489" y="265"/>
                        <a:pt x="4140" y="203"/>
                        <a:pt x="5728" y="141"/>
                      </a:cubicBezTo>
                      <a:close/>
                      <a:moveTo>
                        <a:pt x="1479" y="0"/>
                      </a:moveTo>
                      <a:cubicBezTo>
                        <a:pt x="985" y="0"/>
                        <a:pt x="491" y="7"/>
                        <a:pt x="1" y="22"/>
                      </a:cubicBezTo>
                      <a:cubicBezTo>
                        <a:pt x="48" y="1367"/>
                        <a:pt x="96" y="2856"/>
                        <a:pt x="72" y="4201"/>
                      </a:cubicBezTo>
                      <a:cubicBezTo>
                        <a:pt x="72" y="4677"/>
                        <a:pt x="60" y="5154"/>
                        <a:pt x="48" y="5630"/>
                      </a:cubicBezTo>
                      <a:lnTo>
                        <a:pt x="132" y="5630"/>
                      </a:lnTo>
                      <a:cubicBezTo>
                        <a:pt x="2049" y="5689"/>
                        <a:pt x="3977" y="5701"/>
                        <a:pt x="5894" y="5701"/>
                      </a:cubicBezTo>
                      <a:cubicBezTo>
                        <a:pt x="5894" y="3856"/>
                        <a:pt x="5823" y="1951"/>
                        <a:pt x="5740" y="117"/>
                      </a:cubicBezTo>
                      <a:cubicBezTo>
                        <a:pt x="4343" y="55"/>
                        <a:pt x="2906" y="0"/>
                        <a:pt x="1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8"/>
                <p:cNvSpPr/>
                <p:nvPr/>
              </p:nvSpPr>
              <p:spPr>
                <a:xfrm>
                  <a:off x="1654950" y="2868100"/>
                  <a:ext cx="147375" cy="142550"/>
                </a:xfrm>
                <a:custGeom>
                  <a:avLst/>
                  <a:gdLst/>
                  <a:ahLst/>
                  <a:cxnLst/>
                  <a:rect l="l" t="t" r="r" b="b"/>
                  <a:pathLst>
                    <a:path w="5895" h="5702" extrusionOk="0">
                      <a:moveTo>
                        <a:pt x="5716" y="141"/>
                      </a:moveTo>
                      <a:lnTo>
                        <a:pt x="5716" y="141"/>
                      </a:lnTo>
                      <a:cubicBezTo>
                        <a:pt x="5658" y="1657"/>
                        <a:pt x="5590" y="3826"/>
                        <a:pt x="5553" y="5356"/>
                      </a:cubicBezTo>
                      <a:lnTo>
                        <a:pt x="5553" y="5356"/>
                      </a:lnTo>
                      <a:cubicBezTo>
                        <a:pt x="4224" y="5358"/>
                        <a:pt x="2875" y="5381"/>
                        <a:pt x="1537" y="5404"/>
                      </a:cubicBezTo>
                      <a:cubicBezTo>
                        <a:pt x="1104" y="5415"/>
                        <a:pt x="660" y="5436"/>
                        <a:pt x="226" y="5449"/>
                      </a:cubicBezTo>
                      <a:lnTo>
                        <a:pt x="226" y="5449"/>
                      </a:lnTo>
                      <a:cubicBezTo>
                        <a:pt x="213" y="4573"/>
                        <a:pt x="180" y="3708"/>
                        <a:pt x="191" y="2832"/>
                      </a:cubicBezTo>
                      <a:cubicBezTo>
                        <a:pt x="191" y="2092"/>
                        <a:pt x="244" y="1056"/>
                        <a:pt x="270" y="262"/>
                      </a:cubicBezTo>
                      <a:lnTo>
                        <a:pt x="270" y="262"/>
                      </a:lnTo>
                      <a:cubicBezTo>
                        <a:pt x="470" y="264"/>
                        <a:pt x="671" y="265"/>
                        <a:pt x="873" y="265"/>
                      </a:cubicBezTo>
                      <a:cubicBezTo>
                        <a:pt x="2477" y="265"/>
                        <a:pt x="4128" y="203"/>
                        <a:pt x="5716" y="141"/>
                      </a:cubicBezTo>
                      <a:close/>
                      <a:moveTo>
                        <a:pt x="1479" y="0"/>
                      </a:moveTo>
                      <a:cubicBezTo>
                        <a:pt x="985" y="0"/>
                        <a:pt x="491" y="7"/>
                        <a:pt x="1" y="22"/>
                      </a:cubicBezTo>
                      <a:cubicBezTo>
                        <a:pt x="48" y="1367"/>
                        <a:pt x="108" y="2856"/>
                        <a:pt x="72" y="4201"/>
                      </a:cubicBezTo>
                      <a:cubicBezTo>
                        <a:pt x="72" y="4677"/>
                        <a:pt x="60" y="5154"/>
                        <a:pt x="48" y="5630"/>
                      </a:cubicBezTo>
                      <a:lnTo>
                        <a:pt x="132" y="5630"/>
                      </a:lnTo>
                      <a:cubicBezTo>
                        <a:pt x="2061" y="5689"/>
                        <a:pt x="3977" y="5701"/>
                        <a:pt x="5894" y="5701"/>
                      </a:cubicBezTo>
                      <a:cubicBezTo>
                        <a:pt x="5894" y="3856"/>
                        <a:pt x="5823" y="1951"/>
                        <a:pt x="5751" y="117"/>
                      </a:cubicBezTo>
                      <a:cubicBezTo>
                        <a:pt x="4346" y="55"/>
                        <a:pt x="2907" y="0"/>
                        <a:pt x="1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8"/>
                <p:cNvSpPr/>
                <p:nvPr/>
              </p:nvSpPr>
              <p:spPr>
                <a:xfrm>
                  <a:off x="1515350" y="2868100"/>
                  <a:ext cx="147375" cy="142550"/>
                </a:xfrm>
                <a:custGeom>
                  <a:avLst/>
                  <a:gdLst/>
                  <a:ahLst/>
                  <a:cxnLst/>
                  <a:rect l="l" t="t" r="r" b="b"/>
                  <a:pathLst>
                    <a:path w="5895" h="5702" extrusionOk="0">
                      <a:moveTo>
                        <a:pt x="5716" y="141"/>
                      </a:moveTo>
                      <a:cubicBezTo>
                        <a:pt x="5658" y="1657"/>
                        <a:pt x="5579" y="3826"/>
                        <a:pt x="5552" y="5356"/>
                      </a:cubicBezTo>
                      <a:lnTo>
                        <a:pt x="5552" y="5356"/>
                      </a:lnTo>
                      <a:cubicBezTo>
                        <a:pt x="4224" y="5358"/>
                        <a:pt x="2875" y="5381"/>
                        <a:pt x="1537" y="5404"/>
                      </a:cubicBezTo>
                      <a:cubicBezTo>
                        <a:pt x="1104" y="5415"/>
                        <a:pt x="660" y="5436"/>
                        <a:pt x="226" y="5449"/>
                      </a:cubicBezTo>
                      <a:lnTo>
                        <a:pt x="226" y="5449"/>
                      </a:lnTo>
                      <a:cubicBezTo>
                        <a:pt x="213" y="4573"/>
                        <a:pt x="180" y="3708"/>
                        <a:pt x="203" y="2832"/>
                      </a:cubicBezTo>
                      <a:cubicBezTo>
                        <a:pt x="203" y="2092"/>
                        <a:pt x="245" y="1056"/>
                        <a:pt x="270" y="262"/>
                      </a:cubicBezTo>
                      <a:lnTo>
                        <a:pt x="270" y="262"/>
                      </a:lnTo>
                      <a:cubicBezTo>
                        <a:pt x="473" y="264"/>
                        <a:pt x="676" y="265"/>
                        <a:pt x="881" y="265"/>
                      </a:cubicBezTo>
                      <a:cubicBezTo>
                        <a:pt x="2480" y="265"/>
                        <a:pt x="4138" y="203"/>
                        <a:pt x="5716" y="141"/>
                      </a:cubicBezTo>
                      <a:close/>
                      <a:moveTo>
                        <a:pt x="1479" y="0"/>
                      </a:moveTo>
                      <a:cubicBezTo>
                        <a:pt x="985" y="0"/>
                        <a:pt x="491" y="7"/>
                        <a:pt x="1" y="22"/>
                      </a:cubicBezTo>
                      <a:cubicBezTo>
                        <a:pt x="48" y="1367"/>
                        <a:pt x="108" y="2856"/>
                        <a:pt x="72" y="4201"/>
                      </a:cubicBezTo>
                      <a:cubicBezTo>
                        <a:pt x="72" y="4677"/>
                        <a:pt x="60" y="5154"/>
                        <a:pt x="48" y="5630"/>
                      </a:cubicBezTo>
                      <a:lnTo>
                        <a:pt x="144" y="5630"/>
                      </a:lnTo>
                      <a:cubicBezTo>
                        <a:pt x="2061" y="5689"/>
                        <a:pt x="3977" y="5701"/>
                        <a:pt x="5894" y="5701"/>
                      </a:cubicBezTo>
                      <a:cubicBezTo>
                        <a:pt x="5894" y="3856"/>
                        <a:pt x="5823" y="1951"/>
                        <a:pt x="5751" y="117"/>
                      </a:cubicBezTo>
                      <a:cubicBezTo>
                        <a:pt x="4346" y="55"/>
                        <a:pt x="2907" y="0"/>
                        <a:pt x="1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8"/>
                <p:cNvSpPr/>
                <p:nvPr/>
              </p:nvSpPr>
              <p:spPr>
                <a:xfrm>
                  <a:off x="1375450" y="2868100"/>
                  <a:ext cx="147375" cy="142550"/>
                </a:xfrm>
                <a:custGeom>
                  <a:avLst/>
                  <a:gdLst/>
                  <a:ahLst/>
                  <a:cxnLst/>
                  <a:rect l="l" t="t" r="r" b="b"/>
                  <a:pathLst>
                    <a:path w="5895" h="5702" extrusionOk="0">
                      <a:moveTo>
                        <a:pt x="5740" y="141"/>
                      </a:moveTo>
                      <a:lnTo>
                        <a:pt x="5740" y="141"/>
                      </a:lnTo>
                      <a:cubicBezTo>
                        <a:pt x="5682" y="1657"/>
                        <a:pt x="5592" y="3826"/>
                        <a:pt x="5574" y="5356"/>
                      </a:cubicBezTo>
                      <a:lnTo>
                        <a:pt x="5574" y="5356"/>
                      </a:lnTo>
                      <a:cubicBezTo>
                        <a:pt x="4244" y="5358"/>
                        <a:pt x="2902" y="5381"/>
                        <a:pt x="1549" y="5404"/>
                      </a:cubicBezTo>
                      <a:cubicBezTo>
                        <a:pt x="1112" y="5415"/>
                        <a:pt x="665" y="5436"/>
                        <a:pt x="238" y="5449"/>
                      </a:cubicBezTo>
                      <a:lnTo>
                        <a:pt x="238" y="5449"/>
                      </a:lnTo>
                      <a:cubicBezTo>
                        <a:pt x="225" y="4573"/>
                        <a:pt x="192" y="3708"/>
                        <a:pt x="215" y="2832"/>
                      </a:cubicBezTo>
                      <a:cubicBezTo>
                        <a:pt x="215" y="2092"/>
                        <a:pt x="268" y="1056"/>
                        <a:pt x="284" y="262"/>
                      </a:cubicBezTo>
                      <a:lnTo>
                        <a:pt x="284" y="262"/>
                      </a:lnTo>
                      <a:cubicBezTo>
                        <a:pt x="487" y="264"/>
                        <a:pt x="692" y="265"/>
                        <a:pt x="897" y="265"/>
                      </a:cubicBezTo>
                      <a:cubicBezTo>
                        <a:pt x="2501" y="265"/>
                        <a:pt x="4152" y="203"/>
                        <a:pt x="5740" y="141"/>
                      </a:cubicBezTo>
                      <a:close/>
                      <a:moveTo>
                        <a:pt x="1481" y="0"/>
                      </a:moveTo>
                      <a:cubicBezTo>
                        <a:pt x="985" y="0"/>
                        <a:pt x="491" y="7"/>
                        <a:pt x="1" y="22"/>
                      </a:cubicBezTo>
                      <a:cubicBezTo>
                        <a:pt x="48" y="1367"/>
                        <a:pt x="108" y="2856"/>
                        <a:pt x="84" y="4201"/>
                      </a:cubicBezTo>
                      <a:cubicBezTo>
                        <a:pt x="84" y="4677"/>
                        <a:pt x="60" y="5154"/>
                        <a:pt x="48" y="5630"/>
                      </a:cubicBezTo>
                      <a:lnTo>
                        <a:pt x="144" y="5630"/>
                      </a:lnTo>
                      <a:cubicBezTo>
                        <a:pt x="2061" y="5689"/>
                        <a:pt x="3977" y="5701"/>
                        <a:pt x="5894" y="5701"/>
                      </a:cubicBezTo>
                      <a:cubicBezTo>
                        <a:pt x="5894" y="3856"/>
                        <a:pt x="5823" y="1951"/>
                        <a:pt x="5752" y="117"/>
                      </a:cubicBezTo>
                      <a:cubicBezTo>
                        <a:pt x="4355" y="55"/>
                        <a:pt x="2912" y="0"/>
                        <a:pt x="1481"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8"/>
                <p:cNvSpPr/>
                <p:nvPr/>
              </p:nvSpPr>
              <p:spPr>
                <a:xfrm>
                  <a:off x="1236150" y="2868100"/>
                  <a:ext cx="147375" cy="142550"/>
                </a:xfrm>
                <a:custGeom>
                  <a:avLst/>
                  <a:gdLst/>
                  <a:ahLst/>
                  <a:cxnLst/>
                  <a:rect l="l" t="t" r="r" b="b"/>
                  <a:pathLst>
                    <a:path w="5895" h="5702" extrusionOk="0">
                      <a:moveTo>
                        <a:pt x="5728" y="141"/>
                      </a:moveTo>
                      <a:lnTo>
                        <a:pt x="5728" y="141"/>
                      </a:lnTo>
                      <a:cubicBezTo>
                        <a:pt x="5659" y="1657"/>
                        <a:pt x="5579" y="3826"/>
                        <a:pt x="5562" y="5356"/>
                      </a:cubicBezTo>
                      <a:lnTo>
                        <a:pt x="5562" y="5356"/>
                      </a:lnTo>
                      <a:cubicBezTo>
                        <a:pt x="4224" y="5358"/>
                        <a:pt x="2886" y="5381"/>
                        <a:pt x="1537" y="5404"/>
                      </a:cubicBezTo>
                      <a:cubicBezTo>
                        <a:pt x="1111" y="5415"/>
                        <a:pt x="664" y="5437"/>
                        <a:pt x="226" y="5449"/>
                      </a:cubicBezTo>
                      <a:lnTo>
                        <a:pt x="226" y="5449"/>
                      </a:lnTo>
                      <a:cubicBezTo>
                        <a:pt x="214" y="4573"/>
                        <a:pt x="192" y="3708"/>
                        <a:pt x="203" y="2832"/>
                      </a:cubicBezTo>
                      <a:cubicBezTo>
                        <a:pt x="203" y="2092"/>
                        <a:pt x="256" y="1056"/>
                        <a:pt x="272" y="262"/>
                      </a:cubicBezTo>
                      <a:lnTo>
                        <a:pt x="272" y="262"/>
                      </a:lnTo>
                      <a:cubicBezTo>
                        <a:pt x="475" y="264"/>
                        <a:pt x="680" y="265"/>
                        <a:pt x="885" y="265"/>
                      </a:cubicBezTo>
                      <a:cubicBezTo>
                        <a:pt x="2489" y="265"/>
                        <a:pt x="4140" y="203"/>
                        <a:pt x="5728" y="141"/>
                      </a:cubicBezTo>
                      <a:close/>
                      <a:moveTo>
                        <a:pt x="1477" y="0"/>
                      </a:moveTo>
                      <a:cubicBezTo>
                        <a:pt x="984" y="0"/>
                        <a:pt x="491" y="7"/>
                        <a:pt x="1" y="22"/>
                      </a:cubicBezTo>
                      <a:cubicBezTo>
                        <a:pt x="36" y="1367"/>
                        <a:pt x="96" y="2856"/>
                        <a:pt x="72" y="4201"/>
                      </a:cubicBezTo>
                      <a:cubicBezTo>
                        <a:pt x="72" y="4677"/>
                        <a:pt x="60" y="5154"/>
                        <a:pt x="36" y="5630"/>
                      </a:cubicBezTo>
                      <a:lnTo>
                        <a:pt x="132" y="5630"/>
                      </a:lnTo>
                      <a:cubicBezTo>
                        <a:pt x="2049" y="5689"/>
                        <a:pt x="3965" y="5701"/>
                        <a:pt x="5894" y="5701"/>
                      </a:cubicBezTo>
                      <a:cubicBezTo>
                        <a:pt x="5894" y="3856"/>
                        <a:pt x="5811" y="1951"/>
                        <a:pt x="5739" y="117"/>
                      </a:cubicBezTo>
                      <a:cubicBezTo>
                        <a:pt x="4334" y="55"/>
                        <a:pt x="2902" y="0"/>
                        <a:pt x="1477"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8"/>
                <p:cNvSpPr/>
                <p:nvPr/>
              </p:nvSpPr>
              <p:spPr>
                <a:xfrm>
                  <a:off x="2074050" y="3002925"/>
                  <a:ext cx="147375" cy="142850"/>
                </a:xfrm>
                <a:custGeom>
                  <a:avLst/>
                  <a:gdLst/>
                  <a:ahLst/>
                  <a:cxnLst/>
                  <a:rect l="l" t="t" r="r" b="b"/>
                  <a:pathLst>
                    <a:path w="5895" h="5714" extrusionOk="0">
                      <a:moveTo>
                        <a:pt x="5704" y="142"/>
                      </a:moveTo>
                      <a:cubicBezTo>
                        <a:pt x="5658" y="1669"/>
                        <a:pt x="5579" y="3838"/>
                        <a:pt x="5552" y="5368"/>
                      </a:cubicBezTo>
                      <a:lnTo>
                        <a:pt x="5552" y="5368"/>
                      </a:lnTo>
                      <a:cubicBezTo>
                        <a:pt x="4221" y="5369"/>
                        <a:pt x="2878" y="5382"/>
                        <a:pt x="1525" y="5416"/>
                      </a:cubicBezTo>
                      <a:cubicBezTo>
                        <a:pt x="1088" y="5427"/>
                        <a:pt x="642" y="5438"/>
                        <a:pt x="214" y="5459"/>
                      </a:cubicBezTo>
                      <a:lnTo>
                        <a:pt x="214" y="5459"/>
                      </a:lnTo>
                      <a:cubicBezTo>
                        <a:pt x="201" y="4585"/>
                        <a:pt x="168" y="3720"/>
                        <a:pt x="191" y="2844"/>
                      </a:cubicBezTo>
                      <a:cubicBezTo>
                        <a:pt x="191" y="2090"/>
                        <a:pt x="244" y="1049"/>
                        <a:pt x="260" y="263"/>
                      </a:cubicBezTo>
                      <a:lnTo>
                        <a:pt x="260" y="263"/>
                      </a:lnTo>
                      <a:cubicBezTo>
                        <a:pt x="550" y="268"/>
                        <a:pt x="843" y="270"/>
                        <a:pt x="1136" y="270"/>
                      </a:cubicBezTo>
                      <a:cubicBezTo>
                        <a:pt x="2657" y="270"/>
                        <a:pt x="4212" y="210"/>
                        <a:pt x="5704" y="142"/>
                      </a:cubicBezTo>
                      <a:close/>
                      <a:moveTo>
                        <a:pt x="1455" y="1"/>
                      </a:moveTo>
                      <a:cubicBezTo>
                        <a:pt x="969" y="1"/>
                        <a:pt x="484" y="7"/>
                        <a:pt x="1" y="23"/>
                      </a:cubicBezTo>
                      <a:cubicBezTo>
                        <a:pt x="36" y="1380"/>
                        <a:pt x="96" y="2868"/>
                        <a:pt x="72" y="4202"/>
                      </a:cubicBezTo>
                      <a:cubicBezTo>
                        <a:pt x="72" y="4690"/>
                        <a:pt x="60" y="5154"/>
                        <a:pt x="36" y="5642"/>
                      </a:cubicBezTo>
                      <a:lnTo>
                        <a:pt x="132" y="5642"/>
                      </a:lnTo>
                      <a:cubicBezTo>
                        <a:pt x="2049" y="5690"/>
                        <a:pt x="3966" y="5714"/>
                        <a:pt x="5894" y="5714"/>
                      </a:cubicBezTo>
                      <a:cubicBezTo>
                        <a:pt x="5894" y="3868"/>
                        <a:pt x="5811" y="1963"/>
                        <a:pt x="5740" y="130"/>
                      </a:cubicBezTo>
                      <a:cubicBezTo>
                        <a:pt x="4327" y="59"/>
                        <a:pt x="2887" y="1"/>
                        <a:pt x="1455"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8"/>
                <p:cNvSpPr/>
                <p:nvPr/>
              </p:nvSpPr>
              <p:spPr>
                <a:xfrm>
                  <a:off x="1934450" y="3002925"/>
                  <a:ext cx="147375" cy="142850"/>
                </a:xfrm>
                <a:custGeom>
                  <a:avLst/>
                  <a:gdLst/>
                  <a:ahLst/>
                  <a:cxnLst/>
                  <a:rect l="l" t="t" r="r" b="b"/>
                  <a:pathLst>
                    <a:path w="5895" h="5714" extrusionOk="0">
                      <a:moveTo>
                        <a:pt x="5716" y="142"/>
                      </a:moveTo>
                      <a:lnTo>
                        <a:pt x="5716" y="142"/>
                      </a:lnTo>
                      <a:cubicBezTo>
                        <a:pt x="5658" y="1669"/>
                        <a:pt x="5568" y="3838"/>
                        <a:pt x="5551" y="5368"/>
                      </a:cubicBezTo>
                      <a:lnTo>
                        <a:pt x="5551" y="5368"/>
                      </a:lnTo>
                      <a:cubicBezTo>
                        <a:pt x="4213" y="5369"/>
                        <a:pt x="2874" y="5382"/>
                        <a:pt x="1525" y="5416"/>
                      </a:cubicBezTo>
                      <a:cubicBezTo>
                        <a:pt x="1102" y="5427"/>
                        <a:pt x="659" y="5438"/>
                        <a:pt x="225" y="5459"/>
                      </a:cubicBezTo>
                      <a:lnTo>
                        <a:pt x="225" y="5459"/>
                      </a:lnTo>
                      <a:cubicBezTo>
                        <a:pt x="202" y="4584"/>
                        <a:pt x="180" y="3720"/>
                        <a:pt x="191" y="2844"/>
                      </a:cubicBezTo>
                      <a:cubicBezTo>
                        <a:pt x="191" y="2090"/>
                        <a:pt x="244" y="1049"/>
                        <a:pt x="260" y="263"/>
                      </a:cubicBezTo>
                      <a:lnTo>
                        <a:pt x="260" y="263"/>
                      </a:lnTo>
                      <a:cubicBezTo>
                        <a:pt x="550" y="268"/>
                        <a:pt x="843" y="270"/>
                        <a:pt x="1136" y="270"/>
                      </a:cubicBezTo>
                      <a:cubicBezTo>
                        <a:pt x="2657" y="270"/>
                        <a:pt x="4215" y="210"/>
                        <a:pt x="5716" y="142"/>
                      </a:cubicBezTo>
                      <a:close/>
                      <a:moveTo>
                        <a:pt x="1457" y="1"/>
                      </a:moveTo>
                      <a:cubicBezTo>
                        <a:pt x="970" y="1"/>
                        <a:pt x="484" y="7"/>
                        <a:pt x="1" y="23"/>
                      </a:cubicBezTo>
                      <a:cubicBezTo>
                        <a:pt x="48" y="1380"/>
                        <a:pt x="108" y="2868"/>
                        <a:pt x="72" y="4202"/>
                      </a:cubicBezTo>
                      <a:cubicBezTo>
                        <a:pt x="72" y="4690"/>
                        <a:pt x="60" y="5154"/>
                        <a:pt x="48" y="5642"/>
                      </a:cubicBezTo>
                      <a:lnTo>
                        <a:pt x="132" y="5642"/>
                      </a:lnTo>
                      <a:cubicBezTo>
                        <a:pt x="2049" y="5690"/>
                        <a:pt x="3977" y="5714"/>
                        <a:pt x="5894" y="5714"/>
                      </a:cubicBezTo>
                      <a:cubicBezTo>
                        <a:pt x="5894" y="3868"/>
                        <a:pt x="5823" y="1963"/>
                        <a:pt x="5740" y="130"/>
                      </a:cubicBezTo>
                      <a:cubicBezTo>
                        <a:pt x="4335" y="59"/>
                        <a:pt x="2891" y="1"/>
                        <a:pt x="1457"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8"/>
                <p:cNvSpPr/>
                <p:nvPr/>
              </p:nvSpPr>
              <p:spPr>
                <a:xfrm>
                  <a:off x="1794550" y="3002925"/>
                  <a:ext cx="147375" cy="142850"/>
                </a:xfrm>
                <a:custGeom>
                  <a:avLst/>
                  <a:gdLst/>
                  <a:ahLst/>
                  <a:cxnLst/>
                  <a:rect l="l" t="t" r="r" b="b"/>
                  <a:pathLst>
                    <a:path w="5895" h="5714" extrusionOk="0">
                      <a:moveTo>
                        <a:pt x="5728" y="142"/>
                      </a:moveTo>
                      <a:cubicBezTo>
                        <a:pt x="5670" y="1669"/>
                        <a:pt x="5591" y="3838"/>
                        <a:pt x="5564" y="5368"/>
                      </a:cubicBezTo>
                      <a:lnTo>
                        <a:pt x="5564" y="5368"/>
                      </a:lnTo>
                      <a:cubicBezTo>
                        <a:pt x="4235" y="5369"/>
                        <a:pt x="2887" y="5382"/>
                        <a:pt x="1549" y="5416"/>
                      </a:cubicBezTo>
                      <a:cubicBezTo>
                        <a:pt x="1116" y="5427"/>
                        <a:pt x="672" y="5438"/>
                        <a:pt x="238" y="5459"/>
                      </a:cubicBezTo>
                      <a:lnTo>
                        <a:pt x="238" y="5459"/>
                      </a:lnTo>
                      <a:cubicBezTo>
                        <a:pt x="225" y="4584"/>
                        <a:pt x="192" y="3720"/>
                        <a:pt x="203" y="2844"/>
                      </a:cubicBezTo>
                      <a:cubicBezTo>
                        <a:pt x="203" y="2090"/>
                        <a:pt x="256" y="1049"/>
                        <a:pt x="282" y="263"/>
                      </a:cubicBezTo>
                      <a:lnTo>
                        <a:pt x="282" y="263"/>
                      </a:lnTo>
                      <a:cubicBezTo>
                        <a:pt x="569" y="268"/>
                        <a:pt x="858" y="270"/>
                        <a:pt x="1148" y="270"/>
                      </a:cubicBezTo>
                      <a:cubicBezTo>
                        <a:pt x="2669" y="270"/>
                        <a:pt x="4227" y="210"/>
                        <a:pt x="5728" y="142"/>
                      </a:cubicBezTo>
                      <a:close/>
                      <a:moveTo>
                        <a:pt x="1457" y="1"/>
                      </a:moveTo>
                      <a:cubicBezTo>
                        <a:pt x="970" y="1"/>
                        <a:pt x="484" y="7"/>
                        <a:pt x="1" y="23"/>
                      </a:cubicBezTo>
                      <a:cubicBezTo>
                        <a:pt x="48" y="1380"/>
                        <a:pt x="96" y="2868"/>
                        <a:pt x="72" y="4202"/>
                      </a:cubicBezTo>
                      <a:cubicBezTo>
                        <a:pt x="72" y="4690"/>
                        <a:pt x="60" y="5154"/>
                        <a:pt x="48" y="5642"/>
                      </a:cubicBezTo>
                      <a:lnTo>
                        <a:pt x="132" y="5642"/>
                      </a:lnTo>
                      <a:cubicBezTo>
                        <a:pt x="2049" y="5690"/>
                        <a:pt x="3977" y="5714"/>
                        <a:pt x="5894" y="5714"/>
                      </a:cubicBezTo>
                      <a:cubicBezTo>
                        <a:pt x="5894" y="3868"/>
                        <a:pt x="5823" y="1963"/>
                        <a:pt x="5740" y="130"/>
                      </a:cubicBezTo>
                      <a:cubicBezTo>
                        <a:pt x="4335" y="59"/>
                        <a:pt x="2891" y="1"/>
                        <a:pt x="14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8"/>
                <p:cNvSpPr/>
                <p:nvPr/>
              </p:nvSpPr>
              <p:spPr>
                <a:xfrm>
                  <a:off x="1654950" y="3002925"/>
                  <a:ext cx="147375" cy="142850"/>
                </a:xfrm>
                <a:custGeom>
                  <a:avLst/>
                  <a:gdLst/>
                  <a:ahLst/>
                  <a:cxnLst/>
                  <a:rect l="l" t="t" r="r" b="b"/>
                  <a:pathLst>
                    <a:path w="5895" h="5714" extrusionOk="0">
                      <a:moveTo>
                        <a:pt x="5716" y="142"/>
                      </a:moveTo>
                      <a:cubicBezTo>
                        <a:pt x="5658" y="1669"/>
                        <a:pt x="5590" y="3838"/>
                        <a:pt x="5553" y="5368"/>
                      </a:cubicBezTo>
                      <a:lnTo>
                        <a:pt x="5553" y="5368"/>
                      </a:lnTo>
                      <a:cubicBezTo>
                        <a:pt x="4224" y="5369"/>
                        <a:pt x="2875" y="5382"/>
                        <a:pt x="1537" y="5416"/>
                      </a:cubicBezTo>
                      <a:cubicBezTo>
                        <a:pt x="1104" y="5427"/>
                        <a:pt x="660" y="5438"/>
                        <a:pt x="226" y="5459"/>
                      </a:cubicBezTo>
                      <a:lnTo>
                        <a:pt x="226" y="5459"/>
                      </a:lnTo>
                      <a:cubicBezTo>
                        <a:pt x="213" y="4584"/>
                        <a:pt x="180" y="3720"/>
                        <a:pt x="191" y="2844"/>
                      </a:cubicBezTo>
                      <a:cubicBezTo>
                        <a:pt x="191" y="2090"/>
                        <a:pt x="244" y="1049"/>
                        <a:pt x="270" y="263"/>
                      </a:cubicBezTo>
                      <a:lnTo>
                        <a:pt x="270" y="263"/>
                      </a:lnTo>
                      <a:cubicBezTo>
                        <a:pt x="557" y="268"/>
                        <a:pt x="846" y="270"/>
                        <a:pt x="1136" y="270"/>
                      </a:cubicBezTo>
                      <a:cubicBezTo>
                        <a:pt x="2658" y="270"/>
                        <a:pt x="4215" y="210"/>
                        <a:pt x="5716" y="142"/>
                      </a:cubicBezTo>
                      <a:close/>
                      <a:moveTo>
                        <a:pt x="1457" y="1"/>
                      </a:moveTo>
                      <a:cubicBezTo>
                        <a:pt x="970" y="1"/>
                        <a:pt x="484" y="7"/>
                        <a:pt x="1" y="23"/>
                      </a:cubicBezTo>
                      <a:cubicBezTo>
                        <a:pt x="48" y="1380"/>
                        <a:pt x="108" y="2868"/>
                        <a:pt x="72" y="4202"/>
                      </a:cubicBezTo>
                      <a:cubicBezTo>
                        <a:pt x="72" y="4690"/>
                        <a:pt x="60" y="5154"/>
                        <a:pt x="48" y="5642"/>
                      </a:cubicBezTo>
                      <a:lnTo>
                        <a:pt x="132" y="5642"/>
                      </a:lnTo>
                      <a:cubicBezTo>
                        <a:pt x="2061" y="5690"/>
                        <a:pt x="3977" y="5714"/>
                        <a:pt x="5894" y="5714"/>
                      </a:cubicBezTo>
                      <a:cubicBezTo>
                        <a:pt x="5894" y="3868"/>
                        <a:pt x="5823" y="1963"/>
                        <a:pt x="5751" y="130"/>
                      </a:cubicBezTo>
                      <a:cubicBezTo>
                        <a:pt x="4338" y="59"/>
                        <a:pt x="2892" y="1"/>
                        <a:pt x="14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8"/>
                <p:cNvSpPr/>
                <p:nvPr/>
              </p:nvSpPr>
              <p:spPr>
                <a:xfrm>
                  <a:off x="1515350" y="3002925"/>
                  <a:ext cx="147375" cy="142850"/>
                </a:xfrm>
                <a:custGeom>
                  <a:avLst/>
                  <a:gdLst/>
                  <a:ahLst/>
                  <a:cxnLst/>
                  <a:rect l="l" t="t" r="r" b="b"/>
                  <a:pathLst>
                    <a:path w="5895" h="5714" extrusionOk="0">
                      <a:moveTo>
                        <a:pt x="5716" y="142"/>
                      </a:moveTo>
                      <a:lnTo>
                        <a:pt x="5716" y="142"/>
                      </a:lnTo>
                      <a:cubicBezTo>
                        <a:pt x="5658" y="1669"/>
                        <a:pt x="5579" y="3838"/>
                        <a:pt x="5552" y="5368"/>
                      </a:cubicBezTo>
                      <a:lnTo>
                        <a:pt x="5552" y="5368"/>
                      </a:lnTo>
                      <a:cubicBezTo>
                        <a:pt x="4224" y="5369"/>
                        <a:pt x="2875" y="5382"/>
                        <a:pt x="1537" y="5416"/>
                      </a:cubicBezTo>
                      <a:cubicBezTo>
                        <a:pt x="1104" y="5427"/>
                        <a:pt x="660" y="5438"/>
                        <a:pt x="226" y="5459"/>
                      </a:cubicBezTo>
                      <a:lnTo>
                        <a:pt x="226" y="5459"/>
                      </a:lnTo>
                      <a:cubicBezTo>
                        <a:pt x="213" y="4584"/>
                        <a:pt x="180" y="3720"/>
                        <a:pt x="203" y="2844"/>
                      </a:cubicBezTo>
                      <a:cubicBezTo>
                        <a:pt x="203" y="2090"/>
                        <a:pt x="246" y="1048"/>
                        <a:pt x="270" y="263"/>
                      </a:cubicBezTo>
                      <a:lnTo>
                        <a:pt x="270" y="263"/>
                      </a:lnTo>
                      <a:cubicBezTo>
                        <a:pt x="559" y="268"/>
                        <a:pt x="851" y="270"/>
                        <a:pt x="1144" y="270"/>
                      </a:cubicBezTo>
                      <a:cubicBezTo>
                        <a:pt x="2661" y="270"/>
                        <a:pt x="4224" y="210"/>
                        <a:pt x="5716" y="142"/>
                      </a:cubicBezTo>
                      <a:close/>
                      <a:moveTo>
                        <a:pt x="1457" y="1"/>
                      </a:moveTo>
                      <a:cubicBezTo>
                        <a:pt x="970" y="1"/>
                        <a:pt x="484" y="7"/>
                        <a:pt x="1" y="23"/>
                      </a:cubicBezTo>
                      <a:cubicBezTo>
                        <a:pt x="48" y="1380"/>
                        <a:pt x="108" y="2868"/>
                        <a:pt x="72" y="4202"/>
                      </a:cubicBezTo>
                      <a:cubicBezTo>
                        <a:pt x="72" y="4690"/>
                        <a:pt x="60" y="5154"/>
                        <a:pt x="48" y="5642"/>
                      </a:cubicBezTo>
                      <a:lnTo>
                        <a:pt x="144" y="5642"/>
                      </a:lnTo>
                      <a:cubicBezTo>
                        <a:pt x="2061" y="5690"/>
                        <a:pt x="3977" y="5714"/>
                        <a:pt x="5894" y="5714"/>
                      </a:cubicBezTo>
                      <a:cubicBezTo>
                        <a:pt x="5894" y="3868"/>
                        <a:pt x="5823" y="1963"/>
                        <a:pt x="5751" y="130"/>
                      </a:cubicBezTo>
                      <a:cubicBezTo>
                        <a:pt x="4338" y="59"/>
                        <a:pt x="2892" y="1"/>
                        <a:pt x="14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8"/>
                <p:cNvSpPr/>
                <p:nvPr/>
              </p:nvSpPr>
              <p:spPr>
                <a:xfrm>
                  <a:off x="1375450" y="3002925"/>
                  <a:ext cx="147375" cy="142850"/>
                </a:xfrm>
                <a:custGeom>
                  <a:avLst/>
                  <a:gdLst/>
                  <a:ahLst/>
                  <a:cxnLst/>
                  <a:rect l="l" t="t" r="r" b="b"/>
                  <a:pathLst>
                    <a:path w="5895" h="5714" extrusionOk="0">
                      <a:moveTo>
                        <a:pt x="5740" y="142"/>
                      </a:moveTo>
                      <a:lnTo>
                        <a:pt x="5740" y="142"/>
                      </a:lnTo>
                      <a:cubicBezTo>
                        <a:pt x="5682" y="1669"/>
                        <a:pt x="5592" y="3838"/>
                        <a:pt x="5574" y="5368"/>
                      </a:cubicBezTo>
                      <a:lnTo>
                        <a:pt x="5574" y="5368"/>
                      </a:lnTo>
                      <a:cubicBezTo>
                        <a:pt x="4244" y="5369"/>
                        <a:pt x="2902" y="5382"/>
                        <a:pt x="1549" y="5416"/>
                      </a:cubicBezTo>
                      <a:cubicBezTo>
                        <a:pt x="1112" y="5427"/>
                        <a:pt x="665" y="5438"/>
                        <a:pt x="238" y="5459"/>
                      </a:cubicBezTo>
                      <a:lnTo>
                        <a:pt x="238" y="5459"/>
                      </a:lnTo>
                      <a:cubicBezTo>
                        <a:pt x="225" y="4585"/>
                        <a:pt x="192" y="3720"/>
                        <a:pt x="215" y="2844"/>
                      </a:cubicBezTo>
                      <a:cubicBezTo>
                        <a:pt x="215" y="2090"/>
                        <a:pt x="268" y="1049"/>
                        <a:pt x="284" y="263"/>
                      </a:cubicBezTo>
                      <a:lnTo>
                        <a:pt x="284" y="263"/>
                      </a:lnTo>
                      <a:cubicBezTo>
                        <a:pt x="574" y="268"/>
                        <a:pt x="866" y="270"/>
                        <a:pt x="1160" y="270"/>
                      </a:cubicBezTo>
                      <a:cubicBezTo>
                        <a:pt x="2681" y="270"/>
                        <a:pt x="4238" y="210"/>
                        <a:pt x="5740" y="142"/>
                      </a:cubicBezTo>
                      <a:close/>
                      <a:moveTo>
                        <a:pt x="1459" y="1"/>
                      </a:moveTo>
                      <a:cubicBezTo>
                        <a:pt x="971" y="1"/>
                        <a:pt x="484" y="7"/>
                        <a:pt x="1" y="23"/>
                      </a:cubicBezTo>
                      <a:cubicBezTo>
                        <a:pt x="48" y="1380"/>
                        <a:pt x="108" y="2868"/>
                        <a:pt x="84" y="4202"/>
                      </a:cubicBezTo>
                      <a:cubicBezTo>
                        <a:pt x="84" y="4690"/>
                        <a:pt x="60" y="5154"/>
                        <a:pt x="48" y="5642"/>
                      </a:cubicBezTo>
                      <a:lnTo>
                        <a:pt x="144" y="5642"/>
                      </a:lnTo>
                      <a:cubicBezTo>
                        <a:pt x="2061" y="5690"/>
                        <a:pt x="3977" y="5714"/>
                        <a:pt x="5894" y="5714"/>
                      </a:cubicBezTo>
                      <a:cubicBezTo>
                        <a:pt x="5894" y="3868"/>
                        <a:pt x="5823" y="1963"/>
                        <a:pt x="5752" y="130"/>
                      </a:cubicBezTo>
                      <a:cubicBezTo>
                        <a:pt x="4347" y="59"/>
                        <a:pt x="2897" y="1"/>
                        <a:pt x="1459"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8"/>
                <p:cNvSpPr/>
                <p:nvPr/>
              </p:nvSpPr>
              <p:spPr>
                <a:xfrm>
                  <a:off x="1236150" y="3002925"/>
                  <a:ext cx="147375" cy="142850"/>
                </a:xfrm>
                <a:custGeom>
                  <a:avLst/>
                  <a:gdLst/>
                  <a:ahLst/>
                  <a:cxnLst/>
                  <a:rect l="l" t="t" r="r" b="b"/>
                  <a:pathLst>
                    <a:path w="5895" h="5714" extrusionOk="0">
                      <a:moveTo>
                        <a:pt x="5728" y="142"/>
                      </a:moveTo>
                      <a:lnTo>
                        <a:pt x="5728" y="142"/>
                      </a:lnTo>
                      <a:cubicBezTo>
                        <a:pt x="5659" y="1669"/>
                        <a:pt x="5579" y="3838"/>
                        <a:pt x="5562" y="5368"/>
                      </a:cubicBezTo>
                      <a:lnTo>
                        <a:pt x="5562" y="5368"/>
                      </a:lnTo>
                      <a:cubicBezTo>
                        <a:pt x="4224" y="5369"/>
                        <a:pt x="2886" y="5382"/>
                        <a:pt x="1537" y="5416"/>
                      </a:cubicBezTo>
                      <a:cubicBezTo>
                        <a:pt x="1111" y="5427"/>
                        <a:pt x="664" y="5438"/>
                        <a:pt x="226" y="5460"/>
                      </a:cubicBezTo>
                      <a:lnTo>
                        <a:pt x="226" y="5460"/>
                      </a:lnTo>
                      <a:cubicBezTo>
                        <a:pt x="213" y="4585"/>
                        <a:pt x="192" y="3720"/>
                        <a:pt x="203" y="2844"/>
                      </a:cubicBezTo>
                      <a:cubicBezTo>
                        <a:pt x="203" y="2090"/>
                        <a:pt x="256" y="1049"/>
                        <a:pt x="272" y="263"/>
                      </a:cubicBezTo>
                      <a:lnTo>
                        <a:pt x="272" y="263"/>
                      </a:lnTo>
                      <a:cubicBezTo>
                        <a:pt x="562" y="268"/>
                        <a:pt x="854" y="270"/>
                        <a:pt x="1148" y="270"/>
                      </a:cubicBezTo>
                      <a:cubicBezTo>
                        <a:pt x="2669" y="270"/>
                        <a:pt x="4226" y="210"/>
                        <a:pt x="5728" y="142"/>
                      </a:cubicBezTo>
                      <a:close/>
                      <a:moveTo>
                        <a:pt x="1455" y="1"/>
                      </a:moveTo>
                      <a:cubicBezTo>
                        <a:pt x="969" y="1"/>
                        <a:pt x="484" y="7"/>
                        <a:pt x="1" y="23"/>
                      </a:cubicBezTo>
                      <a:cubicBezTo>
                        <a:pt x="36" y="1380"/>
                        <a:pt x="96" y="2868"/>
                        <a:pt x="72" y="4202"/>
                      </a:cubicBezTo>
                      <a:cubicBezTo>
                        <a:pt x="72" y="4690"/>
                        <a:pt x="60" y="5154"/>
                        <a:pt x="36" y="5642"/>
                      </a:cubicBezTo>
                      <a:lnTo>
                        <a:pt x="132" y="5642"/>
                      </a:lnTo>
                      <a:cubicBezTo>
                        <a:pt x="2049" y="5690"/>
                        <a:pt x="3965" y="5714"/>
                        <a:pt x="5894" y="5714"/>
                      </a:cubicBezTo>
                      <a:cubicBezTo>
                        <a:pt x="5894" y="3868"/>
                        <a:pt x="5811" y="1963"/>
                        <a:pt x="5739" y="130"/>
                      </a:cubicBezTo>
                      <a:cubicBezTo>
                        <a:pt x="4326" y="59"/>
                        <a:pt x="2887" y="1"/>
                        <a:pt x="1455"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a:off x="2213350" y="3138250"/>
                  <a:ext cx="147375" cy="142675"/>
                </a:xfrm>
                <a:custGeom>
                  <a:avLst/>
                  <a:gdLst/>
                  <a:ahLst/>
                  <a:cxnLst/>
                  <a:rect l="l" t="t" r="r" b="b"/>
                  <a:pathLst>
                    <a:path w="5895" h="5707" extrusionOk="0">
                      <a:moveTo>
                        <a:pt x="5740" y="146"/>
                      </a:moveTo>
                      <a:lnTo>
                        <a:pt x="5740" y="146"/>
                      </a:lnTo>
                      <a:cubicBezTo>
                        <a:pt x="5659" y="1662"/>
                        <a:pt x="5590" y="3832"/>
                        <a:pt x="5574" y="5373"/>
                      </a:cubicBezTo>
                      <a:lnTo>
                        <a:pt x="5574" y="5373"/>
                      </a:lnTo>
                      <a:cubicBezTo>
                        <a:pt x="4236" y="5374"/>
                        <a:pt x="2898" y="5386"/>
                        <a:pt x="1549" y="5420"/>
                      </a:cubicBezTo>
                      <a:cubicBezTo>
                        <a:pt x="1112" y="5432"/>
                        <a:pt x="675" y="5443"/>
                        <a:pt x="238" y="5464"/>
                      </a:cubicBezTo>
                      <a:lnTo>
                        <a:pt x="238" y="5464"/>
                      </a:lnTo>
                      <a:cubicBezTo>
                        <a:pt x="225" y="4589"/>
                        <a:pt x="192" y="3724"/>
                        <a:pt x="215" y="2849"/>
                      </a:cubicBezTo>
                      <a:cubicBezTo>
                        <a:pt x="215" y="2094"/>
                        <a:pt x="268" y="1053"/>
                        <a:pt x="284" y="267"/>
                      </a:cubicBezTo>
                      <a:lnTo>
                        <a:pt x="284" y="267"/>
                      </a:lnTo>
                      <a:cubicBezTo>
                        <a:pt x="572" y="272"/>
                        <a:pt x="863" y="274"/>
                        <a:pt x="1156" y="274"/>
                      </a:cubicBezTo>
                      <a:cubicBezTo>
                        <a:pt x="2673" y="274"/>
                        <a:pt x="4239" y="214"/>
                        <a:pt x="5740" y="146"/>
                      </a:cubicBezTo>
                      <a:close/>
                      <a:moveTo>
                        <a:pt x="1176" y="1"/>
                      </a:moveTo>
                      <a:cubicBezTo>
                        <a:pt x="783" y="1"/>
                        <a:pt x="391" y="5"/>
                        <a:pt x="1" y="15"/>
                      </a:cubicBezTo>
                      <a:cubicBezTo>
                        <a:pt x="49" y="1372"/>
                        <a:pt x="108" y="2861"/>
                        <a:pt x="84" y="4194"/>
                      </a:cubicBezTo>
                      <a:cubicBezTo>
                        <a:pt x="84" y="4670"/>
                        <a:pt x="60" y="5147"/>
                        <a:pt x="49" y="5623"/>
                      </a:cubicBezTo>
                      <a:lnTo>
                        <a:pt x="132" y="5623"/>
                      </a:lnTo>
                      <a:cubicBezTo>
                        <a:pt x="2061" y="5682"/>
                        <a:pt x="3978" y="5706"/>
                        <a:pt x="5894" y="5706"/>
                      </a:cubicBezTo>
                      <a:cubicBezTo>
                        <a:pt x="5894" y="3861"/>
                        <a:pt x="5823" y="1956"/>
                        <a:pt x="5752" y="122"/>
                      </a:cubicBezTo>
                      <a:cubicBezTo>
                        <a:pt x="4246" y="65"/>
                        <a:pt x="2703" y="1"/>
                        <a:pt x="1176"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a:off x="2074050" y="3138250"/>
                  <a:ext cx="147375" cy="142675"/>
                </a:xfrm>
                <a:custGeom>
                  <a:avLst/>
                  <a:gdLst/>
                  <a:ahLst/>
                  <a:cxnLst/>
                  <a:rect l="l" t="t" r="r" b="b"/>
                  <a:pathLst>
                    <a:path w="5895" h="5707" extrusionOk="0">
                      <a:moveTo>
                        <a:pt x="5704" y="146"/>
                      </a:moveTo>
                      <a:cubicBezTo>
                        <a:pt x="5658" y="1662"/>
                        <a:pt x="5579" y="3832"/>
                        <a:pt x="5552" y="5373"/>
                      </a:cubicBezTo>
                      <a:lnTo>
                        <a:pt x="5552" y="5373"/>
                      </a:lnTo>
                      <a:cubicBezTo>
                        <a:pt x="4220" y="5374"/>
                        <a:pt x="2878" y="5386"/>
                        <a:pt x="1525" y="5420"/>
                      </a:cubicBezTo>
                      <a:cubicBezTo>
                        <a:pt x="1088" y="5432"/>
                        <a:pt x="642" y="5443"/>
                        <a:pt x="214" y="5464"/>
                      </a:cubicBezTo>
                      <a:lnTo>
                        <a:pt x="214" y="5464"/>
                      </a:lnTo>
                      <a:cubicBezTo>
                        <a:pt x="201" y="4589"/>
                        <a:pt x="168" y="3724"/>
                        <a:pt x="191" y="2849"/>
                      </a:cubicBezTo>
                      <a:cubicBezTo>
                        <a:pt x="191" y="2094"/>
                        <a:pt x="244" y="1053"/>
                        <a:pt x="260" y="267"/>
                      </a:cubicBezTo>
                      <a:lnTo>
                        <a:pt x="260" y="267"/>
                      </a:lnTo>
                      <a:cubicBezTo>
                        <a:pt x="550" y="272"/>
                        <a:pt x="843" y="274"/>
                        <a:pt x="1136" y="274"/>
                      </a:cubicBezTo>
                      <a:cubicBezTo>
                        <a:pt x="2657" y="274"/>
                        <a:pt x="4212" y="214"/>
                        <a:pt x="5704" y="146"/>
                      </a:cubicBezTo>
                      <a:close/>
                      <a:moveTo>
                        <a:pt x="1174" y="1"/>
                      </a:moveTo>
                      <a:cubicBezTo>
                        <a:pt x="782" y="1"/>
                        <a:pt x="391" y="5"/>
                        <a:pt x="1" y="15"/>
                      </a:cubicBezTo>
                      <a:cubicBezTo>
                        <a:pt x="36" y="1372"/>
                        <a:pt x="96" y="2861"/>
                        <a:pt x="72" y="4194"/>
                      </a:cubicBezTo>
                      <a:cubicBezTo>
                        <a:pt x="72" y="4670"/>
                        <a:pt x="60" y="5147"/>
                        <a:pt x="36" y="5623"/>
                      </a:cubicBezTo>
                      <a:lnTo>
                        <a:pt x="132" y="5623"/>
                      </a:lnTo>
                      <a:cubicBezTo>
                        <a:pt x="2049" y="5682"/>
                        <a:pt x="3966" y="5706"/>
                        <a:pt x="5894" y="5706"/>
                      </a:cubicBezTo>
                      <a:cubicBezTo>
                        <a:pt x="5894" y="3861"/>
                        <a:pt x="5811" y="1956"/>
                        <a:pt x="5740" y="122"/>
                      </a:cubicBezTo>
                      <a:cubicBezTo>
                        <a:pt x="4234" y="65"/>
                        <a:pt x="2698" y="1"/>
                        <a:pt x="1174"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a:off x="1934450" y="3138250"/>
                  <a:ext cx="147375" cy="142675"/>
                </a:xfrm>
                <a:custGeom>
                  <a:avLst/>
                  <a:gdLst/>
                  <a:ahLst/>
                  <a:cxnLst/>
                  <a:rect l="l" t="t" r="r" b="b"/>
                  <a:pathLst>
                    <a:path w="5895" h="5707" extrusionOk="0">
                      <a:moveTo>
                        <a:pt x="5716" y="146"/>
                      </a:moveTo>
                      <a:lnTo>
                        <a:pt x="5716" y="146"/>
                      </a:lnTo>
                      <a:cubicBezTo>
                        <a:pt x="5658" y="1662"/>
                        <a:pt x="5568" y="3832"/>
                        <a:pt x="5551" y="5373"/>
                      </a:cubicBezTo>
                      <a:lnTo>
                        <a:pt x="5551" y="5373"/>
                      </a:lnTo>
                      <a:cubicBezTo>
                        <a:pt x="4213" y="5374"/>
                        <a:pt x="2874" y="5386"/>
                        <a:pt x="1525" y="5420"/>
                      </a:cubicBezTo>
                      <a:cubicBezTo>
                        <a:pt x="1102" y="5431"/>
                        <a:pt x="659" y="5443"/>
                        <a:pt x="225" y="5463"/>
                      </a:cubicBezTo>
                      <a:lnTo>
                        <a:pt x="225" y="5463"/>
                      </a:lnTo>
                      <a:cubicBezTo>
                        <a:pt x="202" y="4589"/>
                        <a:pt x="180" y="3724"/>
                        <a:pt x="191" y="2849"/>
                      </a:cubicBezTo>
                      <a:cubicBezTo>
                        <a:pt x="191" y="2094"/>
                        <a:pt x="244" y="1053"/>
                        <a:pt x="260" y="267"/>
                      </a:cubicBezTo>
                      <a:lnTo>
                        <a:pt x="260" y="267"/>
                      </a:lnTo>
                      <a:cubicBezTo>
                        <a:pt x="550" y="272"/>
                        <a:pt x="843" y="274"/>
                        <a:pt x="1136" y="274"/>
                      </a:cubicBezTo>
                      <a:cubicBezTo>
                        <a:pt x="2657" y="274"/>
                        <a:pt x="4215" y="214"/>
                        <a:pt x="5716" y="146"/>
                      </a:cubicBezTo>
                      <a:close/>
                      <a:moveTo>
                        <a:pt x="1175" y="1"/>
                      </a:moveTo>
                      <a:cubicBezTo>
                        <a:pt x="782" y="1"/>
                        <a:pt x="391" y="5"/>
                        <a:pt x="1" y="15"/>
                      </a:cubicBezTo>
                      <a:cubicBezTo>
                        <a:pt x="48" y="1372"/>
                        <a:pt x="108" y="2861"/>
                        <a:pt x="72" y="4194"/>
                      </a:cubicBezTo>
                      <a:cubicBezTo>
                        <a:pt x="72" y="4670"/>
                        <a:pt x="60" y="5147"/>
                        <a:pt x="48" y="5623"/>
                      </a:cubicBezTo>
                      <a:lnTo>
                        <a:pt x="132" y="5623"/>
                      </a:lnTo>
                      <a:cubicBezTo>
                        <a:pt x="2049" y="5682"/>
                        <a:pt x="3977" y="5706"/>
                        <a:pt x="5894" y="5706"/>
                      </a:cubicBezTo>
                      <a:cubicBezTo>
                        <a:pt x="5894" y="3861"/>
                        <a:pt x="5823" y="1956"/>
                        <a:pt x="5740" y="122"/>
                      </a:cubicBezTo>
                      <a:cubicBezTo>
                        <a:pt x="4243" y="65"/>
                        <a:pt x="2702" y="1"/>
                        <a:pt x="1175"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a:off x="1794550" y="3138250"/>
                  <a:ext cx="147375" cy="142675"/>
                </a:xfrm>
                <a:custGeom>
                  <a:avLst/>
                  <a:gdLst/>
                  <a:ahLst/>
                  <a:cxnLst/>
                  <a:rect l="l" t="t" r="r" b="b"/>
                  <a:pathLst>
                    <a:path w="5895" h="5707" extrusionOk="0">
                      <a:moveTo>
                        <a:pt x="5728" y="146"/>
                      </a:moveTo>
                      <a:lnTo>
                        <a:pt x="5728" y="146"/>
                      </a:lnTo>
                      <a:cubicBezTo>
                        <a:pt x="5670" y="1662"/>
                        <a:pt x="5591" y="3832"/>
                        <a:pt x="5564" y="5373"/>
                      </a:cubicBezTo>
                      <a:lnTo>
                        <a:pt x="5564" y="5373"/>
                      </a:lnTo>
                      <a:cubicBezTo>
                        <a:pt x="4235" y="5374"/>
                        <a:pt x="2887" y="5386"/>
                        <a:pt x="1549" y="5420"/>
                      </a:cubicBezTo>
                      <a:cubicBezTo>
                        <a:pt x="1116" y="5431"/>
                        <a:pt x="672" y="5443"/>
                        <a:pt x="238" y="5463"/>
                      </a:cubicBezTo>
                      <a:lnTo>
                        <a:pt x="238" y="5463"/>
                      </a:lnTo>
                      <a:cubicBezTo>
                        <a:pt x="225" y="4589"/>
                        <a:pt x="192" y="3724"/>
                        <a:pt x="203" y="2849"/>
                      </a:cubicBezTo>
                      <a:cubicBezTo>
                        <a:pt x="203" y="2094"/>
                        <a:pt x="256" y="1053"/>
                        <a:pt x="282" y="267"/>
                      </a:cubicBezTo>
                      <a:lnTo>
                        <a:pt x="282" y="267"/>
                      </a:lnTo>
                      <a:cubicBezTo>
                        <a:pt x="569" y="272"/>
                        <a:pt x="858" y="274"/>
                        <a:pt x="1148" y="274"/>
                      </a:cubicBezTo>
                      <a:cubicBezTo>
                        <a:pt x="2669" y="274"/>
                        <a:pt x="4227" y="214"/>
                        <a:pt x="5728" y="146"/>
                      </a:cubicBezTo>
                      <a:close/>
                      <a:moveTo>
                        <a:pt x="1175" y="1"/>
                      </a:moveTo>
                      <a:cubicBezTo>
                        <a:pt x="783" y="1"/>
                        <a:pt x="391" y="5"/>
                        <a:pt x="1" y="15"/>
                      </a:cubicBezTo>
                      <a:cubicBezTo>
                        <a:pt x="48" y="1372"/>
                        <a:pt x="96" y="2861"/>
                        <a:pt x="72" y="4194"/>
                      </a:cubicBezTo>
                      <a:cubicBezTo>
                        <a:pt x="72" y="4670"/>
                        <a:pt x="60" y="5147"/>
                        <a:pt x="48" y="5623"/>
                      </a:cubicBezTo>
                      <a:lnTo>
                        <a:pt x="132" y="5623"/>
                      </a:lnTo>
                      <a:cubicBezTo>
                        <a:pt x="2049" y="5682"/>
                        <a:pt x="3977" y="5706"/>
                        <a:pt x="5894" y="5706"/>
                      </a:cubicBezTo>
                      <a:cubicBezTo>
                        <a:pt x="5894" y="3861"/>
                        <a:pt x="5823" y="1956"/>
                        <a:pt x="5740" y="122"/>
                      </a:cubicBezTo>
                      <a:cubicBezTo>
                        <a:pt x="4243" y="65"/>
                        <a:pt x="2702" y="1"/>
                        <a:pt x="1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a:off x="1654950" y="3138250"/>
                  <a:ext cx="147375" cy="142675"/>
                </a:xfrm>
                <a:custGeom>
                  <a:avLst/>
                  <a:gdLst/>
                  <a:ahLst/>
                  <a:cxnLst/>
                  <a:rect l="l" t="t" r="r" b="b"/>
                  <a:pathLst>
                    <a:path w="5895" h="5707" extrusionOk="0">
                      <a:moveTo>
                        <a:pt x="5716" y="146"/>
                      </a:moveTo>
                      <a:cubicBezTo>
                        <a:pt x="5658" y="1662"/>
                        <a:pt x="5590" y="3832"/>
                        <a:pt x="5553" y="5373"/>
                      </a:cubicBezTo>
                      <a:lnTo>
                        <a:pt x="5553" y="5373"/>
                      </a:lnTo>
                      <a:cubicBezTo>
                        <a:pt x="4224" y="5374"/>
                        <a:pt x="2875" y="5386"/>
                        <a:pt x="1537" y="5420"/>
                      </a:cubicBezTo>
                      <a:cubicBezTo>
                        <a:pt x="1104" y="5431"/>
                        <a:pt x="660" y="5443"/>
                        <a:pt x="226" y="5463"/>
                      </a:cubicBezTo>
                      <a:lnTo>
                        <a:pt x="226" y="5463"/>
                      </a:lnTo>
                      <a:cubicBezTo>
                        <a:pt x="213" y="4589"/>
                        <a:pt x="180" y="3724"/>
                        <a:pt x="191" y="2849"/>
                      </a:cubicBezTo>
                      <a:cubicBezTo>
                        <a:pt x="191" y="2094"/>
                        <a:pt x="244" y="1053"/>
                        <a:pt x="270" y="267"/>
                      </a:cubicBezTo>
                      <a:lnTo>
                        <a:pt x="270" y="267"/>
                      </a:lnTo>
                      <a:cubicBezTo>
                        <a:pt x="557" y="272"/>
                        <a:pt x="846" y="274"/>
                        <a:pt x="1136" y="274"/>
                      </a:cubicBezTo>
                      <a:cubicBezTo>
                        <a:pt x="2658" y="274"/>
                        <a:pt x="4215" y="214"/>
                        <a:pt x="5716" y="146"/>
                      </a:cubicBezTo>
                      <a:close/>
                      <a:moveTo>
                        <a:pt x="1175" y="1"/>
                      </a:moveTo>
                      <a:cubicBezTo>
                        <a:pt x="783" y="1"/>
                        <a:pt x="391" y="5"/>
                        <a:pt x="1" y="15"/>
                      </a:cubicBezTo>
                      <a:cubicBezTo>
                        <a:pt x="48" y="1372"/>
                        <a:pt x="108" y="2861"/>
                        <a:pt x="72" y="4194"/>
                      </a:cubicBezTo>
                      <a:cubicBezTo>
                        <a:pt x="72" y="4670"/>
                        <a:pt x="60" y="5147"/>
                        <a:pt x="48" y="5623"/>
                      </a:cubicBezTo>
                      <a:lnTo>
                        <a:pt x="132" y="5623"/>
                      </a:lnTo>
                      <a:cubicBezTo>
                        <a:pt x="2061" y="5682"/>
                        <a:pt x="3977" y="5706"/>
                        <a:pt x="5894" y="5706"/>
                      </a:cubicBezTo>
                      <a:cubicBezTo>
                        <a:pt x="5894" y="3861"/>
                        <a:pt x="5823" y="1956"/>
                        <a:pt x="5751" y="122"/>
                      </a:cubicBezTo>
                      <a:cubicBezTo>
                        <a:pt x="4246" y="65"/>
                        <a:pt x="2703" y="1"/>
                        <a:pt x="1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a:off x="1515350" y="3138250"/>
                  <a:ext cx="147375" cy="142675"/>
                </a:xfrm>
                <a:custGeom>
                  <a:avLst/>
                  <a:gdLst/>
                  <a:ahLst/>
                  <a:cxnLst/>
                  <a:rect l="l" t="t" r="r" b="b"/>
                  <a:pathLst>
                    <a:path w="5895" h="5707" extrusionOk="0">
                      <a:moveTo>
                        <a:pt x="5716" y="146"/>
                      </a:moveTo>
                      <a:lnTo>
                        <a:pt x="5716" y="146"/>
                      </a:lnTo>
                      <a:cubicBezTo>
                        <a:pt x="5658" y="1662"/>
                        <a:pt x="5579" y="3832"/>
                        <a:pt x="5552" y="5373"/>
                      </a:cubicBezTo>
                      <a:lnTo>
                        <a:pt x="5552" y="5373"/>
                      </a:lnTo>
                      <a:cubicBezTo>
                        <a:pt x="4223" y="5374"/>
                        <a:pt x="2875" y="5386"/>
                        <a:pt x="1537" y="5420"/>
                      </a:cubicBezTo>
                      <a:cubicBezTo>
                        <a:pt x="1104" y="5431"/>
                        <a:pt x="660" y="5443"/>
                        <a:pt x="226" y="5463"/>
                      </a:cubicBezTo>
                      <a:lnTo>
                        <a:pt x="226" y="5463"/>
                      </a:lnTo>
                      <a:cubicBezTo>
                        <a:pt x="213" y="4589"/>
                        <a:pt x="180" y="3724"/>
                        <a:pt x="203" y="2849"/>
                      </a:cubicBezTo>
                      <a:cubicBezTo>
                        <a:pt x="203" y="2094"/>
                        <a:pt x="246" y="1053"/>
                        <a:pt x="270" y="267"/>
                      </a:cubicBezTo>
                      <a:lnTo>
                        <a:pt x="270" y="267"/>
                      </a:lnTo>
                      <a:cubicBezTo>
                        <a:pt x="559" y="272"/>
                        <a:pt x="851" y="274"/>
                        <a:pt x="1144" y="274"/>
                      </a:cubicBezTo>
                      <a:cubicBezTo>
                        <a:pt x="2661" y="274"/>
                        <a:pt x="4224" y="214"/>
                        <a:pt x="5716" y="146"/>
                      </a:cubicBezTo>
                      <a:close/>
                      <a:moveTo>
                        <a:pt x="1175" y="1"/>
                      </a:moveTo>
                      <a:cubicBezTo>
                        <a:pt x="782" y="1"/>
                        <a:pt x="391" y="5"/>
                        <a:pt x="1" y="15"/>
                      </a:cubicBezTo>
                      <a:cubicBezTo>
                        <a:pt x="48" y="1372"/>
                        <a:pt x="108" y="2861"/>
                        <a:pt x="72" y="4194"/>
                      </a:cubicBezTo>
                      <a:cubicBezTo>
                        <a:pt x="72" y="4670"/>
                        <a:pt x="60" y="5147"/>
                        <a:pt x="48" y="5623"/>
                      </a:cubicBezTo>
                      <a:lnTo>
                        <a:pt x="144" y="5623"/>
                      </a:lnTo>
                      <a:cubicBezTo>
                        <a:pt x="2061" y="5682"/>
                        <a:pt x="3977" y="5706"/>
                        <a:pt x="5894" y="5706"/>
                      </a:cubicBezTo>
                      <a:cubicBezTo>
                        <a:pt x="5894" y="3861"/>
                        <a:pt x="5823" y="1956"/>
                        <a:pt x="5751" y="122"/>
                      </a:cubicBezTo>
                      <a:cubicBezTo>
                        <a:pt x="4246" y="65"/>
                        <a:pt x="2703" y="1"/>
                        <a:pt x="1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a:off x="1375450" y="3138250"/>
                  <a:ext cx="147375" cy="142675"/>
                </a:xfrm>
                <a:custGeom>
                  <a:avLst/>
                  <a:gdLst/>
                  <a:ahLst/>
                  <a:cxnLst/>
                  <a:rect l="l" t="t" r="r" b="b"/>
                  <a:pathLst>
                    <a:path w="5895" h="5707" extrusionOk="0">
                      <a:moveTo>
                        <a:pt x="5740" y="146"/>
                      </a:moveTo>
                      <a:cubicBezTo>
                        <a:pt x="5682" y="1662"/>
                        <a:pt x="5591" y="3832"/>
                        <a:pt x="5574" y="5373"/>
                      </a:cubicBezTo>
                      <a:lnTo>
                        <a:pt x="5574" y="5373"/>
                      </a:lnTo>
                      <a:cubicBezTo>
                        <a:pt x="4244" y="5374"/>
                        <a:pt x="2902" y="5386"/>
                        <a:pt x="1549" y="5420"/>
                      </a:cubicBezTo>
                      <a:cubicBezTo>
                        <a:pt x="1112" y="5432"/>
                        <a:pt x="665" y="5443"/>
                        <a:pt x="238" y="5464"/>
                      </a:cubicBezTo>
                      <a:lnTo>
                        <a:pt x="238" y="5464"/>
                      </a:lnTo>
                      <a:cubicBezTo>
                        <a:pt x="225" y="4589"/>
                        <a:pt x="192" y="3724"/>
                        <a:pt x="215" y="2849"/>
                      </a:cubicBezTo>
                      <a:cubicBezTo>
                        <a:pt x="215" y="2094"/>
                        <a:pt x="268" y="1053"/>
                        <a:pt x="284" y="267"/>
                      </a:cubicBezTo>
                      <a:lnTo>
                        <a:pt x="284" y="267"/>
                      </a:lnTo>
                      <a:cubicBezTo>
                        <a:pt x="574" y="272"/>
                        <a:pt x="866" y="274"/>
                        <a:pt x="1160" y="274"/>
                      </a:cubicBezTo>
                      <a:cubicBezTo>
                        <a:pt x="2681" y="274"/>
                        <a:pt x="4238" y="214"/>
                        <a:pt x="5740" y="146"/>
                      </a:cubicBezTo>
                      <a:close/>
                      <a:moveTo>
                        <a:pt x="1177" y="1"/>
                      </a:moveTo>
                      <a:cubicBezTo>
                        <a:pt x="783" y="1"/>
                        <a:pt x="391" y="5"/>
                        <a:pt x="1" y="15"/>
                      </a:cubicBezTo>
                      <a:cubicBezTo>
                        <a:pt x="48" y="1372"/>
                        <a:pt x="108" y="2861"/>
                        <a:pt x="84" y="4194"/>
                      </a:cubicBezTo>
                      <a:cubicBezTo>
                        <a:pt x="84" y="4670"/>
                        <a:pt x="60" y="5147"/>
                        <a:pt x="48" y="5623"/>
                      </a:cubicBezTo>
                      <a:lnTo>
                        <a:pt x="144" y="5623"/>
                      </a:lnTo>
                      <a:cubicBezTo>
                        <a:pt x="2061" y="5682"/>
                        <a:pt x="3977" y="5706"/>
                        <a:pt x="5894" y="5706"/>
                      </a:cubicBezTo>
                      <a:cubicBezTo>
                        <a:pt x="5894" y="3861"/>
                        <a:pt x="5823" y="1956"/>
                        <a:pt x="5752" y="122"/>
                      </a:cubicBezTo>
                      <a:cubicBezTo>
                        <a:pt x="4255" y="65"/>
                        <a:pt x="2706" y="1"/>
                        <a:pt x="1177"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1236150" y="3138250"/>
                  <a:ext cx="147375" cy="142675"/>
                </a:xfrm>
                <a:custGeom>
                  <a:avLst/>
                  <a:gdLst/>
                  <a:ahLst/>
                  <a:cxnLst/>
                  <a:rect l="l" t="t" r="r" b="b"/>
                  <a:pathLst>
                    <a:path w="5895" h="5707" extrusionOk="0">
                      <a:moveTo>
                        <a:pt x="5728" y="146"/>
                      </a:moveTo>
                      <a:lnTo>
                        <a:pt x="5728" y="146"/>
                      </a:lnTo>
                      <a:cubicBezTo>
                        <a:pt x="5659" y="1662"/>
                        <a:pt x="5579" y="3832"/>
                        <a:pt x="5562" y="5373"/>
                      </a:cubicBezTo>
                      <a:lnTo>
                        <a:pt x="5562" y="5373"/>
                      </a:lnTo>
                      <a:cubicBezTo>
                        <a:pt x="4224" y="5374"/>
                        <a:pt x="2886" y="5386"/>
                        <a:pt x="1537" y="5420"/>
                      </a:cubicBezTo>
                      <a:cubicBezTo>
                        <a:pt x="1111" y="5432"/>
                        <a:pt x="664" y="5443"/>
                        <a:pt x="226" y="5464"/>
                      </a:cubicBezTo>
                      <a:lnTo>
                        <a:pt x="226" y="5464"/>
                      </a:lnTo>
                      <a:cubicBezTo>
                        <a:pt x="213" y="4589"/>
                        <a:pt x="192" y="3724"/>
                        <a:pt x="203" y="2849"/>
                      </a:cubicBezTo>
                      <a:cubicBezTo>
                        <a:pt x="203" y="2094"/>
                        <a:pt x="256" y="1053"/>
                        <a:pt x="272" y="267"/>
                      </a:cubicBezTo>
                      <a:lnTo>
                        <a:pt x="272" y="267"/>
                      </a:lnTo>
                      <a:cubicBezTo>
                        <a:pt x="562" y="272"/>
                        <a:pt x="854" y="274"/>
                        <a:pt x="1148" y="274"/>
                      </a:cubicBezTo>
                      <a:cubicBezTo>
                        <a:pt x="2669" y="274"/>
                        <a:pt x="4226" y="214"/>
                        <a:pt x="5728" y="146"/>
                      </a:cubicBezTo>
                      <a:close/>
                      <a:moveTo>
                        <a:pt x="1174" y="1"/>
                      </a:moveTo>
                      <a:cubicBezTo>
                        <a:pt x="782" y="1"/>
                        <a:pt x="391" y="5"/>
                        <a:pt x="1" y="15"/>
                      </a:cubicBezTo>
                      <a:cubicBezTo>
                        <a:pt x="36" y="1372"/>
                        <a:pt x="96" y="2861"/>
                        <a:pt x="72" y="4194"/>
                      </a:cubicBezTo>
                      <a:cubicBezTo>
                        <a:pt x="72" y="4670"/>
                        <a:pt x="60" y="5147"/>
                        <a:pt x="36" y="5623"/>
                      </a:cubicBezTo>
                      <a:lnTo>
                        <a:pt x="132" y="5623"/>
                      </a:lnTo>
                      <a:cubicBezTo>
                        <a:pt x="2049" y="5682"/>
                        <a:pt x="3965" y="5706"/>
                        <a:pt x="5894" y="5706"/>
                      </a:cubicBezTo>
                      <a:cubicBezTo>
                        <a:pt x="5894" y="3861"/>
                        <a:pt x="5811" y="1956"/>
                        <a:pt x="5739" y="122"/>
                      </a:cubicBezTo>
                      <a:cubicBezTo>
                        <a:pt x="4234" y="65"/>
                        <a:pt x="2698" y="1"/>
                        <a:pt x="1174"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2213350" y="3273375"/>
                  <a:ext cx="147375" cy="142375"/>
                </a:xfrm>
                <a:custGeom>
                  <a:avLst/>
                  <a:gdLst/>
                  <a:ahLst/>
                  <a:cxnLst/>
                  <a:rect l="l" t="t" r="r" b="b"/>
                  <a:pathLst>
                    <a:path w="5895" h="5695" extrusionOk="0">
                      <a:moveTo>
                        <a:pt x="5740" y="146"/>
                      </a:moveTo>
                      <a:lnTo>
                        <a:pt x="5740" y="146"/>
                      </a:lnTo>
                      <a:cubicBezTo>
                        <a:pt x="5659" y="1651"/>
                        <a:pt x="5590" y="3832"/>
                        <a:pt x="5574" y="5373"/>
                      </a:cubicBezTo>
                      <a:lnTo>
                        <a:pt x="5574" y="5373"/>
                      </a:lnTo>
                      <a:cubicBezTo>
                        <a:pt x="4236" y="5374"/>
                        <a:pt x="2898" y="5386"/>
                        <a:pt x="1549" y="5421"/>
                      </a:cubicBezTo>
                      <a:cubicBezTo>
                        <a:pt x="1112" y="5432"/>
                        <a:pt x="675" y="5443"/>
                        <a:pt x="238" y="5454"/>
                      </a:cubicBezTo>
                      <a:lnTo>
                        <a:pt x="238" y="5454"/>
                      </a:lnTo>
                      <a:cubicBezTo>
                        <a:pt x="225" y="4583"/>
                        <a:pt x="192" y="3721"/>
                        <a:pt x="215" y="2837"/>
                      </a:cubicBezTo>
                      <a:cubicBezTo>
                        <a:pt x="215" y="2094"/>
                        <a:pt x="268" y="1053"/>
                        <a:pt x="284" y="268"/>
                      </a:cubicBezTo>
                      <a:lnTo>
                        <a:pt x="284" y="268"/>
                      </a:lnTo>
                      <a:cubicBezTo>
                        <a:pt x="543" y="272"/>
                        <a:pt x="803" y="274"/>
                        <a:pt x="1065" y="274"/>
                      </a:cubicBezTo>
                      <a:cubicBezTo>
                        <a:pt x="2611" y="274"/>
                        <a:pt x="4209" y="206"/>
                        <a:pt x="5740" y="146"/>
                      </a:cubicBezTo>
                      <a:close/>
                      <a:moveTo>
                        <a:pt x="1277" y="0"/>
                      </a:moveTo>
                      <a:cubicBezTo>
                        <a:pt x="850" y="0"/>
                        <a:pt x="424" y="5"/>
                        <a:pt x="1" y="15"/>
                      </a:cubicBezTo>
                      <a:cubicBezTo>
                        <a:pt x="49" y="1373"/>
                        <a:pt x="108" y="2861"/>
                        <a:pt x="84" y="4194"/>
                      </a:cubicBezTo>
                      <a:cubicBezTo>
                        <a:pt x="84" y="4671"/>
                        <a:pt x="60" y="5147"/>
                        <a:pt x="49" y="5623"/>
                      </a:cubicBezTo>
                      <a:lnTo>
                        <a:pt x="132" y="5623"/>
                      </a:lnTo>
                      <a:cubicBezTo>
                        <a:pt x="2061" y="5683"/>
                        <a:pt x="3978" y="5695"/>
                        <a:pt x="5894" y="5695"/>
                      </a:cubicBezTo>
                      <a:cubicBezTo>
                        <a:pt x="5894" y="3849"/>
                        <a:pt x="5823" y="1944"/>
                        <a:pt x="5752" y="123"/>
                      </a:cubicBezTo>
                      <a:cubicBezTo>
                        <a:pt x="4279" y="58"/>
                        <a:pt x="2771" y="0"/>
                        <a:pt x="1277"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2074050" y="3273375"/>
                  <a:ext cx="147375" cy="142375"/>
                </a:xfrm>
                <a:custGeom>
                  <a:avLst/>
                  <a:gdLst/>
                  <a:ahLst/>
                  <a:cxnLst/>
                  <a:rect l="l" t="t" r="r" b="b"/>
                  <a:pathLst>
                    <a:path w="5895" h="5695" extrusionOk="0">
                      <a:moveTo>
                        <a:pt x="5704" y="146"/>
                      </a:moveTo>
                      <a:lnTo>
                        <a:pt x="5704" y="146"/>
                      </a:lnTo>
                      <a:cubicBezTo>
                        <a:pt x="5658" y="1651"/>
                        <a:pt x="5579" y="3832"/>
                        <a:pt x="5552" y="5373"/>
                      </a:cubicBezTo>
                      <a:lnTo>
                        <a:pt x="5552" y="5373"/>
                      </a:lnTo>
                      <a:cubicBezTo>
                        <a:pt x="4220" y="5374"/>
                        <a:pt x="2878" y="5386"/>
                        <a:pt x="1525" y="5421"/>
                      </a:cubicBezTo>
                      <a:cubicBezTo>
                        <a:pt x="1088" y="5432"/>
                        <a:pt x="641" y="5443"/>
                        <a:pt x="214" y="5454"/>
                      </a:cubicBezTo>
                      <a:lnTo>
                        <a:pt x="214" y="5454"/>
                      </a:lnTo>
                      <a:cubicBezTo>
                        <a:pt x="201" y="4583"/>
                        <a:pt x="168" y="3721"/>
                        <a:pt x="191" y="2837"/>
                      </a:cubicBezTo>
                      <a:cubicBezTo>
                        <a:pt x="191" y="2094"/>
                        <a:pt x="244" y="1053"/>
                        <a:pt x="260" y="268"/>
                      </a:cubicBezTo>
                      <a:lnTo>
                        <a:pt x="260" y="268"/>
                      </a:lnTo>
                      <a:cubicBezTo>
                        <a:pt x="521" y="272"/>
                        <a:pt x="782" y="274"/>
                        <a:pt x="1045" y="274"/>
                      </a:cubicBezTo>
                      <a:cubicBezTo>
                        <a:pt x="2595" y="274"/>
                        <a:pt x="4183" y="206"/>
                        <a:pt x="5704" y="146"/>
                      </a:cubicBezTo>
                      <a:close/>
                      <a:moveTo>
                        <a:pt x="1275" y="0"/>
                      </a:moveTo>
                      <a:cubicBezTo>
                        <a:pt x="849" y="0"/>
                        <a:pt x="424" y="5"/>
                        <a:pt x="1" y="15"/>
                      </a:cubicBezTo>
                      <a:cubicBezTo>
                        <a:pt x="36" y="1373"/>
                        <a:pt x="96" y="2861"/>
                        <a:pt x="72" y="4194"/>
                      </a:cubicBezTo>
                      <a:cubicBezTo>
                        <a:pt x="72" y="4671"/>
                        <a:pt x="60" y="5147"/>
                        <a:pt x="36" y="5623"/>
                      </a:cubicBezTo>
                      <a:lnTo>
                        <a:pt x="132" y="5623"/>
                      </a:lnTo>
                      <a:cubicBezTo>
                        <a:pt x="2049" y="5683"/>
                        <a:pt x="3966" y="5695"/>
                        <a:pt x="5894" y="5695"/>
                      </a:cubicBezTo>
                      <a:cubicBezTo>
                        <a:pt x="5894" y="3849"/>
                        <a:pt x="5811" y="1944"/>
                        <a:pt x="5740" y="123"/>
                      </a:cubicBezTo>
                      <a:cubicBezTo>
                        <a:pt x="4267" y="58"/>
                        <a:pt x="2766" y="0"/>
                        <a:pt x="1275"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8"/>
                <p:cNvSpPr/>
                <p:nvPr/>
              </p:nvSpPr>
              <p:spPr>
                <a:xfrm>
                  <a:off x="1934450" y="3273375"/>
                  <a:ext cx="147375" cy="142375"/>
                </a:xfrm>
                <a:custGeom>
                  <a:avLst/>
                  <a:gdLst/>
                  <a:ahLst/>
                  <a:cxnLst/>
                  <a:rect l="l" t="t" r="r" b="b"/>
                  <a:pathLst>
                    <a:path w="5895" h="5695" extrusionOk="0">
                      <a:moveTo>
                        <a:pt x="5716" y="146"/>
                      </a:moveTo>
                      <a:lnTo>
                        <a:pt x="5716" y="146"/>
                      </a:lnTo>
                      <a:cubicBezTo>
                        <a:pt x="5658" y="1651"/>
                        <a:pt x="5568" y="3832"/>
                        <a:pt x="5551" y="5373"/>
                      </a:cubicBezTo>
                      <a:lnTo>
                        <a:pt x="5551" y="5373"/>
                      </a:lnTo>
                      <a:cubicBezTo>
                        <a:pt x="4213" y="5374"/>
                        <a:pt x="2874" y="5386"/>
                        <a:pt x="1525" y="5421"/>
                      </a:cubicBezTo>
                      <a:cubicBezTo>
                        <a:pt x="1102" y="5432"/>
                        <a:pt x="659" y="5443"/>
                        <a:pt x="224" y="5454"/>
                      </a:cubicBezTo>
                      <a:lnTo>
                        <a:pt x="224" y="5454"/>
                      </a:lnTo>
                      <a:cubicBezTo>
                        <a:pt x="201" y="4583"/>
                        <a:pt x="180" y="3721"/>
                        <a:pt x="191" y="2837"/>
                      </a:cubicBezTo>
                      <a:cubicBezTo>
                        <a:pt x="191" y="2094"/>
                        <a:pt x="244" y="1053"/>
                        <a:pt x="260" y="268"/>
                      </a:cubicBezTo>
                      <a:lnTo>
                        <a:pt x="260" y="268"/>
                      </a:lnTo>
                      <a:cubicBezTo>
                        <a:pt x="520" y="272"/>
                        <a:pt x="782" y="274"/>
                        <a:pt x="1045" y="274"/>
                      </a:cubicBezTo>
                      <a:cubicBezTo>
                        <a:pt x="2595" y="274"/>
                        <a:pt x="4185" y="206"/>
                        <a:pt x="5716" y="146"/>
                      </a:cubicBezTo>
                      <a:close/>
                      <a:moveTo>
                        <a:pt x="1276" y="0"/>
                      </a:moveTo>
                      <a:cubicBezTo>
                        <a:pt x="850" y="0"/>
                        <a:pt x="424" y="5"/>
                        <a:pt x="1" y="15"/>
                      </a:cubicBezTo>
                      <a:cubicBezTo>
                        <a:pt x="48" y="1373"/>
                        <a:pt x="108" y="2861"/>
                        <a:pt x="72" y="4194"/>
                      </a:cubicBezTo>
                      <a:cubicBezTo>
                        <a:pt x="72" y="4671"/>
                        <a:pt x="60" y="5147"/>
                        <a:pt x="48" y="5623"/>
                      </a:cubicBezTo>
                      <a:lnTo>
                        <a:pt x="132" y="5623"/>
                      </a:lnTo>
                      <a:cubicBezTo>
                        <a:pt x="2049" y="5683"/>
                        <a:pt x="3977" y="5695"/>
                        <a:pt x="5894" y="5695"/>
                      </a:cubicBezTo>
                      <a:cubicBezTo>
                        <a:pt x="5894" y="3849"/>
                        <a:pt x="5823" y="1944"/>
                        <a:pt x="5740" y="123"/>
                      </a:cubicBezTo>
                      <a:cubicBezTo>
                        <a:pt x="4276" y="58"/>
                        <a:pt x="2770" y="0"/>
                        <a:pt x="1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8"/>
                <p:cNvSpPr/>
                <p:nvPr/>
              </p:nvSpPr>
              <p:spPr>
                <a:xfrm>
                  <a:off x="1794550" y="3273375"/>
                  <a:ext cx="147375" cy="142375"/>
                </a:xfrm>
                <a:custGeom>
                  <a:avLst/>
                  <a:gdLst/>
                  <a:ahLst/>
                  <a:cxnLst/>
                  <a:rect l="l" t="t" r="r" b="b"/>
                  <a:pathLst>
                    <a:path w="5895" h="5695" extrusionOk="0">
                      <a:moveTo>
                        <a:pt x="5728" y="146"/>
                      </a:moveTo>
                      <a:lnTo>
                        <a:pt x="5728" y="146"/>
                      </a:lnTo>
                      <a:cubicBezTo>
                        <a:pt x="5670" y="1651"/>
                        <a:pt x="5591" y="3832"/>
                        <a:pt x="5564" y="5373"/>
                      </a:cubicBezTo>
                      <a:lnTo>
                        <a:pt x="5564" y="5373"/>
                      </a:lnTo>
                      <a:cubicBezTo>
                        <a:pt x="4235" y="5374"/>
                        <a:pt x="2887" y="5386"/>
                        <a:pt x="1549" y="5421"/>
                      </a:cubicBezTo>
                      <a:cubicBezTo>
                        <a:pt x="1115" y="5432"/>
                        <a:pt x="672" y="5443"/>
                        <a:pt x="238" y="5454"/>
                      </a:cubicBezTo>
                      <a:lnTo>
                        <a:pt x="238" y="5454"/>
                      </a:lnTo>
                      <a:cubicBezTo>
                        <a:pt x="224" y="4583"/>
                        <a:pt x="192" y="3721"/>
                        <a:pt x="203" y="2837"/>
                      </a:cubicBezTo>
                      <a:cubicBezTo>
                        <a:pt x="203" y="2094"/>
                        <a:pt x="256" y="1053"/>
                        <a:pt x="282" y="268"/>
                      </a:cubicBezTo>
                      <a:lnTo>
                        <a:pt x="282" y="268"/>
                      </a:lnTo>
                      <a:cubicBezTo>
                        <a:pt x="539" y="272"/>
                        <a:pt x="798" y="274"/>
                        <a:pt x="1057" y="274"/>
                      </a:cubicBezTo>
                      <a:cubicBezTo>
                        <a:pt x="2607" y="274"/>
                        <a:pt x="4197" y="206"/>
                        <a:pt x="5728" y="146"/>
                      </a:cubicBezTo>
                      <a:close/>
                      <a:moveTo>
                        <a:pt x="1277" y="0"/>
                      </a:moveTo>
                      <a:cubicBezTo>
                        <a:pt x="850" y="0"/>
                        <a:pt x="424" y="5"/>
                        <a:pt x="1" y="15"/>
                      </a:cubicBezTo>
                      <a:cubicBezTo>
                        <a:pt x="48" y="1373"/>
                        <a:pt x="96" y="2861"/>
                        <a:pt x="72" y="4194"/>
                      </a:cubicBezTo>
                      <a:cubicBezTo>
                        <a:pt x="72" y="4671"/>
                        <a:pt x="60" y="5147"/>
                        <a:pt x="48" y="5623"/>
                      </a:cubicBezTo>
                      <a:lnTo>
                        <a:pt x="132" y="5623"/>
                      </a:lnTo>
                      <a:cubicBezTo>
                        <a:pt x="2049" y="5683"/>
                        <a:pt x="3977" y="5695"/>
                        <a:pt x="5894" y="5695"/>
                      </a:cubicBezTo>
                      <a:cubicBezTo>
                        <a:pt x="5894" y="3849"/>
                        <a:pt x="5823" y="1944"/>
                        <a:pt x="5740" y="123"/>
                      </a:cubicBezTo>
                      <a:cubicBezTo>
                        <a:pt x="4276" y="58"/>
                        <a:pt x="2770"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1654950" y="3273375"/>
                  <a:ext cx="147375" cy="142375"/>
                </a:xfrm>
                <a:custGeom>
                  <a:avLst/>
                  <a:gdLst/>
                  <a:ahLst/>
                  <a:cxnLst/>
                  <a:rect l="l" t="t" r="r" b="b"/>
                  <a:pathLst>
                    <a:path w="5895" h="5695" extrusionOk="0">
                      <a:moveTo>
                        <a:pt x="5716" y="146"/>
                      </a:moveTo>
                      <a:lnTo>
                        <a:pt x="5716" y="146"/>
                      </a:lnTo>
                      <a:cubicBezTo>
                        <a:pt x="5658" y="1651"/>
                        <a:pt x="5590" y="3832"/>
                        <a:pt x="5553" y="5373"/>
                      </a:cubicBezTo>
                      <a:lnTo>
                        <a:pt x="5553" y="5373"/>
                      </a:lnTo>
                      <a:cubicBezTo>
                        <a:pt x="4224" y="5374"/>
                        <a:pt x="2875" y="5386"/>
                        <a:pt x="1537" y="5421"/>
                      </a:cubicBezTo>
                      <a:cubicBezTo>
                        <a:pt x="1104" y="5432"/>
                        <a:pt x="660" y="5443"/>
                        <a:pt x="226" y="5454"/>
                      </a:cubicBezTo>
                      <a:lnTo>
                        <a:pt x="226" y="5454"/>
                      </a:lnTo>
                      <a:cubicBezTo>
                        <a:pt x="213" y="4583"/>
                        <a:pt x="180" y="3721"/>
                        <a:pt x="191" y="2837"/>
                      </a:cubicBezTo>
                      <a:cubicBezTo>
                        <a:pt x="191" y="2094"/>
                        <a:pt x="244" y="1053"/>
                        <a:pt x="270" y="268"/>
                      </a:cubicBezTo>
                      <a:lnTo>
                        <a:pt x="270" y="268"/>
                      </a:lnTo>
                      <a:cubicBezTo>
                        <a:pt x="527" y="272"/>
                        <a:pt x="786" y="274"/>
                        <a:pt x="1045" y="274"/>
                      </a:cubicBezTo>
                      <a:cubicBezTo>
                        <a:pt x="2595" y="274"/>
                        <a:pt x="4185" y="206"/>
                        <a:pt x="5716" y="146"/>
                      </a:cubicBezTo>
                      <a:close/>
                      <a:moveTo>
                        <a:pt x="1277" y="0"/>
                      </a:moveTo>
                      <a:cubicBezTo>
                        <a:pt x="850" y="0"/>
                        <a:pt x="424" y="5"/>
                        <a:pt x="1" y="15"/>
                      </a:cubicBezTo>
                      <a:cubicBezTo>
                        <a:pt x="48" y="1373"/>
                        <a:pt x="108" y="2861"/>
                        <a:pt x="72" y="4194"/>
                      </a:cubicBezTo>
                      <a:cubicBezTo>
                        <a:pt x="72" y="4671"/>
                        <a:pt x="60" y="5147"/>
                        <a:pt x="48" y="5623"/>
                      </a:cubicBezTo>
                      <a:lnTo>
                        <a:pt x="132" y="5623"/>
                      </a:lnTo>
                      <a:cubicBezTo>
                        <a:pt x="2061" y="5683"/>
                        <a:pt x="3977" y="5695"/>
                        <a:pt x="5894" y="5695"/>
                      </a:cubicBezTo>
                      <a:cubicBezTo>
                        <a:pt x="5894" y="3849"/>
                        <a:pt x="5823" y="1944"/>
                        <a:pt x="5751" y="123"/>
                      </a:cubicBezTo>
                      <a:cubicBezTo>
                        <a:pt x="4279" y="58"/>
                        <a:pt x="2771"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8"/>
                <p:cNvSpPr/>
                <p:nvPr/>
              </p:nvSpPr>
              <p:spPr>
                <a:xfrm>
                  <a:off x="1515350" y="3273375"/>
                  <a:ext cx="147375" cy="142375"/>
                </a:xfrm>
                <a:custGeom>
                  <a:avLst/>
                  <a:gdLst/>
                  <a:ahLst/>
                  <a:cxnLst/>
                  <a:rect l="l" t="t" r="r" b="b"/>
                  <a:pathLst>
                    <a:path w="5895" h="5695" extrusionOk="0">
                      <a:moveTo>
                        <a:pt x="5716" y="146"/>
                      </a:moveTo>
                      <a:lnTo>
                        <a:pt x="5716" y="146"/>
                      </a:lnTo>
                      <a:cubicBezTo>
                        <a:pt x="5658" y="1651"/>
                        <a:pt x="5579" y="3832"/>
                        <a:pt x="5552" y="5373"/>
                      </a:cubicBezTo>
                      <a:lnTo>
                        <a:pt x="5552" y="5373"/>
                      </a:lnTo>
                      <a:cubicBezTo>
                        <a:pt x="4223" y="5374"/>
                        <a:pt x="2875" y="5386"/>
                        <a:pt x="1537" y="5421"/>
                      </a:cubicBezTo>
                      <a:cubicBezTo>
                        <a:pt x="1104" y="5432"/>
                        <a:pt x="660" y="5443"/>
                        <a:pt x="226" y="5454"/>
                      </a:cubicBezTo>
                      <a:lnTo>
                        <a:pt x="226" y="5454"/>
                      </a:lnTo>
                      <a:cubicBezTo>
                        <a:pt x="213" y="4583"/>
                        <a:pt x="180" y="3721"/>
                        <a:pt x="203" y="2837"/>
                      </a:cubicBezTo>
                      <a:cubicBezTo>
                        <a:pt x="203" y="2094"/>
                        <a:pt x="246" y="1053"/>
                        <a:pt x="270" y="268"/>
                      </a:cubicBezTo>
                      <a:lnTo>
                        <a:pt x="270" y="268"/>
                      </a:lnTo>
                      <a:cubicBezTo>
                        <a:pt x="529" y="272"/>
                        <a:pt x="790" y="274"/>
                        <a:pt x="1053" y="274"/>
                      </a:cubicBezTo>
                      <a:cubicBezTo>
                        <a:pt x="2599" y="274"/>
                        <a:pt x="4195" y="206"/>
                        <a:pt x="5716" y="146"/>
                      </a:cubicBezTo>
                      <a:close/>
                      <a:moveTo>
                        <a:pt x="1277" y="0"/>
                      </a:moveTo>
                      <a:cubicBezTo>
                        <a:pt x="850" y="0"/>
                        <a:pt x="424" y="5"/>
                        <a:pt x="1" y="15"/>
                      </a:cubicBezTo>
                      <a:cubicBezTo>
                        <a:pt x="48" y="1373"/>
                        <a:pt x="108" y="2861"/>
                        <a:pt x="72" y="4194"/>
                      </a:cubicBezTo>
                      <a:cubicBezTo>
                        <a:pt x="72" y="4671"/>
                        <a:pt x="60" y="5147"/>
                        <a:pt x="48" y="5623"/>
                      </a:cubicBezTo>
                      <a:lnTo>
                        <a:pt x="144" y="5623"/>
                      </a:lnTo>
                      <a:cubicBezTo>
                        <a:pt x="2061" y="5683"/>
                        <a:pt x="3977" y="5695"/>
                        <a:pt x="5894" y="5695"/>
                      </a:cubicBezTo>
                      <a:cubicBezTo>
                        <a:pt x="5894" y="3849"/>
                        <a:pt x="5823" y="1944"/>
                        <a:pt x="5751" y="123"/>
                      </a:cubicBezTo>
                      <a:cubicBezTo>
                        <a:pt x="4279" y="58"/>
                        <a:pt x="2771"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8"/>
                <p:cNvSpPr/>
                <p:nvPr/>
              </p:nvSpPr>
              <p:spPr>
                <a:xfrm>
                  <a:off x="1375450" y="3273375"/>
                  <a:ext cx="147375" cy="142375"/>
                </a:xfrm>
                <a:custGeom>
                  <a:avLst/>
                  <a:gdLst/>
                  <a:ahLst/>
                  <a:cxnLst/>
                  <a:rect l="l" t="t" r="r" b="b"/>
                  <a:pathLst>
                    <a:path w="5895" h="5695" extrusionOk="0">
                      <a:moveTo>
                        <a:pt x="5740" y="146"/>
                      </a:moveTo>
                      <a:lnTo>
                        <a:pt x="5740" y="146"/>
                      </a:lnTo>
                      <a:cubicBezTo>
                        <a:pt x="5682" y="1651"/>
                        <a:pt x="5591" y="3832"/>
                        <a:pt x="5574" y="5373"/>
                      </a:cubicBezTo>
                      <a:lnTo>
                        <a:pt x="5574" y="5373"/>
                      </a:lnTo>
                      <a:cubicBezTo>
                        <a:pt x="4244" y="5374"/>
                        <a:pt x="2902" y="5386"/>
                        <a:pt x="1549" y="5421"/>
                      </a:cubicBezTo>
                      <a:cubicBezTo>
                        <a:pt x="1112" y="5432"/>
                        <a:pt x="665" y="5443"/>
                        <a:pt x="238" y="5454"/>
                      </a:cubicBezTo>
                      <a:lnTo>
                        <a:pt x="238" y="5454"/>
                      </a:lnTo>
                      <a:cubicBezTo>
                        <a:pt x="225" y="4583"/>
                        <a:pt x="192" y="3721"/>
                        <a:pt x="215" y="2837"/>
                      </a:cubicBezTo>
                      <a:cubicBezTo>
                        <a:pt x="215" y="2094"/>
                        <a:pt x="268" y="1053"/>
                        <a:pt x="284" y="268"/>
                      </a:cubicBezTo>
                      <a:lnTo>
                        <a:pt x="284" y="268"/>
                      </a:lnTo>
                      <a:cubicBezTo>
                        <a:pt x="544" y="272"/>
                        <a:pt x="806" y="274"/>
                        <a:pt x="1069" y="274"/>
                      </a:cubicBezTo>
                      <a:cubicBezTo>
                        <a:pt x="2619" y="274"/>
                        <a:pt x="4209" y="206"/>
                        <a:pt x="5740" y="146"/>
                      </a:cubicBezTo>
                      <a:close/>
                      <a:moveTo>
                        <a:pt x="1278" y="0"/>
                      </a:moveTo>
                      <a:cubicBezTo>
                        <a:pt x="850" y="0"/>
                        <a:pt x="424" y="5"/>
                        <a:pt x="1" y="15"/>
                      </a:cubicBezTo>
                      <a:cubicBezTo>
                        <a:pt x="48" y="1373"/>
                        <a:pt x="108" y="2861"/>
                        <a:pt x="84" y="4194"/>
                      </a:cubicBezTo>
                      <a:cubicBezTo>
                        <a:pt x="84" y="4671"/>
                        <a:pt x="60" y="5147"/>
                        <a:pt x="48" y="5623"/>
                      </a:cubicBezTo>
                      <a:lnTo>
                        <a:pt x="144" y="5623"/>
                      </a:lnTo>
                      <a:cubicBezTo>
                        <a:pt x="2061" y="5683"/>
                        <a:pt x="3977" y="5695"/>
                        <a:pt x="5894" y="5695"/>
                      </a:cubicBezTo>
                      <a:cubicBezTo>
                        <a:pt x="5894" y="3849"/>
                        <a:pt x="5823" y="1944"/>
                        <a:pt x="5752" y="123"/>
                      </a:cubicBezTo>
                      <a:cubicBezTo>
                        <a:pt x="4288" y="58"/>
                        <a:pt x="2775" y="0"/>
                        <a:pt x="1278"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8"/>
                <p:cNvSpPr/>
                <p:nvPr/>
              </p:nvSpPr>
              <p:spPr>
                <a:xfrm>
                  <a:off x="1236150" y="3273375"/>
                  <a:ext cx="147375" cy="142375"/>
                </a:xfrm>
                <a:custGeom>
                  <a:avLst/>
                  <a:gdLst/>
                  <a:ahLst/>
                  <a:cxnLst/>
                  <a:rect l="l" t="t" r="r" b="b"/>
                  <a:pathLst>
                    <a:path w="5895" h="5695" extrusionOk="0">
                      <a:moveTo>
                        <a:pt x="5728" y="146"/>
                      </a:moveTo>
                      <a:cubicBezTo>
                        <a:pt x="5659" y="1651"/>
                        <a:pt x="5579" y="3832"/>
                        <a:pt x="5562" y="5373"/>
                      </a:cubicBezTo>
                      <a:lnTo>
                        <a:pt x="5562" y="5373"/>
                      </a:lnTo>
                      <a:cubicBezTo>
                        <a:pt x="4224" y="5374"/>
                        <a:pt x="2886" y="5386"/>
                        <a:pt x="1537" y="5421"/>
                      </a:cubicBezTo>
                      <a:cubicBezTo>
                        <a:pt x="1111" y="5432"/>
                        <a:pt x="664" y="5443"/>
                        <a:pt x="226" y="5454"/>
                      </a:cubicBezTo>
                      <a:lnTo>
                        <a:pt x="226" y="5454"/>
                      </a:lnTo>
                      <a:cubicBezTo>
                        <a:pt x="213" y="4583"/>
                        <a:pt x="192" y="3721"/>
                        <a:pt x="203" y="2837"/>
                      </a:cubicBezTo>
                      <a:cubicBezTo>
                        <a:pt x="203" y="2094"/>
                        <a:pt x="256" y="1053"/>
                        <a:pt x="272" y="268"/>
                      </a:cubicBezTo>
                      <a:lnTo>
                        <a:pt x="272" y="268"/>
                      </a:lnTo>
                      <a:cubicBezTo>
                        <a:pt x="532" y="272"/>
                        <a:pt x="794" y="274"/>
                        <a:pt x="1057" y="274"/>
                      </a:cubicBezTo>
                      <a:cubicBezTo>
                        <a:pt x="2607" y="274"/>
                        <a:pt x="4196" y="206"/>
                        <a:pt x="5728" y="146"/>
                      </a:cubicBezTo>
                      <a:close/>
                      <a:moveTo>
                        <a:pt x="1275" y="0"/>
                      </a:moveTo>
                      <a:cubicBezTo>
                        <a:pt x="849" y="0"/>
                        <a:pt x="424" y="5"/>
                        <a:pt x="1" y="15"/>
                      </a:cubicBezTo>
                      <a:cubicBezTo>
                        <a:pt x="36" y="1373"/>
                        <a:pt x="96" y="2861"/>
                        <a:pt x="72" y="4194"/>
                      </a:cubicBezTo>
                      <a:cubicBezTo>
                        <a:pt x="72" y="4671"/>
                        <a:pt x="60" y="5147"/>
                        <a:pt x="36" y="5623"/>
                      </a:cubicBezTo>
                      <a:lnTo>
                        <a:pt x="132" y="5623"/>
                      </a:lnTo>
                      <a:cubicBezTo>
                        <a:pt x="2049" y="5683"/>
                        <a:pt x="3965" y="5695"/>
                        <a:pt x="5894" y="5695"/>
                      </a:cubicBezTo>
                      <a:cubicBezTo>
                        <a:pt x="5894" y="3849"/>
                        <a:pt x="5811" y="1944"/>
                        <a:pt x="5739" y="123"/>
                      </a:cubicBezTo>
                      <a:cubicBezTo>
                        <a:pt x="4267" y="58"/>
                        <a:pt x="2766" y="0"/>
                        <a:pt x="1275"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8"/>
                <p:cNvSpPr/>
                <p:nvPr/>
              </p:nvSpPr>
              <p:spPr>
                <a:xfrm>
                  <a:off x="2213350" y="3408350"/>
                  <a:ext cx="147375" cy="142550"/>
                </a:xfrm>
                <a:custGeom>
                  <a:avLst/>
                  <a:gdLst/>
                  <a:ahLst/>
                  <a:cxnLst/>
                  <a:rect l="l" t="t" r="r" b="b"/>
                  <a:pathLst>
                    <a:path w="5895" h="5702" extrusionOk="0">
                      <a:moveTo>
                        <a:pt x="5740" y="153"/>
                      </a:moveTo>
                      <a:lnTo>
                        <a:pt x="5740" y="153"/>
                      </a:lnTo>
                      <a:cubicBezTo>
                        <a:pt x="5659" y="1661"/>
                        <a:pt x="5590" y="3838"/>
                        <a:pt x="5574" y="5380"/>
                      </a:cubicBezTo>
                      <a:lnTo>
                        <a:pt x="5574" y="5380"/>
                      </a:lnTo>
                      <a:cubicBezTo>
                        <a:pt x="4236" y="5381"/>
                        <a:pt x="2898" y="5392"/>
                        <a:pt x="1549" y="5415"/>
                      </a:cubicBezTo>
                      <a:cubicBezTo>
                        <a:pt x="1112" y="5438"/>
                        <a:pt x="675" y="5450"/>
                        <a:pt x="238" y="5461"/>
                      </a:cubicBezTo>
                      <a:lnTo>
                        <a:pt x="238" y="5461"/>
                      </a:lnTo>
                      <a:cubicBezTo>
                        <a:pt x="225" y="4578"/>
                        <a:pt x="192" y="3716"/>
                        <a:pt x="215" y="2844"/>
                      </a:cubicBezTo>
                      <a:cubicBezTo>
                        <a:pt x="215" y="2100"/>
                        <a:pt x="268" y="1059"/>
                        <a:pt x="284" y="273"/>
                      </a:cubicBezTo>
                      <a:lnTo>
                        <a:pt x="284" y="273"/>
                      </a:lnTo>
                      <a:cubicBezTo>
                        <a:pt x="486" y="275"/>
                        <a:pt x="689" y="276"/>
                        <a:pt x="893" y="276"/>
                      </a:cubicBezTo>
                      <a:cubicBezTo>
                        <a:pt x="2492" y="276"/>
                        <a:pt x="4152" y="215"/>
                        <a:pt x="5740" y="153"/>
                      </a:cubicBezTo>
                      <a:close/>
                      <a:moveTo>
                        <a:pt x="1054" y="0"/>
                      </a:moveTo>
                      <a:cubicBezTo>
                        <a:pt x="702" y="0"/>
                        <a:pt x="350" y="3"/>
                        <a:pt x="1" y="10"/>
                      </a:cubicBezTo>
                      <a:cubicBezTo>
                        <a:pt x="49" y="1367"/>
                        <a:pt x="108" y="2855"/>
                        <a:pt x="84" y="4201"/>
                      </a:cubicBezTo>
                      <a:cubicBezTo>
                        <a:pt x="84" y="4677"/>
                        <a:pt x="60" y="5153"/>
                        <a:pt x="49" y="5630"/>
                      </a:cubicBezTo>
                      <a:lnTo>
                        <a:pt x="132" y="5630"/>
                      </a:lnTo>
                      <a:cubicBezTo>
                        <a:pt x="2061" y="5689"/>
                        <a:pt x="3978" y="5701"/>
                        <a:pt x="5894" y="5701"/>
                      </a:cubicBezTo>
                      <a:cubicBezTo>
                        <a:pt x="5894" y="3856"/>
                        <a:pt x="5823" y="1951"/>
                        <a:pt x="5752" y="117"/>
                      </a:cubicBezTo>
                      <a:cubicBezTo>
                        <a:pt x="4206" y="59"/>
                        <a:pt x="2621" y="0"/>
                        <a:pt x="1054"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8"/>
                <p:cNvSpPr/>
                <p:nvPr/>
              </p:nvSpPr>
              <p:spPr>
                <a:xfrm>
                  <a:off x="2074050" y="3408350"/>
                  <a:ext cx="147375" cy="142550"/>
                </a:xfrm>
                <a:custGeom>
                  <a:avLst/>
                  <a:gdLst/>
                  <a:ahLst/>
                  <a:cxnLst/>
                  <a:rect l="l" t="t" r="r" b="b"/>
                  <a:pathLst>
                    <a:path w="5895" h="5702" extrusionOk="0">
                      <a:moveTo>
                        <a:pt x="5704" y="153"/>
                      </a:moveTo>
                      <a:lnTo>
                        <a:pt x="5704" y="153"/>
                      </a:lnTo>
                      <a:cubicBezTo>
                        <a:pt x="5658" y="1661"/>
                        <a:pt x="5578" y="3838"/>
                        <a:pt x="5552" y="5380"/>
                      </a:cubicBezTo>
                      <a:lnTo>
                        <a:pt x="5552" y="5380"/>
                      </a:lnTo>
                      <a:cubicBezTo>
                        <a:pt x="4220" y="5380"/>
                        <a:pt x="2878" y="5392"/>
                        <a:pt x="1525" y="5415"/>
                      </a:cubicBezTo>
                      <a:cubicBezTo>
                        <a:pt x="1088" y="5438"/>
                        <a:pt x="641" y="5450"/>
                        <a:pt x="214" y="5461"/>
                      </a:cubicBezTo>
                      <a:cubicBezTo>
                        <a:pt x="201" y="4578"/>
                        <a:pt x="168" y="3716"/>
                        <a:pt x="191" y="2844"/>
                      </a:cubicBezTo>
                      <a:cubicBezTo>
                        <a:pt x="191" y="2100"/>
                        <a:pt x="245" y="1059"/>
                        <a:pt x="260" y="273"/>
                      </a:cubicBezTo>
                      <a:lnTo>
                        <a:pt x="260" y="273"/>
                      </a:lnTo>
                      <a:cubicBezTo>
                        <a:pt x="464" y="275"/>
                        <a:pt x="668" y="276"/>
                        <a:pt x="873" y="276"/>
                      </a:cubicBezTo>
                      <a:cubicBezTo>
                        <a:pt x="2477" y="276"/>
                        <a:pt x="4126" y="215"/>
                        <a:pt x="5704" y="153"/>
                      </a:cubicBezTo>
                      <a:close/>
                      <a:moveTo>
                        <a:pt x="1053" y="0"/>
                      </a:moveTo>
                      <a:cubicBezTo>
                        <a:pt x="701" y="0"/>
                        <a:pt x="350" y="3"/>
                        <a:pt x="1" y="10"/>
                      </a:cubicBezTo>
                      <a:cubicBezTo>
                        <a:pt x="36" y="1367"/>
                        <a:pt x="96" y="2855"/>
                        <a:pt x="72" y="4201"/>
                      </a:cubicBezTo>
                      <a:cubicBezTo>
                        <a:pt x="72" y="4677"/>
                        <a:pt x="60" y="5153"/>
                        <a:pt x="36" y="5630"/>
                      </a:cubicBezTo>
                      <a:lnTo>
                        <a:pt x="132" y="5630"/>
                      </a:lnTo>
                      <a:cubicBezTo>
                        <a:pt x="2049" y="5689"/>
                        <a:pt x="3966" y="5701"/>
                        <a:pt x="5894" y="5701"/>
                      </a:cubicBezTo>
                      <a:cubicBezTo>
                        <a:pt x="5894" y="3856"/>
                        <a:pt x="5811" y="1951"/>
                        <a:pt x="5740" y="117"/>
                      </a:cubicBezTo>
                      <a:cubicBezTo>
                        <a:pt x="4194" y="59"/>
                        <a:pt x="2616" y="0"/>
                        <a:pt x="1053"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8"/>
                <p:cNvSpPr/>
                <p:nvPr/>
              </p:nvSpPr>
              <p:spPr>
                <a:xfrm>
                  <a:off x="1934450" y="3408350"/>
                  <a:ext cx="147375" cy="142550"/>
                </a:xfrm>
                <a:custGeom>
                  <a:avLst/>
                  <a:gdLst/>
                  <a:ahLst/>
                  <a:cxnLst/>
                  <a:rect l="l" t="t" r="r" b="b"/>
                  <a:pathLst>
                    <a:path w="5895" h="5702" extrusionOk="0">
                      <a:moveTo>
                        <a:pt x="5716" y="153"/>
                      </a:moveTo>
                      <a:lnTo>
                        <a:pt x="5716" y="153"/>
                      </a:lnTo>
                      <a:cubicBezTo>
                        <a:pt x="5658" y="1661"/>
                        <a:pt x="5567" y="3838"/>
                        <a:pt x="5550" y="5380"/>
                      </a:cubicBezTo>
                      <a:lnTo>
                        <a:pt x="5550" y="5380"/>
                      </a:lnTo>
                      <a:cubicBezTo>
                        <a:pt x="4212" y="5381"/>
                        <a:pt x="2874" y="5392"/>
                        <a:pt x="1525" y="5415"/>
                      </a:cubicBezTo>
                      <a:cubicBezTo>
                        <a:pt x="1102" y="5438"/>
                        <a:pt x="659" y="5449"/>
                        <a:pt x="224" y="5461"/>
                      </a:cubicBezTo>
                      <a:lnTo>
                        <a:pt x="224" y="5461"/>
                      </a:lnTo>
                      <a:cubicBezTo>
                        <a:pt x="201" y="4578"/>
                        <a:pt x="180" y="3716"/>
                        <a:pt x="191" y="2844"/>
                      </a:cubicBezTo>
                      <a:cubicBezTo>
                        <a:pt x="191" y="2100"/>
                        <a:pt x="244" y="1059"/>
                        <a:pt x="260" y="273"/>
                      </a:cubicBezTo>
                      <a:lnTo>
                        <a:pt x="260" y="273"/>
                      </a:lnTo>
                      <a:cubicBezTo>
                        <a:pt x="464" y="275"/>
                        <a:pt x="668" y="276"/>
                        <a:pt x="873" y="276"/>
                      </a:cubicBezTo>
                      <a:cubicBezTo>
                        <a:pt x="2477" y="276"/>
                        <a:pt x="4128" y="215"/>
                        <a:pt x="5716" y="153"/>
                      </a:cubicBezTo>
                      <a:close/>
                      <a:moveTo>
                        <a:pt x="1054" y="0"/>
                      </a:moveTo>
                      <a:cubicBezTo>
                        <a:pt x="701" y="0"/>
                        <a:pt x="350" y="3"/>
                        <a:pt x="1" y="10"/>
                      </a:cubicBezTo>
                      <a:cubicBezTo>
                        <a:pt x="48" y="1367"/>
                        <a:pt x="108" y="2855"/>
                        <a:pt x="72" y="4201"/>
                      </a:cubicBezTo>
                      <a:cubicBezTo>
                        <a:pt x="72" y="4677"/>
                        <a:pt x="60" y="5153"/>
                        <a:pt x="48" y="5630"/>
                      </a:cubicBezTo>
                      <a:lnTo>
                        <a:pt x="132" y="5630"/>
                      </a:lnTo>
                      <a:cubicBezTo>
                        <a:pt x="2049" y="5689"/>
                        <a:pt x="3977" y="5701"/>
                        <a:pt x="5894" y="5701"/>
                      </a:cubicBezTo>
                      <a:cubicBezTo>
                        <a:pt x="5894" y="3856"/>
                        <a:pt x="5823" y="1951"/>
                        <a:pt x="5740" y="117"/>
                      </a:cubicBezTo>
                      <a:cubicBezTo>
                        <a:pt x="4204" y="59"/>
                        <a:pt x="2620" y="0"/>
                        <a:pt x="1054"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8"/>
                <p:cNvSpPr/>
                <p:nvPr/>
              </p:nvSpPr>
              <p:spPr>
                <a:xfrm>
                  <a:off x="1794550" y="3408350"/>
                  <a:ext cx="147375" cy="142550"/>
                </a:xfrm>
                <a:custGeom>
                  <a:avLst/>
                  <a:gdLst/>
                  <a:ahLst/>
                  <a:cxnLst/>
                  <a:rect l="l" t="t" r="r" b="b"/>
                  <a:pathLst>
                    <a:path w="5895" h="5702" extrusionOk="0">
                      <a:moveTo>
                        <a:pt x="5728" y="153"/>
                      </a:moveTo>
                      <a:lnTo>
                        <a:pt x="5728" y="153"/>
                      </a:lnTo>
                      <a:cubicBezTo>
                        <a:pt x="5670" y="1661"/>
                        <a:pt x="5590" y="3838"/>
                        <a:pt x="5564" y="5380"/>
                      </a:cubicBezTo>
                      <a:lnTo>
                        <a:pt x="5564" y="5380"/>
                      </a:lnTo>
                      <a:cubicBezTo>
                        <a:pt x="4235" y="5381"/>
                        <a:pt x="2886" y="5392"/>
                        <a:pt x="1549" y="5415"/>
                      </a:cubicBezTo>
                      <a:cubicBezTo>
                        <a:pt x="1116" y="5438"/>
                        <a:pt x="672" y="5449"/>
                        <a:pt x="238" y="5461"/>
                      </a:cubicBezTo>
                      <a:lnTo>
                        <a:pt x="238" y="5461"/>
                      </a:lnTo>
                      <a:cubicBezTo>
                        <a:pt x="225" y="4578"/>
                        <a:pt x="192" y="3716"/>
                        <a:pt x="203" y="2844"/>
                      </a:cubicBezTo>
                      <a:cubicBezTo>
                        <a:pt x="203" y="2100"/>
                        <a:pt x="256" y="1059"/>
                        <a:pt x="282" y="273"/>
                      </a:cubicBezTo>
                      <a:lnTo>
                        <a:pt x="282" y="273"/>
                      </a:lnTo>
                      <a:cubicBezTo>
                        <a:pt x="482" y="276"/>
                        <a:pt x="683" y="276"/>
                        <a:pt x="885" y="276"/>
                      </a:cubicBezTo>
                      <a:cubicBezTo>
                        <a:pt x="2489" y="276"/>
                        <a:pt x="4140" y="215"/>
                        <a:pt x="5728" y="153"/>
                      </a:cubicBezTo>
                      <a:close/>
                      <a:moveTo>
                        <a:pt x="1054" y="0"/>
                      </a:moveTo>
                      <a:cubicBezTo>
                        <a:pt x="702" y="0"/>
                        <a:pt x="350" y="3"/>
                        <a:pt x="1" y="10"/>
                      </a:cubicBezTo>
                      <a:cubicBezTo>
                        <a:pt x="48" y="1367"/>
                        <a:pt x="96" y="2855"/>
                        <a:pt x="72" y="4201"/>
                      </a:cubicBezTo>
                      <a:cubicBezTo>
                        <a:pt x="72" y="4677"/>
                        <a:pt x="60" y="5153"/>
                        <a:pt x="48" y="5630"/>
                      </a:cubicBezTo>
                      <a:lnTo>
                        <a:pt x="132" y="5630"/>
                      </a:lnTo>
                      <a:cubicBezTo>
                        <a:pt x="2049" y="5689"/>
                        <a:pt x="3977" y="5701"/>
                        <a:pt x="5894" y="5701"/>
                      </a:cubicBezTo>
                      <a:cubicBezTo>
                        <a:pt x="5894" y="3856"/>
                        <a:pt x="5823" y="1951"/>
                        <a:pt x="5740" y="117"/>
                      </a:cubicBezTo>
                      <a:cubicBezTo>
                        <a:pt x="4204" y="59"/>
                        <a:pt x="2620" y="0"/>
                        <a:pt x="1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8"/>
                <p:cNvSpPr/>
                <p:nvPr/>
              </p:nvSpPr>
              <p:spPr>
                <a:xfrm>
                  <a:off x="1654950" y="3408350"/>
                  <a:ext cx="147375" cy="142550"/>
                </a:xfrm>
                <a:custGeom>
                  <a:avLst/>
                  <a:gdLst/>
                  <a:ahLst/>
                  <a:cxnLst/>
                  <a:rect l="l" t="t" r="r" b="b"/>
                  <a:pathLst>
                    <a:path w="5895" h="5702" extrusionOk="0">
                      <a:moveTo>
                        <a:pt x="5716" y="153"/>
                      </a:moveTo>
                      <a:lnTo>
                        <a:pt x="5716" y="153"/>
                      </a:lnTo>
                      <a:cubicBezTo>
                        <a:pt x="5658" y="1661"/>
                        <a:pt x="5589" y="3838"/>
                        <a:pt x="5553" y="5380"/>
                      </a:cubicBezTo>
                      <a:lnTo>
                        <a:pt x="5553" y="5380"/>
                      </a:lnTo>
                      <a:cubicBezTo>
                        <a:pt x="4224" y="5381"/>
                        <a:pt x="2875" y="5392"/>
                        <a:pt x="1537" y="5415"/>
                      </a:cubicBezTo>
                      <a:cubicBezTo>
                        <a:pt x="1104" y="5438"/>
                        <a:pt x="660" y="5449"/>
                        <a:pt x="226" y="5461"/>
                      </a:cubicBezTo>
                      <a:lnTo>
                        <a:pt x="226" y="5461"/>
                      </a:lnTo>
                      <a:cubicBezTo>
                        <a:pt x="213" y="4578"/>
                        <a:pt x="180" y="3716"/>
                        <a:pt x="191" y="2844"/>
                      </a:cubicBezTo>
                      <a:cubicBezTo>
                        <a:pt x="191" y="2100"/>
                        <a:pt x="245" y="1059"/>
                        <a:pt x="270" y="273"/>
                      </a:cubicBezTo>
                      <a:lnTo>
                        <a:pt x="270" y="273"/>
                      </a:lnTo>
                      <a:cubicBezTo>
                        <a:pt x="470" y="276"/>
                        <a:pt x="671" y="276"/>
                        <a:pt x="873" y="276"/>
                      </a:cubicBezTo>
                      <a:cubicBezTo>
                        <a:pt x="2477" y="276"/>
                        <a:pt x="4128" y="215"/>
                        <a:pt x="5716" y="153"/>
                      </a:cubicBezTo>
                      <a:close/>
                      <a:moveTo>
                        <a:pt x="1054" y="0"/>
                      </a:moveTo>
                      <a:cubicBezTo>
                        <a:pt x="702" y="0"/>
                        <a:pt x="350" y="3"/>
                        <a:pt x="1" y="10"/>
                      </a:cubicBezTo>
                      <a:cubicBezTo>
                        <a:pt x="48" y="1367"/>
                        <a:pt x="108" y="2855"/>
                        <a:pt x="72" y="4201"/>
                      </a:cubicBezTo>
                      <a:cubicBezTo>
                        <a:pt x="72" y="4677"/>
                        <a:pt x="60" y="5153"/>
                        <a:pt x="48" y="5630"/>
                      </a:cubicBezTo>
                      <a:lnTo>
                        <a:pt x="132" y="5630"/>
                      </a:lnTo>
                      <a:cubicBezTo>
                        <a:pt x="2061" y="5689"/>
                        <a:pt x="3977" y="5701"/>
                        <a:pt x="5894" y="5701"/>
                      </a:cubicBezTo>
                      <a:cubicBezTo>
                        <a:pt x="5894" y="3856"/>
                        <a:pt x="5823" y="1951"/>
                        <a:pt x="5751" y="117"/>
                      </a:cubicBezTo>
                      <a:cubicBezTo>
                        <a:pt x="4206" y="59"/>
                        <a:pt x="2620" y="0"/>
                        <a:pt x="1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8"/>
                <p:cNvSpPr/>
                <p:nvPr/>
              </p:nvSpPr>
              <p:spPr>
                <a:xfrm>
                  <a:off x="1515350" y="3408350"/>
                  <a:ext cx="147375" cy="142550"/>
                </a:xfrm>
                <a:custGeom>
                  <a:avLst/>
                  <a:gdLst/>
                  <a:ahLst/>
                  <a:cxnLst/>
                  <a:rect l="l" t="t" r="r" b="b"/>
                  <a:pathLst>
                    <a:path w="5895" h="5702" extrusionOk="0">
                      <a:moveTo>
                        <a:pt x="5716" y="153"/>
                      </a:moveTo>
                      <a:lnTo>
                        <a:pt x="5716" y="153"/>
                      </a:lnTo>
                      <a:cubicBezTo>
                        <a:pt x="5658" y="1661"/>
                        <a:pt x="5578" y="3838"/>
                        <a:pt x="5552" y="5380"/>
                      </a:cubicBezTo>
                      <a:lnTo>
                        <a:pt x="5552" y="5380"/>
                      </a:lnTo>
                      <a:cubicBezTo>
                        <a:pt x="4223" y="5381"/>
                        <a:pt x="2874" y="5392"/>
                        <a:pt x="1537" y="5415"/>
                      </a:cubicBezTo>
                      <a:cubicBezTo>
                        <a:pt x="1104" y="5438"/>
                        <a:pt x="660" y="5449"/>
                        <a:pt x="226" y="5461"/>
                      </a:cubicBezTo>
                      <a:lnTo>
                        <a:pt x="226" y="5461"/>
                      </a:lnTo>
                      <a:cubicBezTo>
                        <a:pt x="213" y="4578"/>
                        <a:pt x="180" y="3716"/>
                        <a:pt x="203" y="2844"/>
                      </a:cubicBezTo>
                      <a:cubicBezTo>
                        <a:pt x="203" y="2100"/>
                        <a:pt x="246" y="1059"/>
                        <a:pt x="270" y="273"/>
                      </a:cubicBezTo>
                      <a:lnTo>
                        <a:pt x="270" y="273"/>
                      </a:lnTo>
                      <a:cubicBezTo>
                        <a:pt x="473" y="275"/>
                        <a:pt x="676" y="276"/>
                        <a:pt x="881" y="276"/>
                      </a:cubicBezTo>
                      <a:cubicBezTo>
                        <a:pt x="2480" y="276"/>
                        <a:pt x="4138" y="215"/>
                        <a:pt x="5716" y="153"/>
                      </a:cubicBezTo>
                      <a:close/>
                      <a:moveTo>
                        <a:pt x="1054" y="0"/>
                      </a:moveTo>
                      <a:cubicBezTo>
                        <a:pt x="701" y="0"/>
                        <a:pt x="350" y="3"/>
                        <a:pt x="1" y="10"/>
                      </a:cubicBezTo>
                      <a:cubicBezTo>
                        <a:pt x="48" y="1367"/>
                        <a:pt x="108" y="2855"/>
                        <a:pt x="72" y="4201"/>
                      </a:cubicBezTo>
                      <a:cubicBezTo>
                        <a:pt x="72" y="4677"/>
                        <a:pt x="60" y="5153"/>
                        <a:pt x="48" y="5630"/>
                      </a:cubicBezTo>
                      <a:lnTo>
                        <a:pt x="144" y="5630"/>
                      </a:lnTo>
                      <a:cubicBezTo>
                        <a:pt x="2061" y="5689"/>
                        <a:pt x="3977" y="5701"/>
                        <a:pt x="5894" y="5701"/>
                      </a:cubicBezTo>
                      <a:cubicBezTo>
                        <a:pt x="5894" y="3856"/>
                        <a:pt x="5823" y="1951"/>
                        <a:pt x="5751" y="117"/>
                      </a:cubicBezTo>
                      <a:cubicBezTo>
                        <a:pt x="4206" y="59"/>
                        <a:pt x="2620" y="0"/>
                        <a:pt x="1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8"/>
                <p:cNvSpPr/>
                <p:nvPr/>
              </p:nvSpPr>
              <p:spPr>
                <a:xfrm>
                  <a:off x="1375450" y="3408350"/>
                  <a:ext cx="147375" cy="142550"/>
                </a:xfrm>
                <a:custGeom>
                  <a:avLst/>
                  <a:gdLst/>
                  <a:ahLst/>
                  <a:cxnLst/>
                  <a:rect l="l" t="t" r="r" b="b"/>
                  <a:pathLst>
                    <a:path w="5895" h="5702" extrusionOk="0">
                      <a:moveTo>
                        <a:pt x="5740" y="153"/>
                      </a:moveTo>
                      <a:lnTo>
                        <a:pt x="5740" y="153"/>
                      </a:lnTo>
                      <a:cubicBezTo>
                        <a:pt x="5682" y="1661"/>
                        <a:pt x="5591" y="3838"/>
                        <a:pt x="5574" y="5380"/>
                      </a:cubicBezTo>
                      <a:lnTo>
                        <a:pt x="5574" y="5380"/>
                      </a:lnTo>
                      <a:cubicBezTo>
                        <a:pt x="4243" y="5380"/>
                        <a:pt x="2902" y="5392"/>
                        <a:pt x="1549" y="5415"/>
                      </a:cubicBezTo>
                      <a:cubicBezTo>
                        <a:pt x="1112" y="5438"/>
                        <a:pt x="665" y="5450"/>
                        <a:pt x="238" y="5461"/>
                      </a:cubicBezTo>
                      <a:lnTo>
                        <a:pt x="238" y="5461"/>
                      </a:lnTo>
                      <a:cubicBezTo>
                        <a:pt x="225" y="4578"/>
                        <a:pt x="192" y="3716"/>
                        <a:pt x="215" y="2844"/>
                      </a:cubicBezTo>
                      <a:cubicBezTo>
                        <a:pt x="215" y="2100"/>
                        <a:pt x="268" y="1059"/>
                        <a:pt x="284" y="273"/>
                      </a:cubicBezTo>
                      <a:lnTo>
                        <a:pt x="284" y="273"/>
                      </a:lnTo>
                      <a:cubicBezTo>
                        <a:pt x="487" y="275"/>
                        <a:pt x="692" y="276"/>
                        <a:pt x="897" y="276"/>
                      </a:cubicBezTo>
                      <a:cubicBezTo>
                        <a:pt x="2501" y="276"/>
                        <a:pt x="4152" y="215"/>
                        <a:pt x="5740" y="153"/>
                      </a:cubicBezTo>
                      <a:close/>
                      <a:moveTo>
                        <a:pt x="1055" y="0"/>
                      </a:moveTo>
                      <a:cubicBezTo>
                        <a:pt x="702" y="0"/>
                        <a:pt x="350" y="3"/>
                        <a:pt x="1" y="10"/>
                      </a:cubicBezTo>
                      <a:cubicBezTo>
                        <a:pt x="48" y="1367"/>
                        <a:pt x="108" y="2855"/>
                        <a:pt x="84" y="4201"/>
                      </a:cubicBezTo>
                      <a:cubicBezTo>
                        <a:pt x="84" y="4677"/>
                        <a:pt x="60" y="5153"/>
                        <a:pt x="48" y="5630"/>
                      </a:cubicBezTo>
                      <a:lnTo>
                        <a:pt x="144" y="5630"/>
                      </a:lnTo>
                      <a:cubicBezTo>
                        <a:pt x="2061" y="5689"/>
                        <a:pt x="3977" y="5701"/>
                        <a:pt x="5894" y="5701"/>
                      </a:cubicBezTo>
                      <a:cubicBezTo>
                        <a:pt x="5894" y="3856"/>
                        <a:pt x="5823" y="1951"/>
                        <a:pt x="5752" y="117"/>
                      </a:cubicBezTo>
                      <a:cubicBezTo>
                        <a:pt x="4216" y="59"/>
                        <a:pt x="2624" y="0"/>
                        <a:pt x="1055"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8"/>
                <p:cNvSpPr/>
                <p:nvPr/>
              </p:nvSpPr>
              <p:spPr>
                <a:xfrm>
                  <a:off x="1236150" y="3408350"/>
                  <a:ext cx="147375" cy="142550"/>
                </a:xfrm>
                <a:custGeom>
                  <a:avLst/>
                  <a:gdLst/>
                  <a:ahLst/>
                  <a:cxnLst/>
                  <a:rect l="l" t="t" r="r" b="b"/>
                  <a:pathLst>
                    <a:path w="5895" h="5702" extrusionOk="0">
                      <a:moveTo>
                        <a:pt x="5728" y="153"/>
                      </a:moveTo>
                      <a:cubicBezTo>
                        <a:pt x="5658" y="1661"/>
                        <a:pt x="5578" y="3838"/>
                        <a:pt x="5562" y="5380"/>
                      </a:cubicBezTo>
                      <a:lnTo>
                        <a:pt x="5562" y="5380"/>
                      </a:lnTo>
                      <a:cubicBezTo>
                        <a:pt x="4224" y="5381"/>
                        <a:pt x="2886" y="5392"/>
                        <a:pt x="1537" y="5415"/>
                      </a:cubicBezTo>
                      <a:cubicBezTo>
                        <a:pt x="1111" y="5438"/>
                        <a:pt x="664" y="5450"/>
                        <a:pt x="226" y="5461"/>
                      </a:cubicBezTo>
                      <a:lnTo>
                        <a:pt x="226" y="5461"/>
                      </a:lnTo>
                      <a:cubicBezTo>
                        <a:pt x="213" y="4578"/>
                        <a:pt x="192" y="3716"/>
                        <a:pt x="203" y="2844"/>
                      </a:cubicBezTo>
                      <a:cubicBezTo>
                        <a:pt x="203" y="2100"/>
                        <a:pt x="256" y="1059"/>
                        <a:pt x="272" y="273"/>
                      </a:cubicBezTo>
                      <a:lnTo>
                        <a:pt x="272" y="273"/>
                      </a:lnTo>
                      <a:cubicBezTo>
                        <a:pt x="475" y="275"/>
                        <a:pt x="680" y="276"/>
                        <a:pt x="885" y="276"/>
                      </a:cubicBezTo>
                      <a:cubicBezTo>
                        <a:pt x="2489" y="276"/>
                        <a:pt x="4140" y="215"/>
                        <a:pt x="5728" y="153"/>
                      </a:cubicBezTo>
                      <a:close/>
                      <a:moveTo>
                        <a:pt x="1052" y="0"/>
                      </a:moveTo>
                      <a:cubicBezTo>
                        <a:pt x="701" y="0"/>
                        <a:pt x="350" y="3"/>
                        <a:pt x="1" y="10"/>
                      </a:cubicBezTo>
                      <a:cubicBezTo>
                        <a:pt x="36" y="1367"/>
                        <a:pt x="96" y="2855"/>
                        <a:pt x="72" y="4201"/>
                      </a:cubicBezTo>
                      <a:cubicBezTo>
                        <a:pt x="72" y="4677"/>
                        <a:pt x="60" y="5153"/>
                        <a:pt x="36" y="5630"/>
                      </a:cubicBezTo>
                      <a:lnTo>
                        <a:pt x="132" y="5630"/>
                      </a:lnTo>
                      <a:cubicBezTo>
                        <a:pt x="2049" y="5689"/>
                        <a:pt x="3965" y="5701"/>
                        <a:pt x="5894" y="5701"/>
                      </a:cubicBezTo>
                      <a:cubicBezTo>
                        <a:pt x="5894" y="3856"/>
                        <a:pt x="5811" y="1951"/>
                        <a:pt x="5739" y="117"/>
                      </a:cubicBezTo>
                      <a:cubicBezTo>
                        <a:pt x="4194" y="59"/>
                        <a:pt x="2616" y="0"/>
                        <a:pt x="1052"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8"/>
                <p:cNvSpPr/>
                <p:nvPr/>
              </p:nvSpPr>
              <p:spPr>
                <a:xfrm>
                  <a:off x="2213350" y="3543775"/>
                  <a:ext cx="147375" cy="142550"/>
                </a:xfrm>
                <a:custGeom>
                  <a:avLst/>
                  <a:gdLst/>
                  <a:ahLst/>
                  <a:cxnLst/>
                  <a:rect l="l" t="t" r="r" b="b"/>
                  <a:pathLst>
                    <a:path w="5895" h="5702" extrusionOk="0">
                      <a:moveTo>
                        <a:pt x="5740" y="141"/>
                      </a:moveTo>
                      <a:cubicBezTo>
                        <a:pt x="5659" y="1657"/>
                        <a:pt x="5590" y="3826"/>
                        <a:pt x="5574" y="5356"/>
                      </a:cubicBezTo>
                      <a:lnTo>
                        <a:pt x="5574" y="5356"/>
                      </a:lnTo>
                      <a:cubicBezTo>
                        <a:pt x="4237" y="5358"/>
                        <a:pt x="2898" y="5381"/>
                        <a:pt x="1549" y="5404"/>
                      </a:cubicBezTo>
                      <a:cubicBezTo>
                        <a:pt x="1112" y="5415"/>
                        <a:pt x="675" y="5437"/>
                        <a:pt x="238" y="5449"/>
                      </a:cubicBezTo>
                      <a:lnTo>
                        <a:pt x="238" y="5449"/>
                      </a:lnTo>
                      <a:cubicBezTo>
                        <a:pt x="225" y="4573"/>
                        <a:pt x="192" y="3708"/>
                        <a:pt x="215" y="2832"/>
                      </a:cubicBezTo>
                      <a:cubicBezTo>
                        <a:pt x="215" y="2077"/>
                        <a:pt x="268" y="1045"/>
                        <a:pt x="284" y="251"/>
                      </a:cubicBezTo>
                      <a:lnTo>
                        <a:pt x="284" y="251"/>
                      </a:lnTo>
                      <a:cubicBezTo>
                        <a:pt x="577" y="256"/>
                        <a:pt x="871" y="258"/>
                        <a:pt x="1168" y="258"/>
                      </a:cubicBezTo>
                      <a:cubicBezTo>
                        <a:pt x="2682" y="258"/>
                        <a:pt x="4243" y="200"/>
                        <a:pt x="5740" y="141"/>
                      </a:cubicBezTo>
                      <a:close/>
                      <a:moveTo>
                        <a:pt x="1479" y="0"/>
                      </a:moveTo>
                      <a:cubicBezTo>
                        <a:pt x="985" y="0"/>
                        <a:pt x="491" y="7"/>
                        <a:pt x="1" y="22"/>
                      </a:cubicBezTo>
                      <a:cubicBezTo>
                        <a:pt x="49" y="1368"/>
                        <a:pt x="108" y="2856"/>
                        <a:pt x="84" y="4201"/>
                      </a:cubicBezTo>
                      <a:cubicBezTo>
                        <a:pt x="84" y="4677"/>
                        <a:pt x="60" y="5154"/>
                        <a:pt x="49" y="5630"/>
                      </a:cubicBezTo>
                      <a:lnTo>
                        <a:pt x="132" y="5630"/>
                      </a:lnTo>
                      <a:cubicBezTo>
                        <a:pt x="2061" y="5689"/>
                        <a:pt x="3978" y="5701"/>
                        <a:pt x="5894" y="5701"/>
                      </a:cubicBezTo>
                      <a:cubicBezTo>
                        <a:pt x="5894" y="3856"/>
                        <a:pt x="5823" y="1951"/>
                        <a:pt x="5752" y="117"/>
                      </a:cubicBezTo>
                      <a:cubicBezTo>
                        <a:pt x="4346" y="55"/>
                        <a:pt x="2907" y="0"/>
                        <a:pt x="1479"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8"/>
                <p:cNvSpPr/>
                <p:nvPr/>
              </p:nvSpPr>
              <p:spPr>
                <a:xfrm>
                  <a:off x="2074050" y="3543775"/>
                  <a:ext cx="147375" cy="142550"/>
                </a:xfrm>
                <a:custGeom>
                  <a:avLst/>
                  <a:gdLst/>
                  <a:ahLst/>
                  <a:cxnLst/>
                  <a:rect l="l" t="t" r="r" b="b"/>
                  <a:pathLst>
                    <a:path w="5895" h="5702" extrusionOk="0">
                      <a:moveTo>
                        <a:pt x="5704" y="141"/>
                      </a:moveTo>
                      <a:lnTo>
                        <a:pt x="5704" y="141"/>
                      </a:lnTo>
                      <a:cubicBezTo>
                        <a:pt x="5658" y="1657"/>
                        <a:pt x="5579" y="3826"/>
                        <a:pt x="5552" y="5356"/>
                      </a:cubicBezTo>
                      <a:lnTo>
                        <a:pt x="5552" y="5356"/>
                      </a:lnTo>
                      <a:cubicBezTo>
                        <a:pt x="4221" y="5358"/>
                        <a:pt x="2878" y="5381"/>
                        <a:pt x="1525" y="5404"/>
                      </a:cubicBezTo>
                      <a:cubicBezTo>
                        <a:pt x="1088" y="5415"/>
                        <a:pt x="642" y="5437"/>
                        <a:pt x="214" y="5449"/>
                      </a:cubicBezTo>
                      <a:lnTo>
                        <a:pt x="214" y="5449"/>
                      </a:lnTo>
                      <a:cubicBezTo>
                        <a:pt x="201" y="4573"/>
                        <a:pt x="168" y="3708"/>
                        <a:pt x="191" y="2832"/>
                      </a:cubicBezTo>
                      <a:cubicBezTo>
                        <a:pt x="191" y="2077"/>
                        <a:pt x="245" y="1045"/>
                        <a:pt x="260" y="251"/>
                      </a:cubicBezTo>
                      <a:lnTo>
                        <a:pt x="260" y="251"/>
                      </a:lnTo>
                      <a:cubicBezTo>
                        <a:pt x="555" y="256"/>
                        <a:pt x="851" y="258"/>
                        <a:pt x="1148" y="258"/>
                      </a:cubicBezTo>
                      <a:cubicBezTo>
                        <a:pt x="2666" y="258"/>
                        <a:pt x="4216" y="200"/>
                        <a:pt x="5704" y="141"/>
                      </a:cubicBezTo>
                      <a:close/>
                      <a:moveTo>
                        <a:pt x="1477" y="0"/>
                      </a:moveTo>
                      <a:cubicBezTo>
                        <a:pt x="984" y="0"/>
                        <a:pt x="491" y="7"/>
                        <a:pt x="1" y="22"/>
                      </a:cubicBezTo>
                      <a:cubicBezTo>
                        <a:pt x="36" y="1368"/>
                        <a:pt x="96" y="2856"/>
                        <a:pt x="72" y="4201"/>
                      </a:cubicBezTo>
                      <a:cubicBezTo>
                        <a:pt x="72" y="4677"/>
                        <a:pt x="60" y="5154"/>
                        <a:pt x="36" y="5630"/>
                      </a:cubicBezTo>
                      <a:lnTo>
                        <a:pt x="132" y="5630"/>
                      </a:lnTo>
                      <a:cubicBezTo>
                        <a:pt x="2049" y="5689"/>
                        <a:pt x="3966" y="5701"/>
                        <a:pt x="5894" y="5701"/>
                      </a:cubicBezTo>
                      <a:cubicBezTo>
                        <a:pt x="5894" y="3856"/>
                        <a:pt x="5811" y="1951"/>
                        <a:pt x="5740" y="117"/>
                      </a:cubicBezTo>
                      <a:cubicBezTo>
                        <a:pt x="4334" y="55"/>
                        <a:pt x="2902" y="0"/>
                        <a:pt x="1477"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8"/>
                <p:cNvSpPr/>
                <p:nvPr/>
              </p:nvSpPr>
              <p:spPr>
                <a:xfrm>
                  <a:off x="1934450" y="3543775"/>
                  <a:ext cx="147375" cy="142550"/>
                </a:xfrm>
                <a:custGeom>
                  <a:avLst/>
                  <a:gdLst/>
                  <a:ahLst/>
                  <a:cxnLst/>
                  <a:rect l="l" t="t" r="r" b="b"/>
                  <a:pathLst>
                    <a:path w="5895" h="5702" extrusionOk="0">
                      <a:moveTo>
                        <a:pt x="5716" y="141"/>
                      </a:moveTo>
                      <a:lnTo>
                        <a:pt x="5716" y="141"/>
                      </a:lnTo>
                      <a:cubicBezTo>
                        <a:pt x="5658" y="1657"/>
                        <a:pt x="5568" y="3826"/>
                        <a:pt x="5551" y="5356"/>
                      </a:cubicBezTo>
                      <a:lnTo>
                        <a:pt x="5551" y="5356"/>
                      </a:lnTo>
                      <a:cubicBezTo>
                        <a:pt x="4213" y="5358"/>
                        <a:pt x="2874" y="5381"/>
                        <a:pt x="1525" y="5404"/>
                      </a:cubicBezTo>
                      <a:cubicBezTo>
                        <a:pt x="1102" y="5415"/>
                        <a:pt x="659" y="5436"/>
                        <a:pt x="225" y="5449"/>
                      </a:cubicBezTo>
                      <a:lnTo>
                        <a:pt x="225" y="5449"/>
                      </a:lnTo>
                      <a:cubicBezTo>
                        <a:pt x="202" y="4573"/>
                        <a:pt x="180" y="3708"/>
                        <a:pt x="191" y="2832"/>
                      </a:cubicBezTo>
                      <a:cubicBezTo>
                        <a:pt x="191" y="2077"/>
                        <a:pt x="245" y="1045"/>
                        <a:pt x="260" y="251"/>
                      </a:cubicBezTo>
                      <a:lnTo>
                        <a:pt x="260" y="251"/>
                      </a:lnTo>
                      <a:cubicBezTo>
                        <a:pt x="555" y="256"/>
                        <a:pt x="851" y="258"/>
                        <a:pt x="1148" y="258"/>
                      </a:cubicBezTo>
                      <a:cubicBezTo>
                        <a:pt x="2666" y="258"/>
                        <a:pt x="4219" y="200"/>
                        <a:pt x="5716" y="141"/>
                      </a:cubicBezTo>
                      <a:close/>
                      <a:moveTo>
                        <a:pt x="1479" y="0"/>
                      </a:moveTo>
                      <a:cubicBezTo>
                        <a:pt x="985" y="0"/>
                        <a:pt x="491" y="7"/>
                        <a:pt x="1" y="22"/>
                      </a:cubicBezTo>
                      <a:cubicBezTo>
                        <a:pt x="48" y="1368"/>
                        <a:pt x="108" y="2856"/>
                        <a:pt x="72" y="4201"/>
                      </a:cubicBezTo>
                      <a:cubicBezTo>
                        <a:pt x="72" y="4677"/>
                        <a:pt x="60" y="5154"/>
                        <a:pt x="48" y="5630"/>
                      </a:cubicBezTo>
                      <a:lnTo>
                        <a:pt x="132" y="5630"/>
                      </a:lnTo>
                      <a:cubicBezTo>
                        <a:pt x="2049" y="5689"/>
                        <a:pt x="3977" y="5701"/>
                        <a:pt x="5894" y="5701"/>
                      </a:cubicBezTo>
                      <a:cubicBezTo>
                        <a:pt x="5894" y="3856"/>
                        <a:pt x="5823" y="1951"/>
                        <a:pt x="5740" y="117"/>
                      </a:cubicBezTo>
                      <a:cubicBezTo>
                        <a:pt x="4343" y="55"/>
                        <a:pt x="2906" y="0"/>
                        <a:pt x="1479"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8"/>
                <p:cNvSpPr/>
                <p:nvPr/>
              </p:nvSpPr>
              <p:spPr>
                <a:xfrm>
                  <a:off x="1794550" y="3543775"/>
                  <a:ext cx="147375" cy="142550"/>
                </a:xfrm>
                <a:custGeom>
                  <a:avLst/>
                  <a:gdLst/>
                  <a:ahLst/>
                  <a:cxnLst/>
                  <a:rect l="l" t="t" r="r" b="b"/>
                  <a:pathLst>
                    <a:path w="5895" h="5702" extrusionOk="0">
                      <a:moveTo>
                        <a:pt x="5728" y="141"/>
                      </a:moveTo>
                      <a:lnTo>
                        <a:pt x="5728" y="141"/>
                      </a:lnTo>
                      <a:cubicBezTo>
                        <a:pt x="5670" y="1657"/>
                        <a:pt x="5591" y="3826"/>
                        <a:pt x="5564" y="5356"/>
                      </a:cubicBezTo>
                      <a:lnTo>
                        <a:pt x="5564" y="5356"/>
                      </a:lnTo>
                      <a:cubicBezTo>
                        <a:pt x="4235" y="5358"/>
                        <a:pt x="2887" y="5381"/>
                        <a:pt x="1549" y="5404"/>
                      </a:cubicBezTo>
                      <a:cubicBezTo>
                        <a:pt x="1116" y="5415"/>
                        <a:pt x="672" y="5436"/>
                        <a:pt x="238" y="5449"/>
                      </a:cubicBezTo>
                      <a:lnTo>
                        <a:pt x="238" y="5449"/>
                      </a:lnTo>
                      <a:cubicBezTo>
                        <a:pt x="225" y="4573"/>
                        <a:pt x="192" y="3708"/>
                        <a:pt x="203" y="2832"/>
                      </a:cubicBezTo>
                      <a:cubicBezTo>
                        <a:pt x="203" y="2077"/>
                        <a:pt x="256" y="1046"/>
                        <a:pt x="282" y="251"/>
                      </a:cubicBezTo>
                      <a:lnTo>
                        <a:pt x="282" y="251"/>
                      </a:lnTo>
                      <a:cubicBezTo>
                        <a:pt x="573" y="256"/>
                        <a:pt x="866" y="258"/>
                        <a:pt x="1160" y="258"/>
                      </a:cubicBezTo>
                      <a:cubicBezTo>
                        <a:pt x="2678" y="258"/>
                        <a:pt x="4231" y="200"/>
                        <a:pt x="5728" y="141"/>
                      </a:cubicBezTo>
                      <a:close/>
                      <a:moveTo>
                        <a:pt x="1479" y="0"/>
                      </a:moveTo>
                      <a:cubicBezTo>
                        <a:pt x="985" y="0"/>
                        <a:pt x="491" y="7"/>
                        <a:pt x="1" y="22"/>
                      </a:cubicBezTo>
                      <a:cubicBezTo>
                        <a:pt x="48" y="1368"/>
                        <a:pt x="96" y="2856"/>
                        <a:pt x="72" y="4201"/>
                      </a:cubicBezTo>
                      <a:cubicBezTo>
                        <a:pt x="72" y="4677"/>
                        <a:pt x="60" y="5154"/>
                        <a:pt x="48" y="5630"/>
                      </a:cubicBezTo>
                      <a:lnTo>
                        <a:pt x="132" y="5630"/>
                      </a:lnTo>
                      <a:cubicBezTo>
                        <a:pt x="2049" y="5689"/>
                        <a:pt x="3977" y="5701"/>
                        <a:pt x="5894" y="5701"/>
                      </a:cubicBezTo>
                      <a:cubicBezTo>
                        <a:pt x="5894" y="3856"/>
                        <a:pt x="5823" y="1951"/>
                        <a:pt x="5740" y="117"/>
                      </a:cubicBezTo>
                      <a:cubicBezTo>
                        <a:pt x="4343" y="55"/>
                        <a:pt x="2906" y="0"/>
                        <a:pt x="1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8"/>
                <p:cNvSpPr/>
                <p:nvPr/>
              </p:nvSpPr>
              <p:spPr>
                <a:xfrm>
                  <a:off x="1654950" y="3543775"/>
                  <a:ext cx="147375" cy="142550"/>
                </a:xfrm>
                <a:custGeom>
                  <a:avLst/>
                  <a:gdLst/>
                  <a:ahLst/>
                  <a:cxnLst/>
                  <a:rect l="l" t="t" r="r" b="b"/>
                  <a:pathLst>
                    <a:path w="5895" h="5702" extrusionOk="0">
                      <a:moveTo>
                        <a:pt x="5716" y="141"/>
                      </a:moveTo>
                      <a:lnTo>
                        <a:pt x="5716" y="141"/>
                      </a:lnTo>
                      <a:cubicBezTo>
                        <a:pt x="5658" y="1657"/>
                        <a:pt x="5590" y="3826"/>
                        <a:pt x="5553" y="5356"/>
                      </a:cubicBezTo>
                      <a:lnTo>
                        <a:pt x="5553" y="5356"/>
                      </a:lnTo>
                      <a:cubicBezTo>
                        <a:pt x="4224" y="5358"/>
                        <a:pt x="2875" y="5381"/>
                        <a:pt x="1537" y="5404"/>
                      </a:cubicBezTo>
                      <a:cubicBezTo>
                        <a:pt x="1104" y="5415"/>
                        <a:pt x="660" y="5436"/>
                        <a:pt x="226" y="5449"/>
                      </a:cubicBezTo>
                      <a:lnTo>
                        <a:pt x="226" y="5449"/>
                      </a:lnTo>
                      <a:cubicBezTo>
                        <a:pt x="213" y="4573"/>
                        <a:pt x="180" y="3708"/>
                        <a:pt x="191" y="2832"/>
                      </a:cubicBezTo>
                      <a:cubicBezTo>
                        <a:pt x="191" y="2077"/>
                        <a:pt x="245" y="1046"/>
                        <a:pt x="270" y="251"/>
                      </a:cubicBezTo>
                      <a:lnTo>
                        <a:pt x="270" y="251"/>
                      </a:lnTo>
                      <a:cubicBezTo>
                        <a:pt x="561" y="256"/>
                        <a:pt x="854" y="258"/>
                        <a:pt x="1149" y="258"/>
                      </a:cubicBezTo>
                      <a:cubicBezTo>
                        <a:pt x="2666" y="258"/>
                        <a:pt x="4219" y="200"/>
                        <a:pt x="5716" y="141"/>
                      </a:cubicBezTo>
                      <a:close/>
                      <a:moveTo>
                        <a:pt x="1479" y="0"/>
                      </a:moveTo>
                      <a:cubicBezTo>
                        <a:pt x="985" y="0"/>
                        <a:pt x="491" y="7"/>
                        <a:pt x="1" y="22"/>
                      </a:cubicBezTo>
                      <a:cubicBezTo>
                        <a:pt x="48" y="1368"/>
                        <a:pt x="108" y="2856"/>
                        <a:pt x="72" y="4201"/>
                      </a:cubicBezTo>
                      <a:cubicBezTo>
                        <a:pt x="72" y="4677"/>
                        <a:pt x="60" y="5154"/>
                        <a:pt x="48" y="5630"/>
                      </a:cubicBezTo>
                      <a:lnTo>
                        <a:pt x="132" y="5630"/>
                      </a:lnTo>
                      <a:cubicBezTo>
                        <a:pt x="2061" y="5689"/>
                        <a:pt x="3977" y="5701"/>
                        <a:pt x="5894" y="5701"/>
                      </a:cubicBezTo>
                      <a:cubicBezTo>
                        <a:pt x="5894" y="3856"/>
                        <a:pt x="5823" y="1951"/>
                        <a:pt x="5751" y="117"/>
                      </a:cubicBezTo>
                      <a:cubicBezTo>
                        <a:pt x="4346" y="55"/>
                        <a:pt x="2907" y="0"/>
                        <a:pt x="1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8"/>
                <p:cNvSpPr/>
                <p:nvPr/>
              </p:nvSpPr>
              <p:spPr>
                <a:xfrm>
                  <a:off x="1515350" y="3543775"/>
                  <a:ext cx="147375" cy="142550"/>
                </a:xfrm>
                <a:custGeom>
                  <a:avLst/>
                  <a:gdLst/>
                  <a:ahLst/>
                  <a:cxnLst/>
                  <a:rect l="l" t="t" r="r" b="b"/>
                  <a:pathLst>
                    <a:path w="5895" h="5702" extrusionOk="0">
                      <a:moveTo>
                        <a:pt x="5716" y="141"/>
                      </a:moveTo>
                      <a:cubicBezTo>
                        <a:pt x="5658" y="1657"/>
                        <a:pt x="5579" y="3826"/>
                        <a:pt x="5552" y="5356"/>
                      </a:cubicBezTo>
                      <a:lnTo>
                        <a:pt x="5552" y="5356"/>
                      </a:lnTo>
                      <a:cubicBezTo>
                        <a:pt x="4224" y="5358"/>
                        <a:pt x="2875" y="5381"/>
                        <a:pt x="1537" y="5404"/>
                      </a:cubicBezTo>
                      <a:cubicBezTo>
                        <a:pt x="1104" y="5415"/>
                        <a:pt x="660" y="5436"/>
                        <a:pt x="226" y="5449"/>
                      </a:cubicBezTo>
                      <a:lnTo>
                        <a:pt x="226" y="5449"/>
                      </a:lnTo>
                      <a:cubicBezTo>
                        <a:pt x="213" y="4573"/>
                        <a:pt x="180" y="3708"/>
                        <a:pt x="203" y="2832"/>
                      </a:cubicBezTo>
                      <a:cubicBezTo>
                        <a:pt x="203" y="2077"/>
                        <a:pt x="246" y="1045"/>
                        <a:pt x="271" y="251"/>
                      </a:cubicBezTo>
                      <a:lnTo>
                        <a:pt x="271" y="251"/>
                      </a:lnTo>
                      <a:cubicBezTo>
                        <a:pt x="563" y="256"/>
                        <a:pt x="859" y="258"/>
                        <a:pt x="1156" y="258"/>
                      </a:cubicBezTo>
                      <a:cubicBezTo>
                        <a:pt x="2670" y="258"/>
                        <a:pt x="4228" y="200"/>
                        <a:pt x="5716" y="141"/>
                      </a:cubicBezTo>
                      <a:close/>
                      <a:moveTo>
                        <a:pt x="1479" y="0"/>
                      </a:moveTo>
                      <a:cubicBezTo>
                        <a:pt x="985" y="0"/>
                        <a:pt x="491" y="7"/>
                        <a:pt x="1" y="22"/>
                      </a:cubicBezTo>
                      <a:cubicBezTo>
                        <a:pt x="48" y="1368"/>
                        <a:pt x="108" y="2856"/>
                        <a:pt x="72" y="4201"/>
                      </a:cubicBezTo>
                      <a:cubicBezTo>
                        <a:pt x="72" y="4677"/>
                        <a:pt x="60" y="5154"/>
                        <a:pt x="48" y="5630"/>
                      </a:cubicBezTo>
                      <a:lnTo>
                        <a:pt x="144" y="5630"/>
                      </a:lnTo>
                      <a:cubicBezTo>
                        <a:pt x="2061" y="5689"/>
                        <a:pt x="3977" y="5701"/>
                        <a:pt x="5894" y="5701"/>
                      </a:cubicBezTo>
                      <a:cubicBezTo>
                        <a:pt x="5894" y="3856"/>
                        <a:pt x="5823" y="1951"/>
                        <a:pt x="5751" y="117"/>
                      </a:cubicBezTo>
                      <a:cubicBezTo>
                        <a:pt x="4346" y="55"/>
                        <a:pt x="2907" y="0"/>
                        <a:pt x="1479"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8"/>
                <p:cNvSpPr/>
                <p:nvPr/>
              </p:nvSpPr>
              <p:spPr>
                <a:xfrm>
                  <a:off x="1375450" y="3543775"/>
                  <a:ext cx="147375" cy="142550"/>
                </a:xfrm>
                <a:custGeom>
                  <a:avLst/>
                  <a:gdLst/>
                  <a:ahLst/>
                  <a:cxnLst/>
                  <a:rect l="l" t="t" r="r" b="b"/>
                  <a:pathLst>
                    <a:path w="5895" h="5702" extrusionOk="0">
                      <a:moveTo>
                        <a:pt x="5740" y="141"/>
                      </a:moveTo>
                      <a:lnTo>
                        <a:pt x="5740" y="141"/>
                      </a:lnTo>
                      <a:cubicBezTo>
                        <a:pt x="5682" y="1657"/>
                        <a:pt x="5592" y="3826"/>
                        <a:pt x="5574" y="5356"/>
                      </a:cubicBezTo>
                      <a:lnTo>
                        <a:pt x="5574" y="5356"/>
                      </a:lnTo>
                      <a:cubicBezTo>
                        <a:pt x="4244" y="5358"/>
                        <a:pt x="2902" y="5381"/>
                        <a:pt x="1549" y="5404"/>
                      </a:cubicBezTo>
                      <a:cubicBezTo>
                        <a:pt x="1112" y="5415"/>
                        <a:pt x="665" y="5437"/>
                        <a:pt x="238" y="5449"/>
                      </a:cubicBezTo>
                      <a:lnTo>
                        <a:pt x="238" y="5449"/>
                      </a:lnTo>
                      <a:cubicBezTo>
                        <a:pt x="225" y="4573"/>
                        <a:pt x="192" y="3708"/>
                        <a:pt x="215" y="2832"/>
                      </a:cubicBezTo>
                      <a:cubicBezTo>
                        <a:pt x="215" y="2077"/>
                        <a:pt x="268" y="1045"/>
                        <a:pt x="284" y="251"/>
                      </a:cubicBezTo>
                      <a:lnTo>
                        <a:pt x="284" y="251"/>
                      </a:lnTo>
                      <a:cubicBezTo>
                        <a:pt x="578" y="256"/>
                        <a:pt x="875" y="258"/>
                        <a:pt x="1172" y="258"/>
                      </a:cubicBezTo>
                      <a:cubicBezTo>
                        <a:pt x="2690" y="258"/>
                        <a:pt x="4242" y="200"/>
                        <a:pt x="5740" y="141"/>
                      </a:cubicBezTo>
                      <a:close/>
                      <a:moveTo>
                        <a:pt x="1481" y="0"/>
                      </a:moveTo>
                      <a:cubicBezTo>
                        <a:pt x="985" y="0"/>
                        <a:pt x="491" y="7"/>
                        <a:pt x="1" y="22"/>
                      </a:cubicBezTo>
                      <a:cubicBezTo>
                        <a:pt x="48" y="1368"/>
                        <a:pt x="108" y="2856"/>
                        <a:pt x="84" y="4201"/>
                      </a:cubicBezTo>
                      <a:cubicBezTo>
                        <a:pt x="84" y="4677"/>
                        <a:pt x="60" y="5154"/>
                        <a:pt x="48" y="5630"/>
                      </a:cubicBezTo>
                      <a:lnTo>
                        <a:pt x="144" y="5630"/>
                      </a:lnTo>
                      <a:cubicBezTo>
                        <a:pt x="2061" y="5689"/>
                        <a:pt x="3977" y="5701"/>
                        <a:pt x="5894" y="5701"/>
                      </a:cubicBezTo>
                      <a:cubicBezTo>
                        <a:pt x="5894" y="3856"/>
                        <a:pt x="5823" y="1951"/>
                        <a:pt x="5752" y="117"/>
                      </a:cubicBezTo>
                      <a:cubicBezTo>
                        <a:pt x="4355" y="55"/>
                        <a:pt x="2912" y="0"/>
                        <a:pt x="1481"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8"/>
                <p:cNvSpPr/>
                <p:nvPr/>
              </p:nvSpPr>
              <p:spPr>
                <a:xfrm>
                  <a:off x="1236150" y="3543775"/>
                  <a:ext cx="147375" cy="142550"/>
                </a:xfrm>
                <a:custGeom>
                  <a:avLst/>
                  <a:gdLst/>
                  <a:ahLst/>
                  <a:cxnLst/>
                  <a:rect l="l" t="t" r="r" b="b"/>
                  <a:pathLst>
                    <a:path w="5895" h="5702" extrusionOk="0">
                      <a:moveTo>
                        <a:pt x="5728" y="141"/>
                      </a:moveTo>
                      <a:lnTo>
                        <a:pt x="5728" y="141"/>
                      </a:lnTo>
                      <a:cubicBezTo>
                        <a:pt x="5659" y="1657"/>
                        <a:pt x="5579" y="3826"/>
                        <a:pt x="5562" y="5356"/>
                      </a:cubicBezTo>
                      <a:lnTo>
                        <a:pt x="5562" y="5356"/>
                      </a:lnTo>
                      <a:cubicBezTo>
                        <a:pt x="4224" y="5358"/>
                        <a:pt x="2886" y="5381"/>
                        <a:pt x="1537" y="5404"/>
                      </a:cubicBezTo>
                      <a:cubicBezTo>
                        <a:pt x="1111" y="5415"/>
                        <a:pt x="664" y="5437"/>
                        <a:pt x="226" y="5449"/>
                      </a:cubicBezTo>
                      <a:lnTo>
                        <a:pt x="226" y="5449"/>
                      </a:lnTo>
                      <a:cubicBezTo>
                        <a:pt x="214" y="4574"/>
                        <a:pt x="192" y="3708"/>
                        <a:pt x="203" y="2832"/>
                      </a:cubicBezTo>
                      <a:cubicBezTo>
                        <a:pt x="203" y="2077"/>
                        <a:pt x="256" y="1045"/>
                        <a:pt x="272" y="251"/>
                      </a:cubicBezTo>
                      <a:lnTo>
                        <a:pt x="272" y="251"/>
                      </a:lnTo>
                      <a:cubicBezTo>
                        <a:pt x="566" y="256"/>
                        <a:pt x="863" y="258"/>
                        <a:pt x="1160" y="258"/>
                      </a:cubicBezTo>
                      <a:cubicBezTo>
                        <a:pt x="2678" y="258"/>
                        <a:pt x="4230" y="200"/>
                        <a:pt x="5728" y="141"/>
                      </a:cubicBezTo>
                      <a:close/>
                      <a:moveTo>
                        <a:pt x="1477" y="0"/>
                      </a:moveTo>
                      <a:cubicBezTo>
                        <a:pt x="984" y="0"/>
                        <a:pt x="491" y="7"/>
                        <a:pt x="1" y="22"/>
                      </a:cubicBezTo>
                      <a:cubicBezTo>
                        <a:pt x="36" y="1368"/>
                        <a:pt x="96" y="2856"/>
                        <a:pt x="72" y="4201"/>
                      </a:cubicBezTo>
                      <a:cubicBezTo>
                        <a:pt x="72" y="4677"/>
                        <a:pt x="60" y="5154"/>
                        <a:pt x="36" y="5630"/>
                      </a:cubicBezTo>
                      <a:lnTo>
                        <a:pt x="132" y="5630"/>
                      </a:lnTo>
                      <a:cubicBezTo>
                        <a:pt x="2049" y="5689"/>
                        <a:pt x="3965" y="5701"/>
                        <a:pt x="5894" y="5701"/>
                      </a:cubicBezTo>
                      <a:cubicBezTo>
                        <a:pt x="5894" y="3856"/>
                        <a:pt x="5811" y="1951"/>
                        <a:pt x="5739" y="117"/>
                      </a:cubicBezTo>
                      <a:cubicBezTo>
                        <a:pt x="4334" y="55"/>
                        <a:pt x="2902" y="0"/>
                        <a:pt x="1477"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8"/>
                <p:cNvSpPr/>
                <p:nvPr/>
              </p:nvSpPr>
              <p:spPr>
                <a:xfrm>
                  <a:off x="2213350" y="3678650"/>
                  <a:ext cx="147375" cy="142800"/>
                </a:xfrm>
                <a:custGeom>
                  <a:avLst/>
                  <a:gdLst/>
                  <a:ahLst/>
                  <a:cxnLst/>
                  <a:rect l="l" t="t" r="r" b="b"/>
                  <a:pathLst>
                    <a:path w="5895" h="5712" extrusionOk="0">
                      <a:moveTo>
                        <a:pt x="5740" y="140"/>
                      </a:moveTo>
                      <a:cubicBezTo>
                        <a:pt x="5659" y="1667"/>
                        <a:pt x="5590" y="3836"/>
                        <a:pt x="5574" y="5367"/>
                      </a:cubicBezTo>
                      <a:lnTo>
                        <a:pt x="5574" y="5367"/>
                      </a:lnTo>
                      <a:cubicBezTo>
                        <a:pt x="4237" y="5368"/>
                        <a:pt x="2898" y="5380"/>
                        <a:pt x="1549" y="5414"/>
                      </a:cubicBezTo>
                      <a:cubicBezTo>
                        <a:pt x="1112" y="5425"/>
                        <a:pt x="675" y="5437"/>
                        <a:pt x="238" y="5458"/>
                      </a:cubicBezTo>
                      <a:lnTo>
                        <a:pt x="238" y="5458"/>
                      </a:lnTo>
                      <a:cubicBezTo>
                        <a:pt x="225" y="4583"/>
                        <a:pt x="192" y="3718"/>
                        <a:pt x="215" y="2842"/>
                      </a:cubicBezTo>
                      <a:cubicBezTo>
                        <a:pt x="215" y="2088"/>
                        <a:pt x="268" y="1056"/>
                        <a:pt x="284" y="261"/>
                      </a:cubicBezTo>
                      <a:lnTo>
                        <a:pt x="284" y="261"/>
                      </a:lnTo>
                      <a:cubicBezTo>
                        <a:pt x="572" y="266"/>
                        <a:pt x="863" y="268"/>
                        <a:pt x="1156" y="268"/>
                      </a:cubicBezTo>
                      <a:cubicBezTo>
                        <a:pt x="2673" y="268"/>
                        <a:pt x="4239" y="208"/>
                        <a:pt x="5740" y="140"/>
                      </a:cubicBezTo>
                      <a:close/>
                      <a:moveTo>
                        <a:pt x="1358" y="0"/>
                      </a:moveTo>
                      <a:cubicBezTo>
                        <a:pt x="904" y="0"/>
                        <a:pt x="451" y="7"/>
                        <a:pt x="1" y="21"/>
                      </a:cubicBezTo>
                      <a:cubicBezTo>
                        <a:pt x="49" y="1378"/>
                        <a:pt x="108" y="2866"/>
                        <a:pt x="84" y="4212"/>
                      </a:cubicBezTo>
                      <a:cubicBezTo>
                        <a:pt x="84" y="4688"/>
                        <a:pt x="60" y="5164"/>
                        <a:pt x="49" y="5640"/>
                      </a:cubicBezTo>
                      <a:lnTo>
                        <a:pt x="132" y="5640"/>
                      </a:lnTo>
                      <a:cubicBezTo>
                        <a:pt x="2061" y="5700"/>
                        <a:pt x="3978" y="5712"/>
                        <a:pt x="5894" y="5712"/>
                      </a:cubicBezTo>
                      <a:cubicBezTo>
                        <a:pt x="5894" y="3866"/>
                        <a:pt x="5823" y="1961"/>
                        <a:pt x="5752" y="128"/>
                      </a:cubicBezTo>
                      <a:cubicBezTo>
                        <a:pt x="4306" y="64"/>
                        <a:pt x="2825" y="0"/>
                        <a:pt x="1358"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8"/>
                <p:cNvSpPr/>
                <p:nvPr/>
              </p:nvSpPr>
              <p:spPr>
                <a:xfrm>
                  <a:off x="2074050" y="3678650"/>
                  <a:ext cx="147375" cy="142800"/>
                </a:xfrm>
                <a:custGeom>
                  <a:avLst/>
                  <a:gdLst/>
                  <a:ahLst/>
                  <a:cxnLst/>
                  <a:rect l="l" t="t" r="r" b="b"/>
                  <a:pathLst>
                    <a:path w="5895" h="5712" extrusionOk="0">
                      <a:moveTo>
                        <a:pt x="5704" y="140"/>
                      </a:moveTo>
                      <a:cubicBezTo>
                        <a:pt x="5658" y="1667"/>
                        <a:pt x="5579" y="3836"/>
                        <a:pt x="5552" y="5367"/>
                      </a:cubicBezTo>
                      <a:lnTo>
                        <a:pt x="5552" y="5367"/>
                      </a:lnTo>
                      <a:cubicBezTo>
                        <a:pt x="4221" y="5367"/>
                        <a:pt x="2878" y="5380"/>
                        <a:pt x="1525" y="5414"/>
                      </a:cubicBezTo>
                      <a:cubicBezTo>
                        <a:pt x="1088" y="5425"/>
                        <a:pt x="642" y="5437"/>
                        <a:pt x="214" y="5458"/>
                      </a:cubicBezTo>
                      <a:lnTo>
                        <a:pt x="214" y="5458"/>
                      </a:lnTo>
                      <a:cubicBezTo>
                        <a:pt x="201" y="4583"/>
                        <a:pt x="168" y="3718"/>
                        <a:pt x="191" y="2842"/>
                      </a:cubicBezTo>
                      <a:cubicBezTo>
                        <a:pt x="191" y="2088"/>
                        <a:pt x="245" y="1056"/>
                        <a:pt x="260" y="261"/>
                      </a:cubicBezTo>
                      <a:lnTo>
                        <a:pt x="260" y="261"/>
                      </a:lnTo>
                      <a:cubicBezTo>
                        <a:pt x="551" y="266"/>
                        <a:pt x="843" y="268"/>
                        <a:pt x="1136" y="268"/>
                      </a:cubicBezTo>
                      <a:cubicBezTo>
                        <a:pt x="2657" y="268"/>
                        <a:pt x="4212" y="208"/>
                        <a:pt x="5704" y="140"/>
                      </a:cubicBezTo>
                      <a:close/>
                      <a:moveTo>
                        <a:pt x="1356" y="0"/>
                      </a:moveTo>
                      <a:cubicBezTo>
                        <a:pt x="903" y="0"/>
                        <a:pt x="451" y="7"/>
                        <a:pt x="1" y="21"/>
                      </a:cubicBezTo>
                      <a:cubicBezTo>
                        <a:pt x="36" y="1378"/>
                        <a:pt x="96" y="2866"/>
                        <a:pt x="72" y="4212"/>
                      </a:cubicBezTo>
                      <a:cubicBezTo>
                        <a:pt x="72" y="4688"/>
                        <a:pt x="60" y="5164"/>
                        <a:pt x="36" y="5640"/>
                      </a:cubicBezTo>
                      <a:lnTo>
                        <a:pt x="132" y="5640"/>
                      </a:lnTo>
                      <a:cubicBezTo>
                        <a:pt x="2049" y="5700"/>
                        <a:pt x="3966" y="5712"/>
                        <a:pt x="5894" y="5712"/>
                      </a:cubicBezTo>
                      <a:cubicBezTo>
                        <a:pt x="5894" y="3866"/>
                        <a:pt x="5811" y="1961"/>
                        <a:pt x="5740" y="128"/>
                      </a:cubicBezTo>
                      <a:cubicBezTo>
                        <a:pt x="4294" y="64"/>
                        <a:pt x="2820" y="0"/>
                        <a:pt x="1356"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8"/>
                <p:cNvSpPr/>
                <p:nvPr/>
              </p:nvSpPr>
              <p:spPr>
                <a:xfrm>
                  <a:off x="1934450" y="3678650"/>
                  <a:ext cx="147375" cy="142800"/>
                </a:xfrm>
                <a:custGeom>
                  <a:avLst/>
                  <a:gdLst/>
                  <a:ahLst/>
                  <a:cxnLst/>
                  <a:rect l="l" t="t" r="r" b="b"/>
                  <a:pathLst>
                    <a:path w="5895" h="5712" extrusionOk="0">
                      <a:moveTo>
                        <a:pt x="5716" y="140"/>
                      </a:moveTo>
                      <a:lnTo>
                        <a:pt x="5716" y="140"/>
                      </a:lnTo>
                      <a:cubicBezTo>
                        <a:pt x="5658" y="1667"/>
                        <a:pt x="5568" y="3836"/>
                        <a:pt x="5551" y="5367"/>
                      </a:cubicBezTo>
                      <a:lnTo>
                        <a:pt x="5551" y="5367"/>
                      </a:lnTo>
                      <a:cubicBezTo>
                        <a:pt x="4213" y="5368"/>
                        <a:pt x="2874" y="5380"/>
                        <a:pt x="1525" y="5414"/>
                      </a:cubicBezTo>
                      <a:cubicBezTo>
                        <a:pt x="1102" y="5425"/>
                        <a:pt x="659" y="5436"/>
                        <a:pt x="225" y="5457"/>
                      </a:cubicBezTo>
                      <a:lnTo>
                        <a:pt x="225" y="5457"/>
                      </a:lnTo>
                      <a:cubicBezTo>
                        <a:pt x="202" y="4582"/>
                        <a:pt x="180" y="3718"/>
                        <a:pt x="191" y="2842"/>
                      </a:cubicBezTo>
                      <a:cubicBezTo>
                        <a:pt x="191" y="2088"/>
                        <a:pt x="245" y="1056"/>
                        <a:pt x="260" y="261"/>
                      </a:cubicBezTo>
                      <a:lnTo>
                        <a:pt x="260" y="261"/>
                      </a:lnTo>
                      <a:cubicBezTo>
                        <a:pt x="550" y="266"/>
                        <a:pt x="843" y="268"/>
                        <a:pt x="1136" y="268"/>
                      </a:cubicBezTo>
                      <a:cubicBezTo>
                        <a:pt x="2657" y="268"/>
                        <a:pt x="4215" y="208"/>
                        <a:pt x="5716" y="140"/>
                      </a:cubicBezTo>
                      <a:close/>
                      <a:moveTo>
                        <a:pt x="1357" y="0"/>
                      </a:moveTo>
                      <a:cubicBezTo>
                        <a:pt x="903" y="0"/>
                        <a:pt x="451" y="7"/>
                        <a:pt x="1" y="21"/>
                      </a:cubicBezTo>
                      <a:cubicBezTo>
                        <a:pt x="48" y="1378"/>
                        <a:pt x="108" y="2866"/>
                        <a:pt x="72" y="4212"/>
                      </a:cubicBezTo>
                      <a:cubicBezTo>
                        <a:pt x="72" y="4688"/>
                        <a:pt x="60" y="5164"/>
                        <a:pt x="48" y="5640"/>
                      </a:cubicBezTo>
                      <a:lnTo>
                        <a:pt x="132" y="5640"/>
                      </a:lnTo>
                      <a:cubicBezTo>
                        <a:pt x="2049" y="5700"/>
                        <a:pt x="3977" y="5712"/>
                        <a:pt x="5894" y="5712"/>
                      </a:cubicBezTo>
                      <a:cubicBezTo>
                        <a:pt x="5894" y="3866"/>
                        <a:pt x="5823" y="1961"/>
                        <a:pt x="5740" y="128"/>
                      </a:cubicBezTo>
                      <a:cubicBezTo>
                        <a:pt x="4303" y="64"/>
                        <a:pt x="2824" y="0"/>
                        <a:pt x="1357"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8"/>
                <p:cNvSpPr/>
                <p:nvPr/>
              </p:nvSpPr>
              <p:spPr>
                <a:xfrm>
                  <a:off x="1794550" y="3678650"/>
                  <a:ext cx="147375" cy="142800"/>
                </a:xfrm>
                <a:custGeom>
                  <a:avLst/>
                  <a:gdLst/>
                  <a:ahLst/>
                  <a:cxnLst/>
                  <a:rect l="l" t="t" r="r" b="b"/>
                  <a:pathLst>
                    <a:path w="5895" h="5712" extrusionOk="0">
                      <a:moveTo>
                        <a:pt x="5728" y="140"/>
                      </a:moveTo>
                      <a:cubicBezTo>
                        <a:pt x="5670" y="1667"/>
                        <a:pt x="5591" y="3836"/>
                        <a:pt x="5564" y="5367"/>
                      </a:cubicBezTo>
                      <a:lnTo>
                        <a:pt x="5564" y="5367"/>
                      </a:lnTo>
                      <a:cubicBezTo>
                        <a:pt x="4235" y="5368"/>
                        <a:pt x="2887" y="5380"/>
                        <a:pt x="1549" y="5414"/>
                      </a:cubicBezTo>
                      <a:cubicBezTo>
                        <a:pt x="1116" y="5425"/>
                        <a:pt x="672" y="5436"/>
                        <a:pt x="238" y="5457"/>
                      </a:cubicBezTo>
                      <a:lnTo>
                        <a:pt x="238" y="5457"/>
                      </a:lnTo>
                      <a:cubicBezTo>
                        <a:pt x="225" y="4582"/>
                        <a:pt x="192" y="3718"/>
                        <a:pt x="203" y="2842"/>
                      </a:cubicBezTo>
                      <a:cubicBezTo>
                        <a:pt x="203" y="2088"/>
                        <a:pt x="256" y="1056"/>
                        <a:pt x="282" y="261"/>
                      </a:cubicBezTo>
                      <a:lnTo>
                        <a:pt x="282" y="261"/>
                      </a:lnTo>
                      <a:cubicBezTo>
                        <a:pt x="569" y="266"/>
                        <a:pt x="858" y="268"/>
                        <a:pt x="1148" y="268"/>
                      </a:cubicBezTo>
                      <a:cubicBezTo>
                        <a:pt x="2669" y="268"/>
                        <a:pt x="4227" y="208"/>
                        <a:pt x="5728" y="140"/>
                      </a:cubicBezTo>
                      <a:close/>
                      <a:moveTo>
                        <a:pt x="1357" y="0"/>
                      </a:moveTo>
                      <a:cubicBezTo>
                        <a:pt x="904" y="0"/>
                        <a:pt x="451" y="7"/>
                        <a:pt x="1" y="21"/>
                      </a:cubicBezTo>
                      <a:cubicBezTo>
                        <a:pt x="48" y="1378"/>
                        <a:pt x="96" y="2866"/>
                        <a:pt x="72" y="4212"/>
                      </a:cubicBezTo>
                      <a:cubicBezTo>
                        <a:pt x="72" y="4688"/>
                        <a:pt x="60" y="5164"/>
                        <a:pt x="48" y="5640"/>
                      </a:cubicBezTo>
                      <a:lnTo>
                        <a:pt x="132" y="5640"/>
                      </a:lnTo>
                      <a:cubicBezTo>
                        <a:pt x="2049" y="5700"/>
                        <a:pt x="3977" y="5712"/>
                        <a:pt x="5894" y="5712"/>
                      </a:cubicBezTo>
                      <a:cubicBezTo>
                        <a:pt x="5894" y="3866"/>
                        <a:pt x="5823" y="1961"/>
                        <a:pt x="5740" y="128"/>
                      </a:cubicBezTo>
                      <a:cubicBezTo>
                        <a:pt x="4303" y="64"/>
                        <a:pt x="2824" y="0"/>
                        <a:pt x="1357"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8"/>
                <p:cNvSpPr/>
                <p:nvPr/>
              </p:nvSpPr>
              <p:spPr>
                <a:xfrm>
                  <a:off x="1654950" y="3678650"/>
                  <a:ext cx="147375" cy="142800"/>
                </a:xfrm>
                <a:custGeom>
                  <a:avLst/>
                  <a:gdLst/>
                  <a:ahLst/>
                  <a:cxnLst/>
                  <a:rect l="l" t="t" r="r" b="b"/>
                  <a:pathLst>
                    <a:path w="5895" h="5712" extrusionOk="0">
                      <a:moveTo>
                        <a:pt x="5716" y="140"/>
                      </a:moveTo>
                      <a:cubicBezTo>
                        <a:pt x="5658" y="1667"/>
                        <a:pt x="5590" y="3836"/>
                        <a:pt x="5553" y="5367"/>
                      </a:cubicBezTo>
                      <a:lnTo>
                        <a:pt x="5553" y="5367"/>
                      </a:lnTo>
                      <a:cubicBezTo>
                        <a:pt x="4224" y="5368"/>
                        <a:pt x="2875" y="5380"/>
                        <a:pt x="1537" y="5414"/>
                      </a:cubicBezTo>
                      <a:cubicBezTo>
                        <a:pt x="1104" y="5425"/>
                        <a:pt x="660" y="5436"/>
                        <a:pt x="226" y="5457"/>
                      </a:cubicBezTo>
                      <a:lnTo>
                        <a:pt x="226" y="5457"/>
                      </a:lnTo>
                      <a:cubicBezTo>
                        <a:pt x="213" y="4582"/>
                        <a:pt x="180" y="3718"/>
                        <a:pt x="191" y="2842"/>
                      </a:cubicBezTo>
                      <a:cubicBezTo>
                        <a:pt x="191" y="2088"/>
                        <a:pt x="245" y="1056"/>
                        <a:pt x="270" y="261"/>
                      </a:cubicBezTo>
                      <a:lnTo>
                        <a:pt x="270" y="261"/>
                      </a:lnTo>
                      <a:cubicBezTo>
                        <a:pt x="557" y="266"/>
                        <a:pt x="846" y="268"/>
                        <a:pt x="1136" y="268"/>
                      </a:cubicBezTo>
                      <a:cubicBezTo>
                        <a:pt x="2658" y="268"/>
                        <a:pt x="4215" y="208"/>
                        <a:pt x="5716" y="140"/>
                      </a:cubicBezTo>
                      <a:close/>
                      <a:moveTo>
                        <a:pt x="1357" y="0"/>
                      </a:moveTo>
                      <a:cubicBezTo>
                        <a:pt x="903" y="0"/>
                        <a:pt x="451" y="7"/>
                        <a:pt x="1" y="21"/>
                      </a:cubicBezTo>
                      <a:cubicBezTo>
                        <a:pt x="48" y="1378"/>
                        <a:pt x="108" y="2866"/>
                        <a:pt x="72" y="4212"/>
                      </a:cubicBezTo>
                      <a:cubicBezTo>
                        <a:pt x="72" y="4688"/>
                        <a:pt x="60" y="5164"/>
                        <a:pt x="48" y="5640"/>
                      </a:cubicBezTo>
                      <a:lnTo>
                        <a:pt x="132" y="5640"/>
                      </a:lnTo>
                      <a:cubicBezTo>
                        <a:pt x="2061" y="5700"/>
                        <a:pt x="3977" y="5712"/>
                        <a:pt x="5894" y="5712"/>
                      </a:cubicBezTo>
                      <a:cubicBezTo>
                        <a:pt x="5894" y="3866"/>
                        <a:pt x="5823" y="1961"/>
                        <a:pt x="5751" y="128"/>
                      </a:cubicBezTo>
                      <a:cubicBezTo>
                        <a:pt x="4306" y="64"/>
                        <a:pt x="2825" y="0"/>
                        <a:pt x="1357"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8"/>
                <p:cNvSpPr/>
                <p:nvPr/>
              </p:nvSpPr>
              <p:spPr>
                <a:xfrm>
                  <a:off x="1515350" y="3678650"/>
                  <a:ext cx="147375" cy="142800"/>
                </a:xfrm>
                <a:custGeom>
                  <a:avLst/>
                  <a:gdLst/>
                  <a:ahLst/>
                  <a:cxnLst/>
                  <a:rect l="l" t="t" r="r" b="b"/>
                  <a:pathLst>
                    <a:path w="5895" h="5712" extrusionOk="0">
                      <a:moveTo>
                        <a:pt x="5716" y="140"/>
                      </a:moveTo>
                      <a:lnTo>
                        <a:pt x="5716" y="140"/>
                      </a:lnTo>
                      <a:cubicBezTo>
                        <a:pt x="5658" y="1667"/>
                        <a:pt x="5579" y="3836"/>
                        <a:pt x="5552" y="5367"/>
                      </a:cubicBezTo>
                      <a:lnTo>
                        <a:pt x="5552" y="5367"/>
                      </a:lnTo>
                      <a:cubicBezTo>
                        <a:pt x="4224" y="5368"/>
                        <a:pt x="2875" y="5380"/>
                        <a:pt x="1537" y="5414"/>
                      </a:cubicBezTo>
                      <a:cubicBezTo>
                        <a:pt x="1104" y="5425"/>
                        <a:pt x="660" y="5436"/>
                        <a:pt x="226" y="5457"/>
                      </a:cubicBezTo>
                      <a:lnTo>
                        <a:pt x="226" y="5457"/>
                      </a:lnTo>
                      <a:cubicBezTo>
                        <a:pt x="213" y="4582"/>
                        <a:pt x="180" y="3718"/>
                        <a:pt x="203" y="2842"/>
                      </a:cubicBezTo>
                      <a:cubicBezTo>
                        <a:pt x="203" y="2088"/>
                        <a:pt x="246" y="1056"/>
                        <a:pt x="271" y="261"/>
                      </a:cubicBezTo>
                      <a:lnTo>
                        <a:pt x="271" y="261"/>
                      </a:lnTo>
                      <a:cubicBezTo>
                        <a:pt x="559" y="266"/>
                        <a:pt x="851" y="268"/>
                        <a:pt x="1144" y="268"/>
                      </a:cubicBezTo>
                      <a:cubicBezTo>
                        <a:pt x="2661" y="268"/>
                        <a:pt x="4224" y="208"/>
                        <a:pt x="5716" y="140"/>
                      </a:cubicBezTo>
                      <a:close/>
                      <a:moveTo>
                        <a:pt x="1357" y="0"/>
                      </a:moveTo>
                      <a:cubicBezTo>
                        <a:pt x="903" y="0"/>
                        <a:pt x="451" y="7"/>
                        <a:pt x="1" y="21"/>
                      </a:cubicBezTo>
                      <a:cubicBezTo>
                        <a:pt x="48" y="1378"/>
                        <a:pt x="108" y="2866"/>
                        <a:pt x="72" y="4212"/>
                      </a:cubicBezTo>
                      <a:cubicBezTo>
                        <a:pt x="72" y="4688"/>
                        <a:pt x="60" y="5164"/>
                        <a:pt x="48" y="5640"/>
                      </a:cubicBezTo>
                      <a:lnTo>
                        <a:pt x="144" y="5640"/>
                      </a:lnTo>
                      <a:cubicBezTo>
                        <a:pt x="2061" y="5700"/>
                        <a:pt x="3977" y="5712"/>
                        <a:pt x="5894" y="5712"/>
                      </a:cubicBezTo>
                      <a:cubicBezTo>
                        <a:pt x="5894" y="3866"/>
                        <a:pt x="5823" y="1961"/>
                        <a:pt x="5751" y="128"/>
                      </a:cubicBezTo>
                      <a:cubicBezTo>
                        <a:pt x="4306" y="64"/>
                        <a:pt x="2825" y="0"/>
                        <a:pt x="1357"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8"/>
                <p:cNvSpPr/>
                <p:nvPr/>
              </p:nvSpPr>
              <p:spPr>
                <a:xfrm>
                  <a:off x="1375450" y="3678650"/>
                  <a:ext cx="147375" cy="142800"/>
                </a:xfrm>
                <a:custGeom>
                  <a:avLst/>
                  <a:gdLst/>
                  <a:ahLst/>
                  <a:cxnLst/>
                  <a:rect l="l" t="t" r="r" b="b"/>
                  <a:pathLst>
                    <a:path w="5895" h="5712" extrusionOk="0">
                      <a:moveTo>
                        <a:pt x="5740" y="140"/>
                      </a:moveTo>
                      <a:lnTo>
                        <a:pt x="5740" y="140"/>
                      </a:lnTo>
                      <a:cubicBezTo>
                        <a:pt x="5682" y="1667"/>
                        <a:pt x="5592" y="3836"/>
                        <a:pt x="5574" y="5367"/>
                      </a:cubicBezTo>
                      <a:lnTo>
                        <a:pt x="5574" y="5367"/>
                      </a:lnTo>
                      <a:cubicBezTo>
                        <a:pt x="4244" y="5367"/>
                        <a:pt x="2902" y="5380"/>
                        <a:pt x="1549" y="5414"/>
                      </a:cubicBezTo>
                      <a:cubicBezTo>
                        <a:pt x="1112" y="5425"/>
                        <a:pt x="665" y="5437"/>
                        <a:pt x="238" y="5458"/>
                      </a:cubicBezTo>
                      <a:lnTo>
                        <a:pt x="238" y="5458"/>
                      </a:lnTo>
                      <a:cubicBezTo>
                        <a:pt x="225" y="4583"/>
                        <a:pt x="192" y="3718"/>
                        <a:pt x="215" y="2842"/>
                      </a:cubicBezTo>
                      <a:cubicBezTo>
                        <a:pt x="215" y="2088"/>
                        <a:pt x="268" y="1056"/>
                        <a:pt x="284" y="261"/>
                      </a:cubicBezTo>
                      <a:lnTo>
                        <a:pt x="284" y="261"/>
                      </a:lnTo>
                      <a:cubicBezTo>
                        <a:pt x="574" y="266"/>
                        <a:pt x="866" y="268"/>
                        <a:pt x="1160" y="268"/>
                      </a:cubicBezTo>
                      <a:cubicBezTo>
                        <a:pt x="2681" y="268"/>
                        <a:pt x="4238" y="208"/>
                        <a:pt x="5740" y="140"/>
                      </a:cubicBezTo>
                      <a:close/>
                      <a:moveTo>
                        <a:pt x="1359" y="0"/>
                      </a:moveTo>
                      <a:cubicBezTo>
                        <a:pt x="904" y="0"/>
                        <a:pt x="451" y="7"/>
                        <a:pt x="1" y="21"/>
                      </a:cubicBezTo>
                      <a:cubicBezTo>
                        <a:pt x="48" y="1378"/>
                        <a:pt x="108" y="2866"/>
                        <a:pt x="84" y="4212"/>
                      </a:cubicBezTo>
                      <a:cubicBezTo>
                        <a:pt x="84" y="4688"/>
                        <a:pt x="60" y="5164"/>
                        <a:pt x="48" y="5640"/>
                      </a:cubicBezTo>
                      <a:lnTo>
                        <a:pt x="144" y="5640"/>
                      </a:lnTo>
                      <a:cubicBezTo>
                        <a:pt x="2061" y="5700"/>
                        <a:pt x="3977" y="5712"/>
                        <a:pt x="5894" y="5712"/>
                      </a:cubicBezTo>
                      <a:cubicBezTo>
                        <a:pt x="5894" y="3866"/>
                        <a:pt x="5823" y="1961"/>
                        <a:pt x="5752" y="128"/>
                      </a:cubicBezTo>
                      <a:cubicBezTo>
                        <a:pt x="4315" y="64"/>
                        <a:pt x="2829" y="0"/>
                        <a:pt x="1359"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a:off x="1236150" y="3678650"/>
                  <a:ext cx="147375" cy="142800"/>
                </a:xfrm>
                <a:custGeom>
                  <a:avLst/>
                  <a:gdLst/>
                  <a:ahLst/>
                  <a:cxnLst/>
                  <a:rect l="l" t="t" r="r" b="b"/>
                  <a:pathLst>
                    <a:path w="5895" h="5712" extrusionOk="0">
                      <a:moveTo>
                        <a:pt x="5728" y="140"/>
                      </a:moveTo>
                      <a:lnTo>
                        <a:pt x="5728" y="140"/>
                      </a:lnTo>
                      <a:cubicBezTo>
                        <a:pt x="5659" y="1667"/>
                        <a:pt x="5579" y="3836"/>
                        <a:pt x="5562" y="5367"/>
                      </a:cubicBezTo>
                      <a:lnTo>
                        <a:pt x="5562" y="5367"/>
                      </a:lnTo>
                      <a:cubicBezTo>
                        <a:pt x="4224" y="5368"/>
                        <a:pt x="2886" y="5380"/>
                        <a:pt x="1537" y="5414"/>
                      </a:cubicBezTo>
                      <a:cubicBezTo>
                        <a:pt x="1111" y="5425"/>
                        <a:pt x="664" y="5437"/>
                        <a:pt x="226" y="5458"/>
                      </a:cubicBezTo>
                      <a:lnTo>
                        <a:pt x="226" y="5458"/>
                      </a:lnTo>
                      <a:cubicBezTo>
                        <a:pt x="213" y="4583"/>
                        <a:pt x="192" y="3718"/>
                        <a:pt x="203" y="2842"/>
                      </a:cubicBezTo>
                      <a:cubicBezTo>
                        <a:pt x="203" y="2088"/>
                        <a:pt x="256" y="1056"/>
                        <a:pt x="272" y="261"/>
                      </a:cubicBezTo>
                      <a:lnTo>
                        <a:pt x="272" y="261"/>
                      </a:lnTo>
                      <a:cubicBezTo>
                        <a:pt x="562" y="266"/>
                        <a:pt x="854" y="268"/>
                        <a:pt x="1148" y="268"/>
                      </a:cubicBezTo>
                      <a:cubicBezTo>
                        <a:pt x="2669" y="268"/>
                        <a:pt x="4226" y="208"/>
                        <a:pt x="5728" y="140"/>
                      </a:cubicBezTo>
                      <a:close/>
                      <a:moveTo>
                        <a:pt x="1356" y="0"/>
                      </a:moveTo>
                      <a:cubicBezTo>
                        <a:pt x="903" y="0"/>
                        <a:pt x="451" y="7"/>
                        <a:pt x="1" y="21"/>
                      </a:cubicBezTo>
                      <a:cubicBezTo>
                        <a:pt x="36" y="1378"/>
                        <a:pt x="96" y="2866"/>
                        <a:pt x="72" y="4212"/>
                      </a:cubicBezTo>
                      <a:cubicBezTo>
                        <a:pt x="72" y="4688"/>
                        <a:pt x="60" y="5164"/>
                        <a:pt x="36" y="5640"/>
                      </a:cubicBezTo>
                      <a:lnTo>
                        <a:pt x="132" y="5640"/>
                      </a:lnTo>
                      <a:cubicBezTo>
                        <a:pt x="2049" y="5700"/>
                        <a:pt x="3965" y="5712"/>
                        <a:pt x="5894" y="5712"/>
                      </a:cubicBezTo>
                      <a:cubicBezTo>
                        <a:pt x="5894" y="3866"/>
                        <a:pt x="5811" y="1961"/>
                        <a:pt x="5739" y="128"/>
                      </a:cubicBezTo>
                      <a:cubicBezTo>
                        <a:pt x="4294" y="64"/>
                        <a:pt x="2820" y="0"/>
                        <a:pt x="1356"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8"/>
                <p:cNvSpPr/>
                <p:nvPr/>
              </p:nvSpPr>
              <p:spPr>
                <a:xfrm>
                  <a:off x="2213350" y="3813750"/>
                  <a:ext cx="147375" cy="142850"/>
                </a:xfrm>
                <a:custGeom>
                  <a:avLst/>
                  <a:gdLst/>
                  <a:ahLst/>
                  <a:cxnLst/>
                  <a:rect l="l" t="t" r="r" b="b"/>
                  <a:pathLst>
                    <a:path w="5895" h="5714" extrusionOk="0">
                      <a:moveTo>
                        <a:pt x="5740" y="141"/>
                      </a:moveTo>
                      <a:lnTo>
                        <a:pt x="5740" y="141"/>
                      </a:lnTo>
                      <a:cubicBezTo>
                        <a:pt x="5659" y="1668"/>
                        <a:pt x="5590" y="3838"/>
                        <a:pt x="5574" y="5368"/>
                      </a:cubicBezTo>
                      <a:lnTo>
                        <a:pt x="5574" y="5368"/>
                      </a:lnTo>
                      <a:cubicBezTo>
                        <a:pt x="4237" y="5369"/>
                        <a:pt x="2898" y="5381"/>
                        <a:pt x="1549" y="5416"/>
                      </a:cubicBezTo>
                      <a:cubicBezTo>
                        <a:pt x="1112" y="5427"/>
                        <a:pt x="675" y="5438"/>
                        <a:pt x="238" y="5449"/>
                      </a:cubicBezTo>
                      <a:lnTo>
                        <a:pt x="238" y="5449"/>
                      </a:lnTo>
                      <a:cubicBezTo>
                        <a:pt x="225" y="4578"/>
                        <a:pt x="192" y="3716"/>
                        <a:pt x="215" y="2832"/>
                      </a:cubicBezTo>
                      <a:cubicBezTo>
                        <a:pt x="215" y="2089"/>
                        <a:pt x="268" y="1048"/>
                        <a:pt x="284" y="263"/>
                      </a:cubicBezTo>
                      <a:lnTo>
                        <a:pt x="284" y="263"/>
                      </a:lnTo>
                      <a:cubicBezTo>
                        <a:pt x="543" y="267"/>
                        <a:pt x="803" y="269"/>
                        <a:pt x="1065" y="269"/>
                      </a:cubicBezTo>
                      <a:cubicBezTo>
                        <a:pt x="2611" y="269"/>
                        <a:pt x="4209" y="201"/>
                        <a:pt x="5740" y="141"/>
                      </a:cubicBezTo>
                      <a:close/>
                      <a:moveTo>
                        <a:pt x="1458" y="0"/>
                      </a:moveTo>
                      <a:cubicBezTo>
                        <a:pt x="970" y="0"/>
                        <a:pt x="484" y="7"/>
                        <a:pt x="1" y="22"/>
                      </a:cubicBezTo>
                      <a:cubicBezTo>
                        <a:pt x="49" y="1379"/>
                        <a:pt x="108" y="2868"/>
                        <a:pt x="84" y="4201"/>
                      </a:cubicBezTo>
                      <a:cubicBezTo>
                        <a:pt x="84" y="4677"/>
                        <a:pt x="60" y="5154"/>
                        <a:pt x="49" y="5630"/>
                      </a:cubicBezTo>
                      <a:lnTo>
                        <a:pt x="132" y="5630"/>
                      </a:lnTo>
                      <a:cubicBezTo>
                        <a:pt x="2061" y="5689"/>
                        <a:pt x="3978" y="5713"/>
                        <a:pt x="5894" y="5713"/>
                      </a:cubicBezTo>
                      <a:cubicBezTo>
                        <a:pt x="5894" y="3868"/>
                        <a:pt x="5823" y="1951"/>
                        <a:pt x="5752" y="129"/>
                      </a:cubicBezTo>
                      <a:cubicBezTo>
                        <a:pt x="4339" y="58"/>
                        <a:pt x="2892" y="0"/>
                        <a:pt x="1458"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a:off x="2074050" y="3813750"/>
                  <a:ext cx="147375" cy="142850"/>
                </a:xfrm>
                <a:custGeom>
                  <a:avLst/>
                  <a:gdLst/>
                  <a:ahLst/>
                  <a:cxnLst/>
                  <a:rect l="l" t="t" r="r" b="b"/>
                  <a:pathLst>
                    <a:path w="5895" h="5714" extrusionOk="0">
                      <a:moveTo>
                        <a:pt x="5704" y="141"/>
                      </a:moveTo>
                      <a:lnTo>
                        <a:pt x="5704" y="141"/>
                      </a:lnTo>
                      <a:cubicBezTo>
                        <a:pt x="5658" y="1668"/>
                        <a:pt x="5579" y="3838"/>
                        <a:pt x="5552" y="5368"/>
                      </a:cubicBezTo>
                      <a:lnTo>
                        <a:pt x="5552" y="5368"/>
                      </a:lnTo>
                      <a:cubicBezTo>
                        <a:pt x="4221" y="5369"/>
                        <a:pt x="2878" y="5381"/>
                        <a:pt x="1525" y="5416"/>
                      </a:cubicBezTo>
                      <a:cubicBezTo>
                        <a:pt x="1088" y="5427"/>
                        <a:pt x="641" y="5438"/>
                        <a:pt x="214" y="5449"/>
                      </a:cubicBezTo>
                      <a:lnTo>
                        <a:pt x="214" y="5449"/>
                      </a:lnTo>
                      <a:cubicBezTo>
                        <a:pt x="201" y="4578"/>
                        <a:pt x="168" y="3716"/>
                        <a:pt x="191" y="2832"/>
                      </a:cubicBezTo>
                      <a:cubicBezTo>
                        <a:pt x="191" y="2089"/>
                        <a:pt x="244" y="1048"/>
                        <a:pt x="260" y="263"/>
                      </a:cubicBezTo>
                      <a:lnTo>
                        <a:pt x="260" y="263"/>
                      </a:lnTo>
                      <a:cubicBezTo>
                        <a:pt x="521" y="267"/>
                        <a:pt x="782" y="269"/>
                        <a:pt x="1045" y="269"/>
                      </a:cubicBezTo>
                      <a:cubicBezTo>
                        <a:pt x="2595" y="269"/>
                        <a:pt x="4183" y="201"/>
                        <a:pt x="5704" y="141"/>
                      </a:cubicBezTo>
                      <a:close/>
                      <a:moveTo>
                        <a:pt x="1455" y="0"/>
                      </a:moveTo>
                      <a:cubicBezTo>
                        <a:pt x="969" y="0"/>
                        <a:pt x="484" y="7"/>
                        <a:pt x="1" y="22"/>
                      </a:cubicBezTo>
                      <a:cubicBezTo>
                        <a:pt x="36" y="1379"/>
                        <a:pt x="96" y="2868"/>
                        <a:pt x="72" y="4201"/>
                      </a:cubicBezTo>
                      <a:cubicBezTo>
                        <a:pt x="72" y="4677"/>
                        <a:pt x="60" y="5154"/>
                        <a:pt x="36" y="5630"/>
                      </a:cubicBezTo>
                      <a:lnTo>
                        <a:pt x="132" y="5630"/>
                      </a:lnTo>
                      <a:cubicBezTo>
                        <a:pt x="2049" y="5689"/>
                        <a:pt x="3966" y="5713"/>
                        <a:pt x="5894" y="5713"/>
                      </a:cubicBezTo>
                      <a:cubicBezTo>
                        <a:pt x="5894" y="3868"/>
                        <a:pt x="5811" y="1951"/>
                        <a:pt x="5740" y="129"/>
                      </a:cubicBezTo>
                      <a:cubicBezTo>
                        <a:pt x="4327" y="58"/>
                        <a:pt x="2887" y="0"/>
                        <a:pt x="1455"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a:off x="1934450" y="3813750"/>
                  <a:ext cx="147375" cy="142850"/>
                </a:xfrm>
                <a:custGeom>
                  <a:avLst/>
                  <a:gdLst/>
                  <a:ahLst/>
                  <a:cxnLst/>
                  <a:rect l="l" t="t" r="r" b="b"/>
                  <a:pathLst>
                    <a:path w="5895" h="5714" extrusionOk="0">
                      <a:moveTo>
                        <a:pt x="5716" y="141"/>
                      </a:moveTo>
                      <a:lnTo>
                        <a:pt x="5716" y="141"/>
                      </a:lnTo>
                      <a:cubicBezTo>
                        <a:pt x="5658" y="1668"/>
                        <a:pt x="5568" y="3838"/>
                        <a:pt x="5551" y="5368"/>
                      </a:cubicBezTo>
                      <a:lnTo>
                        <a:pt x="5551" y="5368"/>
                      </a:lnTo>
                      <a:cubicBezTo>
                        <a:pt x="4213" y="5369"/>
                        <a:pt x="2874" y="5381"/>
                        <a:pt x="1525" y="5416"/>
                      </a:cubicBezTo>
                      <a:cubicBezTo>
                        <a:pt x="1102" y="5427"/>
                        <a:pt x="659" y="5438"/>
                        <a:pt x="224" y="5449"/>
                      </a:cubicBezTo>
                      <a:lnTo>
                        <a:pt x="224" y="5449"/>
                      </a:lnTo>
                      <a:cubicBezTo>
                        <a:pt x="201" y="4577"/>
                        <a:pt x="180" y="3716"/>
                        <a:pt x="191" y="2832"/>
                      </a:cubicBezTo>
                      <a:cubicBezTo>
                        <a:pt x="191" y="2089"/>
                        <a:pt x="244" y="1048"/>
                        <a:pt x="260" y="263"/>
                      </a:cubicBezTo>
                      <a:lnTo>
                        <a:pt x="260" y="263"/>
                      </a:lnTo>
                      <a:cubicBezTo>
                        <a:pt x="520" y="267"/>
                        <a:pt x="782" y="269"/>
                        <a:pt x="1045" y="269"/>
                      </a:cubicBezTo>
                      <a:cubicBezTo>
                        <a:pt x="2595" y="269"/>
                        <a:pt x="4185" y="201"/>
                        <a:pt x="5716" y="141"/>
                      </a:cubicBezTo>
                      <a:close/>
                      <a:moveTo>
                        <a:pt x="1457" y="0"/>
                      </a:moveTo>
                      <a:cubicBezTo>
                        <a:pt x="970" y="0"/>
                        <a:pt x="484" y="7"/>
                        <a:pt x="1" y="22"/>
                      </a:cubicBezTo>
                      <a:cubicBezTo>
                        <a:pt x="48" y="1379"/>
                        <a:pt x="108" y="2868"/>
                        <a:pt x="72" y="4201"/>
                      </a:cubicBezTo>
                      <a:cubicBezTo>
                        <a:pt x="72" y="4677"/>
                        <a:pt x="60" y="5154"/>
                        <a:pt x="48" y="5630"/>
                      </a:cubicBezTo>
                      <a:lnTo>
                        <a:pt x="132" y="5630"/>
                      </a:lnTo>
                      <a:cubicBezTo>
                        <a:pt x="2049" y="5689"/>
                        <a:pt x="3977" y="5713"/>
                        <a:pt x="5894" y="5713"/>
                      </a:cubicBezTo>
                      <a:cubicBezTo>
                        <a:pt x="5894" y="3868"/>
                        <a:pt x="5823" y="1951"/>
                        <a:pt x="5740" y="129"/>
                      </a:cubicBezTo>
                      <a:cubicBezTo>
                        <a:pt x="4335" y="58"/>
                        <a:pt x="2891" y="0"/>
                        <a:pt x="1457"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a:off x="1794550" y="3813750"/>
                  <a:ext cx="147375" cy="142850"/>
                </a:xfrm>
                <a:custGeom>
                  <a:avLst/>
                  <a:gdLst/>
                  <a:ahLst/>
                  <a:cxnLst/>
                  <a:rect l="l" t="t" r="r" b="b"/>
                  <a:pathLst>
                    <a:path w="5895" h="5714" extrusionOk="0">
                      <a:moveTo>
                        <a:pt x="5728" y="141"/>
                      </a:moveTo>
                      <a:lnTo>
                        <a:pt x="5728" y="141"/>
                      </a:lnTo>
                      <a:cubicBezTo>
                        <a:pt x="5670" y="1668"/>
                        <a:pt x="5591" y="3838"/>
                        <a:pt x="5564" y="5368"/>
                      </a:cubicBezTo>
                      <a:lnTo>
                        <a:pt x="5564" y="5368"/>
                      </a:lnTo>
                      <a:cubicBezTo>
                        <a:pt x="4235" y="5369"/>
                        <a:pt x="2887" y="5381"/>
                        <a:pt x="1549" y="5416"/>
                      </a:cubicBezTo>
                      <a:cubicBezTo>
                        <a:pt x="1115" y="5427"/>
                        <a:pt x="672" y="5438"/>
                        <a:pt x="238" y="5449"/>
                      </a:cubicBezTo>
                      <a:lnTo>
                        <a:pt x="238" y="5449"/>
                      </a:lnTo>
                      <a:cubicBezTo>
                        <a:pt x="224" y="4577"/>
                        <a:pt x="192" y="3716"/>
                        <a:pt x="203" y="2832"/>
                      </a:cubicBezTo>
                      <a:cubicBezTo>
                        <a:pt x="203" y="2089"/>
                        <a:pt x="256" y="1048"/>
                        <a:pt x="282" y="263"/>
                      </a:cubicBezTo>
                      <a:lnTo>
                        <a:pt x="282" y="263"/>
                      </a:lnTo>
                      <a:cubicBezTo>
                        <a:pt x="539" y="267"/>
                        <a:pt x="798" y="269"/>
                        <a:pt x="1057" y="269"/>
                      </a:cubicBezTo>
                      <a:cubicBezTo>
                        <a:pt x="2607" y="269"/>
                        <a:pt x="4197" y="201"/>
                        <a:pt x="5728" y="141"/>
                      </a:cubicBezTo>
                      <a:close/>
                      <a:moveTo>
                        <a:pt x="1457" y="0"/>
                      </a:moveTo>
                      <a:cubicBezTo>
                        <a:pt x="970" y="0"/>
                        <a:pt x="484" y="7"/>
                        <a:pt x="1" y="22"/>
                      </a:cubicBezTo>
                      <a:cubicBezTo>
                        <a:pt x="48" y="1379"/>
                        <a:pt x="96" y="2868"/>
                        <a:pt x="72" y="4201"/>
                      </a:cubicBezTo>
                      <a:cubicBezTo>
                        <a:pt x="72" y="4677"/>
                        <a:pt x="60" y="5154"/>
                        <a:pt x="48" y="5630"/>
                      </a:cubicBezTo>
                      <a:lnTo>
                        <a:pt x="132" y="5630"/>
                      </a:lnTo>
                      <a:cubicBezTo>
                        <a:pt x="2049" y="5689"/>
                        <a:pt x="3977" y="5713"/>
                        <a:pt x="5894" y="5713"/>
                      </a:cubicBezTo>
                      <a:cubicBezTo>
                        <a:pt x="5894" y="3868"/>
                        <a:pt x="5823" y="1951"/>
                        <a:pt x="5740" y="129"/>
                      </a:cubicBezTo>
                      <a:cubicBezTo>
                        <a:pt x="4335" y="58"/>
                        <a:pt x="2891" y="0"/>
                        <a:pt x="1457"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a:off x="1654950" y="3813750"/>
                  <a:ext cx="147375" cy="142850"/>
                </a:xfrm>
                <a:custGeom>
                  <a:avLst/>
                  <a:gdLst/>
                  <a:ahLst/>
                  <a:cxnLst/>
                  <a:rect l="l" t="t" r="r" b="b"/>
                  <a:pathLst>
                    <a:path w="5895" h="5714" extrusionOk="0">
                      <a:moveTo>
                        <a:pt x="5716" y="141"/>
                      </a:moveTo>
                      <a:lnTo>
                        <a:pt x="5716" y="141"/>
                      </a:lnTo>
                      <a:cubicBezTo>
                        <a:pt x="5658" y="1668"/>
                        <a:pt x="5590" y="3838"/>
                        <a:pt x="5553" y="5368"/>
                      </a:cubicBezTo>
                      <a:lnTo>
                        <a:pt x="5553" y="5368"/>
                      </a:lnTo>
                      <a:cubicBezTo>
                        <a:pt x="4224" y="5369"/>
                        <a:pt x="2875" y="5381"/>
                        <a:pt x="1537" y="5416"/>
                      </a:cubicBezTo>
                      <a:cubicBezTo>
                        <a:pt x="1104" y="5427"/>
                        <a:pt x="660" y="5438"/>
                        <a:pt x="226" y="5449"/>
                      </a:cubicBezTo>
                      <a:lnTo>
                        <a:pt x="226" y="5449"/>
                      </a:lnTo>
                      <a:cubicBezTo>
                        <a:pt x="213" y="4577"/>
                        <a:pt x="180" y="3716"/>
                        <a:pt x="191" y="2832"/>
                      </a:cubicBezTo>
                      <a:cubicBezTo>
                        <a:pt x="191" y="2089"/>
                        <a:pt x="244" y="1048"/>
                        <a:pt x="270" y="263"/>
                      </a:cubicBezTo>
                      <a:lnTo>
                        <a:pt x="270" y="263"/>
                      </a:lnTo>
                      <a:cubicBezTo>
                        <a:pt x="527" y="267"/>
                        <a:pt x="786" y="269"/>
                        <a:pt x="1045" y="269"/>
                      </a:cubicBezTo>
                      <a:cubicBezTo>
                        <a:pt x="2595" y="269"/>
                        <a:pt x="4185" y="201"/>
                        <a:pt x="5716" y="141"/>
                      </a:cubicBezTo>
                      <a:close/>
                      <a:moveTo>
                        <a:pt x="1457" y="0"/>
                      </a:moveTo>
                      <a:cubicBezTo>
                        <a:pt x="970" y="0"/>
                        <a:pt x="484" y="7"/>
                        <a:pt x="1" y="22"/>
                      </a:cubicBezTo>
                      <a:cubicBezTo>
                        <a:pt x="48" y="1379"/>
                        <a:pt x="108" y="2868"/>
                        <a:pt x="72" y="4201"/>
                      </a:cubicBezTo>
                      <a:cubicBezTo>
                        <a:pt x="72" y="4677"/>
                        <a:pt x="60" y="5154"/>
                        <a:pt x="48" y="5630"/>
                      </a:cubicBezTo>
                      <a:lnTo>
                        <a:pt x="132" y="5630"/>
                      </a:lnTo>
                      <a:cubicBezTo>
                        <a:pt x="2061" y="5689"/>
                        <a:pt x="3977" y="5713"/>
                        <a:pt x="5894" y="5713"/>
                      </a:cubicBezTo>
                      <a:cubicBezTo>
                        <a:pt x="5894" y="3868"/>
                        <a:pt x="5823" y="1951"/>
                        <a:pt x="5751" y="129"/>
                      </a:cubicBezTo>
                      <a:cubicBezTo>
                        <a:pt x="4338" y="58"/>
                        <a:pt x="2892" y="0"/>
                        <a:pt x="1457"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a:off x="1515350" y="3813750"/>
                  <a:ext cx="147375" cy="142850"/>
                </a:xfrm>
                <a:custGeom>
                  <a:avLst/>
                  <a:gdLst/>
                  <a:ahLst/>
                  <a:cxnLst/>
                  <a:rect l="l" t="t" r="r" b="b"/>
                  <a:pathLst>
                    <a:path w="5895" h="5714" extrusionOk="0">
                      <a:moveTo>
                        <a:pt x="5716" y="141"/>
                      </a:moveTo>
                      <a:lnTo>
                        <a:pt x="5716" y="141"/>
                      </a:lnTo>
                      <a:cubicBezTo>
                        <a:pt x="5658" y="1668"/>
                        <a:pt x="5579" y="3838"/>
                        <a:pt x="5552" y="5368"/>
                      </a:cubicBezTo>
                      <a:lnTo>
                        <a:pt x="5552" y="5368"/>
                      </a:lnTo>
                      <a:cubicBezTo>
                        <a:pt x="4224" y="5369"/>
                        <a:pt x="2875" y="5381"/>
                        <a:pt x="1537" y="5416"/>
                      </a:cubicBezTo>
                      <a:cubicBezTo>
                        <a:pt x="1104" y="5427"/>
                        <a:pt x="660" y="5438"/>
                        <a:pt x="226" y="5449"/>
                      </a:cubicBezTo>
                      <a:lnTo>
                        <a:pt x="226" y="5449"/>
                      </a:lnTo>
                      <a:cubicBezTo>
                        <a:pt x="213" y="4577"/>
                        <a:pt x="180" y="3716"/>
                        <a:pt x="203" y="2832"/>
                      </a:cubicBezTo>
                      <a:cubicBezTo>
                        <a:pt x="203" y="2089"/>
                        <a:pt x="246" y="1048"/>
                        <a:pt x="270" y="262"/>
                      </a:cubicBezTo>
                      <a:lnTo>
                        <a:pt x="270" y="262"/>
                      </a:lnTo>
                      <a:cubicBezTo>
                        <a:pt x="529" y="267"/>
                        <a:pt x="790" y="269"/>
                        <a:pt x="1053" y="269"/>
                      </a:cubicBezTo>
                      <a:cubicBezTo>
                        <a:pt x="2599" y="269"/>
                        <a:pt x="4195" y="201"/>
                        <a:pt x="5716" y="141"/>
                      </a:cubicBezTo>
                      <a:close/>
                      <a:moveTo>
                        <a:pt x="1457" y="0"/>
                      </a:moveTo>
                      <a:cubicBezTo>
                        <a:pt x="970" y="0"/>
                        <a:pt x="484" y="7"/>
                        <a:pt x="1" y="22"/>
                      </a:cubicBezTo>
                      <a:cubicBezTo>
                        <a:pt x="48" y="1379"/>
                        <a:pt x="108" y="2868"/>
                        <a:pt x="72" y="4201"/>
                      </a:cubicBezTo>
                      <a:cubicBezTo>
                        <a:pt x="72" y="4677"/>
                        <a:pt x="60" y="5154"/>
                        <a:pt x="48" y="5630"/>
                      </a:cubicBezTo>
                      <a:lnTo>
                        <a:pt x="144" y="5630"/>
                      </a:lnTo>
                      <a:cubicBezTo>
                        <a:pt x="2061" y="5689"/>
                        <a:pt x="3977" y="5713"/>
                        <a:pt x="5894" y="5713"/>
                      </a:cubicBezTo>
                      <a:cubicBezTo>
                        <a:pt x="5894" y="3868"/>
                        <a:pt x="5823" y="1951"/>
                        <a:pt x="5751" y="129"/>
                      </a:cubicBezTo>
                      <a:cubicBezTo>
                        <a:pt x="4338" y="58"/>
                        <a:pt x="2892" y="0"/>
                        <a:pt x="1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a:off x="1375450" y="3813750"/>
                  <a:ext cx="147375" cy="142850"/>
                </a:xfrm>
                <a:custGeom>
                  <a:avLst/>
                  <a:gdLst/>
                  <a:ahLst/>
                  <a:cxnLst/>
                  <a:rect l="l" t="t" r="r" b="b"/>
                  <a:pathLst>
                    <a:path w="5895" h="5714" extrusionOk="0">
                      <a:moveTo>
                        <a:pt x="5740" y="141"/>
                      </a:moveTo>
                      <a:lnTo>
                        <a:pt x="5740" y="141"/>
                      </a:lnTo>
                      <a:cubicBezTo>
                        <a:pt x="5682" y="1668"/>
                        <a:pt x="5592" y="3838"/>
                        <a:pt x="5574" y="5368"/>
                      </a:cubicBezTo>
                      <a:lnTo>
                        <a:pt x="5574" y="5368"/>
                      </a:lnTo>
                      <a:cubicBezTo>
                        <a:pt x="4244" y="5369"/>
                        <a:pt x="2902" y="5381"/>
                        <a:pt x="1549" y="5416"/>
                      </a:cubicBezTo>
                      <a:cubicBezTo>
                        <a:pt x="1112" y="5427"/>
                        <a:pt x="665" y="5438"/>
                        <a:pt x="238" y="5449"/>
                      </a:cubicBezTo>
                      <a:lnTo>
                        <a:pt x="238" y="5449"/>
                      </a:lnTo>
                      <a:cubicBezTo>
                        <a:pt x="225" y="4578"/>
                        <a:pt x="192" y="3716"/>
                        <a:pt x="215" y="2832"/>
                      </a:cubicBezTo>
                      <a:cubicBezTo>
                        <a:pt x="215" y="2089"/>
                        <a:pt x="268" y="1048"/>
                        <a:pt x="284" y="263"/>
                      </a:cubicBezTo>
                      <a:lnTo>
                        <a:pt x="284" y="263"/>
                      </a:lnTo>
                      <a:cubicBezTo>
                        <a:pt x="544" y="267"/>
                        <a:pt x="806" y="269"/>
                        <a:pt x="1069" y="269"/>
                      </a:cubicBezTo>
                      <a:cubicBezTo>
                        <a:pt x="2619" y="269"/>
                        <a:pt x="4209" y="201"/>
                        <a:pt x="5740" y="141"/>
                      </a:cubicBezTo>
                      <a:close/>
                      <a:moveTo>
                        <a:pt x="1459" y="0"/>
                      </a:moveTo>
                      <a:cubicBezTo>
                        <a:pt x="971" y="0"/>
                        <a:pt x="484" y="7"/>
                        <a:pt x="1" y="22"/>
                      </a:cubicBezTo>
                      <a:cubicBezTo>
                        <a:pt x="48" y="1379"/>
                        <a:pt x="108" y="2868"/>
                        <a:pt x="84" y="4201"/>
                      </a:cubicBezTo>
                      <a:cubicBezTo>
                        <a:pt x="84" y="4677"/>
                        <a:pt x="60" y="5154"/>
                        <a:pt x="48" y="5630"/>
                      </a:cubicBezTo>
                      <a:lnTo>
                        <a:pt x="144" y="5630"/>
                      </a:lnTo>
                      <a:cubicBezTo>
                        <a:pt x="2061" y="5689"/>
                        <a:pt x="3977" y="5713"/>
                        <a:pt x="5894" y="5713"/>
                      </a:cubicBezTo>
                      <a:cubicBezTo>
                        <a:pt x="5894" y="3868"/>
                        <a:pt x="5823" y="1951"/>
                        <a:pt x="5752" y="129"/>
                      </a:cubicBezTo>
                      <a:cubicBezTo>
                        <a:pt x="4347" y="58"/>
                        <a:pt x="2897" y="0"/>
                        <a:pt x="1459"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a:off x="1236150" y="3813750"/>
                  <a:ext cx="147375" cy="142850"/>
                </a:xfrm>
                <a:custGeom>
                  <a:avLst/>
                  <a:gdLst/>
                  <a:ahLst/>
                  <a:cxnLst/>
                  <a:rect l="l" t="t" r="r" b="b"/>
                  <a:pathLst>
                    <a:path w="5895" h="5714" extrusionOk="0">
                      <a:moveTo>
                        <a:pt x="5728" y="141"/>
                      </a:moveTo>
                      <a:cubicBezTo>
                        <a:pt x="5659" y="1668"/>
                        <a:pt x="5579" y="3838"/>
                        <a:pt x="5562" y="5368"/>
                      </a:cubicBezTo>
                      <a:lnTo>
                        <a:pt x="5562" y="5368"/>
                      </a:lnTo>
                      <a:cubicBezTo>
                        <a:pt x="4224" y="5369"/>
                        <a:pt x="2886" y="5381"/>
                        <a:pt x="1537" y="5416"/>
                      </a:cubicBezTo>
                      <a:cubicBezTo>
                        <a:pt x="1111" y="5427"/>
                        <a:pt x="664" y="5438"/>
                        <a:pt x="226" y="5449"/>
                      </a:cubicBezTo>
                      <a:lnTo>
                        <a:pt x="226" y="5449"/>
                      </a:lnTo>
                      <a:cubicBezTo>
                        <a:pt x="213" y="4578"/>
                        <a:pt x="192" y="3716"/>
                        <a:pt x="203" y="2832"/>
                      </a:cubicBezTo>
                      <a:cubicBezTo>
                        <a:pt x="203" y="2089"/>
                        <a:pt x="256" y="1048"/>
                        <a:pt x="272" y="263"/>
                      </a:cubicBezTo>
                      <a:lnTo>
                        <a:pt x="272" y="263"/>
                      </a:lnTo>
                      <a:cubicBezTo>
                        <a:pt x="532" y="267"/>
                        <a:pt x="794" y="269"/>
                        <a:pt x="1057" y="269"/>
                      </a:cubicBezTo>
                      <a:cubicBezTo>
                        <a:pt x="2607" y="269"/>
                        <a:pt x="4196" y="201"/>
                        <a:pt x="5728" y="141"/>
                      </a:cubicBezTo>
                      <a:close/>
                      <a:moveTo>
                        <a:pt x="1455" y="0"/>
                      </a:moveTo>
                      <a:cubicBezTo>
                        <a:pt x="969" y="0"/>
                        <a:pt x="484" y="7"/>
                        <a:pt x="1" y="22"/>
                      </a:cubicBezTo>
                      <a:cubicBezTo>
                        <a:pt x="36" y="1379"/>
                        <a:pt x="96" y="2868"/>
                        <a:pt x="72" y="4201"/>
                      </a:cubicBezTo>
                      <a:cubicBezTo>
                        <a:pt x="72" y="4677"/>
                        <a:pt x="60" y="5154"/>
                        <a:pt x="36" y="5630"/>
                      </a:cubicBezTo>
                      <a:lnTo>
                        <a:pt x="132" y="5630"/>
                      </a:lnTo>
                      <a:cubicBezTo>
                        <a:pt x="2049" y="5689"/>
                        <a:pt x="3965" y="5713"/>
                        <a:pt x="5894" y="5713"/>
                      </a:cubicBezTo>
                      <a:cubicBezTo>
                        <a:pt x="5894" y="3868"/>
                        <a:pt x="5811" y="1951"/>
                        <a:pt x="5739" y="129"/>
                      </a:cubicBezTo>
                      <a:cubicBezTo>
                        <a:pt x="4326" y="58"/>
                        <a:pt x="2887" y="0"/>
                        <a:pt x="1455"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a:off x="2213350" y="3948875"/>
                  <a:ext cx="147375" cy="142550"/>
                </a:xfrm>
                <a:custGeom>
                  <a:avLst/>
                  <a:gdLst/>
                  <a:ahLst/>
                  <a:cxnLst/>
                  <a:rect l="l" t="t" r="r" b="b"/>
                  <a:pathLst>
                    <a:path w="5895" h="5702" extrusionOk="0">
                      <a:moveTo>
                        <a:pt x="5740" y="153"/>
                      </a:moveTo>
                      <a:lnTo>
                        <a:pt x="5740" y="153"/>
                      </a:lnTo>
                      <a:cubicBezTo>
                        <a:pt x="5659" y="1658"/>
                        <a:pt x="5590" y="3839"/>
                        <a:pt x="5574" y="5380"/>
                      </a:cubicBezTo>
                      <a:lnTo>
                        <a:pt x="5574" y="5380"/>
                      </a:lnTo>
                      <a:cubicBezTo>
                        <a:pt x="4236" y="5381"/>
                        <a:pt x="2898" y="5394"/>
                        <a:pt x="1549" y="5428"/>
                      </a:cubicBezTo>
                      <a:cubicBezTo>
                        <a:pt x="1112" y="5439"/>
                        <a:pt x="675" y="5450"/>
                        <a:pt x="238" y="5462"/>
                      </a:cubicBezTo>
                      <a:lnTo>
                        <a:pt x="238" y="5462"/>
                      </a:lnTo>
                      <a:cubicBezTo>
                        <a:pt x="225" y="4590"/>
                        <a:pt x="192" y="3728"/>
                        <a:pt x="215" y="2844"/>
                      </a:cubicBezTo>
                      <a:cubicBezTo>
                        <a:pt x="215" y="2101"/>
                        <a:pt x="268" y="1060"/>
                        <a:pt x="284" y="275"/>
                      </a:cubicBezTo>
                      <a:lnTo>
                        <a:pt x="284" y="275"/>
                      </a:lnTo>
                      <a:cubicBezTo>
                        <a:pt x="543" y="279"/>
                        <a:pt x="803" y="281"/>
                        <a:pt x="1065" y="281"/>
                      </a:cubicBezTo>
                      <a:cubicBezTo>
                        <a:pt x="2611" y="281"/>
                        <a:pt x="4209" y="213"/>
                        <a:pt x="5740" y="153"/>
                      </a:cubicBezTo>
                      <a:close/>
                      <a:moveTo>
                        <a:pt x="1458" y="1"/>
                      </a:moveTo>
                      <a:cubicBezTo>
                        <a:pt x="970" y="1"/>
                        <a:pt x="484" y="7"/>
                        <a:pt x="1" y="22"/>
                      </a:cubicBezTo>
                      <a:cubicBezTo>
                        <a:pt x="49" y="1380"/>
                        <a:pt x="108" y="2868"/>
                        <a:pt x="84" y="4202"/>
                      </a:cubicBezTo>
                      <a:cubicBezTo>
                        <a:pt x="84" y="4678"/>
                        <a:pt x="60" y="5154"/>
                        <a:pt x="49" y="5630"/>
                      </a:cubicBezTo>
                      <a:lnTo>
                        <a:pt x="132" y="5630"/>
                      </a:lnTo>
                      <a:cubicBezTo>
                        <a:pt x="2061" y="5690"/>
                        <a:pt x="3978" y="5702"/>
                        <a:pt x="5894" y="5702"/>
                      </a:cubicBezTo>
                      <a:cubicBezTo>
                        <a:pt x="5894" y="3856"/>
                        <a:pt x="5823" y="1951"/>
                        <a:pt x="5752" y="130"/>
                      </a:cubicBezTo>
                      <a:cubicBezTo>
                        <a:pt x="4339" y="59"/>
                        <a:pt x="2892" y="1"/>
                        <a:pt x="1458"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a:off x="2074050" y="3948875"/>
                  <a:ext cx="147375" cy="142550"/>
                </a:xfrm>
                <a:custGeom>
                  <a:avLst/>
                  <a:gdLst/>
                  <a:ahLst/>
                  <a:cxnLst/>
                  <a:rect l="l" t="t" r="r" b="b"/>
                  <a:pathLst>
                    <a:path w="5895" h="5702" extrusionOk="0">
                      <a:moveTo>
                        <a:pt x="5704" y="153"/>
                      </a:moveTo>
                      <a:lnTo>
                        <a:pt x="5704" y="153"/>
                      </a:lnTo>
                      <a:cubicBezTo>
                        <a:pt x="5658" y="1658"/>
                        <a:pt x="5579" y="3839"/>
                        <a:pt x="5552" y="5380"/>
                      </a:cubicBezTo>
                      <a:lnTo>
                        <a:pt x="5552" y="5380"/>
                      </a:lnTo>
                      <a:cubicBezTo>
                        <a:pt x="4220" y="5381"/>
                        <a:pt x="2878" y="5394"/>
                        <a:pt x="1525" y="5428"/>
                      </a:cubicBezTo>
                      <a:cubicBezTo>
                        <a:pt x="1088" y="5439"/>
                        <a:pt x="641" y="5450"/>
                        <a:pt x="214" y="5461"/>
                      </a:cubicBezTo>
                      <a:lnTo>
                        <a:pt x="214" y="5461"/>
                      </a:lnTo>
                      <a:cubicBezTo>
                        <a:pt x="201" y="4590"/>
                        <a:pt x="168" y="3728"/>
                        <a:pt x="191" y="2844"/>
                      </a:cubicBezTo>
                      <a:cubicBezTo>
                        <a:pt x="191" y="2101"/>
                        <a:pt x="244" y="1060"/>
                        <a:pt x="260" y="275"/>
                      </a:cubicBezTo>
                      <a:lnTo>
                        <a:pt x="260" y="275"/>
                      </a:lnTo>
                      <a:cubicBezTo>
                        <a:pt x="521" y="279"/>
                        <a:pt x="782" y="281"/>
                        <a:pt x="1045" y="281"/>
                      </a:cubicBezTo>
                      <a:cubicBezTo>
                        <a:pt x="2595" y="281"/>
                        <a:pt x="4183" y="213"/>
                        <a:pt x="5704" y="153"/>
                      </a:cubicBezTo>
                      <a:close/>
                      <a:moveTo>
                        <a:pt x="1455" y="1"/>
                      </a:moveTo>
                      <a:cubicBezTo>
                        <a:pt x="969" y="1"/>
                        <a:pt x="484" y="7"/>
                        <a:pt x="1" y="22"/>
                      </a:cubicBezTo>
                      <a:cubicBezTo>
                        <a:pt x="36" y="1380"/>
                        <a:pt x="96" y="2868"/>
                        <a:pt x="72" y="4202"/>
                      </a:cubicBezTo>
                      <a:cubicBezTo>
                        <a:pt x="72" y="4678"/>
                        <a:pt x="60" y="5154"/>
                        <a:pt x="36" y="5630"/>
                      </a:cubicBezTo>
                      <a:lnTo>
                        <a:pt x="132" y="5630"/>
                      </a:lnTo>
                      <a:cubicBezTo>
                        <a:pt x="2049" y="5690"/>
                        <a:pt x="3966" y="5702"/>
                        <a:pt x="5894" y="5702"/>
                      </a:cubicBezTo>
                      <a:cubicBezTo>
                        <a:pt x="5894" y="3856"/>
                        <a:pt x="5811" y="1951"/>
                        <a:pt x="5740" y="130"/>
                      </a:cubicBezTo>
                      <a:cubicBezTo>
                        <a:pt x="4327" y="59"/>
                        <a:pt x="2887" y="1"/>
                        <a:pt x="1455"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a:off x="1934450" y="3948875"/>
                  <a:ext cx="147375" cy="142550"/>
                </a:xfrm>
                <a:custGeom>
                  <a:avLst/>
                  <a:gdLst/>
                  <a:ahLst/>
                  <a:cxnLst/>
                  <a:rect l="l" t="t" r="r" b="b"/>
                  <a:pathLst>
                    <a:path w="5895" h="5702" extrusionOk="0">
                      <a:moveTo>
                        <a:pt x="5716" y="153"/>
                      </a:moveTo>
                      <a:lnTo>
                        <a:pt x="5716" y="153"/>
                      </a:lnTo>
                      <a:cubicBezTo>
                        <a:pt x="5658" y="1658"/>
                        <a:pt x="5568" y="3839"/>
                        <a:pt x="5551" y="5380"/>
                      </a:cubicBezTo>
                      <a:lnTo>
                        <a:pt x="5551" y="5380"/>
                      </a:lnTo>
                      <a:cubicBezTo>
                        <a:pt x="4213" y="5381"/>
                        <a:pt x="2874" y="5394"/>
                        <a:pt x="1525" y="5428"/>
                      </a:cubicBezTo>
                      <a:cubicBezTo>
                        <a:pt x="1102" y="5439"/>
                        <a:pt x="659" y="5450"/>
                        <a:pt x="224" y="5461"/>
                      </a:cubicBezTo>
                      <a:lnTo>
                        <a:pt x="224" y="5461"/>
                      </a:lnTo>
                      <a:cubicBezTo>
                        <a:pt x="201" y="4590"/>
                        <a:pt x="180" y="3728"/>
                        <a:pt x="191" y="2844"/>
                      </a:cubicBezTo>
                      <a:cubicBezTo>
                        <a:pt x="191" y="2101"/>
                        <a:pt x="244" y="1060"/>
                        <a:pt x="260" y="275"/>
                      </a:cubicBezTo>
                      <a:lnTo>
                        <a:pt x="260" y="275"/>
                      </a:lnTo>
                      <a:cubicBezTo>
                        <a:pt x="520" y="279"/>
                        <a:pt x="782" y="281"/>
                        <a:pt x="1045" y="281"/>
                      </a:cubicBezTo>
                      <a:cubicBezTo>
                        <a:pt x="2595" y="281"/>
                        <a:pt x="4185" y="213"/>
                        <a:pt x="5716" y="153"/>
                      </a:cubicBezTo>
                      <a:close/>
                      <a:moveTo>
                        <a:pt x="1457" y="1"/>
                      </a:moveTo>
                      <a:cubicBezTo>
                        <a:pt x="970" y="1"/>
                        <a:pt x="484" y="7"/>
                        <a:pt x="1" y="22"/>
                      </a:cubicBezTo>
                      <a:cubicBezTo>
                        <a:pt x="48" y="1380"/>
                        <a:pt x="108" y="2868"/>
                        <a:pt x="72" y="4202"/>
                      </a:cubicBezTo>
                      <a:cubicBezTo>
                        <a:pt x="72" y="4678"/>
                        <a:pt x="60" y="5154"/>
                        <a:pt x="48" y="5630"/>
                      </a:cubicBezTo>
                      <a:lnTo>
                        <a:pt x="132" y="5630"/>
                      </a:lnTo>
                      <a:cubicBezTo>
                        <a:pt x="2049" y="5690"/>
                        <a:pt x="3977" y="5702"/>
                        <a:pt x="5894" y="5702"/>
                      </a:cubicBezTo>
                      <a:cubicBezTo>
                        <a:pt x="5894" y="3856"/>
                        <a:pt x="5823" y="1951"/>
                        <a:pt x="5740" y="130"/>
                      </a:cubicBezTo>
                      <a:cubicBezTo>
                        <a:pt x="4335" y="59"/>
                        <a:pt x="2891" y="1"/>
                        <a:pt x="14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a:off x="1794550" y="3948875"/>
                  <a:ext cx="147375" cy="142550"/>
                </a:xfrm>
                <a:custGeom>
                  <a:avLst/>
                  <a:gdLst/>
                  <a:ahLst/>
                  <a:cxnLst/>
                  <a:rect l="l" t="t" r="r" b="b"/>
                  <a:pathLst>
                    <a:path w="5895" h="5702" extrusionOk="0">
                      <a:moveTo>
                        <a:pt x="5728" y="153"/>
                      </a:moveTo>
                      <a:lnTo>
                        <a:pt x="5728" y="153"/>
                      </a:lnTo>
                      <a:cubicBezTo>
                        <a:pt x="5670" y="1658"/>
                        <a:pt x="5591" y="3839"/>
                        <a:pt x="5564" y="5380"/>
                      </a:cubicBezTo>
                      <a:lnTo>
                        <a:pt x="5564" y="5380"/>
                      </a:lnTo>
                      <a:cubicBezTo>
                        <a:pt x="4235" y="5381"/>
                        <a:pt x="2887" y="5394"/>
                        <a:pt x="1549" y="5428"/>
                      </a:cubicBezTo>
                      <a:cubicBezTo>
                        <a:pt x="1115" y="5439"/>
                        <a:pt x="672" y="5450"/>
                        <a:pt x="238" y="5461"/>
                      </a:cubicBezTo>
                      <a:lnTo>
                        <a:pt x="238" y="5461"/>
                      </a:lnTo>
                      <a:cubicBezTo>
                        <a:pt x="224" y="4590"/>
                        <a:pt x="192" y="3728"/>
                        <a:pt x="203" y="2844"/>
                      </a:cubicBezTo>
                      <a:cubicBezTo>
                        <a:pt x="203" y="2101"/>
                        <a:pt x="256" y="1061"/>
                        <a:pt x="282" y="275"/>
                      </a:cubicBezTo>
                      <a:lnTo>
                        <a:pt x="282" y="275"/>
                      </a:lnTo>
                      <a:cubicBezTo>
                        <a:pt x="539" y="279"/>
                        <a:pt x="798" y="281"/>
                        <a:pt x="1057" y="281"/>
                      </a:cubicBezTo>
                      <a:cubicBezTo>
                        <a:pt x="2607" y="281"/>
                        <a:pt x="4197" y="213"/>
                        <a:pt x="5728" y="153"/>
                      </a:cubicBezTo>
                      <a:close/>
                      <a:moveTo>
                        <a:pt x="1457" y="1"/>
                      </a:moveTo>
                      <a:cubicBezTo>
                        <a:pt x="970" y="1"/>
                        <a:pt x="484" y="7"/>
                        <a:pt x="1" y="22"/>
                      </a:cubicBezTo>
                      <a:cubicBezTo>
                        <a:pt x="48" y="1380"/>
                        <a:pt x="96" y="2868"/>
                        <a:pt x="72" y="4202"/>
                      </a:cubicBezTo>
                      <a:cubicBezTo>
                        <a:pt x="72" y="4678"/>
                        <a:pt x="60" y="5154"/>
                        <a:pt x="48" y="5630"/>
                      </a:cubicBezTo>
                      <a:lnTo>
                        <a:pt x="132" y="5630"/>
                      </a:lnTo>
                      <a:cubicBezTo>
                        <a:pt x="2049" y="5690"/>
                        <a:pt x="3977" y="5702"/>
                        <a:pt x="5894" y="5702"/>
                      </a:cubicBezTo>
                      <a:cubicBezTo>
                        <a:pt x="5894" y="3856"/>
                        <a:pt x="5823" y="1951"/>
                        <a:pt x="5740" y="130"/>
                      </a:cubicBezTo>
                      <a:cubicBezTo>
                        <a:pt x="4335" y="59"/>
                        <a:pt x="2891" y="1"/>
                        <a:pt x="14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a:off x="1654950" y="3948875"/>
                  <a:ext cx="147375" cy="142550"/>
                </a:xfrm>
                <a:custGeom>
                  <a:avLst/>
                  <a:gdLst/>
                  <a:ahLst/>
                  <a:cxnLst/>
                  <a:rect l="l" t="t" r="r" b="b"/>
                  <a:pathLst>
                    <a:path w="5895" h="5702" extrusionOk="0">
                      <a:moveTo>
                        <a:pt x="5716" y="153"/>
                      </a:moveTo>
                      <a:lnTo>
                        <a:pt x="5716" y="153"/>
                      </a:lnTo>
                      <a:cubicBezTo>
                        <a:pt x="5658" y="1658"/>
                        <a:pt x="5590" y="3839"/>
                        <a:pt x="5553" y="5380"/>
                      </a:cubicBezTo>
                      <a:lnTo>
                        <a:pt x="5553" y="5380"/>
                      </a:lnTo>
                      <a:cubicBezTo>
                        <a:pt x="4224" y="5381"/>
                        <a:pt x="2875" y="5394"/>
                        <a:pt x="1537" y="5428"/>
                      </a:cubicBezTo>
                      <a:cubicBezTo>
                        <a:pt x="1104" y="5439"/>
                        <a:pt x="660" y="5450"/>
                        <a:pt x="226" y="5461"/>
                      </a:cubicBezTo>
                      <a:lnTo>
                        <a:pt x="226" y="5461"/>
                      </a:lnTo>
                      <a:cubicBezTo>
                        <a:pt x="213" y="4590"/>
                        <a:pt x="180" y="3728"/>
                        <a:pt x="191" y="2844"/>
                      </a:cubicBezTo>
                      <a:cubicBezTo>
                        <a:pt x="191" y="2101"/>
                        <a:pt x="244" y="1061"/>
                        <a:pt x="270" y="275"/>
                      </a:cubicBezTo>
                      <a:lnTo>
                        <a:pt x="270" y="275"/>
                      </a:lnTo>
                      <a:cubicBezTo>
                        <a:pt x="527" y="279"/>
                        <a:pt x="786" y="281"/>
                        <a:pt x="1045" y="281"/>
                      </a:cubicBezTo>
                      <a:cubicBezTo>
                        <a:pt x="2595" y="281"/>
                        <a:pt x="4185" y="213"/>
                        <a:pt x="5716" y="153"/>
                      </a:cubicBezTo>
                      <a:close/>
                      <a:moveTo>
                        <a:pt x="1457" y="1"/>
                      </a:moveTo>
                      <a:cubicBezTo>
                        <a:pt x="970" y="1"/>
                        <a:pt x="484" y="7"/>
                        <a:pt x="1" y="22"/>
                      </a:cubicBezTo>
                      <a:cubicBezTo>
                        <a:pt x="48" y="1380"/>
                        <a:pt x="108" y="2868"/>
                        <a:pt x="72" y="4202"/>
                      </a:cubicBezTo>
                      <a:cubicBezTo>
                        <a:pt x="72" y="4678"/>
                        <a:pt x="60" y="5154"/>
                        <a:pt x="48" y="5630"/>
                      </a:cubicBezTo>
                      <a:lnTo>
                        <a:pt x="132" y="5630"/>
                      </a:lnTo>
                      <a:cubicBezTo>
                        <a:pt x="2061" y="5690"/>
                        <a:pt x="3977" y="5702"/>
                        <a:pt x="5894" y="5702"/>
                      </a:cubicBezTo>
                      <a:cubicBezTo>
                        <a:pt x="5894" y="3856"/>
                        <a:pt x="5823" y="1951"/>
                        <a:pt x="5751" y="130"/>
                      </a:cubicBezTo>
                      <a:cubicBezTo>
                        <a:pt x="4338" y="59"/>
                        <a:pt x="2892" y="1"/>
                        <a:pt x="14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a:off x="1515350" y="3948875"/>
                  <a:ext cx="147375" cy="142550"/>
                </a:xfrm>
                <a:custGeom>
                  <a:avLst/>
                  <a:gdLst/>
                  <a:ahLst/>
                  <a:cxnLst/>
                  <a:rect l="l" t="t" r="r" b="b"/>
                  <a:pathLst>
                    <a:path w="5895" h="5702" extrusionOk="0">
                      <a:moveTo>
                        <a:pt x="5716" y="153"/>
                      </a:moveTo>
                      <a:lnTo>
                        <a:pt x="5716" y="153"/>
                      </a:lnTo>
                      <a:cubicBezTo>
                        <a:pt x="5658" y="1658"/>
                        <a:pt x="5579" y="3839"/>
                        <a:pt x="5552" y="5380"/>
                      </a:cubicBezTo>
                      <a:lnTo>
                        <a:pt x="5552" y="5380"/>
                      </a:lnTo>
                      <a:cubicBezTo>
                        <a:pt x="4223" y="5381"/>
                        <a:pt x="2875" y="5394"/>
                        <a:pt x="1537" y="5428"/>
                      </a:cubicBezTo>
                      <a:cubicBezTo>
                        <a:pt x="1104" y="5439"/>
                        <a:pt x="660" y="5450"/>
                        <a:pt x="226" y="5461"/>
                      </a:cubicBezTo>
                      <a:lnTo>
                        <a:pt x="226" y="5461"/>
                      </a:lnTo>
                      <a:cubicBezTo>
                        <a:pt x="213" y="4590"/>
                        <a:pt x="180" y="3728"/>
                        <a:pt x="203" y="2844"/>
                      </a:cubicBezTo>
                      <a:cubicBezTo>
                        <a:pt x="203" y="2101"/>
                        <a:pt x="246" y="1060"/>
                        <a:pt x="270" y="275"/>
                      </a:cubicBezTo>
                      <a:lnTo>
                        <a:pt x="270" y="275"/>
                      </a:lnTo>
                      <a:cubicBezTo>
                        <a:pt x="529" y="279"/>
                        <a:pt x="790" y="281"/>
                        <a:pt x="1053" y="281"/>
                      </a:cubicBezTo>
                      <a:cubicBezTo>
                        <a:pt x="2599" y="281"/>
                        <a:pt x="4195" y="213"/>
                        <a:pt x="5716" y="153"/>
                      </a:cubicBezTo>
                      <a:close/>
                      <a:moveTo>
                        <a:pt x="1457" y="1"/>
                      </a:moveTo>
                      <a:cubicBezTo>
                        <a:pt x="970" y="1"/>
                        <a:pt x="484" y="7"/>
                        <a:pt x="1" y="22"/>
                      </a:cubicBezTo>
                      <a:cubicBezTo>
                        <a:pt x="48" y="1380"/>
                        <a:pt x="108" y="2868"/>
                        <a:pt x="72" y="4202"/>
                      </a:cubicBezTo>
                      <a:cubicBezTo>
                        <a:pt x="72" y="4678"/>
                        <a:pt x="60" y="5154"/>
                        <a:pt x="48" y="5630"/>
                      </a:cubicBezTo>
                      <a:lnTo>
                        <a:pt x="144" y="5630"/>
                      </a:lnTo>
                      <a:cubicBezTo>
                        <a:pt x="2061" y="5690"/>
                        <a:pt x="3977" y="5702"/>
                        <a:pt x="5894" y="5702"/>
                      </a:cubicBezTo>
                      <a:cubicBezTo>
                        <a:pt x="5894" y="3856"/>
                        <a:pt x="5823" y="1951"/>
                        <a:pt x="5751" y="130"/>
                      </a:cubicBezTo>
                      <a:cubicBezTo>
                        <a:pt x="4338" y="59"/>
                        <a:pt x="2892" y="1"/>
                        <a:pt x="1457"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8"/>
                <p:cNvSpPr/>
                <p:nvPr/>
              </p:nvSpPr>
              <p:spPr>
                <a:xfrm>
                  <a:off x="1375450" y="3948875"/>
                  <a:ext cx="147375" cy="142550"/>
                </a:xfrm>
                <a:custGeom>
                  <a:avLst/>
                  <a:gdLst/>
                  <a:ahLst/>
                  <a:cxnLst/>
                  <a:rect l="l" t="t" r="r" b="b"/>
                  <a:pathLst>
                    <a:path w="5895" h="5702" extrusionOk="0">
                      <a:moveTo>
                        <a:pt x="5740" y="153"/>
                      </a:moveTo>
                      <a:lnTo>
                        <a:pt x="5740" y="153"/>
                      </a:lnTo>
                      <a:cubicBezTo>
                        <a:pt x="5682" y="1658"/>
                        <a:pt x="5591" y="3839"/>
                        <a:pt x="5574" y="5380"/>
                      </a:cubicBezTo>
                      <a:lnTo>
                        <a:pt x="5574" y="5380"/>
                      </a:lnTo>
                      <a:cubicBezTo>
                        <a:pt x="4244" y="5381"/>
                        <a:pt x="2902" y="5394"/>
                        <a:pt x="1549" y="5428"/>
                      </a:cubicBezTo>
                      <a:cubicBezTo>
                        <a:pt x="1112" y="5439"/>
                        <a:pt x="665" y="5450"/>
                        <a:pt x="238" y="5461"/>
                      </a:cubicBezTo>
                      <a:lnTo>
                        <a:pt x="238" y="5461"/>
                      </a:lnTo>
                      <a:cubicBezTo>
                        <a:pt x="225" y="4590"/>
                        <a:pt x="192" y="3728"/>
                        <a:pt x="215" y="2844"/>
                      </a:cubicBezTo>
                      <a:cubicBezTo>
                        <a:pt x="215" y="2101"/>
                        <a:pt x="268" y="1060"/>
                        <a:pt x="284" y="275"/>
                      </a:cubicBezTo>
                      <a:lnTo>
                        <a:pt x="284" y="275"/>
                      </a:lnTo>
                      <a:cubicBezTo>
                        <a:pt x="544" y="279"/>
                        <a:pt x="806" y="281"/>
                        <a:pt x="1069" y="281"/>
                      </a:cubicBezTo>
                      <a:cubicBezTo>
                        <a:pt x="2619" y="281"/>
                        <a:pt x="4209" y="213"/>
                        <a:pt x="5740" y="153"/>
                      </a:cubicBezTo>
                      <a:close/>
                      <a:moveTo>
                        <a:pt x="1459" y="1"/>
                      </a:moveTo>
                      <a:cubicBezTo>
                        <a:pt x="971" y="1"/>
                        <a:pt x="484" y="7"/>
                        <a:pt x="1" y="22"/>
                      </a:cubicBezTo>
                      <a:cubicBezTo>
                        <a:pt x="48" y="1380"/>
                        <a:pt x="108" y="2868"/>
                        <a:pt x="84" y="4202"/>
                      </a:cubicBezTo>
                      <a:cubicBezTo>
                        <a:pt x="84" y="4678"/>
                        <a:pt x="60" y="5154"/>
                        <a:pt x="48" y="5630"/>
                      </a:cubicBezTo>
                      <a:lnTo>
                        <a:pt x="144" y="5630"/>
                      </a:lnTo>
                      <a:cubicBezTo>
                        <a:pt x="2061" y="5690"/>
                        <a:pt x="3977" y="5702"/>
                        <a:pt x="5894" y="5702"/>
                      </a:cubicBezTo>
                      <a:cubicBezTo>
                        <a:pt x="5894" y="3856"/>
                        <a:pt x="5823" y="1951"/>
                        <a:pt x="5752" y="130"/>
                      </a:cubicBezTo>
                      <a:cubicBezTo>
                        <a:pt x="4347" y="59"/>
                        <a:pt x="2897" y="1"/>
                        <a:pt x="1459"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8"/>
                <p:cNvSpPr/>
                <p:nvPr/>
              </p:nvSpPr>
              <p:spPr>
                <a:xfrm>
                  <a:off x="1236150" y="3948875"/>
                  <a:ext cx="147375" cy="142550"/>
                </a:xfrm>
                <a:custGeom>
                  <a:avLst/>
                  <a:gdLst/>
                  <a:ahLst/>
                  <a:cxnLst/>
                  <a:rect l="l" t="t" r="r" b="b"/>
                  <a:pathLst>
                    <a:path w="5895" h="5702" extrusionOk="0">
                      <a:moveTo>
                        <a:pt x="5728" y="153"/>
                      </a:moveTo>
                      <a:cubicBezTo>
                        <a:pt x="5659" y="1658"/>
                        <a:pt x="5579" y="3839"/>
                        <a:pt x="5562" y="5380"/>
                      </a:cubicBezTo>
                      <a:lnTo>
                        <a:pt x="5562" y="5380"/>
                      </a:lnTo>
                      <a:cubicBezTo>
                        <a:pt x="4224" y="5381"/>
                        <a:pt x="2886" y="5394"/>
                        <a:pt x="1537" y="5428"/>
                      </a:cubicBezTo>
                      <a:cubicBezTo>
                        <a:pt x="1111" y="5439"/>
                        <a:pt x="664" y="5450"/>
                        <a:pt x="226" y="5462"/>
                      </a:cubicBezTo>
                      <a:lnTo>
                        <a:pt x="226" y="5462"/>
                      </a:lnTo>
                      <a:cubicBezTo>
                        <a:pt x="213" y="4590"/>
                        <a:pt x="192" y="3728"/>
                        <a:pt x="203" y="2844"/>
                      </a:cubicBezTo>
                      <a:cubicBezTo>
                        <a:pt x="203" y="2101"/>
                        <a:pt x="256" y="1060"/>
                        <a:pt x="272" y="275"/>
                      </a:cubicBezTo>
                      <a:lnTo>
                        <a:pt x="272" y="275"/>
                      </a:lnTo>
                      <a:cubicBezTo>
                        <a:pt x="532" y="279"/>
                        <a:pt x="794" y="281"/>
                        <a:pt x="1057" y="281"/>
                      </a:cubicBezTo>
                      <a:cubicBezTo>
                        <a:pt x="2607" y="281"/>
                        <a:pt x="4196" y="213"/>
                        <a:pt x="5728" y="153"/>
                      </a:cubicBezTo>
                      <a:close/>
                      <a:moveTo>
                        <a:pt x="1455" y="1"/>
                      </a:moveTo>
                      <a:cubicBezTo>
                        <a:pt x="969" y="1"/>
                        <a:pt x="484" y="7"/>
                        <a:pt x="1" y="22"/>
                      </a:cubicBezTo>
                      <a:cubicBezTo>
                        <a:pt x="36" y="1380"/>
                        <a:pt x="96" y="2868"/>
                        <a:pt x="72" y="4202"/>
                      </a:cubicBezTo>
                      <a:cubicBezTo>
                        <a:pt x="72" y="4678"/>
                        <a:pt x="60" y="5154"/>
                        <a:pt x="36" y="5630"/>
                      </a:cubicBezTo>
                      <a:lnTo>
                        <a:pt x="132" y="5630"/>
                      </a:lnTo>
                      <a:cubicBezTo>
                        <a:pt x="2049" y="5690"/>
                        <a:pt x="3965" y="5702"/>
                        <a:pt x="5894" y="5702"/>
                      </a:cubicBezTo>
                      <a:cubicBezTo>
                        <a:pt x="5894" y="3856"/>
                        <a:pt x="5811" y="1951"/>
                        <a:pt x="5739" y="130"/>
                      </a:cubicBezTo>
                      <a:cubicBezTo>
                        <a:pt x="4326" y="59"/>
                        <a:pt x="2887" y="1"/>
                        <a:pt x="1455"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8"/>
                <p:cNvSpPr/>
                <p:nvPr/>
              </p:nvSpPr>
              <p:spPr>
                <a:xfrm>
                  <a:off x="909025" y="2705225"/>
                  <a:ext cx="752800" cy="1382325"/>
                </a:xfrm>
                <a:custGeom>
                  <a:avLst/>
                  <a:gdLst/>
                  <a:ahLst/>
                  <a:cxnLst/>
                  <a:rect l="l" t="t" r="r" b="b"/>
                  <a:pathLst>
                    <a:path w="30112" h="55293" extrusionOk="0">
                      <a:moveTo>
                        <a:pt x="9716" y="0"/>
                      </a:moveTo>
                      <a:lnTo>
                        <a:pt x="1" y="55293"/>
                      </a:lnTo>
                      <a:lnTo>
                        <a:pt x="30112" y="55293"/>
                      </a:lnTo>
                      <a:lnTo>
                        <a:pt x="23516" y="1429"/>
                      </a:lnTo>
                      <a:lnTo>
                        <a:pt x="9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8"/>
                <p:cNvSpPr/>
                <p:nvPr/>
              </p:nvSpPr>
              <p:spPr>
                <a:xfrm>
                  <a:off x="1889500" y="2736175"/>
                  <a:ext cx="820675" cy="1351375"/>
                </a:xfrm>
                <a:custGeom>
                  <a:avLst/>
                  <a:gdLst/>
                  <a:ahLst/>
                  <a:cxnLst/>
                  <a:rect l="l" t="t" r="r" b="b"/>
                  <a:pathLst>
                    <a:path w="32827" h="54055" extrusionOk="0">
                      <a:moveTo>
                        <a:pt x="1" y="1"/>
                      </a:moveTo>
                      <a:lnTo>
                        <a:pt x="7383" y="54055"/>
                      </a:lnTo>
                      <a:lnTo>
                        <a:pt x="32826" y="54055"/>
                      </a:lnTo>
                      <a:lnTo>
                        <a:pt x="133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8"/>
                <p:cNvSpPr/>
                <p:nvPr/>
              </p:nvSpPr>
              <p:spPr>
                <a:xfrm>
                  <a:off x="1596625" y="2753450"/>
                  <a:ext cx="132175" cy="250350"/>
                </a:xfrm>
                <a:custGeom>
                  <a:avLst/>
                  <a:gdLst/>
                  <a:ahLst/>
                  <a:cxnLst/>
                  <a:rect l="l" t="t" r="r" b="b"/>
                  <a:pathLst>
                    <a:path w="5287" h="10014" extrusionOk="0">
                      <a:moveTo>
                        <a:pt x="0" y="0"/>
                      </a:moveTo>
                      <a:lnTo>
                        <a:pt x="976" y="10013"/>
                      </a:lnTo>
                      <a:lnTo>
                        <a:pt x="5287" y="464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8"/>
                <p:cNvSpPr/>
                <p:nvPr/>
              </p:nvSpPr>
              <p:spPr>
                <a:xfrm>
                  <a:off x="1728775" y="2736175"/>
                  <a:ext cx="107775" cy="267625"/>
                </a:xfrm>
                <a:custGeom>
                  <a:avLst/>
                  <a:gdLst/>
                  <a:ahLst/>
                  <a:cxnLst/>
                  <a:rect l="l" t="t" r="r" b="b"/>
                  <a:pathLst>
                    <a:path w="4311" h="10705" extrusionOk="0">
                      <a:moveTo>
                        <a:pt x="2691" y="1"/>
                      </a:moveTo>
                      <a:lnTo>
                        <a:pt x="1" y="5335"/>
                      </a:lnTo>
                      <a:lnTo>
                        <a:pt x="4311" y="10704"/>
                      </a:lnTo>
                      <a:lnTo>
                        <a:pt x="26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8"/>
                <p:cNvSpPr/>
                <p:nvPr/>
              </p:nvSpPr>
              <p:spPr>
                <a:xfrm>
                  <a:off x="2411000" y="2833800"/>
                  <a:ext cx="665300" cy="849850"/>
                </a:xfrm>
                <a:custGeom>
                  <a:avLst/>
                  <a:gdLst/>
                  <a:ahLst/>
                  <a:cxnLst/>
                  <a:rect l="l" t="t" r="r" b="b"/>
                  <a:pathLst>
                    <a:path w="26612" h="33994" extrusionOk="0">
                      <a:moveTo>
                        <a:pt x="14407" y="1"/>
                      </a:moveTo>
                      <a:lnTo>
                        <a:pt x="1" y="5275"/>
                      </a:lnTo>
                      <a:lnTo>
                        <a:pt x="10311" y="33993"/>
                      </a:lnTo>
                      <a:lnTo>
                        <a:pt x="17277" y="33505"/>
                      </a:lnTo>
                      <a:cubicBezTo>
                        <a:pt x="23027" y="33100"/>
                        <a:pt x="26611" y="27088"/>
                        <a:pt x="24242" y="21837"/>
                      </a:cubicBezTo>
                      <a:lnTo>
                        <a:pt x="144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8"/>
                <p:cNvSpPr/>
                <p:nvPr/>
              </p:nvSpPr>
              <p:spPr>
                <a:xfrm>
                  <a:off x="2238375" y="2751100"/>
                  <a:ext cx="287550" cy="165475"/>
                </a:xfrm>
                <a:custGeom>
                  <a:avLst/>
                  <a:gdLst/>
                  <a:ahLst/>
                  <a:cxnLst/>
                  <a:rect l="l" t="t" r="r" b="b"/>
                  <a:pathLst>
                    <a:path w="11502" h="6619" extrusionOk="0">
                      <a:moveTo>
                        <a:pt x="1754" y="0"/>
                      </a:moveTo>
                      <a:cubicBezTo>
                        <a:pt x="1140" y="0"/>
                        <a:pt x="556" y="372"/>
                        <a:pt x="310" y="975"/>
                      </a:cubicBezTo>
                      <a:cubicBezTo>
                        <a:pt x="0" y="1761"/>
                        <a:pt x="393" y="2654"/>
                        <a:pt x="1179" y="2964"/>
                      </a:cubicBezTo>
                      <a:lnTo>
                        <a:pt x="10370" y="6619"/>
                      </a:lnTo>
                      <a:lnTo>
                        <a:pt x="11501" y="3761"/>
                      </a:lnTo>
                      <a:lnTo>
                        <a:pt x="2310" y="106"/>
                      </a:lnTo>
                      <a:cubicBezTo>
                        <a:pt x="2127" y="34"/>
                        <a:pt x="1939" y="0"/>
                        <a:pt x="1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8"/>
                <p:cNvSpPr/>
                <p:nvPr/>
              </p:nvSpPr>
              <p:spPr>
                <a:xfrm>
                  <a:off x="2341350" y="2628125"/>
                  <a:ext cx="381925" cy="322700"/>
                </a:xfrm>
                <a:custGeom>
                  <a:avLst/>
                  <a:gdLst/>
                  <a:ahLst/>
                  <a:cxnLst/>
                  <a:rect l="l" t="t" r="r" b="b"/>
                  <a:pathLst>
                    <a:path w="15277" h="12908" extrusionOk="0">
                      <a:moveTo>
                        <a:pt x="11347" y="1"/>
                      </a:moveTo>
                      <a:lnTo>
                        <a:pt x="1" y="4466"/>
                      </a:lnTo>
                      <a:lnTo>
                        <a:pt x="4394" y="12907"/>
                      </a:lnTo>
                      <a:lnTo>
                        <a:pt x="15276" y="8930"/>
                      </a:lnTo>
                      <a:lnTo>
                        <a:pt x="113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8"/>
                <p:cNvSpPr/>
                <p:nvPr/>
              </p:nvSpPr>
              <p:spPr>
                <a:xfrm>
                  <a:off x="2235100" y="2529500"/>
                  <a:ext cx="208075" cy="268025"/>
                </a:xfrm>
                <a:custGeom>
                  <a:avLst/>
                  <a:gdLst/>
                  <a:ahLst/>
                  <a:cxnLst/>
                  <a:rect l="l" t="t" r="r" b="b"/>
                  <a:pathLst>
                    <a:path w="8323" h="10721" extrusionOk="0">
                      <a:moveTo>
                        <a:pt x="1751" y="0"/>
                      </a:moveTo>
                      <a:cubicBezTo>
                        <a:pt x="1467" y="0"/>
                        <a:pt x="1179" y="78"/>
                        <a:pt x="917" y="243"/>
                      </a:cubicBezTo>
                      <a:cubicBezTo>
                        <a:pt x="202" y="683"/>
                        <a:pt x="0" y="1636"/>
                        <a:pt x="441" y="2350"/>
                      </a:cubicBezTo>
                      <a:lnTo>
                        <a:pt x="5715" y="10720"/>
                      </a:lnTo>
                      <a:lnTo>
                        <a:pt x="8323" y="9077"/>
                      </a:lnTo>
                      <a:lnTo>
                        <a:pt x="3048" y="719"/>
                      </a:lnTo>
                      <a:cubicBezTo>
                        <a:pt x="2764" y="258"/>
                        <a:pt x="2266" y="0"/>
                        <a:pt x="1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8"/>
                <p:cNvSpPr/>
                <p:nvPr/>
              </p:nvSpPr>
              <p:spPr>
                <a:xfrm>
                  <a:off x="2299375" y="2452350"/>
                  <a:ext cx="190225" cy="276425"/>
                </a:xfrm>
                <a:custGeom>
                  <a:avLst/>
                  <a:gdLst/>
                  <a:ahLst/>
                  <a:cxnLst/>
                  <a:rect l="l" t="t" r="r" b="b"/>
                  <a:pathLst>
                    <a:path w="7609" h="11057" extrusionOk="0">
                      <a:moveTo>
                        <a:pt x="1768" y="0"/>
                      </a:moveTo>
                      <a:cubicBezTo>
                        <a:pt x="1530" y="0"/>
                        <a:pt x="1288" y="56"/>
                        <a:pt x="1060" y="174"/>
                      </a:cubicBezTo>
                      <a:cubicBezTo>
                        <a:pt x="298" y="543"/>
                        <a:pt x="1" y="1483"/>
                        <a:pt x="394" y="2245"/>
                      </a:cubicBezTo>
                      <a:lnTo>
                        <a:pt x="4870" y="11056"/>
                      </a:lnTo>
                      <a:lnTo>
                        <a:pt x="7609" y="9651"/>
                      </a:lnTo>
                      <a:lnTo>
                        <a:pt x="3132" y="841"/>
                      </a:lnTo>
                      <a:cubicBezTo>
                        <a:pt x="2857" y="306"/>
                        <a:pt x="2324" y="0"/>
                        <a:pt x="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8"/>
                <p:cNvSpPr/>
                <p:nvPr/>
              </p:nvSpPr>
              <p:spPr>
                <a:xfrm>
                  <a:off x="2397600" y="2419000"/>
                  <a:ext cx="162550" cy="284475"/>
                </a:xfrm>
                <a:custGeom>
                  <a:avLst/>
                  <a:gdLst/>
                  <a:ahLst/>
                  <a:cxnLst/>
                  <a:rect l="l" t="t" r="r" b="b"/>
                  <a:pathLst>
                    <a:path w="6502" h="11379" extrusionOk="0">
                      <a:moveTo>
                        <a:pt x="1737" y="1"/>
                      </a:moveTo>
                      <a:cubicBezTo>
                        <a:pt x="1564" y="1"/>
                        <a:pt x="1388" y="30"/>
                        <a:pt x="1215" y="91"/>
                      </a:cubicBezTo>
                      <a:cubicBezTo>
                        <a:pt x="418" y="377"/>
                        <a:pt x="1" y="1270"/>
                        <a:pt x="287" y="2055"/>
                      </a:cubicBezTo>
                      <a:lnTo>
                        <a:pt x="3597" y="11378"/>
                      </a:lnTo>
                      <a:lnTo>
                        <a:pt x="6502" y="10342"/>
                      </a:lnTo>
                      <a:lnTo>
                        <a:pt x="3180" y="1032"/>
                      </a:lnTo>
                      <a:cubicBezTo>
                        <a:pt x="2964" y="395"/>
                        <a:pt x="2373" y="1"/>
                        <a:pt x="1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8"/>
                <p:cNvSpPr/>
                <p:nvPr/>
              </p:nvSpPr>
              <p:spPr>
                <a:xfrm>
                  <a:off x="2524400" y="2470725"/>
                  <a:ext cx="120575" cy="288700"/>
                </a:xfrm>
                <a:custGeom>
                  <a:avLst/>
                  <a:gdLst/>
                  <a:ahLst/>
                  <a:cxnLst/>
                  <a:rect l="l" t="t" r="r" b="b"/>
                  <a:pathLst>
                    <a:path w="4823" h="11548" extrusionOk="0">
                      <a:moveTo>
                        <a:pt x="1662" y="0"/>
                      </a:moveTo>
                      <a:cubicBezTo>
                        <a:pt x="1578" y="0"/>
                        <a:pt x="1492" y="7"/>
                        <a:pt x="1406" y="22"/>
                      </a:cubicBezTo>
                      <a:cubicBezTo>
                        <a:pt x="572" y="165"/>
                        <a:pt x="1" y="975"/>
                        <a:pt x="144" y="1808"/>
                      </a:cubicBezTo>
                      <a:lnTo>
                        <a:pt x="1787" y="11547"/>
                      </a:lnTo>
                      <a:lnTo>
                        <a:pt x="4823" y="11035"/>
                      </a:lnTo>
                      <a:lnTo>
                        <a:pt x="3168" y="1284"/>
                      </a:lnTo>
                      <a:cubicBezTo>
                        <a:pt x="3040" y="537"/>
                        <a:pt x="2395" y="0"/>
                        <a:pt x="1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8"/>
                <p:cNvSpPr/>
                <p:nvPr/>
              </p:nvSpPr>
              <p:spPr>
                <a:xfrm>
                  <a:off x="2433325" y="2851375"/>
                  <a:ext cx="289950" cy="99450"/>
                </a:xfrm>
                <a:custGeom>
                  <a:avLst/>
                  <a:gdLst/>
                  <a:ahLst/>
                  <a:cxnLst/>
                  <a:rect l="l" t="t" r="r" b="b"/>
                  <a:pathLst>
                    <a:path w="11598" h="3978" extrusionOk="0">
                      <a:moveTo>
                        <a:pt x="11597" y="0"/>
                      </a:moveTo>
                      <a:lnTo>
                        <a:pt x="1" y="2608"/>
                      </a:lnTo>
                      <a:lnTo>
                        <a:pt x="715" y="3977"/>
                      </a:lnTo>
                      <a:lnTo>
                        <a:pt x="115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8"/>
                <p:cNvSpPr/>
                <p:nvPr/>
              </p:nvSpPr>
              <p:spPr>
                <a:xfrm>
                  <a:off x="2410700" y="2965375"/>
                  <a:ext cx="139625" cy="386075"/>
                </a:xfrm>
                <a:custGeom>
                  <a:avLst/>
                  <a:gdLst/>
                  <a:ahLst/>
                  <a:cxnLst/>
                  <a:rect l="l" t="t" r="r" b="b"/>
                  <a:pathLst>
                    <a:path w="5585" h="15443" extrusionOk="0">
                      <a:moveTo>
                        <a:pt x="25" y="1"/>
                      </a:moveTo>
                      <a:cubicBezTo>
                        <a:pt x="25" y="1"/>
                        <a:pt x="1" y="12"/>
                        <a:pt x="13" y="12"/>
                      </a:cubicBezTo>
                      <a:cubicBezTo>
                        <a:pt x="667" y="1941"/>
                        <a:pt x="2001" y="5835"/>
                        <a:pt x="2680" y="7763"/>
                      </a:cubicBezTo>
                      <a:cubicBezTo>
                        <a:pt x="3120" y="9061"/>
                        <a:pt x="3549" y="10359"/>
                        <a:pt x="4025" y="11633"/>
                      </a:cubicBezTo>
                      <a:cubicBezTo>
                        <a:pt x="4525" y="12919"/>
                        <a:pt x="5001" y="14193"/>
                        <a:pt x="5549" y="15443"/>
                      </a:cubicBezTo>
                      <a:lnTo>
                        <a:pt x="5585" y="15431"/>
                      </a:lnTo>
                      <a:cubicBezTo>
                        <a:pt x="4061" y="10359"/>
                        <a:pt x="1858" y="5001"/>
                        <a:pt x="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8"/>
                <p:cNvSpPr/>
                <p:nvPr/>
              </p:nvSpPr>
              <p:spPr>
                <a:xfrm>
                  <a:off x="2318725" y="3003775"/>
                  <a:ext cx="282500" cy="679875"/>
                </a:xfrm>
                <a:custGeom>
                  <a:avLst/>
                  <a:gdLst/>
                  <a:ahLst/>
                  <a:cxnLst/>
                  <a:rect l="l" t="t" r="r" b="b"/>
                  <a:pathLst>
                    <a:path w="11300" h="27195" extrusionOk="0">
                      <a:moveTo>
                        <a:pt x="1" y="0"/>
                      </a:moveTo>
                      <a:lnTo>
                        <a:pt x="9823" y="27194"/>
                      </a:lnTo>
                      <a:lnTo>
                        <a:pt x="11300" y="27194"/>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a:off x="1596625" y="3557700"/>
                  <a:ext cx="270575" cy="356625"/>
                </a:xfrm>
                <a:custGeom>
                  <a:avLst/>
                  <a:gdLst/>
                  <a:ahLst/>
                  <a:cxnLst/>
                  <a:rect l="l" t="t" r="r" b="b"/>
                  <a:pathLst>
                    <a:path w="10823" h="14265" extrusionOk="0">
                      <a:moveTo>
                        <a:pt x="3643" y="1"/>
                      </a:moveTo>
                      <a:lnTo>
                        <a:pt x="0" y="11919"/>
                      </a:lnTo>
                      <a:lnTo>
                        <a:pt x="6668" y="14265"/>
                      </a:lnTo>
                      <a:lnTo>
                        <a:pt x="10823" y="2989"/>
                      </a:lnTo>
                      <a:lnTo>
                        <a:pt x="36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8"/>
                <p:cNvSpPr/>
                <p:nvPr/>
              </p:nvSpPr>
              <p:spPr>
                <a:xfrm>
                  <a:off x="1790700" y="3346975"/>
                  <a:ext cx="670625" cy="726000"/>
                </a:xfrm>
                <a:custGeom>
                  <a:avLst/>
                  <a:gdLst/>
                  <a:ahLst/>
                  <a:cxnLst/>
                  <a:rect l="l" t="t" r="r" b="b"/>
                  <a:pathLst>
                    <a:path w="26825" h="29040" extrusionOk="0">
                      <a:moveTo>
                        <a:pt x="5858" y="0"/>
                      </a:moveTo>
                      <a:lnTo>
                        <a:pt x="0" y="24539"/>
                      </a:lnTo>
                      <a:lnTo>
                        <a:pt x="11525" y="26789"/>
                      </a:lnTo>
                      <a:lnTo>
                        <a:pt x="23039" y="29040"/>
                      </a:lnTo>
                      <a:lnTo>
                        <a:pt x="26825" y="4096"/>
                      </a:lnTo>
                      <a:lnTo>
                        <a:pt x="16347" y="2060"/>
                      </a:lnTo>
                      <a:lnTo>
                        <a:pt x="58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8"/>
                <p:cNvSpPr/>
                <p:nvPr/>
              </p:nvSpPr>
              <p:spPr>
                <a:xfrm>
                  <a:off x="2094000" y="3307675"/>
                  <a:ext cx="228025" cy="107775"/>
                </a:xfrm>
                <a:custGeom>
                  <a:avLst/>
                  <a:gdLst/>
                  <a:ahLst/>
                  <a:cxnLst/>
                  <a:rect l="l" t="t" r="r" b="b"/>
                  <a:pathLst>
                    <a:path w="9121" h="4311" extrusionOk="0">
                      <a:moveTo>
                        <a:pt x="393" y="1"/>
                      </a:moveTo>
                      <a:cubicBezTo>
                        <a:pt x="239" y="894"/>
                        <a:pt x="96" y="1787"/>
                        <a:pt x="0" y="2680"/>
                      </a:cubicBezTo>
                      <a:lnTo>
                        <a:pt x="36" y="2680"/>
                      </a:lnTo>
                      <a:cubicBezTo>
                        <a:pt x="260" y="1908"/>
                        <a:pt x="452" y="1125"/>
                        <a:pt x="623" y="342"/>
                      </a:cubicBezTo>
                      <a:lnTo>
                        <a:pt x="623" y="342"/>
                      </a:lnTo>
                      <a:cubicBezTo>
                        <a:pt x="1979" y="636"/>
                        <a:pt x="3336" y="865"/>
                        <a:pt x="4715" y="1072"/>
                      </a:cubicBezTo>
                      <a:cubicBezTo>
                        <a:pt x="6100" y="1222"/>
                        <a:pt x="7429" y="1652"/>
                        <a:pt x="8799" y="1917"/>
                      </a:cubicBezTo>
                      <a:lnTo>
                        <a:pt x="8799" y="1917"/>
                      </a:lnTo>
                      <a:cubicBezTo>
                        <a:pt x="8654" y="2708"/>
                        <a:pt x="8522" y="3509"/>
                        <a:pt x="8454" y="4311"/>
                      </a:cubicBezTo>
                      <a:lnTo>
                        <a:pt x="8490" y="4311"/>
                      </a:lnTo>
                      <a:cubicBezTo>
                        <a:pt x="8561" y="4120"/>
                        <a:pt x="8609" y="3906"/>
                        <a:pt x="8668" y="3704"/>
                      </a:cubicBezTo>
                      <a:cubicBezTo>
                        <a:pt x="8847" y="3049"/>
                        <a:pt x="8990" y="2382"/>
                        <a:pt x="9121" y="1703"/>
                      </a:cubicBezTo>
                      <a:cubicBezTo>
                        <a:pt x="7668" y="1394"/>
                        <a:pt x="6180" y="1310"/>
                        <a:pt x="4751" y="906"/>
                      </a:cubicBezTo>
                      <a:cubicBezTo>
                        <a:pt x="3310" y="548"/>
                        <a:pt x="1858" y="239"/>
                        <a:pt x="3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8"/>
                <p:cNvSpPr/>
                <p:nvPr/>
              </p:nvSpPr>
              <p:spPr>
                <a:xfrm>
                  <a:off x="2055300" y="3343100"/>
                  <a:ext cx="285775" cy="122650"/>
                </a:xfrm>
                <a:custGeom>
                  <a:avLst/>
                  <a:gdLst/>
                  <a:ahLst/>
                  <a:cxnLst/>
                  <a:rect l="l" t="t" r="r" b="b"/>
                  <a:pathLst>
                    <a:path w="11431" h="4906" extrusionOk="0">
                      <a:moveTo>
                        <a:pt x="536" y="1"/>
                      </a:moveTo>
                      <a:lnTo>
                        <a:pt x="1" y="2775"/>
                      </a:lnTo>
                      <a:lnTo>
                        <a:pt x="10895" y="4906"/>
                      </a:lnTo>
                      <a:lnTo>
                        <a:pt x="11431" y="2120"/>
                      </a:lnTo>
                      <a:lnTo>
                        <a:pt x="5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8"/>
                <p:cNvSpPr/>
                <p:nvPr/>
              </p:nvSpPr>
              <p:spPr>
                <a:xfrm>
                  <a:off x="1764500" y="3603850"/>
                  <a:ext cx="288150" cy="162050"/>
                </a:xfrm>
                <a:custGeom>
                  <a:avLst/>
                  <a:gdLst/>
                  <a:ahLst/>
                  <a:cxnLst/>
                  <a:rect l="l" t="t" r="r" b="b"/>
                  <a:pathLst>
                    <a:path w="11526" h="6482" extrusionOk="0">
                      <a:moveTo>
                        <a:pt x="1096" y="0"/>
                      </a:moveTo>
                      <a:lnTo>
                        <a:pt x="0" y="2870"/>
                      </a:lnTo>
                      <a:lnTo>
                        <a:pt x="9240" y="6382"/>
                      </a:lnTo>
                      <a:cubicBezTo>
                        <a:pt x="9417" y="6449"/>
                        <a:pt x="9600" y="6481"/>
                        <a:pt x="9781" y="6481"/>
                      </a:cubicBezTo>
                      <a:cubicBezTo>
                        <a:pt x="10399" y="6481"/>
                        <a:pt x="10986" y="6106"/>
                        <a:pt x="11216" y="5489"/>
                      </a:cubicBezTo>
                      <a:cubicBezTo>
                        <a:pt x="11526" y="4715"/>
                        <a:pt x="11133" y="3822"/>
                        <a:pt x="10335" y="3525"/>
                      </a:cubicBezTo>
                      <a:lnTo>
                        <a:pt x="10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8"/>
                <p:cNvSpPr/>
                <p:nvPr/>
              </p:nvSpPr>
              <p:spPr>
                <a:xfrm>
                  <a:off x="1596625" y="3557700"/>
                  <a:ext cx="91100" cy="313475"/>
                </a:xfrm>
                <a:custGeom>
                  <a:avLst/>
                  <a:gdLst/>
                  <a:ahLst/>
                  <a:cxnLst/>
                  <a:rect l="l" t="t" r="r" b="b"/>
                  <a:pathLst>
                    <a:path w="3644" h="12539" extrusionOk="0">
                      <a:moveTo>
                        <a:pt x="3643" y="1"/>
                      </a:moveTo>
                      <a:lnTo>
                        <a:pt x="0" y="11919"/>
                      </a:lnTo>
                      <a:lnTo>
                        <a:pt x="1738" y="12538"/>
                      </a:lnTo>
                      <a:lnTo>
                        <a:pt x="36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8"/>
                <p:cNvSpPr/>
                <p:nvPr/>
              </p:nvSpPr>
              <p:spPr>
                <a:xfrm>
                  <a:off x="1766875" y="3687200"/>
                  <a:ext cx="288450" cy="162050"/>
                </a:xfrm>
                <a:custGeom>
                  <a:avLst/>
                  <a:gdLst/>
                  <a:ahLst/>
                  <a:cxnLst/>
                  <a:rect l="l" t="t" r="r" b="b"/>
                  <a:pathLst>
                    <a:path w="11538" h="6482" extrusionOk="0">
                      <a:moveTo>
                        <a:pt x="1108" y="0"/>
                      </a:moveTo>
                      <a:lnTo>
                        <a:pt x="1" y="2870"/>
                      </a:lnTo>
                      <a:lnTo>
                        <a:pt x="9252" y="6382"/>
                      </a:lnTo>
                      <a:cubicBezTo>
                        <a:pt x="9429" y="6449"/>
                        <a:pt x="9612" y="6481"/>
                        <a:pt x="9793" y="6481"/>
                      </a:cubicBezTo>
                      <a:cubicBezTo>
                        <a:pt x="10411" y="6481"/>
                        <a:pt x="10998" y="6106"/>
                        <a:pt x="11228" y="5489"/>
                      </a:cubicBezTo>
                      <a:cubicBezTo>
                        <a:pt x="11538" y="4703"/>
                        <a:pt x="11157" y="3822"/>
                        <a:pt x="10347" y="3512"/>
                      </a:cubicBezTo>
                      <a:lnTo>
                        <a:pt x="1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8"/>
                <p:cNvSpPr/>
                <p:nvPr/>
              </p:nvSpPr>
              <p:spPr>
                <a:xfrm>
                  <a:off x="1712700" y="3748800"/>
                  <a:ext cx="288750" cy="162100"/>
                </a:xfrm>
                <a:custGeom>
                  <a:avLst/>
                  <a:gdLst/>
                  <a:ahLst/>
                  <a:cxnLst/>
                  <a:rect l="l" t="t" r="r" b="b"/>
                  <a:pathLst>
                    <a:path w="11550" h="6484" extrusionOk="0">
                      <a:moveTo>
                        <a:pt x="1096" y="1"/>
                      </a:moveTo>
                      <a:lnTo>
                        <a:pt x="1" y="2870"/>
                      </a:lnTo>
                      <a:lnTo>
                        <a:pt x="9240" y="6382"/>
                      </a:lnTo>
                      <a:cubicBezTo>
                        <a:pt x="9420" y="6451"/>
                        <a:pt x="9605" y="6483"/>
                        <a:pt x="9788" y="6483"/>
                      </a:cubicBezTo>
                      <a:cubicBezTo>
                        <a:pt x="10403" y="6483"/>
                        <a:pt x="10987" y="6114"/>
                        <a:pt x="11216" y="5489"/>
                      </a:cubicBezTo>
                      <a:cubicBezTo>
                        <a:pt x="11550" y="4716"/>
                        <a:pt x="11145" y="3823"/>
                        <a:pt x="10347" y="3525"/>
                      </a:cubicBez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8"/>
                <p:cNvSpPr/>
                <p:nvPr/>
              </p:nvSpPr>
              <p:spPr>
                <a:xfrm>
                  <a:off x="1653775" y="3800900"/>
                  <a:ext cx="288450" cy="162075"/>
                </a:xfrm>
                <a:custGeom>
                  <a:avLst/>
                  <a:gdLst/>
                  <a:ahLst/>
                  <a:cxnLst/>
                  <a:rect l="l" t="t" r="r" b="b"/>
                  <a:pathLst>
                    <a:path w="11538" h="6483" extrusionOk="0">
                      <a:moveTo>
                        <a:pt x="1107" y="0"/>
                      </a:moveTo>
                      <a:lnTo>
                        <a:pt x="0" y="2870"/>
                      </a:lnTo>
                      <a:lnTo>
                        <a:pt x="9251" y="6382"/>
                      </a:lnTo>
                      <a:cubicBezTo>
                        <a:pt x="9431" y="6450"/>
                        <a:pt x="9617" y="6483"/>
                        <a:pt x="9799" y="6483"/>
                      </a:cubicBezTo>
                      <a:cubicBezTo>
                        <a:pt x="10415" y="6483"/>
                        <a:pt x="10998" y="6113"/>
                        <a:pt x="11228" y="5489"/>
                      </a:cubicBezTo>
                      <a:cubicBezTo>
                        <a:pt x="11537" y="4703"/>
                        <a:pt x="11132" y="3810"/>
                        <a:pt x="10347" y="3513"/>
                      </a:cubicBezTo>
                      <a:lnTo>
                        <a:pt x="1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8"/>
                <p:cNvSpPr/>
                <p:nvPr/>
              </p:nvSpPr>
              <p:spPr>
                <a:xfrm>
                  <a:off x="1751400" y="3575575"/>
                  <a:ext cx="131300" cy="57475"/>
                </a:xfrm>
                <a:custGeom>
                  <a:avLst/>
                  <a:gdLst/>
                  <a:ahLst/>
                  <a:cxnLst/>
                  <a:rect l="l" t="t" r="r" b="b"/>
                  <a:pathLst>
                    <a:path w="5252" h="2299" extrusionOk="0">
                      <a:moveTo>
                        <a:pt x="5251" y="0"/>
                      </a:moveTo>
                      <a:lnTo>
                        <a:pt x="0" y="334"/>
                      </a:lnTo>
                      <a:lnTo>
                        <a:pt x="4787" y="2298"/>
                      </a:lnTo>
                      <a:lnTo>
                        <a:pt x="5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8"/>
                <p:cNvSpPr/>
                <p:nvPr/>
              </p:nvSpPr>
              <p:spPr>
                <a:xfrm>
                  <a:off x="1840400" y="3704450"/>
                  <a:ext cx="155400" cy="59550"/>
                </a:xfrm>
                <a:custGeom>
                  <a:avLst/>
                  <a:gdLst/>
                  <a:ahLst/>
                  <a:cxnLst/>
                  <a:rect l="l" t="t" r="r" b="b"/>
                  <a:pathLst>
                    <a:path w="6216" h="2382" extrusionOk="0">
                      <a:moveTo>
                        <a:pt x="12" y="1"/>
                      </a:moveTo>
                      <a:lnTo>
                        <a:pt x="0" y="36"/>
                      </a:lnTo>
                      <a:cubicBezTo>
                        <a:pt x="977" y="584"/>
                        <a:pt x="2001" y="977"/>
                        <a:pt x="3060" y="1310"/>
                      </a:cubicBezTo>
                      <a:cubicBezTo>
                        <a:pt x="3846" y="1584"/>
                        <a:pt x="5418" y="2120"/>
                        <a:pt x="6204" y="2382"/>
                      </a:cubicBezTo>
                      <a:lnTo>
                        <a:pt x="6215" y="2358"/>
                      </a:lnTo>
                      <a:cubicBezTo>
                        <a:pt x="5453" y="2025"/>
                        <a:pt x="3906" y="1394"/>
                        <a:pt x="3156" y="1072"/>
                      </a:cubicBezTo>
                      <a:cubicBezTo>
                        <a:pt x="2143" y="644"/>
                        <a:pt x="1096" y="239"/>
                        <a:pt x="12"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8"/>
                <p:cNvSpPr/>
                <p:nvPr/>
              </p:nvSpPr>
              <p:spPr>
                <a:xfrm>
                  <a:off x="1816000" y="3777675"/>
                  <a:ext cx="155675" cy="59850"/>
                </a:xfrm>
                <a:custGeom>
                  <a:avLst/>
                  <a:gdLst/>
                  <a:ahLst/>
                  <a:cxnLst/>
                  <a:rect l="l" t="t" r="r" b="b"/>
                  <a:pathLst>
                    <a:path w="6227" h="2394" extrusionOk="0">
                      <a:moveTo>
                        <a:pt x="24" y="1"/>
                      </a:moveTo>
                      <a:lnTo>
                        <a:pt x="0" y="36"/>
                      </a:lnTo>
                      <a:cubicBezTo>
                        <a:pt x="988" y="584"/>
                        <a:pt x="2012" y="977"/>
                        <a:pt x="3072" y="1310"/>
                      </a:cubicBezTo>
                      <a:cubicBezTo>
                        <a:pt x="3858" y="1584"/>
                        <a:pt x="5417" y="2120"/>
                        <a:pt x="6215" y="2394"/>
                      </a:cubicBezTo>
                      <a:lnTo>
                        <a:pt x="6227" y="2358"/>
                      </a:lnTo>
                      <a:cubicBezTo>
                        <a:pt x="5465" y="2025"/>
                        <a:pt x="3917" y="1394"/>
                        <a:pt x="3155" y="1072"/>
                      </a:cubicBezTo>
                      <a:cubicBezTo>
                        <a:pt x="2143" y="644"/>
                        <a:pt x="1107" y="239"/>
                        <a:pt x="24"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8"/>
                <p:cNvSpPr/>
                <p:nvPr/>
              </p:nvSpPr>
              <p:spPr>
                <a:xfrm>
                  <a:off x="1774625" y="3844650"/>
                  <a:ext cx="155700" cy="59850"/>
                </a:xfrm>
                <a:custGeom>
                  <a:avLst/>
                  <a:gdLst/>
                  <a:ahLst/>
                  <a:cxnLst/>
                  <a:rect l="l" t="t" r="r" b="b"/>
                  <a:pathLst>
                    <a:path w="6228" h="2394" extrusionOk="0">
                      <a:moveTo>
                        <a:pt x="24" y="1"/>
                      </a:moveTo>
                      <a:lnTo>
                        <a:pt x="0" y="36"/>
                      </a:lnTo>
                      <a:cubicBezTo>
                        <a:pt x="988" y="584"/>
                        <a:pt x="2012" y="977"/>
                        <a:pt x="3072" y="1310"/>
                      </a:cubicBezTo>
                      <a:cubicBezTo>
                        <a:pt x="3858" y="1584"/>
                        <a:pt x="5429" y="2120"/>
                        <a:pt x="6215" y="2394"/>
                      </a:cubicBezTo>
                      <a:lnTo>
                        <a:pt x="6227" y="2358"/>
                      </a:lnTo>
                      <a:cubicBezTo>
                        <a:pt x="5465" y="2025"/>
                        <a:pt x="3917" y="1394"/>
                        <a:pt x="3167" y="1072"/>
                      </a:cubicBezTo>
                      <a:cubicBezTo>
                        <a:pt x="2155" y="643"/>
                        <a:pt x="1107" y="239"/>
                        <a:pt x="24"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8"/>
                <p:cNvSpPr/>
                <p:nvPr/>
              </p:nvSpPr>
              <p:spPr>
                <a:xfrm>
                  <a:off x="603050" y="2705175"/>
                  <a:ext cx="1096275" cy="1238625"/>
                </a:xfrm>
                <a:custGeom>
                  <a:avLst/>
                  <a:gdLst/>
                  <a:ahLst/>
                  <a:cxnLst/>
                  <a:rect l="l" t="t" r="r" b="b"/>
                  <a:pathLst>
                    <a:path w="43851" h="49545" extrusionOk="0">
                      <a:moveTo>
                        <a:pt x="21775" y="0"/>
                      </a:moveTo>
                      <a:cubicBezTo>
                        <a:pt x="18583" y="0"/>
                        <a:pt x="15668" y="1855"/>
                        <a:pt x="14347" y="4777"/>
                      </a:cubicBezTo>
                      <a:lnTo>
                        <a:pt x="2012" y="28875"/>
                      </a:lnTo>
                      <a:cubicBezTo>
                        <a:pt x="0" y="32804"/>
                        <a:pt x="2000" y="37614"/>
                        <a:pt x="6203" y="38936"/>
                      </a:cubicBezTo>
                      <a:lnTo>
                        <a:pt x="39684" y="49544"/>
                      </a:lnTo>
                      <a:lnTo>
                        <a:pt x="43851" y="33364"/>
                      </a:lnTo>
                      <a:lnTo>
                        <a:pt x="20384" y="24553"/>
                      </a:lnTo>
                      <a:lnTo>
                        <a:pt x="21955" y="2"/>
                      </a:lnTo>
                      <a:cubicBezTo>
                        <a:pt x="21895" y="1"/>
                        <a:pt x="21835" y="0"/>
                        <a:pt x="21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8"/>
                <p:cNvSpPr/>
                <p:nvPr/>
              </p:nvSpPr>
              <p:spPr>
                <a:xfrm>
                  <a:off x="1112625" y="2797800"/>
                  <a:ext cx="86350" cy="553650"/>
                </a:xfrm>
                <a:custGeom>
                  <a:avLst/>
                  <a:gdLst/>
                  <a:ahLst/>
                  <a:cxnLst/>
                  <a:rect l="l" t="t" r="r" b="b"/>
                  <a:pathLst>
                    <a:path w="3454" h="22146" extrusionOk="0">
                      <a:moveTo>
                        <a:pt x="1334" y="0"/>
                      </a:moveTo>
                      <a:lnTo>
                        <a:pt x="1" y="20848"/>
                      </a:lnTo>
                      <a:lnTo>
                        <a:pt x="3453" y="22146"/>
                      </a:lnTo>
                      <a:lnTo>
                        <a:pt x="13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8"/>
                <p:cNvSpPr/>
                <p:nvPr/>
              </p:nvSpPr>
              <p:spPr>
                <a:xfrm>
                  <a:off x="968275" y="3748800"/>
                  <a:ext cx="647725" cy="197375"/>
                </a:xfrm>
                <a:custGeom>
                  <a:avLst/>
                  <a:gdLst/>
                  <a:ahLst/>
                  <a:cxnLst/>
                  <a:rect l="l" t="t" r="r" b="b"/>
                  <a:pathLst>
                    <a:path w="25909" h="7895" extrusionOk="0">
                      <a:moveTo>
                        <a:pt x="0" y="1"/>
                      </a:moveTo>
                      <a:lnTo>
                        <a:pt x="0" y="1"/>
                      </a:lnTo>
                      <a:cubicBezTo>
                        <a:pt x="6191" y="2084"/>
                        <a:pt x="12514" y="4061"/>
                        <a:pt x="18764" y="5990"/>
                      </a:cubicBezTo>
                      <a:cubicBezTo>
                        <a:pt x="20574" y="6549"/>
                        <a:pt x="23182" y="7323"/>
                        <a:pt x="25039" y="7871"/>
                      </a:cubicBezTo>
                      <a:lnTo>
                        <a:pt x="25122" y="7895"/>
                      </a:lnTo>
                      <a:cubicBezTo>
                        <a:pt x="25384" y="6787"/>
                        <a:pt x="25658" y="5668"/>
                        <a:pt x="25908" y="4561"/>
                      </a:cubicBezTo>
                      <a:lnTo>
                        <a:pt x="25908" y="4561"/>
                      </a:lnTo>
                      <a:cubicBezTo>
                        <a:pt x="25616" y="5613"/>
                        <a:pt x="25324" y="6676"/>
                        <a:pt x="25020" y="7706"/>
                      </a:cubicBezTo>
                      <a:lnTo>
                        <a:pt x="25020" y="7706"/>
                      </a:lnTo>
                      <a:cubicBezTo>
                        <a:pt x="23179" y="7112"/>
                        <a:pt x="20636" y="6269"/>
                        <a:pt x="18836" y="5716"/>
                      </a:cubicBezTo>
                      <a:cubicBezTo>
                        <a:pt x="12597" y="3751"/>
                        <a:pt x="6275" y="178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8"/>
                <p:cNvSpPr/>
                <p:nvPr/>
              </p:nvSpPr>
              <p:spPr>
                <a:xfrm>
                  <a:off x="1198350" y="3351425"/>
                  <a:ext cx="391450" cy="147375"/>
                </a:xfrm>
                <a:custGeom>
                  <a:avLst/>
                  <a:gdLst/>
                  <a:ahLst/>
                  <a:cxnLst/>
                  <a:rect l="l" t="t" r="r" b="b"/>
                  <a:pathLst>
                    <a:path w="15658" h="5895" extrusionOk="0">
                      <a:moveTo>
                        <a:pt x="24" y="1"/>
                      </a:moveTo>
                      <a:lnTo>
                        <a:pt x="1" y="37"/>
                      </a:lnTo>
                      <a:cubicBezTo>
                        <a:pt x="4942" y="2204"/>
                        <a:pt x="10573" y="4025"/>
                        <a:pt x="15645" y="5894"/>
                      </a:cubicBezTo>
                      <a:lnTo>
                        <a:pt x="15657" y="5859"/>
                      </a:lnTo>
                      <a:cubicBezTo>
                        <a:pt x="13728" y="5109"/>
                        <a:pt x="9811" y="3573"/>
                        <a:pt x="7883" y="2835"/>
                      </a:cubicBezTo>
                      <a:cubicBezTo>
                        <a:pt x="5287" y="1799"/>
                        <a:pt x="2679" y="822"/>
                        <a:pt x="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8"/>
                <p:cNvSpPr/>
                <p:nvPr/>
              </p:nvSpPr>
              <p:spPr>
                <a:xfrm>
                  <a:off x="2187750" y="2478400"/>
                  <a:ext cx="38125" cy="202450"/>
                </a:xfrm>
                <a:custGeom>
                  <a:avLst/>
                  <a:gdLst/>
                  <a:ahLst/>
                  <a:cxnLst/>
                  <a:rect l="l" t="t" r="r" b="b"/>
                  <a:pathLst>
                    <a:path w="1525" h="8098" extrusionOk="0">
                      <a:moveTo>
                        <a:pt x="311" y="1"/>
                      </a:moveTo>
                      <a:lnTo>
                        <a:pt x="1" y="49"/>
                      </a:lnTo>
                      <a:lnTo>
                        <a:pt x="1215" y="8097"/>
                      </a:lnTo>
                      <a:lnTo>
                        <a:pt x="1525" y="8050"/>
                      </a:lnTo>
                      <a:lnTo>
                        <a:pt x="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8"/>
                <p:cNvSpPr/>
                <p:nvPr/>
              </p:nvSpPr>
              <p:spPr>
                <a:xfrm>
                  <a:off x="2115425" y="2582825"/>
                  <a:ext cx="213150" cy="194225"/>
                </a:xfrm>
                <a:custGeom>
                  <a:avLst/>
                  <a:gdLst/>
                  <a:ahLst/>
                  <a:cxnLst/>
                  <a:rect l="l" t="t" r="r" b="b"/>
                  <a:pathLst>
                    <a:path w="8526" h="7769" extrusionOk="0">
                      <a:moveTo>
                        <a:pt x="4263" y="0"/>
                      </a:moveTo>
                      <a:cubicBezTo>
                        <a:pt x="3269" y="0"/>
                        <a:pt x="2275" y="378"/>
                        <a:pt x="1513" y="1134"/>
                      </a:cubicBezTo>
                      <a:cubicBezTo>
                        <a:pt x="1" y="2658"/>
                        <a:pt x="1" y="5111"/>
                        <a:pt x="1513" y="6635"/>
                      </a:cubicBezTo>
                      <a:cubicBezTo>
                        <a:pt x="2275" y="7391"/>
                        <a:pt x="3269" y="7769"/>
                        <a:pt x="4263" y="7769"/>
                      </a:cubicBezTo>
                      <a:cubicBezTo>
                        <a:pt x="5257" y="7769"/>
                        <a:pt x="6252" y="7391"/>
                        <a:pt x="7014" y="6635"/>
                      </a:cubicBezTo>
                      <a:cubicBezTo>
                        <a:pt x="8526" y="5111"/>
                        <a:pt x="8526" y="2658"/>
                        <a:pt x="7014" y="1134"/>
                      </a:cubicBezTo>
                      <a:cubicBezTo>
                        <a:pt x="6252" y="378"/>
                        <a:pt x="5257" y="0"/>
                        <a:pt x="4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8"/>
                <p:cNvSpPr/>
                <p:nvPr/>
              </p:nvSpPr>
              <p:spPr>
                <a:xfrm>
                  <a:off x="2185675" y="2341200"/>
                  <a:ext cx="188750" cy="101825"/>
                </a:xfrm>
                <a:custGeom>
                  <a:avLst/>
                  <a:gdLst/>
                  <a:ahLst/>
                  <a:cxnLst/>
                  <a:rect l="l" t="t" r="r" b="b"/>
                  <a:pathLst>
                    <a:path w="7550" h="4073" extrusionOk="0">
                      <a:moveTo>
                        <a:pt x="7406" y="0"/>
                      </a:moveTo>
                      <a:lnTo>
                        <a:pt x="1" y="3798"/>
                      </a:lnTo>
                      <a:lnTo>
                        <a:pt x="143" y="4072"/>
                      </a:lnTo>
                      <a:lnTo>
                        <a:pt x="7549" y="286"/>
                      </a:lnTo>
                      <a:lnTo>
                        <a:pt x="7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8"/>
                <p:cNvSpPr/>
                <p:nvPr/>
              </p:nvSpPr>
              <p:spPr>
                <a:xfrm>
                  <a:off x="2070775" y="2298025"/>
                  <a:ext cx="119700" cy="143800"/>
                </a:xfrm>
                <a:custGeom>
                  <a:avLst/>
                  <a:gdLst/>
                  <a:ahLst/>
                  <a:cxnLst/>
                  <a:rect l="l" t="t" r="r" b="b"/>
                  <a:pathLst>
                    <a:path w="4788" h="5752" extrusionOk="0">
                      <a:moveTo>
                        <a:pt x="239" y="1"/>
                      </a:moveTo>
                      <a:lnTo>
                        <a:pt x="1" y="203"/>
                      </a:lnTo>
                      <a:lnTo>
                        <a:pt x="4549" y="5751"/>
                      </a:lnTo>
                      <a:lnTo>
                        <a:pt x="4787" y="5549"/>
                      </a:lnTo>
                      <a:lnTo>
                        <a:pt x="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8"/>
                <p:cNvSpPr/>
                <p:nvPr/>
              </p:nvSpPr>
              <p:spPr>
                <a:xfrm>
                  <a:off x="2370825" y="2218250"/>
                  <a:ext cx="243500" cy="129800"/>
                </a:xfrm>
                <a:custGeom>
                  <a:avLst/>
                  <a:gdLst/>
                  <a:ahLst/>
                  <a:cxnLst/>
                  <a:rect l="l" t="t" r="r" b="b"/>
                  <a:pathLst>
                    <a:path w="9740" h="5192" extrusionOk="0">
                      <a:moveTo>
                        <a:pt x="9597" y="1"/>
                      </a:moveTo>
                      <a:lnTo>
                        <a:pt x="0" y="4918"/>
                      </a:lnTo>
                      <a:lnTo>
                        <a:pt x="143" y="5192"/>
                      </a:lnTo>
                      <a:lnTo>
                        <a:pt x="9740" y="275"/>
                      </a:lnTo>
                      <a:lnTo>
                        <a:pt x="95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8"/>
                <p:cNvSpPr/>
                <p:nvPr/>
              </p:nvSpPr>
              <p:spPr>
                <a:xfrm>
                  <a:off x="2545850" y="2151600"/>
                  <a:ext cx="132775" cy="119850"/>
                </a:xfrm>
                <a:custGeom>
                  <a:avLst/>
                  <a:gdLst/>
                  <a:ahLst/>
                  <a:cxnLst/>
                  <a:rect l="l" t="t" r="r" b="b"/>
                  <a:pathLst>
                    <a:path w="5311" h="4794" extrusionOk="0">
                      <a:moveTo>
                        <a:pt x="2664" y="1"/>
                      </a:moveTo>
                      <a:cubicBezTo>
                        <a:pt x="2460" y="1"/>
                        <a:pt x="2254" y="27"/>
                        <a:pt x="2048" y="83"/>
                      </a:cubicBezTo>
                      <a:cubicBezTo>
                        <a:pt x="762" y="417"/>
                        <a:pt x="0" y="1726"/>
                        <a:pt x="334" y="3012"/>
                      </a:cubicBezTo>
                      <a:cubicBezTo>
                        <a:pt x="624" y="4084"/>
                        <a:pt x="1597" y="4793"/>
                        <a:pt x="2656" y="4793"/>
                      </a:cubicBezTo>
                      <a:cubicBezTo>
                        <a:pt x="2857" y="4793"/>
                        <a:pt x="3060" y="4768"/>
                        <a:pt x="3262" y="4715"/>
                      </a:cubicBezTo>
                      <a:cubicBezTo>
                        <a:pt x="4548" y="4381"/>
                        <a:pt x="5310" y="3072"/>
                        <a:pt x="4977" y="1786"/>
                      </a:cubicBezTo>
                      <a:cubicBezTo>
                        <a:pt x="4687" y="718"/>
                        <a:pt x="3720" y="1"/>
                        <a:pt x="2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8"/>
                <p:cNvSpPr/>
                <p:nvPr/>
              </p:nvSpPr>
              <p:spPr>
                <a:xfrm>
                  <a:off x="2127625" y="2379600"/>
                  <a:ext cx="119700" cy="119975"/>
                </a:xfrm>
                <a:custGeom>
                  <a:avLst/>
                  <a:gdLst/>
                  <a:ahLst/>
                  <a:cxnLst/>
                  <a:rect l="l" t="t" r="r" b="b"/>
                  <a:pathLst>
                    <a:path w="4788" h="4799" extrusionOk="0">
                      <a:moveTo>
                        <a:pt x="2394" y="0"/>
                      </a:moveTo>
                      <a:cubicBezTo>
                        <a:pt x="1072" y="0"/>
                        <a:pt x="1" y="1072"/>
                        <a:pt x="1" y="2393"/>
                      </a:cubicBezTo>
                      <a:cubicBezTo>
                        <a:pt x="1" y="3715"/>
                        <a:pt x="1072" y="4798"/>
                        <a:pt x="2394" y="4798"/>
                      </a:cubicBezTo>
                      <a:cubicBezTo>
                        <a:pt x="3716" y="4798"/>
                        <a:pt x="4787" y="3715"/>
                        <a:pt x="4787" y="2393"/>
                      </a:cubicBezTo>
                      <a:cubicBezTo>
                        <a:pt x="4787" y="1072"/>
                        <a:pt x="3716" y="0"/>
                        <a:pt x="2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8"/>
                <p:cNvSpPr/>
                <p:nvPr/>
              </p:nvSpPr>
              <p:spPr>
                <a:xfrm>
                  <a:off x="2304150" y="2215800"/>
                  <a:ext cx="213450" cy="194250"/>
                </a:xfrm>
                <a:custGeom>
                  <a:avLst/>
                  <a:gdLst/>
                  <a:ahLst/>
                  <a:cxnLst/>
                  <a:rect l="l" t="t" r="r" b="b"/>
                  <a:pathLst>
                    <a:path w="8538" h="7770" extrusionOk="0">
                      <a:moveTo>
                        <a:pt x="4269" y="1"/>
                      </a:moveTo>
                      <a:cubicBezTo>
                        <a:pt x="3275" y="1"/>
                        <a:pt x="2280" y="379"/>
                        <a:pt x="1524" y="1135"/>
                      </a:cubicBezTo>
                      <a:cubicBezTo>
                        <a:pt x="0" y="2659"/>
                        <a:pt x="0" y="5111"/>
                        <a:pt x="1524" y="6635"/>
                      </a:cubicBezTo>
                      <a:cubicBezTo>
                        <a:pt x="2280" y="7391"/>
                        <a:pt x="3275" y="7769"/>
                        <a:pt x="4269" y="7769"/>
                      </a:cubicBezTo>
                      <a:cubicBezTo>
                        <a:pt x="5263" y="7769"/>
                        <a:pt x="6257" y="7391"/>
                        <a:pt x="7013" y="6635"/>
                      </a:cubicBezTo>
                      <a:cubicBezTo>
                        <a:pt x="8537" y="5111"/>
                        <a:pt x="8537" y="2659"/>
                        <a:pt x="7013" y="1135"/>
                      </a:cubicBezTo>
                      <a:cubicBezTo>
                        <a:pt x="6257" y="379"/>
                        <a:pt x="5263" y="1"/>
                        <a:pt x="4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8"/>
                <p:cNvSpPr/>
                <p:nvPr/>
              </p:nvSpPr>
              <p:spPr>
                <a:xfrm>
                  <a:off x="2006200" y="2240575"/>
                  <a:ext cx="119675" cy="119700"/>
                </a:xfrm>
                <a:custGeom>
                  <a:avLst/>
                  <a:gdLst/>
                  <a:ahLst/>
                  <a:cxnLst/>
                  <a:rect l="l" t="t" r="r" b="b"/>
                  <a:pathLst>
                    <a:path w="4787" h="4788" extrusionOk="0">
                      <a:moveTo>
                        <a:pt x="2393" y="1"/>
                      </a:moveTo>
                      <a:cubicBezTo>
                        <a:pt x="1072" y="1"/>
                        <a:pt x="0" y="1072"/>
                        <a:pt x="0" y="2394"/>
                      </a:cubicBezTo>
                      <a:cubicBezTo>
                        <a:pt x="0" y="3716"/>
                        <a:pt x="1072" y="4787"/>
                        <a:pt x="2393" y="4787"/>
                      </a:cubicBezTo>
                      <a:cubicBezTo>
                        <a:pt x="3715" y="4787"/>
                        <a:pt x="4786" y="3716"/>
                        <a:pt x="4786" y="2394"/>
                      </a:cubicBezTo>
                      <a:cubicBezTo>
                        <a:pt x="4786" y="1072"/>
                        <a:pt x="3715" y="1"/>
                        <a:pt x="23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8"/>
                <p:cNvSpPr/>
                <p:nvPr/>
              </p:nvSpPr>
              <p:spPr>
                <a:xfrm>
                  <a:off x="3706100" y="3543425"/>
                  <a:ext cx="249475" cy="403650"/>
                </a:xfrm>
                <a:custGeom>
                  <a:avLst/>
                  <a:gdLst/>
                  <a:ahLst/>
                  <a:cxnLst/>
                  <a:rect l="l" t="t" r="r" b="b"/>
                  <a:pathLst>
                    <a:path w="9979" h="16146" extrusionOk="0">
                      <a:moveTo>
                        <a:pt x="4108" y="0"/>
                      </a:moveTo>
                      <a:lnTo>
                        <a:pt x="4108" y="4287"/>
                      </a:lnTo>
                      <a:cubicBezTo>
                        <a:pt x="4108" y="5894"/>
                        <a:pt x="2799" y="7204"/>
                        <a:pt x="1191" y="7204"/>
                      </a:cubicBezTo>
                      <a:lnTo>
                        <a:pt x="1" y="7204"/>
                      </a:lnTo>
                      <a:lnTo>
                        <a:pt x="1" y="9597"/>
                      </a:lnTo>
                      <a:lnTo>
                        <a:pt x="5632" y="16145"/>
                      </a:lnTo>
                      <a:lnTo>
                        <a:pt x="7954" y="12657"/>
                      </a:lnTo>
                      <a:cubicBezTo>
                        <a:pt x="9276" y="10668"/>
                        <a:pt x="9978" y="8335"/>
                        <a:pt x="9978" y="5954"/>
                      </a:cubicBezTo>
                      <a:lnTo>
                        <a:pt x="9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8"/>
                <p:cNvSpPr/>
                <p:nvPr/>
              </p:nvSpPr>
              <p:spPr>
                <a:xfrm>
                  <a:off x="3653725" y="3128200"/>
                  <a:ext cx="302150" cy="414950"/>
                </a:xfrm>
                <a:custGeom>
                  <a:avLst/>
                  <a:gdLst/>
                  <a:ahLst/>
                  <a:cxnLst/>
                  <a:rect l="l" t="t" r="r" b="b"/>
                  <a:pathLst>
                    <a:path w="12086" h="16598" extrusionOk="0">
                      <a:moveTo>
                        <a:pt x="0" y="0"/>
                      </a:moveTo>
                      <a:lnTo>
                        <a:pt x="0" y="11049"/>
                      </a:lnTo>
                      <a:lnTo>
                        <a:pt x="667" y="11049"/>
                      </a:lnTo>
                      <a:cubicBezTo>
                        <a:pt x="3739" y="11049"/>
                        <a:pt x="6227" y="13526"/>
                        <a:pt x="6227" y="16597"/>
                      </a:cubicBezTo>
                      <a:lnTo>
                        <a:pt x="12085" y="16597"/>
                      </a:lnTo>
                      <a:lnTo>
                        <a:pt x="12085" y="13645"/>
                      </a:lnTo>
                      <a:cubicBezTo>
                        <a:pt x="12085" y="10775"/>
                        <a:pt x="11049" y="7989"/>
                        <a:pt x="9168" y="5822"/>
                      </a:cubicBezTo>
                      <a:cubicBezTo>
                        <a:pt x="8216" y="4715"/>
                        <a:pt x="7073" y="3810"/>
                        <a:pt x="5787" y="3108"/>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8"/>
                <p:cNvSpPr/>
                <p:nvPr/>
              </p:nvSpPr>
              <p:spPr>
                <a:xfrm>
                  <a:off x="3221525" y="4016400"/>
                  <a:ext cx="750400" cy="71150"/>
                </a:xfrm>
                <a:custGeom>
                  <a:avLst/>
                  <a:gdLst/>
                  <a:ahLst/>
                  <a:cxnLst/>
                  <a:rect l="l" t="t" r="r" b="b"/>
                  <a:pathLst>
                    <a:path w="30016" h="2846" extrusionOk="0">
                      <a:moveTo>
                        <a:pt x="1870" y="0"/>
                      </a:moveTo>
                      <a:lnTo>
                        <a:pt x="0" y="2846"/>
                      </a:lnTo>
                      <a:lnTo>
                        <a:pt x="30016" y="2846"/>
                      </a:lnTo>
                      <a:lnTo>
                        <a:pt x="281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8"/>
                <p:cNvSpPr/>
                <p:nvPr/>
              </p:nvSpPr>
              <p:spPr>
                <a:xfrm>
                  <a:off x="3684675" y="3783325"/>
                  <a:ext cx="200950" cy="233400"/>
                </a:xfrm>
                <a:custGeom>
                  <a:avLst/>
                  <a:gdLst/>
                  <a:ahLst/>
                  <a:cxnLst/>
                  <a:rect l="l" t="t" r="r" b="b"/>
                  <a:pathLst>
                    <a:path w="8038" h="9336" extrusionOk="0">
                      <a:moveTo>
                        <a:pt x="0" y="1"/>
                      </a:moveTo>
                      <a:lnTo>
                        <a:pt x="0" y="9323"/>
                      </a:lnTo>
                      <a:lnTo>
                        <a:pt x="0" y="9335"/>
                      </a:lnTo>
                      <a:lnTo>
                        <a:pt x="8037" y="9335"/>
                      </a:lnTo>
                      <a:lnTo>
                        <a:pt x="3858" y="1763"/>
                      </a:lnTo>
                      <a:cubicBezTo>
                        <a:pt x="3239" y="679"/>
                        <a:pt x="2108"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8"/>
                <p:cNvSpPr/>
                <p:nvPr/>
              </p:nvSpPr>
              <p:spPr>
                <a:xfrm>
                  <a:off x="3714450" y="3837475"/>
                  <a:ext cx="50625" cy="47725"/>
                </a:xfrm>
                <a:custGeom>
                  <a:avLst/>
                  <a:gdLst/>
                  <a:ahLst/>
                  <a:cxnLst/>
                  <a:rect l="l" t="t" r="r" b="b"/>
                  <a:pathLst>
                    <a:path w="2025" h="1909" extrusionOk="0">
                      <a:moveTo>
                        <a:pt x="845" y="323"/>
                      </a:moveTo>
                      <a:cubicBezTo>
                        <a:pt x="1215" y="323"/>
                        <a:pt x="1512" y="597"/>
                        <a:pt x="1572" y="966"/>
                      </a:cubicBezTo>
                      <a:cubicBezTo>
                        <a:pt x="1625" y="1350"/>
                        <a:pt x="1325" y="1658"/>
                        <a:pt x="971" y="1658"/>
                      </a:cubicBezTo>
                      <a:cubicBezTo>
                        <a:pt x="930" y="1658"/>
                        <a:pt x="888" y="1653"/>
                        <a:pt x="845" y="1645"/>
                      </a:cubicBezTo>
                      <a:cubicBezTo>
                        <a:pt x="500" y="1597"/>
                        <a:pt x="60" y="1383"/>
                        <a:pt x="60" y="966"/>
                      </a:cubicBezTo>
                      <a:cubicBezTo>
                        <a:pt x="60" y="561"/>
                        <a:pt x="500" y="323"/>
                        <a:pt x="845" y="323"/>
                      </a:cubicBezTo>
                      <a:close/>
                      <a:moveTo>
                        <a:pt x="810" y="1"/>
                      </a:moveTo>
                      <a:cubicBezTo>
                        <a:pt x="307" y="1"/>
                        <a:pt x="1" y="501"/>
                        <a:pt x="24" y="966"/>
                      </a:cubicBezTo>
                      <a:cubicBezTo>
                        <a:pt x="16" y="1541"/>
                        <a:pt x="374" y="1909"/>
                        <a:pt x="789" y="1909"/>
                      </a:cubicBezTo>
                      <a:cubicBezTo>
                        <a:pt x="1009" y="1909"/>
                        <a:pt x="1246" y="1805"/>
                        <a:pt x="1453" y="1573"/>
                      </a:cubicBezTo>
                      <a:cubicBezTo>
                        <a:pt x="2024" y="990"/>
                        <a:pt x="1715" y="14"/>
                        <a:pt x="845" y="2"/>
                      </a:cubicBezTo>
                      <a:cubicBezTo>
                        <a:pt x="834" y="1"/>
                        <a:pt x="822"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8"/>
                <p:cNvSpPr/>
                <p:nvPr/>
              </p:nvSpPr>
              <p:spPr>
                <a:xfrm>
                  <a:off x="3664125" y="3197525"/>
                  <a:ext cx="102725" cy="95325"/>
                </a:xfrm>
                <a:custGeom>
                  <a:avLst/>
                  <a:gdLst/>
                  <a:ahLst/>
                  <a:cxnLst/>
                  <a:rect l="l" t="t" r="r" b="b"/>
                  <a:pathLst>
                    <a:path w="4109" h="3813" extrusionOk="0">
                      <a:moveTo>
                        <a:pt x="2056" y="1"/>
                      </a:moveTo>
                      <a:cubicBezTo>
                        <a:pt x="1955" y="1"/>
                        <a:pt x="1854" y="9"/>
                        <a:pt x="1751" y="25"/>
                      </a:cubicBezTo>
                      <a:cubicBezTo>
                        <a:pt x="715" y="192"/>
                        <a:pt x="1" y="1168"/>
                        <a:pt x="180" y="2216"/>
                      </a:cubicBezTo>
                      <a:cubicBezTo>
                        <a:pt x="330" y="3149"/>
                        <a:pt x="1137" y="3812"/>
                        <a:pt x="2054" y="3812"/>
                      </a:cubicBezTo>
                      <a:cubicBezTo>
                        <a:pt x="2154" y="3812"/>
                        <a:pt x="2256" y="3804"/>
                        <a:pt x="2358" y="3788"/>
                      </a:cubicBezTo>
                      <a:cubicBezTo>
                        <a:pt x="3406" y="3621"/>
                        <a:pt x="4109" y="2633"/>
                        <a:pt x="3942" y="1597"/>
                      </a:cubicBezTo>
                      <a:cubicBezTo>
                        <a:pt x="3781" y="663"/>
                        <a:pt x="2972" y="1"/>
                        <a:pt x="20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8"/>
                <p:cNvSpPr/>
                <p:nvPr/>
              </p:nvSpPr>
              <p:spPr>
                <a:xfrm>
                  <a:off x="3691225" y="3217500"/>
                  <a:ext cx="58075" cy="53975"/>
                </a:xfrm>
                <a:custGeom>
                  <a:avLst/>
                  <a:gdLst/>
                  <a:ahLst/>
                  <a:cxnLst/>
                  <a:rect l="l" t="t" r="r" b="b"/>
                  <a:pathLst>
                    <a:path w="2323" h="2159" extrusionOk="0">
                      <a:moveTo>
                        <a:pt x="918" y="342"/>
                      </a:moveTo>
                      <a:cubicBezTo>
                        <a:pt x="942" y="342"/>
                        <a:pt x="965" y="343"/>
                        <a:pt x="989" y="345"/>
                      </a:cubicBezTo>
                      <a:cubicBezTo>
                        <a:pt x="996" y="345"/>
                        <a:pt x="1003" y="345"/>
                        <a:pt x="1011" y="345"/>
                      </a:cubicBezTo>
                      <a:cubicBezTo>
                        <a:pt x="1430" y="345"/>
                        <a:pt x="1775" y="674"/>
                        <a:pt x="1834" y="1107"/>
                      </a:cubicBezTo>
                      <a:cubicBezTo>
                        <a:pt x="1900" y="1556"/>
                        <a:pt x="1523" y="1914"/>
                        <a:pt x="1102" y="1914"/>
                      </a:cubicBezTo>
                      <a:cubicBezTo>
                        <a:pt x="1064" y="1914"/>
                        <a:pt x="1026" y="1911"/>
                        <a:pt x="989" y="1905"/>
                      </a:cubicBezTo>
                      <a:cubicBezTo>
                        <a:pt x="560" y="1857"/>
                        <a:pt x="60" y="1596"/>
                        <a:pt x="60" y="1107"/>
                      </a:cubicBezTo>
                      <a:cubicBezTo>
                        <a:pt x="60" y="634"/>
                        <a:pt x="507" y="342"/>
                        <a:pt x="918" y="342"/>
                      </a:cubicBezTo>
                      <a:close/>
                      <a:moveTo>
                        <a:pt x="989" y="0"/>
                      </a:moveTo>
                      <a:cubicBezTo>
                        <a:pt x="393" y="0"/>
                        <a:pt x="0" y="572"/>
                        <a:pt x="36" y="1107"/>
                      </a:cubicBezTo>
                      <a:cubicBezTo>
                        <a:pt x="13" y="1740"/>
                        <a:pt x="436" y="2158"/>
                        <a:pt x="924" y="2158"/>
                      </a:cubicBezTo>
                      <a:cubicBezTo>
                        <a:pt x="1180" y="2158"/>
                        <a:pt x="1454" y="2044"/>
                        <a:pt x="1691" y="1786"/>
                      </a:cubicBezTo>
                      <a:cubicBezTo>
                        <a:pt x="2322" y="1131"/>
                        <a:pt x="1953" y="12"/>
                        <a:pt x="9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8"/>
                <p:cNvSpPr/>
                <p:nvPr/>
              </p:nvSpPr>
              <p:spPr>
                <a:xfrm>
                  <a:off x="3742425" y="3302025"/>
                  <a:ext cx="67575" cy="67600"/>
                </a:xfrm>
                <a:custGeom>
                  <a:avLst/>
                  <a:gdLst/>
                  <a:ahLst/>
                  <a:cxnLst/>
                  <a:rect l="l" t="t" r="r" b="b"/>
                  <a:pathLst>
                    <a:path w="2703" h="2704" extrusionOk="0">
                      <a:moveTo>
                        <a:pt x="1346" y="0"/>
                      </a:moveTo>
                      <a:cubicBezTo>
                        <a:pt x="596" y="0"/>
                        <a:pt x="0" y="608"/>
                        <a:pt x="0" y="1358"/>
                      </a:cubicBezTo>
                      <a:cubicBezTo>
                        <a:pt x="0" y="2096"/>
                        <a:pt x="596" y="2703"/>
                        <a:pt x="1346" y="2703"/>
                      </a:cubicBezTo>
                      <a:cubicBezTo>
                        <a:pt x="2096" y="2703"/>
                        <a:pt x="2703" y="2096"/>
                        <a:pt x="2703" y="1358"/>
                      </a:cubicBezTo>
                      <a:cubicBezTo>
                        <a:pt x="2703" y="608"/>
                        <a:pt x="2096" y="0"/>
                        <a:pt x="1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8"/>
                <p:cNvSpPr/>
                <p:nvPr/>
              </p:nvSpPr>
              <p:spPr>
                <a:xfrm>
                  <a:off x="3499825" y="3070750"/>
                  <a:ext cx="161050" cy="360475"/>
                </a:xfrm>
                <a:custGeom>
                  <a:avLst/>
                  <a:gdLst/>
                  <a:ahLst/>
                  <a:cxnLst/>
                  <a:rect l="l" t="t" r="r" b="b"/>
                  <a:pathLst>
                    <a:path w="6442" h="14419" extrusionOk="0">
                      <a:moveTo>
                        <a:pt x="1" y="0"/>
                      </a:moveTo>
                      <a:lnTo>
                        <a:pt x="1" y="14419"/>
                      </a:lnTo>
                      <a:lnTo>
                        <a:pt x="6442" y="14419"/>
                      </a:lnTo>
                      <a:lnTo>
                        <a:pt x="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8"/>
                <p:cNvSpPr/>
                <p:nvPr/>
              </p:nvSpPr>
              <p:spPr>
                <a:xfrm>
                  <a:off x="3499825" y="3431500"/>
                  <a:ext cx="161350" cy="28300"/>
                </a:xfrm>
                <a:custGeom>
                  <a:avLst/>
                  <a:gdLst/>
                  <a:ahLst/>
                  <a:cxnLst/>
                  <a:rect l="l" t="t" r="r" b="b"/>
                  <a:pathLst>
                    <a:path w="6454" h="1132" extrusionOk="0">
                      <a:moveTo>
                        <a:pt x="1" y="1"/>
                      </a:moveTo>
                      <a:lnTo>
                        <a:pt x="1" y="48"/>
                      </a:lnTo>
                      <a:cubicBezTo>
                        <a:pt x="1" y="644"/>
                        <a:pt x="489" y="1132"/>
                        <a:pt x="1084" y="1132"/>
                      </a:cubicBezTo>
                      <a:lnTo>
                        <a:pt x="5370" y="1132"/>
                      </a:lnTo>
                      <a:cubicBezTo>
                        <a:pt x="5966" y="1132"/>
                        <a:pt x="6454" y="644"/>
                        <a:pt x="6454" y="48"/>
                      </a:cubicBezTo>
                      <a:lnTo>
                        <a:pt x="64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8"/>
                <p:cNvSpPr/>
                <p:nvPr/>
              </p:nvSpPr>
              <p:spPr>
                <a:xfrm>
                  <a:off x="3500125" y="3427275"/>
                  <a:ext cx="160750" cy="8375"/>
                </a:xfrm>
                <a:custGeom>
                  <a:avLst/>
                  <a:gdLst/>
                  <a:ahLst/>
                  <a:cxnLst/>
                  <a:rect l="l" t="t" r="r" b="b"/>
                  <a:pathLst>
                    <a:path w="6430" h="335" extrusionOk="0">
                      <a:moveTo>
                        <a:pt x="4649" y="0"/>
                      </a:moveTo>
                      <a:cubicBezTo>
                        <a:pt x="3929" y="0"/>
                        <a:pt x="3217" y="123"/>
                        <a:pt x="2496" y="123"/>
                      </a:cubicBezTo>
                      <a:cubicBezTo>
                        <a:pt x="2466" y="123"/>
                        <a:pt x="2436" y="122"/>
                        <a:pt x="2406" y="122"/>
                      </a:cubicBezTo>
                      <a:cubicBezTo>
                        <a:pt x="1989" y="79"/>
                        <a:pt x="1569" y="41"/>
                        <a:pt x="1149" y="41"/>
                      </a:cubicBezTo>
                      <a:cubicBezTo>
                        <a:pt x="765" y="41"/>
                        <a:pt x="382" y="72"/>
                        <a:pt x="1" y="158"/>
                      </a:cubicBezTo>
                      <a:lnTo>
                        <a:pt x="1" y="193"/>
                      </a:lnTo>
                      <a:cubicBezTo>
                        <a:pt x="263" y="253"/>
                        <a:pt x="536" y="289"/>
                        <a:pt x="798" y="301"/>
                      </a:cubicBezTo>
                      <a:cubicBezTo>
                        <a:pt x="930" y="315"/>
                        <a:pt x="1062" y="321"/>
                        <a:pt x="1194" y="321"/>
                      </a:cubicBezTo>
                      <a:cubicBezTo>
                        <a:pt x="1598" y="321"/>
                        <a:pt x="2002" y="265"/>
                        <a:pt x="2406" y="229"/>
                      </a:cubicBezTo>
                      <a:cubicBezTo>
                        <a:pt x="2482" y="224"/>
                        <a:pt x="2558" y="222"/>
                        <a:pt x="2633" y="222"/>
                      </a:cubicBezTo>
                      <a:cubicBezTo>
                        <a:pt x="3093" y="222"/>
                        <a:pt x="3553" y="302"/>
                        <a:pt x="4013" y="313"/>
                      </a:cubicBezTo>
                      <a:cubicBezTo>
                        <a:pt x="4253" y="327"/>
                        <a:pt x="4492" y="335"/>
                        <a:pt x="4731" y="335"/>
                      </a:cubicBezTo>
                      <a:cubicBezTo>
                        <a:pt x="5297" y="335"/>
                        <a:pt x="5861" y="290"/>
                        <a:pt x="6430" y="182"/>
                      </a:cubicBezTo>
                      <a:lnTo>
                        <a:pt x="6430" y="158"/>
                      </a:lnTo>
                      <a:cubicBezTo>
                        <a:pt x="5894" y="51"/>
                        <a:pt x="5358" y="15"/>
                        <a:pt x="4823" y="3"/>
                      </a:cubicBezTo>
                      <a:cubicBezTo>
                        <a:pt x="4765" y="1"/>
                        <a:pt x="4707" y="0"/>
                        <a:pt x="4649"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8"/>
                <p:cNvSpPr/>
                <p:nvPr/>
              </p:nvSpPr>
              <p:spPr>
                <a:xfrm>
                  <a:off x="3485250" y="3039800"/>
                  <a:ext cx="190525" cy="30975"/>
                </a:xfrm>
                <a:custGeom>
                  <a:avLst/>
                  <a:gdLst/>
                  <a:ahLst/>
                  <a:cxnLst/>
                  <a:rect l="l" t="t" r="r" b="b"/>
                  <a:pathLst>
                    <a:path w="7621" h="1239" extrusionOk="0">
                      <a:moveTo>
                        <a:pt x="0" y="0"/>
                      </a:moveTo>
                      <a:lnTo>
                        <a:pt x="0" y="1238"/>
                      </a:lnTo>
                      <a:lnTo>
                        <a:pt x="7620" y="1238"/>
                      </a:lnTo>
                      <a:lnTo>
                        <a:pt x="76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8"/>
                <p:cNvSpPr/>
                <p:nvPr/>
              </p:nvSpPr>
              <p:spPr>
                <a:xfrm>
                  <a:off x="3500125" y="3070750"/>
                  <a:ext cx="161050" cy="22050"/>
                </a:xfrm>
                <a:custGeom>
                  <a:avLst/>
                  <a:gdLst/>
                  <a:ahLst/>
                  <a:cxnLst/>
                  <a:rect l="l" t="t" r="r" b="b"/>
                  <a:pathLst>
                    <a:path w="6442" h="882" extrusionOk="0">
                      <a:moveTo>
                        <a:pt x="1" y="0"/>
                      </a:moveTo>
                      <a:lnTo>
                        <a:pt x="6442" y="881"/>
                      </a:lnTo>
                      <a:lnTo>
                        <a:pt x="64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8"/>
                <p:cNvSpPr/>
                <p:nvPr/>
              </p:nvSpPr>
              <p:spPr>
                <a:xfrm>
                  <a:off x="3499825" y="2828150"/>
                  <a:ext cx="161050" cy="211950"/>
                </a:xfrm>
                <a:custGeom>
                  <a:avLst/>
                  <a:gdLst/>
                  <a:ahLst/>
                  <a:cxnLst/>
                  <a:rect l="l" t="t" r="r" b="b"/>
                  <a:pathLst>
                    <a:path w="6442" h="8478" extrusionOk="0">
                      <a:moveTo>
                        <a:pt x="1" y="1"/>
                      </a:moveTo>
                      <a:lnTo>
                        <a:pt x="1" y="8478"/>
                      </a:lnTo>
                      <a:lnTo>
                        <a:pt x="6442" y="8478"/>
                      </a:lnTo>
                      <a:lnTo>
                        <a:pt x="6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8"/>
                <p:cNvSpPr/>
                <p:nvPr/>
              </p:nvSpPr>
              <p:spPr>
                <a:xfrm>
                  <a:off x="3500125" y="3035800"/>
                  <a:ext cx="160750" cy="8425"/>
                </a:xfrm>
                <a:custGeom>
                  <a:avLst/>
                  <a:gdLst/>
                  <a:ahLst/>
                  <a:cxnLst/>
                  <a:rect l="l" t="t" r="r" b="b"/>
                  <a:pathLst>
                    <a:path w="6430" h="337" extrusionOk="0">
                      <a:moveTo>
                        <a:pt x="4587" y="0"/>
                      </a:moveTo>
                      <a:cubicBezTo>
                        <a:pt x="3886" y="0"/>
                        <a:pt x="3192" y="125"/>
                        <a:pt x="2490" y="125"/>
                      </a:cubicBezTo>
                      <a:cubicBezTo>
                        <a:pt x="2462" y="125"/>
                        <a:pt x="2434" y="125"/>
                        <a:pt x="2406" y="124"/>
                      </a:cubicBezTo>
                      <a:cubicBezTo>
                        <a:pt x="1982" y="80"/>
                        <a:pt x="1554" y="39"/>
                        <a:pt x="1127" y="39"/>
                      </a:cubicBezTo>
                      <a:cubicBezTo>
                        <a:pt x="750" y="39"/>
                        <a:pt x="374" y="71"/>
                        <a:pt x="1" y="160"/>
                      </a:cubicBezTo>
                      <a:lnTo>
                        <a:pt x="1" y="196"/>
                      </a:lnTo>
                      <a:cubicBezTo>
                        <a:pt x="263" y="255"/>
                        <a:pt x="536" y="291"/>
                        <a:pt x="798" y="303"/>
                      </a:cubicBezTo>
                      <a:cubicBezTo>
                        <a:pt x="921" y="317"/>
                        <a:pt x="1043" y="322"/>
                        <a:pt x="1165" y="322"/>
                      </a:cubicBezTo>
                      <a:cubicBezTo>
                        <a:pt x="1579" y="322"/>
                        <a:pt x="1992" y="259"/>
                        <a:pt x="2406" y="232"/>
                      </a:cubicBezTo>
                      <a:cubicBezTo>
                        <a:pt x="2482" y="226"/>
                        <a:pt x="2558" y="224"/>
                        <a:pt x="2633" y="224"/>
                      </a:cubicBezTo>
                      <a:cubicBezTo>
                        <a:pt x="3093" y="224"/>
                        <a:pt x="3553" y="305"/>
                        <a:pt x="4013" y="315"/>
                      </a:cubicBezTo>
                      <a:cubicBezTo>
                        <a:pt x="4253" y="329"/>
                        <a:pt x="4492" y="337"/>
                        <a:pt x="4731" y="337"/>
                      </a:cubicBezTo>
                      <a:cubicBezTo>
                        <a:pt x="5297" y="337"/>
                        <a:pt x="5861" y="293"/>
                        <a:pt x="6430" y="184"/>
                      </a:cubicBezTo>
                      <a:lnTo>
                        <a:pt x="6430" y="160"/>
                      </a:lnTo>
                      <a:cubicBezTo>
                        <a:pt x="5894" y="53"/>
                        <a:pt x="5358" y="17"/>
                        <a:pt x="4823" y="5"/>
                      </a:cubicBezTo>
                      <a:cubicBezTo>
                        <a:pt x="4744" y="2"/>
                        <a:pt x="4665" y="0"/>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8"/>
                <p:cNvSpPr/>
                <p:nvPr/>
              </p:nvSpPr>
              <p:spPr>
                <a:xfrm>
                  <a:off x="3485250" y="2797200"/>
                  <a:ext cx="190525" cy="30975"/>
                </a:xfrm>
                <a:custGeom>
                  <a:avLst/>
                  <a:gdLst/>
                  <a:ahLst/>
                  <a:cxnLst/>
                  <a:rect l="l" t="t" r="r" b="b"/>
                  <a:pathLst>
                    <a:path w="7621" h="1239" extrusionOk="0">
                      <a:moveTo>
                        <a:pt x="0" y="0"/>
                      </a:moveTo>
                      <a:lnTo>
                        <a:pt x="0" y="1239"/>
                      </a:lnTo>
                      <a:lnTo>
                        <a:pt x="7620" y="1239"/>
                      </a:lnTo>
                      <a:lnTo>
                        <a:pt x="76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8"/>
                <p:cNvSpPr/>
                <p:nvPr/>
              </p:nvSpPr>
              <p:spPr>
                <a:xfrm>
                  <a:off x="3500125" y="2827850"/>
                  <a:ext cx="161050" cy="18775"/>
                </a:xfrm>
                <a:custGeom>
                  <a:avLst/>
                  <a:gdLst/>
                  <a:ahLst/>
                  <a:cxnLst/>
                  <a:rect l="l" t="t" r="r" b="b"/>
                  <a:pathLst>
                    <a:path w="6442" h="751" extrusionOk="0">
                      <a:moveTo>
                        <a:pt x="1" y="1"/>
                      </a:moveTo>
                      <a:lnTo>
                        <a:pt x="6442" y="751"/>
                      </a:lnTo>
                      <a:lnTo>
                        <a:pt x="64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8"/>
                <p:cNvSpPr/>
                <p:nvPr/>
              </p:nvSpPr>
              <p:spPr>
                <a:xfrm>
                  <a:off x="3333450" y="3708625"/>
                  <a:ext cx="372975" cy="30675"/>
                </a:xfrm>
                <a:custGeom>
                  <a:avLst/>
                  <a:gdLst/>
                  <a:ahLst/>
                  <a:cxnLst/>
                  <a:rect l="l" t="t" r="r" b="b"/>
                  <a:pathLst>
                    <a:path w="14919" h="1227" extrusionOk="0">
                      <a:moveTo>
                        <a:pt x="0" y="0"/>
                      </a:moveTo>
                      <a:lnTo>
                        <a:pt x="0" y="1227"/>
                      </a:lnTo>
                      <a:lnTo>
                        <a:pt x="14919" y="1227"/>
                      </a:lnTo>
                      <a:lnTo>
                        <a:pt x="149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8"/>
                <p:cNvSpPr/>
                <p:nvPr/>
              </p:nvSpPr>
              <p:spPr>
                <a:xfrm>
                  <a:off x="3401300" y="3428825"/>
                  <a:ext cx="248275" cy="94075"/>
                </a:xfrm>
                <a:custGeom>
                  <a:avLst/>
                  <a:gdLst/>
                  <a:ahLst/>
                  <a:cxnLst/>
                  <a:rect l="l" t="t" r="r" b="b"/>
                  <a:pathLst>
                    <a:path w="9931" h="3763" extrusionOk="0">
                      <a:moveTo>
                        <a:pt x="322" y="1"/>
                      </a:moveTo>
                      <a:lnTo>
                        <a:pt x="1" y="1191"/>
                      </a:lnTo>
                      <a:lnTo>
                        <a:pt x="9609" y="3763"/>
                      </a:lnTo>
                      <a:lnTo>
                        <a:pt x="9931" y="2572"/>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8"/>
                <p:cNvSpPr/>
                <p:nvPr/>
              </p:nvSpPr>
              <p:spPr>
                <a:xfrm>
                  <a:off x="3528400" y="3501450"/>
                  <a:ext cx="89925" cy="135450"/>
                </a:xfrm>
                <a:custGeom>
                  <a:avLst/>
                  <a:gdLst/>
                  <a:ahLst/>
                  <a:cxnLst/>
                  <a:rect l="l" t="t" r="r" b="b"/>
                  <a:pathLst>
                    <a:path w="3597" h="5418" extrusionOk="0">
                      <a:moveTo>
                        <a:pt x="1287" y="1"/>
                      </a:moveTo>
                      <a:lnTo>
                        <a:pt x="1" y="4799"/>
                      </a:lnTo>
                      <a:lnTo>
                        <a:pt x="2311" y="5418"/>
                      </a:lnTo>
                      <a:lnTo>
                        <a:pt x="3596" y="620"/>
                      </a:lnTo>
                      <a:lnTo>
                        <a:pt x="12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8"/>
                <p:cNvSpPr/>
                <p:nvPr/>
              </p:nvSpPr>
              <p:spPr>
                <a:xfrm>
                  <a:off x="3531375" y="3624075"/>
                  <a:ext cx="45575" cy="31875"/>
                </a:xfrm>
                <a:custGeom>
                  <a:avLst/>
                  <a:gdLst/>
                  <a:ahLst/>
                  <a:cxnLst/>
                  <a:rect l="l" t="t" r="r" b="b"/>
                  <a:pathLst>
                    <a:path w="1823" h="1275" extrusionOk="0">
                      <a:moveTo>
                        <a:pt x="227" y="1"/>
                      </a:moveTo>
                      <a:lnTo>
                        <a:pt x="1" y="846"/>
                      </a:lnTo>
                      <a:lnTo>
                        <a:pt x="1596" y="1275"/>
                      </a:lnTo>
                      <a:lnTo>
                        <a:pt x="1822" y="418"/>
                      </a:lnTo>
                      <a:lnTo>
                        <a:pt x="2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8"/>
                <p:cNvSpPr/>
                <p:nvPr/>
              </p:nvSpPr>
              <p:spPr>
                <a:xfrm>
                  <a:off x="3532875" y="3605325"/>
                  <a:ext cx="57775" cy="15225"/>
                </a:xfrm>
                <a:custGeom>
                  <a:avLst/>
                  <a:gdLst/>
                  <a:ahLst/>
                  <a:cxnLst/>
                  <a:rect l="l" t="t" r="r" b="b"/>
                  <a:pathLst>
                    <a:path w="2311" h="609" extrusionOk="0">
                      <a:moveTo>
                        <a:pt x="0" y="1"/>
                      </a:moveTo>
                      <a:cubicBezTo>
                        <a:pt x="683" y="406"/>
                        <a:pt x="1445" y="609"/>
                        <a:pt x="2242" y="609"/>
                      </a:cubicBezTo>
                      <a:cubicBezTo>
                        <a:pt x="2264" y="609"/>
                        <a:pt x="2287" y="608"/>
                        <a:pt x="2310" y="608"/>
                      </a:cubicBezTo>
                      <a:cubicBezTo>
                        <a:pt x="1608" y="203"/>
                        <a:pt x="798" y="1"/>
                        <a:pt x="0"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8"/>
                <p:cNvSpPr/>
                <p:nvPr/>
              </p:nvSpPr>
              <p:spPr>
                <a:xfrm>
                  <a:off x="3468275" y="3482100"/>
                  <a:ext cx="77725" cy="90825"/>
                </a:xfrm>
                <a:custGeom>
                  <a:avLst/>
                  <a:gdLst/>
                  <a:ahLst/>
                  <a:cxnLst/>
                  <a:rect l="l" t="t" r="r" b="b"/>
                  <a:pathLst>
                    <a:path w="3109" h="3633" extrusionOk="0">
                      <a:moveTo>
                        <a:pt x="810" y="1"/>
                      </a:moveTo>
                      <a:lnTo>
                        <a:pt x="1" y="3013"/>
                      </a:lnTo>
                      <a:lnTo>
                        <a:pt x="2299" y="3632"/>
                      </a:lnTo>
                      <a:lnTo>
                        <a:pt x="3108" y="620"/>
                      </a:lnTo>
                      <a:lnTo>
                        <a:pt x="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8"/>
                <p:cNvSpPr/>
                <p:nvPr/>
              </p:nvSpPr>
              <p:spPr>
                <a:xfrm>
                  <a:off x="3471550" y="3559800"/>
                  <a:ext cx="45575" cy="31875"/>
                </a:xfrm>
                <a:custGeom>
                  <a:avLst/>
                  <a:gdLst/>
                  <a:ahLst/>
                  <a:cxnLst/>
                  <a:rect l="l" t="t" r="r" b="b"/>
                  <a:pathLst>
                    <a:path w="1823" h="1275" extrusionOk="0">
                      <a:moveTo>
                        <a:pt x="227" y="0"/>
                      </a:moveTo>
                      <a:lnTo>
                        <a:pt x="1" y="846"/>
                      </a:lnTo>
                      <a:lnTo>
                        <a:pt x="1596" y="1274"/>
                      </a:lnTo>
                      <a:lnTo>
                        <a:pt x="1822" y="429"/>
                      </a:lnTo>
                      <a:lnTo>
                        <a:pt x="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8"/>
                <p:cNvSpPr/>
                <p:nvPr/>
              </p:nvSpPr>
              <p:spPr>
                <a:xfrm>
                  <a:off x="3470950" y="3547300"/>
                  <a:ext cx="57775" cy="15200"/>
                </a:xfrm>
                <a:custGeom>
                  <a:avLst/>
                  <a:gdLst/>
                  <a:ahLst/>
                  <a:cxnLst/>
                  <a:rect l="l" t="t" r="r" b="b"/>
                  <a:pathLst>
                    <a:path w="2311" h="608" extrusionOk="0">
                      <a:moveTo>
                        <a:pt x="1" y="0"/>
                      </a:moveTo>
                      <a:cubicBezTo>
                        <a:pt x="684" y="405"/>
                        <a:pt x="1445" y="608"/>
                        <a:pt x="2242" y="608"/>
                      </a:cubicBezTo>
                      <a:cubicBezTo>
                        <a:pt x="2265" y="608"/>
                        <a:pt x="2288" y="608"/>
                        <a:pt x="2311" y="607"/>
                      </a:cubicBezTo>
                      <a:cubicBezTo>
                        <a:pt x="1608" y="203"/>
                        <a:pt x="810" y="0"/>
                        <a:pt x="1"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8"/>
                <p:cNvSpPr/>
                <p:nvPr/>
              </p:nvSpPr>
              <p:spPr>
                <a:xfrm>
                  <a:off x="3390600" y="3463050"/>
                  <a:ext cx="83350" cy="111650"/>
                </a:xfrm>
                <a:custGeom>
                  <a:avLst/>
                  <a:gdLst/>
                  <a:ahLst/>
                  <a:cxnLst/>
                  <a:rect l="l" t="t" r="r" b="b"/>
                  <a:pathLst>
                    <a:path w="3334" h="4466" extrusionOk="0">
                      <a:moveTo>
                        <a:pt x="1036" y="1"/>
                      </a:moveTo>
                      <a:lnTo>
                        <a:pt x="0" y="3846"/>
                      </a:lnTo>
                      <a:lnTo>
                        <a:pt x="2310" y="4466"/>
                      </a:lnTo>
                      <a:lnTo>
                        <a:pt x="3334" y="620"/>
                      </a:lnTo>
                      <a:lnTo>
                        <a:pt x="10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8"/>
                <p:cNvSpPr/>
                <p:nvPr/>
              </p:nvSpPr>
              <p:spPr>
                <a:xfrm>
                  <a:off x="3393575" y="3561275"/>
                  <a:ext cx="45550" cy="32175"/>
                </a:xfrm>
                <a:custGeom>
                  <a:avLst/>
                  <a:gdLst/>
                  <a:ahLst/>
                  <a:cxnLst/>
                  <a:rect l="l" t="t" r="r" b="b"/>
                  <a:pathLst>
                    <a:path w="1822" h="1287" extrusionOk="0">
                      <a:moveTo>
                        <a:pt x="226" y="1"/>
                      </a:moveTo>
                      <a:lnTo>
                        <a:pt x="0" y="858"/>
                      </a:lnTo>
                      <a:lnTo>
                        <a:pt x="1596" y="1287"/>
                      </a:lnTo>
                      <a:lnTo>
                        <a:pt x="1822" y="429"/>
                      </a:lnTo>
                      <a:lnTo>
                        <a:pt x="2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8"/>
                <p:cNvSpPr/>
                <p:nvPr/>
              </p:nvSpPr>
              <p:spPr>
                <a:xfrm>
                  <a:off x="3394150" y="3546100"/>
                  <a:ext cx="57475" cy="15225"/>
                </a:xfrm>
                <a:custGeom>
                  <a:avLst/>
                  <a:gdLst/>
                  <a:ahLst/>
                  <a:cxnLst/>
                  <a:rect l="l" t="t" r="r" b="b"/>
                  <a:pathLst>
                    <a:path w="2299" h="609" extrusionOk="0">
                      <a:moveTo>
                        <a:pt x="1" y="1"/>
                      </a:moveTo>
                      <a:cubicBezTo>
                        <a:pt x="661" y="406"/>
                        <a:pt x="1444" y="608"/>
                        <a:pt x="2231" y="608"/>
                      </a:cubicBezTo>
                      <a:cubicBezTo>
                        <a:pt x="2254" y="608"/>
                        <a:pt x="2276" y="608"/>
                        <a:pt x="2299" y="608"/>
                      </a:cubicBezTo>
                      <a:cubicBezTo>
                        <a:pt x="1608" y="203"/>
                        <a:pt x="799" y="1"/>
                        <a:pt x="1"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8"/>
                <p:cNvSpPr/>
                <p:nvPr/>
              </p:nvSpPr>
              <p:spPr>
                <a:xfrm>
                  <a:off x="3439100" y="3739575"/>
                  <a:ext cx="161075" cy="77425"/>
                </a:xfrm>
                <a:custGeom>
                  <a:avLst/>
                  <a:gdLst/>
                  <a:ahLst/>
                  <a:cxnLst/>
                  <a:rect l="l" t="t" r="r" b="b"/>
                  <a:pathLst>
                    <a:path w="6443" h="3097" extrusionOk="0">
                      <a:moveTo>
                        <a:pt x="1" y="1"/>
                      </a:moveTo>
                      <a:lnTo>
                        <a:pt x="1" y="3096"/>
                      </a:lnTo>
                      <a:lnTo>
                        <a:pt x="6442" y="3096"/>
                      </a:lnTo>
                      <a:lnTo>
                        <a:pt x="6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8"/>
                <p:cNvSpPr/>
                <p:nvPr/>
              </p:nvSpPr>
              <p:spPr>
                <a:xfrm>
                  <a:off x="3411725" y="3816675"/>
                  <a:ext cx="216425" cy="30675"/>
                </a:xfrm>
                <a:custGeom>
                  <a:avLst/>
                  <a:gdLst/>
                  <a:ahLst/>
                  <a:cxnLst/>
                  <a:rect l="l" t="t" r="r" b="b"/>
                  <a:pathLst>
                    <a:path w="8657" h="1227" extrusionOk="0">
                      <a:moveTo>
                        <a:pt x="0" y="0"/>
                      </a:moveTo>
                      <a:lnTo>
                        <a:pt x="0" y="1227"/>
                      </a:lnTo>
                      <a:lnTo>
                        <a:pt x="8656" y="1227"/>
                      </a:lnTo>
                      <a:lnTo>
                        <a:pt x="8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8"/>
                <p:cNvSpPr/>
                <p:nvPr/>
              </p:nvSpPr>
              <p:spPr>
                <a:xfrm>
                  <a:off x="3439100" y="3961625"/>
                  <a:ext cx="161075" cy="54800"/>
                </a:xfrm>
                <a:custGeom>
                  <a:avLst/>
                  <a:gdLst/>
                  <a:ahLst/>
                  <a:cxnLst/>
                  <a:rect l="l" t="t" r="r" b="b"/>
                  <a:pathLst>
                    <a:path w="6443" h="2192" extrusionOk="0">
                      <a:moveTo>
                        <a:pt x="1" y="1"/>
                      </a:moveTo>
                      <a:lnTo>
                        <a:pt x="1" y="2191"/>
                      </a:lnTo>
                      <a:lnTo>
                        <a:pt x="6442" y="2191"/>
                      </a:lnTo>
                      <a:lnTo>
                        <a:pt x="64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8"/>
                <p:cNvSpPr/>
                <p:nvPr/>
              </p:nvSpPr>
              <p:spPr>
                <a:xfrm>
                  <a:off x="3439400" y="3975250"/>
                  <a:ext cx="160775" cy="8500"/>
                </a:xfrm>
                <a:custGeom>
                  <a:avLst/>
                  <a:gdLst/>
                  <a:ahLst/>
                  <a:cxnLst/>
                  <a:rect l="l" t="t" r="r" b="b"/>
                  <a:pathLst>
                    <a:path w="6431" h="340" extrusionOk="0">
                      <a:moveTo>
                        <a:pt x="4662" y="1"/>
                      </a:moveTo>
                      <a:cubicBezTo>
                        <a:pt x="3970" y="1"/>
                        <a:pt x="3270" y="125"/>
                        <a:pt x="2578" y="125"/>
                      </a:cubicBezTo>
                      <a:cubicBezTo>
                        <a:pt x="2525" y="125"/>
                        <a:pt x="2471" y="124"/>
                        <a:pt x="2418" y="122"/>
                      </a:cubicBezTo>
                      <a:cubicBezTo>
                        <a:pt x="1995" y="79"/>
                        <a:pt x="1575" y="42"/>
                        <a:pt x="1155" y="42"/>
                      </a:cubicBezTo>
                      <a:cubicBezTo>
                        <a:pt x="771" y="42"/>
                        <a:pt x="387" y="73"/>
                        <a:pt x="1" y="158"/>
                      </a:cubicBezTo>
                      <a:lnTo>
                        <a:pt x="1" y="206"/>
                      </a:lnTo>
                      <a:cubicBezTo>
                        <a:pt x="275" y="265"/>
                        <a:pt x="537" y="289"/>
                        <a:pt x="810" y="301"/>
                      </a:cubicBezTo>
                      <a:cubicBezTo>
                        <a:pt x="942" y="316"/>
                        <a:pt x="1074" y="322"/>
                        <a:pt x="1206" y="322"/>
                      </a:cubicBezTo>
                      <a:cubicBezTo>
                        <a:pt x="1610" y="322"/>
                        <a:pt x="2014" y="265"/>
                        <a:pt x="2418" y="230"/>
                      </a:cubicBezTo>
                      <a:cubicBezTo>
                        <a:pt x="2476" y="227"/>
                        <a:pt x="2535" y="226"/>
                        <a:pt x="2594" y="226"/>
                      </a:cubicBezTo>
                      <a:cubicBezTo>
                        <a:pt x="3071" y="226"/>
                        <a:pt x="3548" y="304"/>
                        <a:pt x="4025" y="325"/>
                      </a:cubicBezTo>
                      <a:cubicBezTo>
                        <a:pt x="4232" y="334"/>
                        <a:pt x="4440" y="339"/>
                        <a:pt x="4648" y="339"/>
                      </a:cubicBezTo>
                      <a:cubicBezTo>
                        <a:pt x="5242" y="339"/>
                        <a:pt x="5839" y="297"/>
                        <a:pt x="6430" y="182"/>
                      </a:cubicBezTo>
                      <a:lnTo>
                        <a:pt x="6430" y="158"/>
                      </a:lnTo>
                      <a:cubicBezTo>
                        <a:pt x="5894" y="51"/>
                        <a:pt x="5359" y="27"/>
                        <a:pt x="4823" y="3"/>
                      </a:cubicBezTo>
                      <a:cubicBezTo>
                        <a:pt x="4769" y="2"/>
                        <a:pt x="4716" y="1"/>
                        <a:pt x="4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8"/>
                <p:cNvSpPr/>
                <p:nvPr/>
              </p:nvSpPr>
              <p:spPr>
                <a:xfrm>
                  <a:off x="3439400" y="3993950"/>
                  <a:ext cx="160775" cy="8375"/>
                </a:xfrm>
                <a:custGeom>
                  <a:avLst/>
                  <a:gdLst/>
                  <a:ahLst/>
                  <a:cxnLst/>
                  <a:rect l="l" t="t" r="r" b="b"/>
                  <a:pathLst>
                    <a:path w="6431" h="335" extrusionOk="0">
                      <a:moveTo>
                        <a:pt x="4590" y="0"/>
                      </a:moveTo>
                      <a:cubicBezTo>
                        <a:pt x="3896" y="0"/>
                        <a:pt x="3194" y="125"/>
                        <a:pt x="2501" y="125"/>
                      </a:cubicBezTo>
                      <a:cubicBezTo>
                        <a:pt x="2473" y="125"/>
                        <a:pt x="2445" y="125"/>
                        <a:pt x="2418" y="124"/>
                      </a:cubicBezTo>
                      <a:cubicBezTo>
                        <a:pt x="1987" y="74"/>
                        <a:pt x="1560" y="33"/>
                        <a:pt x="1132" y="33"/>
                      </a:cubicBezTo>
                      <a:cubicBezTo>
                        <a:pt x="756" y="33"/>
                        <a:pt x="380" y="65"/>
                        <a:pt x="1" y="148"/>
                      </a:cubicBezTo>
                      <a:lnTo>
                        <a:pt x="1" y="196"/>
                      </a:lnTo>
                      <a:cubicBezTo>
                        <a:pt x="275" y="255"/>
                        <a:pt x="537" y="291"/>
                        <a:pt x="810" y="303"/>
                      </a:cubicBezTo>
                      <a:cubicBezTo>
                        <a:pt x="933" y="317"/>
                        <a:pt x="1055" y="322"/>
                        <a:pt x="1178" y="322"/>
                      </a:cubicBezTo>
                      <a:cubicBezTo>
                        <a:pt x="1591" y="322"/>
                        <a:pt x="2004" y="259"/>
                        <a:pt x="2418" y="232"/>
                      </a:cubicBezTo>
                      <a:cubicBezTo>
                        <a:pt x="2494" y="227"/>
                        <a:pt x="2570" y="224"/>
                        <a:pt x="2646" y="224"/>
                      </a:cubicBezTo>
                      <a:cubicBezTo>
                        <a:pt x="3105" y="224"/>
                        <a:pt x="3565" y="305"/>
                        <a:pt x="4025" y="315"/>
                      </a:cubicBezTo>
                      <a:cubicBezTo>
                        <a:pt x="4244" y="328"/>
                        <a:pt x="4465" y="335"/>
                        <a:pt x="4685" y="335"/>
                      </a:cubicBezTo>
                      <a:cubicBezTo>
                        <a:pt x="5267" y="335"/>
                        <a:pt x="5852" y="288"/>
                        <a:pt x="6430" y="184"/>
                      </a:cubicBezTo>
                      <a:lnTo>
                        <a:pt x="6430" y="148"/>
                      </a:lnTo>
                      <a:cubicBezTo>
                        <a:pt x="5894" y="53"/>
                        <a:pt x="5359" y="17"/>
                        <a:pt x="4823" y="5"/>
                      </a:cubicBezTo>
                      <a:cubicBezTo>
                        <a:pt x="4745" y="2"/>
                        <a:pt x="4668" y="0"/>
                        <a:pt x="4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8"/>
                <p:cNvSpPr/>
                <p:nvPr/>
              </p:nvSpPr>
              <p:spPr>
                <a:xfrm>
                  <a:off x="3439400" y="3812375"/>
                  <a:ext cx="160775" cy="8400"/>
                </a:xfrm>
                <a:custGeom>
                  <a:avLst/>
                  <a:gdLst/>
                  <a:ahLst/>
                  <a:cxnLst/>
                  <a:rect l="l" t="t" r="r" b="b"/>
                  <a:pathLst>
                    <a:path w="6431" h="336" extrusionOk="0">
                      <a:moveTo>
                        <a:pt x="4590" y="1"/>
                      </a:moveTo>
                      <a:cubicBezTo>
                        <a:pt x="3896" y="1"/>
                        <a:pt x="3194" y="125"/>
                        <a:pt x="2501" y="125"/>
                      </a:cubicBezTo>
                      <a:cubicBezTo>
                        <a:pt x="2473" y="125"/>
                        <a:pt x="2445" y="125"/>
                        <a:pt x="2418" y="125"/>
                      </a:cubicBezTo>
                      <a:cubicBezTo>
                        <a:pt x="1987" y="74"/>
                        <a:pt x="1560" y="33"/>
                        <a:pt x="1132" y="33"/>
                      </a:cubicBezTo>
                      <a:cubicBezTo>
                        <a:pt x="756" y="33"/>
                        <a:pt x="380" y="65"/>
                        <a:pt x="1" y="149"/>
                      </a:cubicBezTo>
                      <a:lnTo>
                        <a:pt x="1" y="196"/>
                      </a:lnTo>
                      <a:cubicBezTo>
                        <a:pt x="275" y="256"/>
                        <a:pt x="537" y="291"/>
                        <a:pt x="810" y="303"/>
                      </a:cubicBezTo>
                      <a:cubicBezTo>
                        <a:pt x="933" y="317"/>
                        <a:pt x="1055" y="322"/>
                        <a:pt x="1178" y="322"/>
                      </a:cubicBezTo>
                      <a:cubicBezTo>
                        <a:pt x="1591" y="322"/>
                        <a:pt x="2004" y="259"/>
                        <a:pt x="2418" y="232"/>
                      </a:cubicBezTo>
                      <a:cubicBezTo>
                        <a:pt x="2494" y="227"/>
                        <a:pt x="2570" y="225"/>
                        <a:pt x="2646" y="225"/>
                      </a:cubicBezTo>
                      <a:cubicBezTo>
                        <a:pt x="3105" y="225"/>
                        <a:pt x="3565" y="305"/>
                        <a:pt x="4025" y="315"/>
                      </a:cubicBezTo>
                      <a:cubicBezTo>
                        <a:pt x="4244" y="328"/>
                        <a:pt x="4465" y="335"/>
                        <a:pt x="4685" y="335"/>
                      </a:cubicBezTo>
                      <a:cubicBezTo>
                        <a:pt x="5267" y="335"/>
                        <a:pt x="5852" y="288"/>
                        <a:pt x="6430" y="184"/>
                      </a:cubicBezTo>
                      <a:lnTo>
                        <a:pt x="6430" y="149"/>
                      </a:lnTo>
                      <a:cubicBezTo>
                        <a:pt x="5894" y="53"/>
                        <a:pt x="5359" y="18"/>
                        <a:pt x="4823" y="6"/>
                      </a:cubicBezTo>
                      <a:cubicBezTo>
                        <a:pt x="4745" y="2"/>
                        <a:pt x="4668" y="1"/>
                        <a:pt x="4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8"/>
                <p:cNvSpPr/>
                <p:nvPr/>
              </p:nvSpPr>
              <p:spPr>
                <a:xfrm>
                  <a:off x="2842300" y="3736600"/>
                  <a:ext cx="322400" cy="350675"/>
                </a:xfrm>
                <a:custGeom>
                  <a:avLst/>
                  <a:gdLst/>
                  <a:ahLst/>
                  <a:cxnLst/>
                  <a:rect l="l" t="t" r="r" b="b"/>
                  <a:pathLst>
                    <a:path w="12896" h="14027" extrusionOk="0">
                      <a:moveTo>
                        <a:pt x="1" y="1"/>
                      </a:moveTo>
                      <a:lnTo>
                        <a:pt x="1" y="14026"/>
                      </a:lnTo>
                      <a:lnTo>
                        <a:pt x="12895" y="14026"/>
                      </a:lnTo>
                      <a:lnTo>
                        <a:pt x="128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8"/>
                <p:cNvSpPr/>
                <p:nvPr/>
              </p:nvSpPr>
              <p:spPr>
                <a:xfrm>
                  <a:off x="2757475" y="3736900"/>
                  <a:ext cx="84550" cy="83375"/>
                </a:xfrm>
                <a:custGeom>
                  <a:avLst/>
                  <a:gdLst/>
                  <a:ahLst/>
                  <a:cxnLst/>
                  <a:rect l="l" t="t" r="r" b="b"/>
                  <a:pathLst>
                    <a:path w="3382" h="3335" extrusionOk="0">
                      <a:moveTo>
                        <a:pt x="1" y="0"/>
                      </a:moveTo>
                      <a:lnTo>
                        <a:pt x="3382" y="3334"/>
                      </a:lnTo>
                      <a:lnTo>
                        <a:pt x="3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8"/>
                <p:cNvSpPr/>
                <p:nvPr/>
              </p:nvSpPr>
              <p:spPr>
                <a:xfrm>
                  <a:off x="3037875" y="3846900"/>
                  <a:ext cx="126525" cy="7900"/>
                </a:xfrm>
                <a:custGeom>
                  <a:avLst/>
                  <a:gdLst/>
                  <a:ahLst/>
                  <a:cxnLst/>
                  <a:rect l="l" t="t" r="r" b="b"/>
                  <a:pathLst>
                    <a:path w="5061" h="316" extrusionOk="0">
                      <a:moveTo>
                        <a:pt x="1568" y="1"/>
                      </a:moveTo>
                      <a:cubicBezTo>
                        <a:pt x="1034" y="1"/>
                        <a:pt x="506" y="33"/>
                        <a:pt x="0" y="137"/>
                      </a:cubicBezTo>
                      <a:lnTo>
                        <a:pt x="0" y="172"/>
                      </a:lnTo>
                      <a:cubicBezTo>
                        <a:pt x="537" y="277"/>
                        <a:pt x="1064" y="316"/>
                        <a:pt x="1591" y="316"/>
                      </a:cubicBezTo>
                      <a:cubicBezTo>
                        <a:pt x="1905" y="316"/>
                        <a:pt x="2220" y="302"/>
                        <a:pt x="2536" y="280"/>
                      </a:cubicBezTo>
                      <a:cubicBezTo>
                        <a:pt x="3179" y="256"/>
                        <a:pt x="4441" y="196"/>
                        <a:pt x="5060" y="172"/>
                      </a:cubicBezTo>
                      <a:lnTo>
                        <a:pt x="5060" y="137"/>
                      </a:lnTo>
                      <a:lnTo>
                        <a:pt x="3798" y="77"/>
                      </a:lnTo>
                      <a:cubicBezTo>
                        <a:pt x="3076" y="63"/>
                        <a:pt x="2317" y="1"/>
                        <a:pt x="1568"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8"/>
                <p:cNvSpPr/>
                <p:nvPr/>
              </p:nvSpPr>
              <p:spPr>
                <a:xfrm>
                  <a:off x="3079550" y="3896125"/>
                  <a:ext cx="84850" cy="7800"/>
                </a:xfrm>
                <a:custGeom>
                  <a:avLst/>
                  <a:gdLst/>
                  <a:ahLst/>
                  <a:cxnLst/>
                  <a:rect l="l" t="t" r="r" b="b"/>
                  <a:pathLst>
                    <a:path w="3394" h="312" extrusionOk="0">
                      <a:moveTo>
                        <a:pt x="1050" y="0"/>
                      </a:moveTo>
                      <a:cubicBezTo>
                        <a:pt x="701" y="0"/>
                        <a:pt x="353" y="37"/>
                        <a:pt x="0" y="132"/>
                      </a:cubicBezTo>
                      <a:lnTo>
                        <a:pt x="0" y="168"/>
                      </a:lnTo>
                      <a:cubicBezTo>
                        <a:pt x="358" y="272"/>
                        <a:pt x="711" y="311"/>
                        <a:pt x="1065" y="311"/>
                      </a:cubicBezTo>
                      <a:cubicBezTo>
                        <a:pt x="1277" y="311"/>
                        <a:pt x="1489" y="297"/>
                        <a:pt x="1703" y="275"/>
                      </a:cubicBezTo>
                      <a:cubicBezTo>
                        <a:pt x="2191" y="251"/>
                        <a:pt x="2905" y="216"/>
                        <a:pt x="3393" y="168"/>
                      </a:cubicBezTo>
                      <a:lnTo>
                        <a:pt x="3393" y="132"/>
                      </a:lnTo>
                      <a:cubicBezTo>
                        <a:pt x="3120" y="120"/>
                        <a:pt x="2834" y="97"/>
                        <a:pt x="2548" y="73"/>
                      </a:cubicBezTo>
                      <a:lnTo>
                        <a:pt x="1703" y="37"/>
                      </a:lnTo>
                      <a:cubicBezTo>
                        <a:pt x="1484" y="14"/>
                        <a:pt x="1267" y="0"/>
                        <a:pt x="1050"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8"/>
                <p:cNvSpPr/>
                <p:nvPr/>
              </p:nvSpPr>
              <p:spPr>
                <a:xfrm>
                  <a:off x="3037875" y="3945500"/>
                  <a:ext cx="126525" cy="7825"/>
                </a:xfrm>
                <a:custGeom>
                  <a:avLst/>
                  <a:gdLst/>
                  <a:ahLst/>
                  <a:cxnLst/>
                  <a:rect l="l" t="t" r="r" b="b"/>
                  <a:pathLst>
                    <a:path w="5061" h="313" extrusionOk="0">
                      <a:moveTo>
                        <a:pt x="1588" y="1"/>
                      </a:moveTo>
                      <a:cubicBezTo>
                        <a:pt x="1047" y="1"/>
                        <a:pt x="512" y="35"/>
                        <a:pt x="0" y="146"/>
                      </a:cubicBezTo>
                      <a:lnTo>
                        <a:pt x="0" y="169"/>
                      </a:lnTo>
                      <a:cubicBezTo>
                        <a:pt x="537" y="274"/>
                        <a:pt x="1064" y="313"/>
                        <a:pt x="1591" y="313"/>
                      </a:cubicBezTo>
                      <a:cubicBezTo>
                        <a:pt x="1905" y="313"/>
                        <a:pt x="2220" y="299"/>
                        <a:pt x="2536" y="277"/>
                      </a:cubicBezTo>
                      <a:cubicBezTo>
                        <a:pt x="3179" y="265"/>
                        <a:pt x="4441" y="205"/>
                        <a:pt x="5060" y="169"/>
                      </a:cubicBezTo>
                      <a:lnTo>
                        <a:pt x="5060" y="146"/>
                      </a:lnTo>
                      <a:lnTo>
                        <a:pt x="3798" y="86"/>
                      </a:lnTo>
                      <a:cubicBezTo>
                        <a:pt x="3082" y="65"/>
                        <a:pt x="2330" y="1"/>
                        <a:pt x="1588"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8"/>
                <p:cNvSpPr/>
                <p:nvPr/>
              </p:nvSpPr>
              <p:spPr>
                <a:xfrm>
                  <a:off x="3079550" y="3994650"/>
                  <a:ext cx="84850" cy="7800"/>
                </a:xfrm>
                <a:custGeom>
                  <a:avLst/>
                  <a:gdLst/>
                  <a:ahLst/>
                  <a:cxnLst/>
                  <a:rect l="l" t="t" r="r" b="b"/>
                  <a:pathLst>
                    <a:path w="3394" h="312" extrusionOk="0">
                      <a:moveTo>
                        <a:pt x="1065" y="1"/>
                      </a:moveTo>
                      <a:cubicBezTo>
                        <a:pt x="711" y="1"/>
                        <a:pt x="358" y="40"/>
                        <a:pt x="0" y="144"/>
                      </a:cubicBezTo>
                      <a:lnTo>
                        <a:pt x="0" y="168"/>
                      </a:lnTo>
                      <a:cubicBezTo>
                        <a:pt x="358" y="272"/>
                        <a:pt x="711" y="311"/>
                        <a:pt x="1065" y="311"/>
                      </a:cubicBezTo>
                      <a:cubicBezTo>
                        <a:pt x="1277" y="311"/>
                        <a:pt x="1489" y="297"/>
                        <a:pt x="1703" y="275"/>
                      </a:cubicBezTo>
                      <a:cubicBezTo>
                        <a:pt x="2191" y="263"/>
                        <a:pt x="2905" y="216"/>
                        <a:pt x="3393" y="168"/>
                      </a:cubicBezTo>
                      <a:lnTo>
                        <a:pt x="3393" y="132"/>
                      </a:lnTo>
                      <a:cubicBezTo>
                        <a:pt x="3120" y="120"/>
                        <a:pt x="2834" y="96"/>
                        <a:pt x="2548" y="73"/>
                      </a:cubicBezTo>
                      <a:lnTo>
                        <a:pt x="1703" y="37"/>
                      </a:lnTo>
                      <a:cubicBezTo>
                        <a:pt x="1489" y="15"/>
                        <a:pt x="1277" y="1"/>
                        <a:pt x="1065"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8"/>
                <p:cNvSpPr/>
                <p:nvPr/>
              </p:nvSpPr>
              <p:spPr>
                <a:xfrm>
                  <a:off x="561975" y="2754925"/>
                  <a:ext cx="291125" cy="264650"/>
                </a:xfrm>
                <a:custGeom>
                  <a:avLst/>
                  <a:gdLst/>
                  <a:ahLst/>
                  <a:cxnLst/>
                  <a:rect l="l" t="t" r="r" b="b"/>
                  <a:pathLst>
                    <a:path w="11645" h="10586" extrusionOk="0">
                      <a:moveTo>
                        <a:pt x="202" y="1"/>
                      </a:moveTo>
                      <a:lnTo>
                        <a:pt x="0" y="239"/>
                      </a:lnTo>
                      <a:lnTo>
                        <a:pt x="11442" y="10585"/>
                      </a:lnTo>
                      <a:lnTo>
                        <a:pt x="11644" y="10359"/>
                      </a:lnTo>
                      <a:lnTo>
                        <a:pt x="2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8"/>
                <p:cNvSpPr/>
                <p:nvPr/>
              </p:nvSpPr>
              <p:spPr>
                <a:xfrm>
                  <a:off x="846825" y="2638550"/>
                  <a:ext cx="88725" cy="378950"/>
                </a:xfrm>
                <a:custGeom>
                  <a:avLst/>
                  <a:gdLst/>
                  <a:ahLst/>
                  <a:cxnLst/>
                  <a:rect l="l" t="t" r="r" b="b"/>
                  <a:pathLst>
                    <a:path w="3549" h="15158" extrusionOk="0">
                      <a:moveTo>
                        <a:pt x="3239" y="0"/>
                      </a:moveTo>
                      <a:lnTo>
                        <a:pt x="0" y="15086"/>
                      </a:lnTo>
                      <a:lnTo>
                        <a:pt x="310" y="15157"/>
                      </a:lnTo>
                      <a:lnTo>
                        <a:pt x="3548" y="60"/>
                      </a:lnTo>
                      <a:lnTo>
                        <a:pt x="32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8"/>
                <p:cNvSpPr/>
                <p:nvPr/>
              </p:nvSpPr>
              <p:spPr>
                <a:xfrm>
                  <a:off x="563150" y="2635875"/>
                  <a:ext cx="369725" cy="125625"/>
                </a:xfrm>
                <a:custGeom>
                  <a:avLst/>
                  <a:gdLst/>
                  <a:ahLst/>
                  <a:cxnLst/>
                  <a:rect l="l" t="t" r="r" b="b"/>
                  <a:pathLst>
                    <a:path w="14789" h="5025" extrusionOk="0">
                      <a:moveTo>
                        <a:pt x="14693" y="0"/>
                      </a:moveTo>
                      <a:lnTo>
                        <a:pt x="1" y="4727"/>
                      </a:lnTo>
                      <a:lnTo>
                        <a:pt x="96" y="5025"/>
                      </a:lnTo>
                      <a:lnTo>
                        <a:pt x="14788" y="298"/>
                      </a:lnTo>
                      <a:lnTo>
                        <a:pt x="146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8"/>
                <p:cNvSpPr/>
                <p:nvPr/>
              </p:nvSpPr>
              <p:spPr>
                <a:xfrm>
                  <a:off x="859925" y="2569975"/>
                  <a:ext cx="143475" cy="139275"/>
                </a:xfrm>
                <a:custGeom>
                  <a:avLst/>
                  <a:gdLst/>
                  <a:ahLst/>
                  <a:cxnLst/>
                  <a:rect l="l" t="t" r="r" b="b"/>
                  <a:pathLst>
                    <a:path w="5739" h="5571" extrusionOk="0">
                      <a:moveTo>
                        <a:pt x="2882" y="1"/>
                      </a:moveTo>
                      <a:cubicBezTo>
                        <a:pt x="1413" y="1"/>
                        <a:pt x="187" y="1140"/>
                        <a:pt x="95" y="2624"/>
                      </a:cubicBezTo>
                      <a:cubicBezTo>
                        <a:pt x="0" y="4148"/>
                        <a:pt x="1179" y="5470"/>
                        <a:pt x="2715" y="5565"/>
                      </a:cubicBezTo>
                      <a:cubicBezTo>
                        <a:pt x="2773" y="5569"/>
                        <a:pt x="2830" y="5571"/>
                        <a:pt x="2887" y="5571"/>
                      </a:cubicBezTo>
                      <a:cubicBezTo>
                        <a:pt x="4337" y="5571"/>
                        <a:pt x="5564" y="4424"/>
                        <a:pt x="5656" y="2946"/>
                      </a:cubicBezTo>
                      <a:cubicBezTo>
                        <a:pt x="5739" y="1422"/>
                        <a:pt x="4572" y="100"/>
                        <a:pt x="3036" y="5"/>
                      </a:cubicBezTo>
                      <a:cubicBezTo>
                        <a:pt x="2984" y="2"/>
                        <a:pt x="2933" y="1"/>
                        <a:pt x="2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8"/>
                <p:cNvSpPr/>
                <p:nvPr/>
              </p:nvSpPr>
              <p:spPr>
                <a:xfrm>
                  <a:off x="486950" y="2688350"/>
                  <a:ext cx="155400" cy="139175"/>
                </a:xfrm>
                <a:custGeom>
                  <a:avLst/>
                  <a:gdLst/>
                  <a:ahLst/>
                  <a:cxnLst/>
                  <a:rect l="l" t="t" r="r" b="b"/>
                  <a:pathLst>
                    <a:path w="6216" h="5567" extrusionOk="0">
                      <a:moveTo>
                        <a:pt x="3105" y="1"/>
                      </a:moveTo>
                      <a:cubicBezTo>
                        <a:pt x="2329" y="1"/>
                        <a:pt x="1558" y="325"/>
                        <a:pt x="1013" y="961"/>
                      </a:cubicBezTo>
                      <a:cubicBezTo>
                        <a:pt x="1" y="2116"/>
                        <a:pt x="120" y="3878"/>
                        <a:pt x="1275" y="4878"/>
                      </a:cubicBezTo>
                      <a:cubicBezTo>
                        <a:pt x="1807" y="5340"/>
                        <a:pt x="2463" y="5566"/>
                        <a:pt x="3114" y="5566"/>
                      </a:cubicBezTo>
                      <a:cubicBezTo>
                        <a:pt x="3890" y="5566"/>
                        <a:pt x="4660" y="5245"/>
                        <a:pt x="5204" y="4616"/>
                      </a:cubicBezTo>
                      <a:cubicBezTo>
                        <a:pt x="6216" y="3450"/>
                        <a:pt x="6097" y="1699"/>
                        <a:pt x="4930" y="687"/>
                      </a:cubicBezTo>
                      <a:cubicBezTo>
                        <a:pt x="4404" y="227"/>
                        <a:pt x="3753" y="1"/>
                        <a:pt x="31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8"/>
                <p:cNvSpPr/>
                <p:nvPr/>
              </p:nvSpPr>
              <p:spPr>
                <a:xfrm>
                  <a:off x="779250" y="2947125"/>
                  <a:ext cx="142900" cy="139200"/>
                </a:xfrm>
                <a:custGeom>
                  <a:avLst/>
                  <a:gdLst/>
                  <a:ahLst/>
                  <a:cxnLst/>
                  <a:rect l="l" t="t" r="r" b="b"/>
                  <a:pathLst>
                    <a:path w="5716" h="5568" extrusionOk="0">
                      <a:moveTo>
                        <a:pt x="2867" y="0"/>
                      </a:moveTo>
                      <a:cubicBezTo>
                        <a:pt x="2817" y="0"/>
                        <a:pt x="2766" y="1"/>
                        <a:pt x="2715" y="4"/>
                      </a:cubicBezTo>
                      <a:cubicBezTo>
                        <a:pt x="1179" y="76"/>
                        <a:pt x="1" y="1385"/>
                        <a:pt x="72" y="2921"/>
                      </a:cubicBezTo>
                      <a:cubicBezTo>
                        <a:pt x="153" y="4413"/>
                        <a:pt x="1379" y="5568"/>
                        <a:pt x="2857" y="5568"/>
                      </a:cubicBezTo>
                      <a:cubicBezTo>
                        <a:pt x="2901" y="5568"/>
                        <a:pt x="2945" y="5566"/>
                        <a:pt x="2989" y="5564"/>
                      </a:cubicBezTo>
                      <a:cubicBezTo>
                        <a:pt x="4525" y="5481"/>
                        <a:pt x="5716" y="4183"/>
                        <a:pt x="5632" y="2647"/>
                      </a:cubicBezTo>
                      <a:cubicBezTo>
                        <a:pt x="5563" y="1162"/>
                        <a:pt x="4336" y="0"/>
                        <a:pt x="2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8"/>
                <p:cNvSpPr/>
                <p:nvPr/>
              </p:nvSpPr>
              <p:spPr>
                <a:xfrm>
                  <a:off x="1115000" y="2223625"/>
                  <a:ext cx="107775" cy="75025"/>
                </a:xfrm>
                <a:custGeom>
                  <a:avLst/>
                  <a:gdLst/>
                  <a:ahLst/>
                  <a:cxnLst/>
                  <a:rect l="l" t="t" r="r" b="b"/>
                  <a:pathLst>
                    <a:path w="4311" h="3001" extrusionOk="0">
                      <a:moveTo>
                        <a:pt x="3775" y="0"/>
                      </a:moveTo>
                      <a:lnTo>
                        <a:pt x="1" y="2000"/>
                      </a:lnTo>
                      <a:lnTo>
                        <a:pt x="537" y="3001"/>
                      </a:lnTo>
                      <a:lnTo>
                        <a:pt x="4311" y="1000"/>
                      </a:lnTo>
                      <a:lnTo>
                        <a:pt x="3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8"/>
                <p:cNvSpPr/>
                <p:nvPr/>
              </p:nvSpPr>
              <p:spPr>
                <a:xfrm>
                  <a:off x="1143000" y="2256950"/>
                  <a:ext cx="227425" cy="342825"/>
                </a:xfrm>
                <a:custGeom>
                  <a:avLst/>
                  <a:gdLst/>
                  <a:ahLst/>
                  <a:cxnLst/>
                  <a:rect l="l" t="t" r="r" b="b"/>
                  <a:pathLst>
                    <a:path w="9097" h="13713" extrusionOk="0">
                      <a:moveTo>
                        <a:pt x="2572" y="1"/>
                      </a:moveTo>
                      <a:lnTo>
                        <a:pt x="0" y="1370"/>
                      </a:lnTo>
                      <a:lnTo>
                        <a:pt x="6156" y="12978"/>
                      </a:lnTo>
                      <a:cubicBezTo>
                        <a:pt x="6403" y="13448"/>
                        <a:pt x="6889" y="13712"/>
                        <a:pt x="7386" y="13712"/>
                      </a:cubicBezTo>
                      <a:cubicBezTo>
                        <a:pt x="7608" y="13712"/>
                        <a:pt x="7831" y="13660"/>
                        <a:pt x="8037" y="13550"/>
                      </a:cubicBezTo>
                      <a:lnTo>
                        <a:pt x="8156" y="13490"/>
                      </a:lnTo>
                      <a:cubicBezTo>
                        <a:pt x="8846" y="13133"/>
                        <a:pt x="9096" y="12288"/>
                        <a:pt x="8739" y="11621"/>
                      </a:cubicBezTo>
                      <a:lnTo>
                        <a:pt x="25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8"/>
                <p:cNvSpPr/>
                <p:nvPr/>
              </p:nvSpPr>
              <p:spPr>
                <a:xfrm>
                  <a:off x="1181675" y="2363225"/>
                  <a:ext cx="184275" cy="235700"/>
                </a:xfrm>
                <a:custGeom>
                  <a:avLst/>
                  <a:gdLst/>
                  <a:ahLst/>
                  <a:cxnLst/>
                  <a:rect l="l" t="t" r="r" b="b"/>
                  <a:pathLst>
                    <a:path w="7371" h="9428" extrusionOk="0">
                      <a:moveTo>
                        <a:pt x="1" y="0"/>
                      </a:moveTo>
                      <a:lnTo>
                        <a:pt x="4585" y="8644"/>
                      </a:lnTo>
                      <a:cubicBezTo>
                        <a:pt x="4843" y="9143"/>
                        <a:pt x="5350" y="9427"/>
                        <a:pt x="5877" y="9427"/>
                      </a:cubicBezTo>
                      <a:cubicBezTo>
                        <a:pt x="6104" y="9427"/>
                        <a:pt x="6334" y="9374"/>
                        <a:pt x="6549" y="9263"/>
                      </a:cubicBezTo>
                      <a:cubicBezTo>
                        <a:pt x="6906" y="9061"/>
                        <a:pt x="7156" y="8751"/>
                        <a:pt x="7264" y="8394"/>
                      </a:cubicBezTo>
                      <a:cubicBezTo>
                        <a:pt x="7371" y="8049"/>
                        <a:pt x="7359" y="7656"/>
                        <a:pt x="7156" y="7299"/>
                      </a:cubicBezTo>
                      <a:lnTo>
                        <a:pt x="4347" y="2000"/>
                      </a:lnTo>
                      <a:cubicBezTo>
                        <a:pt x="4277" y="2033"/>
                        <a:pt x="4199" y="2048"/>
                        <a:pt x="4113" y="2048"/>
                      </a:cubicBezTo>
                      <a:cubicBezTo>
                        <a:pt x="3313" y="2048"/>
                        <a:pt x="1817" y="75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8"/>
                <p:cNvSpPr/>
                <p:nvPr/>
              </p:nvSpPr>
              <p:spPr>
                <a:xfrm>
                  <a:off x="1187925" y="2289100"/>
                  <a:ext cx="36950" cy="19975"/>
                </a:xfrm>
                <a:custGeom>
                  <a:avLst/>
                  <a:gdLst/>
                  <a:ahLst/>
                  <a:cxnLst/>
                  <a:rect l="l" t="t" r="r" b="b"/>
                  <a:pathLst>
                    <a:path w="1478" h="799" extrusionOk="0">
                      <a:moveTo>
                        <a:pt x="1453" y="1"/>
                      </a:moveTo>
                      <a:cubicBezTo>
                        <a:pt x="1191" y="84"/>
                        <a:pt x="930" y="179"/>
                        <a:pt x="680" y="286"/>
                      </a:cubicBezTo>
                      <a:cubicBezTo>
                        <a:pt x="406" y="358"/>
                        <a:pt x="168" y="501"/>
                        <a:pt x="1" y="763"/>
                      </a:cubicBezTo>
                      <a:lnTo>
                        <a:pt x="25" y="798"/>
                      </a:lnTo>
                      <a:cubicBezTo>
                        <a:pt x="179" y="798"/>
                        <a:pt x="322" y="763"/>
                        <a:pt x="453" y="715"/>
                      </a:cubicBezTo>
                      <a:cubicBezTo>
                        <a:pt x="810" y="524"/>
                        <a:pt x="1132" y="263"/>
                        <a:pt x="1477" y="24"/>
                      </a:cubicBezTo>
                      <a:lnTo>
                        <a:pt x="1453" y="1"/>
                      </a:ln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8"/>
                <p:cNvSpPr/>
                <p:nvPr/>
              </p:nvSpPr>
              <p:spPr>
                <a:xfrm>
                  <a:off x="1215025" y="2316775"/>
                  <a:ext cx="24725" cy="14500"/>
                </a:xfrm>
                <a:custGeom>
                  <a:avLst/>
                  <a:gdLst/>
                  <a:ahLst/>
                  <a:cxnLst/>
                  <a:rect l="l" t="t" r="r" b="b"/>
                  <a:pathLst>
                    <a:path w="989" h="580" extrusionOk="0">
                      <a:moveTo>
                        <a:pt x="977" y="1"/>
                      </a:moveTo>
                      <a:cubicBezTo>
                        <a:pt x="798" y="48"/>
                        <a:pt x="619" y="108"/>
                        <a:pt x="441" y="168"/>
                      </a:cubicBezTo>
                      <a:cubicBezTo>
                        <a:pt x="227" y="203"/>
                        <a:pt x="84" y="299"/>
                        <a:pt x="0" y="525"/>
                      </a:cubicBezTo>
                      <a:lnTo>
                        <a:pt x="24" y="549"/>
                      </a:lnTo>
                      <a:cubicBezTo>
                        <a:pt x="79" y="571"/>
                        <a:pt x="132" y="580"/>
                        <a:pt x="181" y="580"/>
                      </a:cubicBezTo>
                      <a:cubicBezTo>
                        <a:pt x="238" y="580"/>
                        <a:pt x="289" y="568"/>
                        <a:pt x="334" y="549"/>
                      </a:cubicBezTo>
                      <a:cubicBezTo>
                        <a:pt x="429" y="525"/>
                        <a:pt x="488" y="441"/>
                        <a:pt x="560" y="382"/>
                      </a:cubicBezTo>
                      <a:cubicBezTo>
                        <a:pt x="703" y="263"/>
                        <a:pt x="858" y="144"/>
                        <a:pt x="989" y="25"/>
                      </a:cubicBezTo>
                      <a:lnTo>
                        <a:pt x="977" y="1"/>
                      </a:ln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8"/>
                <p:cNvSpPr/>
                <p:nvPr/>
              </p:nvSpPr>
              <p:spPr>
                <a:xfrm>
                  <a:off x="1217700" y="2345350"/>
                  <a:ext cx="36925" cy="19675"/>
                </a:xfrm>
                <a:custGeom>
                  <a:avLst/>
                  <a:gdLst/>
                  <a:ahLst/>
                  <a:cxnLst/>
                  <a:rect l="l" t="t" r="r" b="b"/>
                  <a:pathLst>
                    <a:path w="1477" h="787" extrusionOk="0">
                      <a:moveTo>
                        <a:pt x="1453" y="1"/>
                      </a:moveTo>
                      <a:cubicBezTo>
                        <a:pt x="1191" y="72"/>
                        <a:pt x="929" y="179"/>
                        <a:pt x="679" y="287"/>
                      </a:cubicBezTo>
                      <a:cubicBezTo>
                        <a:pt x="405" y="358"/>
                        <a:pt x="167" y="489"/>
                        <a:pt x="0" y="763"/>
                      </a:cubicBezTo>
                      <a:lnTo>
                        <a:pt x="24" y="787"/>
                      </a:lnTo>
                      <a:cubicBezTo>
                        <a:pt x="179" y="787"/>
                        <a:pt x="322" y="763"/>
                        <a:pt x="453" y="715"/>
                      </a:cubicBezTo>
                      <a:cubicBezTo>
                        <a:pt x="810" y="525"/>
                        <a:pt x="1132" y="251"/>
                        <a:pt x="1477" y="13"/>
                      </a:cubicBezTo>
                      <a:lnTo>
                        <a:pt x="1453" y="1"/>
                      </a:ln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8"/>
                <p:cNvSpPr/>
                <p:nvPr/>
              </p:nvSpPr>
              <p:spPr>
                <a:xfrm>
                  <a:off x="1244775" y="2373050"/>
                  <a:ext cx="24750" cy="14400"/>
                </a:xfrm>
                <a:custGeom>
                  <a:avLst/>
                  <a:gdLst/>
                  <a:ahLst/>
                  <a:cxnLst/>
                  <a:rect l="l" t="t" r="r" b="b"/>
                  <a:pathLst>
                    <a:path w="990" h="576" extrusionOk="0">
                      <a:moveTo>
                        <a:pt x="977" y="0"/>
                      </a:moveTo>
                      <a:cubicBezTo>
                        <a:pt x="799" y="36"/>
                        <a:pt x="620" y="95"/>
                        <a:pt x="441" y="155"/>
                      </a:cubicBezTo>
                      <a:cubicBezTo>
                        <a:pt x="227" y="203"/>
                        <a:pt x="84" y="298"/>
                        <a:pt x="1" y="512"/>
                      </a:cubicBezTo>
                      <a:lnTo>
                        <a:pt x="25" y="548"/>
                      </a:lnTo>
                      <a:cubicBezTo>
                        <a:pt x="75" y="568"/>
                        <a:pt x="123" y="575"/>
                        <a:pt x="168" y="575"/>
                      </a:cubicBezTo>
                      <a:cubicBezTo>
                        <a:pt x="230" y="575"/>
                        <a:pt x="286" y="562"/>
                        <a:pt x="334" y="548"/>
                      </a:cubicBezTo>
                      <a:cubicBezTo>
                        <a:pt x="430" y="512"/>
                        <a:pt x="489" y="441"/>
                        <a:pt x="561" y="381"/>
                      </a:cubicBezTo>
                      <a:cubicBezTo>
                        <a:pt x="703" y="262"/>
                        <a:pt x="858" y="143"/>
                        <a:pt x="989" y="24"/>
                      </a:cubicBezTo>
                      <a:lnTo>
                        <a:pt x="977" y="0"/>
                      </a:ln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8"/>
                <p:cNvSpPr/>
                <p:nvPr/>
              </p:nvSpPr>
              <p:spPr>
                <a:xfrm>
                  <a:off x="1247475" y="2401625"/>
                  <a:ext cx="36925" cy="19650"/>
                </a:xfrm>
                <a:custGeom>
                  <a:avLst/>
                  <a:gdLst/>
                  <a:ahLst/>
                  <a:cxnLst/>
                  <a:rect l="l" t="t" r="r" b="b"/>
                  <a:pathLst>
                    <a:path w="1477" h="786" extrusionOk="0">
                      <a:moveTo>
                        <a:pt x="1453" y="0"/>
                      </a:moveTo>
                      <a:cubicBezTo>
                        <a:pt x="1191" y="72"/>
                        <a:pt x="929" y="179"/>
                        <a:pt x="679" y="286"/>
                      </a:cubicBezTo>
                      <a:cubicBezTo>
                        <a:pt x="405" y="357"/>
                        <a:pt x="167" y="488"/>
                        <a:pt x="0" y="762"/>
                      </a:cubicBezTo>
                      <a:lnTo>
                        <a:pt x="24" y="786"/>
                      </a:lnTo>
                      <a:cubicBezTo>
                        <a:pt x="179" y="786"/>
                        <a:pt x="322" y="762"/>
                        <a:pt x="453" y="714"/>
                      </a:cubicBezTo>
                      <a:cubicBezTo>
                        <a:pt x="810" y="524"/>
                        <a:pt x="1131" y="250"/>
                        <a:pt x="1476" y="12"/>
                      </a:cubicBezTo>
                      <a:lnTo>
                        <a:pt x="1453" y="0"/>
                      </a:ln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8"/>
                <p:cNvSpPr/>
                <p:nvPr/>
              </p:nvSpPr>
              <p:spPr>
                <a:xfrm>
                  <a:off x="1274550" y="2429000"/>
                  <a:ext cx="24725" cy="14575"/>
                </a:xfrm>
                <a:custGeom>
                  <a:avLst/>
                  <a:gdLst/>
                  <a:ahLst/>
                  <a:cxnLst/>
                  <a:rect l="l" t="t" r="r" b="b"/>
                  <a:pathLst>
                    <a:path w="989" h="583" extrusionOk="0">
                      <a:moveTo>
                        <a:pt x="977" y="0"/>
                      </a:moveTo>
                      <a:cubicBezTo>
                        <a:pt x="798" y="48"/>
                        <a:pt x="620" y="108"/>
                        <a:pt x="441" y="167"/>
                      </a:cubicBezTo>
                      <a:cubicBezTo>
                        <a:pt x="227" y="215"/>
                        <a:pt x="84" y="298"/>
                        <a:pt x="1" y="524"/>
                      </a:cubicBezTo>
                      <a:lnTo>
                        <a:pt x="24" y="560"/>
                      </a:lnTo>
                      <a:cubicBezTo>
                        <a:pt x="78" y="576"/>
                        <a:pt x="129" y="583"/>
                        <a:pt x="177" y="583"/>
                      </a:cubicBezTo>
                      <a:cubicBezTo>
                        <a:pt x="235" y="583"/>
                        <a:pt x="288" y="573"/>
                        <a:pt x="334" y="560"/>
                      </a:cubicBezTo>
                      <a:cubicBezTo>
                        <a:pt x="429" y="524"/>
                        <a:pt x="489" y="453"/>
                        <a:pt x="560" y="393"/>
                      </a:cubicBezTo>
                      <a:cubicBezTo>
                        <a:pt x="703" y="274"/>
                        <a:pt x="858" y="155"/>
                        <a:pt x="989" y="36"/>
                      </a:cubicBezTo>
                      <a:lnTo>
                        <a:pt x="977" y="0"/>
                      </a:ln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8"/>
                <p:cNvSpPr/>
                <p:nvPr/>
              </p:nvSpPr>
              <p:spPr>
                <a:xfrm>
                  <a:off x="1277225" y="2457275"/>
                  <a:ext cx="36950" cy="19975"/>
                </a:xfrm>
                <a:custGeom>
                  <a:avLst/>
                  <a:gdLst/>
                  <a:ahLst/>
                  <a:cxnLst/>
                  <a:rect l="l" t="t" r="r" b="b"/>
                  <a:pathLst>
                    <a:path w="1478" h="799" extrusionOk="0">
                      <a:moveTo>
                        <a:pt x="1453" y="1"/>
                      </a:moveTo>
                      <a:cubicBezTo>
                        <a:pt x="1191" y="84"/>
                        <a:pt x="929" y="179"/>
                        <a:pt x="679" y="286"/>
                      </a:cubicBezTo>
                      <a:cubicBezTo>
                        <a:pt x="406" y="358"/>
                        <a:pt x="167" y="501"/>
                        <a:pt x="1" y="763"/>
                      </a:cubicBezTo>
                      <a:lnTo>
                        <a:pt x="25" y="798"/>
                      </a:lnTo>
                      <a:cubicBezTo>
                        <a:pt x="179" y="798"/>
                        <a:pt x="322" y="763"/>
                        <a:pt x="453" y="715"/>
                      </a:cubicBezTo>
                      <a:cubicBezTo>
                        <a:pt x="810" y="524"/>
                        <a:pt x="1132" y="263"/>
                        <a:pt x="1477" y="24"/>
                      </a:cubicBezTo>
                      <a:lnTo>
                        <a:pt x="1453" y="1"/>
                      </a:ln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8"/>
                <p:cNvSpPr/>
                <p:nvPr/>
              </p:nvSpPr>
              <p:spPr>
                <a:xfrm>
                  <a:off x="1304325" y="2485250"/>
                  <a:ext cx="24725" cy="14500"/>
                </a:xfrm>
                <a:custGeom>
                  <a:avLst/>
                  <a:gdLst/>
                  <a:ahLst/>
                  <a:cxnLst/>
                  <a:rect l="l" t="t" r="r" b="b"/>
                  <a:pathLst>
                    <a:path w="989" h="580" extrusionOk="0">
                      <a:moveTo>
                        <a:pt x="977" y="1"/>
                      </a:moveTo>
                      <a:cubicBezTo>
                        <a:pt x="798" y="48"/>
                        <a:pt x="619" y="108"/>
                        <a:pt x="441" y="167"/>
                      </a:cubicBezTo>
                      <a:cubicBezTo>
                        <a:pt x="226" y="215"/>
                        <a:pt x="84" y="298"/>
                        <a:pt x="0" y="525"/>
                      </a:cubicBezTo>
                      <a:lnTo>
                        <a:pt x="24" y="548"/>
                      </a:lnTo>
                      <a:cubicBezTo>
                        <a:pt x="79" y="571"/>
                        <a:pt x="132" y="580"/>
                        <a:pt x="181" y="580"/>
                      </a:cubicBezTo>
                      <a:cubicBezTo>
                        <a:pt x="238" y="580"/>
                        <a:pt x="289" y="568"/>
                        <a:pt x="334" y="548"/>
                      </a:cubicBezTo>
                      <a:cubicBezTo>
                        <a:pt x="429" y="525"/>
                        <a:pt x="488" y="453"/>
                        <a:pt x="560" y="394"/>
                      </a:cubicBezTo>
                      <a:cubicBezTo>
                        <a:pt x="703" y="275"/>
                        <a:pt x="857" y="156"/>
                        <a:pt x="988" y="36"/>
                      </a:cubicBezTo>
                      <a:lnTo>
                        <a:pt x="977" y="1"/>
                      </a:ln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8"/>
                <p:cNvSpPr/>
                <p:nvPr/>
              </p:nvSpPr>
              <p:spPr>
                <a:xfrm>
                  <a:off x="1121850" y="2236425"/>
                  <a:ext cx="94100" cy="49725"/>
                </a:xfrm>
                <a:custGeom>
                  <a:avLst/>
                  <a:gdLst/>
                  <a:ahLst/>
                  <a:cxnLst/>
                  <a:rect l="l" t="t" r="r" b="b"/>
                  <a:pathLst>
                    <a:path w="3764" h="1989" extrusionOk="0">
                      <a:moveTo>
                        <a:pt x="3763" y="0"/>
                      </a:moveTo>
                      <a:lnTo>
                        <a:pt x="3763" y="0"/>
                      </a:lnTo>
                      <a:cubicBezTo>
                        <a:pt x="2406" y="476"/>
                        <a:pt x="1144" y="1143"/>
                        <a:pt x="1" y="1989"/>
                      </a:cubicBezTo>
                      <a:cubicBezTo>
                        <a:pt x="1334" y="1536"/>
                        <a:pt x="2620" y="846"/>
                        <a:pt x="3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8"/>
                <p:cNvSpPr/>
                <p:nvPr/>
              </p:nvSpPr>
              <p:spPr>
                <a:xfrm>
                  <a:off x="687275" y="2166175"/>
                  <a:ext cx="208375" cy="324475"/>
                </a:xfrm>
                <a:custGeom>
                  <a:avLst/>
                  <a:gdLst/>
                  <a:ahLst/>
                  <a:cxnLst/>
                  <a:rect l="l" t="t" r="r" b="b"/>
                  <a:pathLst>
                    <a:path w="8335" h="12979" extrusionOk="0">
                      <a:moveTo>
                        <a:pt x="6513" y="0"/>
                      </a:moveTo>
                      <a:lnTo>
                        <a:pt x="1" y="11216"/>
                      </a:lnTo>
                      <a:lnTo>
                        <a:pt x="1810" y="12097"/>
                      </a:lnTo>
                      <a:lnTo>
                        <a:pt x="3632" y="12978"/>
                      </a:lnTo>
                      <a:lnTo>
                        <a:pt x="8335" y="869"/>
                      </a:lnTo>
                      <a:lnTo>
                        <a:pt x="7430" y="441"/>
                      </a:lnTo>
                      <a:lnTo>
                        <a:pt x="65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8"/>
                <p:cNvSpPr/>
                <p:nvPr/>
              </p:nvSpPr>
              <p:spPr>
                <a:xfrm>
                  <a:off x="734600" y="1851225"/>
                  <a:ext cx="406625" cy="379650"/>
                </a:xfrm>
                <a:custGeom>
                  <a:avLst/>
                  <a:gdLst/>
                  <a:ahLst/>
                  <a:cxnLst/>
                  <a:rect l="l" t="t" r="r" b="b"/>
                  <a:pathLst>
                    <a:path w="16265" h="15186" extrusionOk="0">
                      <a:moveTo>
                        <a:pt x="8132" y="1"/>
                      </a:moveTo>
                      <a:cubicBezTo>
                        <a:pt x="7759" y="1"/>
                        <a:pt x="7381" y="28"/>
                        <a:pt x="7002" y="85"/>
                      </a:cubicBezTo>
                      <a:cubicBezTo>
                        <a:pt x="2858" y="716"/>
                        <a:pt x="1" y="4574"/>
                        <a:pt x="632" y="8729"/>
                      </a:cubicBezTo>
                      <a:cubicBezTo>
                        <a:pt x="1193" y="12486"/>
                        <a:pt x="4427" y="15186"/>
                        <a:pt x="8115" y="15186"/>
                      </a:cubicBezTo>
                      <a:cubicBezTo>
                        <a:pt x="8494" y="15186"/>
                        <a:pt x="8878" y="15157"/>
                        <a:pt x="9264" y="15099"/>
                      </a:cubicBezTo>
                      <a:cubicBezTo>
                        <a:pt x="13407" y="14479"/>
                        <a:pt x="16265" y="10610"/>
                        <a:pt x="15645" y="6467"/>
                      </a:cubicBezTo>
                      <a:cubicBezTo>
                        <a:pt x="15072" y="2703"/>
                        <a:pt x="11827" y="1"/>
                        <a:pt x="8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8"/>
                <p:cNvSpPr/>
                <p:nvPr/>
              </p:nvSpPr>
              <p:spPr>
                <a:xfrm>
                  <a:off x="732225" y="1869875"/>
                  <a:ext cx="414950" cy="342600"/>
                </a:xfrm>
                <a:custGeom>
                  <a:avLst/>
                  <a:gdLst/>
                  <a:ahLst/>
                  <a:cxnLst/>
                  <a:rect l="l" t="t" r="r" b="b"/>
                  <a:pathLst>
                    <a:path w="16598" h="13704" extrusionOk="0">
                      <a:moveTo>
                        <a:pt x="8191" y="89"/>
                      </a:moveTo>
                      <a:cubicBezTo>
                        <a:pt x="10966" y="89"/>
                        <a:pt x="13620" y="1913"/>
                        <a:pt x="14526" y="4649"/>
                      </a:cubicBezTo>
                      <a:cubicBezTo>
                        <a:pt x="16096" y="9241"/>
                        <a:pt x="12450" y="13623"/>
                        <a:pt x="8121" y="13623"/>
                      </a:cubicBezTo>
                      <a:cubicBezTo>
                        <a:pt x="7196" y="13623"/>
                        <a:pt x="6241" y="13423"/>
                        <a:pt x="5299" y="12983"/>
                      </a:cubicBezTo>
                      <a:cubicBezTo>
                        <a:pt x="0" y="10388"/>
                        <a:pt x="477" y="2470"/>
                        <a:pt x="6013" y="482"/>
                      </a:cubicBezTo>
                      <a:cubicBezTo>
                        <a:pt x="6728" y="215"/>
                        <a:pt x="7463" y="89"/>
                        <a:pt x="8191" y="89"/>
                      </a:cubicBezTo>
                      <a:close/>
                      <a:moveTo>
                        <a:pt x="8338" y="0"/>
                      </a:moveTo>
                      <a:cubicBezTo>
                        <a:pt x="5738" y="0"/>
                        <a:pt x="3184" y="1425"/>
                        <a:pt x="2001" y="3851"/>
                      </a:cubicBezTo>
                      <a:cubicBezTo>
                        <a:pt x="286" y="7256"/>
                        <a:pt x="1882" y="11400"/>
                        <a:pt x="5287" y="13007"/>
                      </a:cubicBezTo>
                      <a:cubicBezTo>
                        <a:pt x="6237" y="13473"/>
                        <a:pt x="7293" y="13704"/>
                        <a:pt x="8349" y="13704"/>
                      </a:cubicBezTo>
                      <a:cubicBezTo>
                        <a:pt x="9994" y="13704"/>
                        <a:pt x="11641" y="13145"/>
                        <a:pt x="12895" y="12043"/>
                      </a:cubicBezTo>
                      <a:cubicBezTo>
                        <a:pt x="16598" y="8780"/>
                        <a:pt x="15717" y="2708"/>
                        <a:pt x="11240" y="637"/>
                      </a:cubicBezTo>
                      <a:cubicBezTo>
                        <a:pt x="10314" y="205"/>
                        <a:pt x="9323" y="0"/>
                        <a:pt x="83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8"/>
                <p:cNvSpPr/>
                <p:nvPr/>
              </p:nvSpPr>
              <p:spPr>
                <a:xfrm>
                  <a:off x="766450" y="1890425"/>
                  <a:ext cx="343525" cy="301500"/>
                </a:xfrm>
                <a:custGeom>
                  <a:avLst/>
                  <a:gdLst/>
                  <a:ahLst/>
                  <a:cxnLst/>
                  <a:rect l="l" t="t" r="r" b="b"/>
                  <a:pathLst>
                    <a:path w="13741" h="12060" extrusionOk="0">
                      <a:moveTo>
                        <a:pt x="6882" y="0"/>
                      </a:moveTo>
                      <a:cubicBezTo>
                        <a:pt x="4631" y="0"/>
                        <a:pt x="2468" y="1260"/>
                        <a:pt x="1429" y="3422"/>
                      </a:cubicBezTo>
                      <a:cubicBezTo>
                        <a:pt x="1" y="6423"/>
                        <a:pt x="1263" y="10030"/>
                        <a:pt x="4263" y="11471"/>
                      </a:cubicBezTo>
                      <a:cubicBezTo>
                        <a:pt x="5098" y="11870"/>
                        <a:pt x="5983" y="12059"/>
                        <a:pt x="6855" y="12059"/>
                      </a:cubicBezTo>
                      <a:cubicBezTo>
                        <a:pt x="9104" y="12059"/>
                        <a:pt x="11274" y="10802"/>
                        <a:pt x="12312" y="8649"/>
                      </a:cubicBezTo>
                      <a:cubicBezTo>
                        <a:pt x="13740" y="5637"/>
                        <a:pt x="12478" y="2041"/>
                        <a:pt x="9478" y="589"/>
                      </a:cubicBezTo>
                      <a:cubicBezTo>
                        <a:pt x="8640" y="189"/>
                        <a:pt x="7755" y="0"/>
                        <a:pt x="6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8"/>
                <p:cNvSpPr/>
                <p:nvPr/>
              </p:nvSpPr>
              <p:spPr>
                <a:xfrm>
                  <a:off x="993850" y="1925675"/>
                  <a:ext cx="96775" cy="171175"/>
                </a:xfrm>
                <a:custGeom>
                  <a:avLst/>
                  <a:gdLst/>
                  <a:ahLst/>
                  <a:cxnLst/>
                  <a:rect l="l" t="t" r="r" b="b"/>
                  <a:pathLst>
                    <a:path w="3871" h="6847" extrusionOk="0">
                      <a:moveTo>
                        <a:pt x="1" y="0"/>
                      </a:moveTo>
                      <a:lnTo>
                        <a:pt x="1" y="0"/>
                      </a:lnTo>
                      <a:cubicBezTo>
                        <a:pt x="2370" y="1381"/>
                        <a:pt x="3382" y="4274"/>
                        <a:pt x="2394" y="6846"/>
                      </a:cubicBezTo>
                      <a:cubicBezTo>
                        <a:pt x="3871" y="4417"/>
                        <a:pt x="2668" y="96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8"/>
                <p:cNvSpPr/>
                <p:nvPr/>
              </p:nvSpPr>
              <p:spPr>
                <a:xfrm>
                  <a:off x="556000" y="3823225"/>
                  <a:ext cx="344725" cy="264325"/>
                </a:xfrm>
                <a:custGeom>
                  <a:avLst/>
                  <a:gdLst/>
                  <a:ahLst/>
                  <a:cxnLst/>
                  <a:rect l="l" t="t" r="r" b="b"/>
                  <a:pathLst>
                    <a:path w="13789" h="10573" extrusionOk="0">
                      <a:moveTo>
                        <a:pt x="1" y="0"/>
                      </a:moveTo>
                      <a:lnTo>
                        <a:pt x="1037" y="10573"/>
                      </a:lnTo>
                      <a:lnTo>
                        <a:pt x="12752" y="10573"/>
                      </a:lnTo>
                      <a:lnTo>
                        <a:pt x="137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8"/>
                <p:cNvSpPr/>
                <p:nvPr/>
              </p:nvSpPr>
              <p:spPr>
                <a:xfrm>
                  <a:off x="522675" y="3360650"/>
                  <a:ext cx="423575" cy="462600"/>
                </a:xfrm>
                <a:custGeom>
                  <a:avLst/>
                  <a:gdLst/>
                  <a:ahLst/>
                  <a:cxnLst/>
                  <a:rect l="l" t="t" r="r" b="b"/>
                  <a:pathLst>
                    <a:path w="16943" h="18504" extrusionOk="0">
                      <a:moveTo>
                        <a:pt x="10813" y="1"/>
                      </a:moveTo>
                      <a:cubicBezTo>
                        <a:pt x="10809" y="1"/>
                        <a:pt x="10804" y="1"/>
                        <a:pt x="10799" y="1"/>
                      </a:cubicBezTo>
                      <a:cubicBezTo>
                        <a:pt x="9037" y="96"/>
                        <a:pt x="8513" y="13193"/>
                        <a:pt x="8513" y="13193"/>
                      </a:cubicBezTo>
                      <a:cubicBezTo>
                        <a:pt x="8513" y="13193"/>
                        <a:pt x="7262" y="1810"/>
                        <a:pt x="5853" y="1810"/>
                      </a:cubicBezTo>
                      <a:cubicBezTo>
                        <a:pt x="5807" y="1810"/>
                        <a:pt x="5761" y="1822"/>
                        <a:pt x="5715" y="1846"/>
                      </a:cubicBezTo>
                      <a:cubicBezTo>
                        <a:pt x="4263" y="2656"/>
                        <a:pt x="6204" y="15574"/>
                        <a:pt x="6204" y="15574"/>
                      </a:cubicBezTo>
                      <a:cubicBezTo>
                        <a:pt x="6204" y="15574"/>
                        <a:pt x="2866" y="5771"/>
                        <a:pt x="1468" y="5771"/>
                      </a:cubicBezTo>
                      <a:cubicBezTo>
                        <a:pt x="1379" y="5771"/>
                        <a:pt x="1298" y="5811"/>
                        <a:pt x="1227" y="5895"/>
                      </a:cubicBezTo>
                      <a:cubicBezTo>
                        <a:pt x="0" y="7311"/>
                        <a:pt x="4513" y="18503"/>
                        <a:pt x="4513" y="18503"/>
                      </a:cubicBezTo>
                      <a:lnTo>
                        <a:pt x="12621" y="18503"/>
                      </a:lnTo>
                      <a:cubicBezTo>
                        <a:pt x="12621" y="18503"/>
                        <a:pt x="16943" y="5716"/>
                        <a:pt x="14919" y="5716"/>
                      </a:cubicBezTo>
                      <a:cubicBezTo>
                        <a:pt x="12895" y="5716"/>
                        <a:pt x="11192" y="15574"/>
                        <a:pt x="11192" y="15574"/>
                      </a:cubicBezTo>
                      <a:cubicBezTo>
                        <a:pt x="11192" y="15574"/>
                        <a:pt x="12542" y="1"/>
                        <a:pt x="108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8"/>
                <p:cNvSpPr/>
                <p:nvPr/>
              </p:nvSpPr>
              <p:spPr>
                <a:xfrm>
                  <a:off x="1960050" y="1997100"/>
                  <a:ext cx="128025" cy="128025"/>
                </a:xfrm>
                <a:custGeom>
                  <a:avLst/>
                  <a:gdLst/>
                  <a:ahLst/>
                  <a:cxnLst/>
                  <a:rect l="l" t="t" r="r" b="b"/>
                  <a:pathLst>
                    <a:path w="5121" h="5121" extrusionOk="0">
                      <a:moveTo>
                        <a:pt x="2561" y="1"/>
                      </a:moveTo>
                      <a:cubicBezTo>
                        <a:pt x="2263" y="2013"/>
                        <a:pt x="2025" y="2263"/>
                        <a:pt x="1" y="2560"/>
                      </a:cubicBezTo>
                      <a:cubicBezTo>
                        <a:pt x="2013" y="2858"/>
                        <a:pt x="2263" y="3096"/>
                        <a:pt x="2561" y="5120"/>
                      </a:cubicBezTo>
                      <a:cubicBezTo>
                        <a:pt x="2858" y="3108"/>
                        <a:pt x="3096" y="2858"/>
                        <a:pt x="5120" y="2560"/>
                      </a:cubicBezTo>
                      <a:cubicBezTo>
                        <a:pt x="3108" y="2263"/>
                        <a:pt x="2858" y="2025"/>
                        <a:pt x="2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8"/>
                <p:cNvSpPr/>
                <p:nvPr/>
              </p:nvSpPr>
              <p:spPr>
                <a:xfrm>
                  <a:off x="2126750" y="1820300"/>
                  <a:ext cx="174150" cy="174150"/>
                </a:xfrm>
                <a:custGeom>
                  <a:avLst/>
                  <a:gdLst/>
                  <a:ahLst/>
                  <a:cxnLst/>
                  <a:rect l="l" t="t" r="r" b="b"/>
                  <a:pathLst>
                    <a:path w="6966" h="6966" extrusionOk="0">
                      <a:moveTo>
                        <a:pt x="3489" y="0"/>
                      </a:moveTo>
                      <a:cubicBezTo>
                        <a:pt x="3084" y="2739"/>
                        <a:pt x="2751" y="3072"/>
                        <a:pt x="0" y="3489"/>
                      </a:cubicBezTo>
                      <a:cubicBezTo>
                        <a:pt x="2751" y="3894"/>
                        <a:pt x="3084" y="4227"/>
                        <a:pt x="3489" y="6965"/>
                      </a:cubicBezTo>
                      <a:cubicBezTo>
                        <a:pt x="3882" y="4215"/>
                        <a:pt x="4227" y="3894"/>
                        <a:pt x="6965" y="3489"/>
                      </a:cubicBezTo>
                      <a:cubicBezTo>
                        <a:pt x="4215" y="3084"/>
                        <a:pt x="3882" y="2739"/>
                        <a:pt x="3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 name="Google Shape;1935;p37">
            <a:extLst>
              <a:ext uri="{FF2B5EF4-FFF2-40B4-BE49-F238E27FC236}">
                <a16:creationId xmlns:a16="http://schemas.microsoft.com/office/drawing/2014/main" id="{55DE59FD-1F7C-AA57-B7B3-1B9FA5D57EA5}"/>
              </a:ext>
            </a:extLst>
          </p:cNvPr>
          <p:cNvSpPr txBox="1">
            <a:spLocks/>
          </p:cNvSpPr>
          <p:nvPr/>
        </p:nvSpPr>
        <p:spPr>
          <a:xfrm>
            <a:off x="4489982" y="2836418"/>
            <a:ext cx="4379438" cy="766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buClr>
                <a:schemeClr val="lt1"/>
              </a:buClr>
              <a:buSzPts val="3000"/>
              <a:buFont typeface="Bodoni Moda SemiBold"/>
              <a:buNone/>
              <a:defRPr sz="4000">
                <a:solidFill>
                  <a:schemeClr val="lt1"/>
                </a:solidFill>
                <a:latin typeface="Fira Sans Condensed Black" panose="020B0A03050000020004" pitchFamily="34" charset="0"/>
                <a:ea typeface="Bodoni Moda SemiBold"/>
                <a:cs typeface="#9Slide03 Arima Madurai" panose="00000500000000000000" pitchFamily="2" charset="-93"/>
              </a:defRPr>
            </a:lvl1pPr>
            <a:lvl2pPr>
              <a:buClr>
                <a:schemeClr val="lt1"/>
              </a:buClr>
              <a:buSzPts val="3500"/>
              <a:buFont typeface="Bodoni Moda SemiBold"/>
              <a:buNone/>
              <a:defRPr sz="3500">
                <a:solidFill>
                  <a:schemeClr val="lt1"/>
                </a:solidFill>
                <a:latin typeface="Bodoni Moda SemiBold"/>
                <a:ea typeface="Bodoni Moda SemiBold"/>
                <a:cs typeface="Bodoni Moda SemiBold"/>
              </a:defRPr>
            </a:lvl2pPr>
            <a:lvl3pPr>
              <a:buClr>
                <a:schemeClr val="lt1"/>
              </a:buClr>
              <a:buSzPts val="3500"/>
              <a:buFont typeface="Bodoni Moda SemiBold"/>
              <a:buNone/>
              <a:defRPr sz="3500">
                <a:solidFill>
                  <a:schemeClr val="lt1"/>
                </a:solidFill>
                <a:latin typeface="Bodoni Moda SemiBold"/>
                <a:ea typeface="Bodoni Moda SemiBold"/>
                <a:cs typeface="Bodoni Moda SemiBold"/>
              </a:defRPr>
            </a:lvl3pPr>
            <a:lvl4pPr>
              <a:buClr>
                <a:schemeClr val="lt1"/>
              </a:buClr>
              <a:buSzPts val="3500"/>
              <a:buFont typeface="Bodoni Moda SemiBold"/>
              <a:buNone/>
              <a:defRPr sz="3500">
                <a:solidFill>
                  <a:schemeClr val="lt1"/>
                </a:solidFill>
                <a:latin typeface="Bodoni Moda SemiBold"/>
                <a:ea typeface="Bodoni Moda SemiBold"/>
                <a:cs typeface="Bodoni Moda SemiBold"/>
              </a:defRPr>
            </a:lvl4pPr>
            <a:lvl5pPr>
              <a:buClr>
                <a:schemeClr val="lt1"/>
              </a:buClr>
              <a:buSzPts val="3500"/>
              <a:buFont typeface="Bodoni Moda SemiBold"/>
              <a:buNone/>
              <a:defRPr sz="3500">
                <a:solidFill>
                  <a:schemeClr val="lt1"/>
                </a:solidFill>
                <a:latin typeface="Bodoni Moda SemiBold"/>
                <a:ea typeface="Bodoni Moda SemiBold"/>
                <a:cs typeface="Bodoni Moda SemiBold"/>
              </a:defRPr>
            </a:lvl5pPr>
            <a:lvl6pPr>
              <a:buClr>
                <a:schemeClr val="lt1"/>
              </a:buClr>
              <a:buSzPts val="3500"/>
              <a:buFont typeface="Bodoni Moda SemiBold"/>
              <a:buNone/>
              <a:defRPr sz="3500">
                <a:solidFill>
                  <a:schemeClr val="lt1"/>
                </a:solidFill>
                <a:latin typeface="Bodoni Moda SemiBold"/>
                <a:ea typeface="Bodoni Moda SemiBold"/>
                <a:cs typeface="Bodoni Moda SemiBold"/>
              </a:defRPr>
            </a:lvl6pPr>
            <a:lvl7pPr>
              <a:buClr>
                <a:schemeClr val="lt1"/>
              </a:buClr>
              <a:buSzPts val="3500"/>
              <a:buFont typeface="Bodoni Moda SemiBold"/>
              <a:buNone/>
              <a:defRPr sz="3500">
                <a:solidFill>
                  <a:schemeClr val="lt1"/>
                </a:solidFill>
                <a:latin typeface="Bodoni Moda SemiBold"/>
                <a:ea typeface="Bodoni Moda SemiBold"/>
                <a:cs typeface="Bodoni Moda SemiBold"/>
              </a:defRPr>
            </a:lvl7pPr>
            <a:lvl8pPr>
              <a:buClr>
                <a:schemeClr val="lt1"/>
              </a:buClr>
              <a:buSzPts val="3500"/>
              <a:buFont typeface="Bodoni Moda SemiBold"/>
              <a:buNone/>
              <a:defRPr sz="3500">
                <a:solidFill>
                  <a:schemeClr val="lt1"/>
                </a:solidFill>
                <a:latin typeface="Bodoni Moda SemiBold"/>
                <a:ea typeface="Bodoni Moda SemiBold"/>
                <a:cs typeface="Bodoni Moda SemiBold"/>
              </a:defRPr>
            </a:lvl8pPr>
            <a:lvl9pPr>
              <a:buClr>
                <a:schemeClr val="lt1"/>
              </a:buClr>
              <a:buSzPts val="3500"/>
              <a:buFont typeface="Bodoni Moda SemiBold"/>
              <a:buNone/>
              <a:defRPr sz="3500">
                <a:solidFill>
                  <a:schemeClr val="lt1"/>
                </a:solidFill>
                <a:latin typeface="Bodoni Moda SemiBold"/>
                <a:ea typeface="Bodoni Moda SemiBold"/>
                <a:cs typeface="Bodoni Moda SemiBold"/>
              </a:defRPr>
            </a:lvl9pPr>
          </a:lstStyle>
          <a:p>
            <a:pPr algn="r"/>
            <a:r>
              <a:rPr lang="en-US" dirty="0">
                <a:latin typeface="+mj-lt"/>
              </a:rPr>
              <a:t>II. </a:t>
            </a:r>
            <a:r>
              <a:rPr lang="en-US" err="1">
                <a:latin typeface="+mj-lt"/>
              </a:rPr>
              <a:t>Tính</a:t>
            </a:r>
            <a:r>
              <a:rPr lang="en-US">
                <a:latin typeface="+mj-lt"/>
              </a:rPr>
              <a:t> chất vật lí</a:t>
            </a:r>
            <a:endParaRPr lang="en-US" dirty="0">
              <a:latin typeface="+mj-lt"/>
            </a:endParaRPr>
          </a:p>
        </p:txBody>
      </p:sp>
      <p:grpSp>
        <p:nvGrpSpPr>
          <p:cNvPr id="7" name="Group 6">
            <a:extLst>
              <a:ext uri="{FF2B5EF4-FFF2-40B4-BE49-F238E27FC236}">
                <a16:creationId xmlns:a16="http://schemas.microsoft.com/office/drawing/2014/main" id="{D26807C4-C9B5-5A13-AE6F-A6AA3D4F5324}"/>
              </a:ext>
            </a:extLst>
          </p:cNvPr>
          <p:cNvGrpSpPr/>
          <p:nvPr/>
        </p:nvGrpSpPr>
        <p:grpSpPr>
          <a:xfrm>
            <a:off x="7348961" y="1305896"/>
            <a:ext cx="1419017" cy="1419017"/>
            <a:chOff x="4098657" y="955856"/>
            <a:chExt cx="1129990" cy="1129990"/>
          </a:xfrm>
        </p:grpSpPr>
        <p:sp>
          <p:nvSpPr>
            <p:cNvPr id="8" name="Oval 7">
              <a:extLst>
                <a:ext uri="{FF2B5EF4-FFF2-40B4-BE49-F238E27FC236}">
                  <a16:creationId xmlns:a16="http://schemas.microsoft.com/office/drawing/2014/main" id="{669A5C5F-FE69-E19E-8A4E-BB3632157673}"/>
                </a:ext>
              </a:extLst>
            </p:cNvPr>
            <p:cNvSpPr/>
            <p:nvPr/>
          </p:nvSpPr>
          <p:spPr>
            <a:xfrm>
              <a:off x="4098657" y="955856"/>
              <a:ext cx="1129990" cy="1129990"/>
            </a:xfrm>
            <a:prstGeom prst="ellipse">
              <a:avLst/>
            </a:prstGeom>
            <a:solidFill>
              <a:schemeClr val="accent6"/>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Search">
              <a:extLst>
                <a:ext uri="{FF2B5EF4-FFF2-40B4-BE49-F238E27FC236}">
                  <a16:creationId xmlns:a16="http://schemas.microsoft.com/office/drawing/2014/main" id="{1886ED98-3A3F-476E-13D4-86433D9C9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551" y="1128585"/>
              <a:ext cx="766500" cy="7665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2"/>
        <p:cNvGrpSpPr/>
        <p:nvPr/>
      </p:nvGrpSpPr>
      <p:grpSpPr>
        <a:xfrm>
          <a:off x="0" y="0"/>
          <a:ext cx="0" cy="0"/>
          <a:chOff x="0" y="0"/>
          <a:chExt cx="0" cy="0"/>
        </a:xfrm>
      </p:grpSpPr>
      <p:pic>
        <p:nvPicPr>
          <p:cNvPr id="11" name="Picture 2">
            <a:extLst>
              <a:ext uri="{FF2B5EF4-FFF2-40B4-BE49-F238E27FC236}">
                <a16:creationId xmlns:a16="http://schemas.microsoft.com/office/drawing/2014/main" id="{E3F471B4-CE2E-6917-5DE8-6E6C494DCF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71"/>
          <a:stretch>
            <a:fillRect/>
          </a:stretch>
        </p:blipFill>
        <p:spPr bwMode="auto">
          <a:xfrm>
            <a:off x="5560541" y="0"/>
            <a:ext cx="1691590" cy="2298613"/>
          </a:xfrm>
          <a:prstGeom prst="rect">
            <a:avLst/>
          </a:prstGeom>
          <a:noFill/>
          <a:extLst>
            <a:ext uri="{909E8E84-426E-40DD-AFC4-6F175D3DCCD1}">
              <a14:hiddenFill xmlns:a14="http://schemas.microsoft.com/office/drawing/2010/main">
                <a:solidFill>
                  <a:srgbClr val="FFFFFF"/>
                </a:solidFill>
              </a14:hiddenFill>
            </a:ext>
          </a:extLst>
        </p:spPr>
      </p:pic>
      <p:sp>
        <p:nvSpPr>
          <p:cNvPr id="2058" name="TextBox 2057">
            <a:extLst>
              <a:ext uri="{FF2B5EF4-FFF2-40B4-BE49-F238E27FC236}">
                <a16:creationId xmlns:a16="http://schemas.microsoft.com/office/drawing/2014/main" id="{3F1FB90B-DFA2-9F5E-FD08-817C5E8BBE52}"/>
              </a:ext>
            </a:extLst>
          </p:cNvPr>
          <p:cNvSpPr txBox="1"/>
          <p:nvPr/>
        </p:nvSpPr>
        <p:spPr>
          <a:xfrm>
            <a:off x="417777" y="815546"/>
            <a:ext cx="5328115" cy="3985386"/>
          </a:xfrm>
          <a:prstGeom prst="rect">
            <a:avLst/>
          </a:prstGeom>
          <a:noFill/>
        </p:spPr>
        <p:txBody>
          <a:bodyPr wrap="square" rtlCol="0">
            <a:spAutoFit/>
          </a:bodyPr>
          <a:lstStyle/>
          <a:p>
            <a:pPr algn="just" defTabSz="685800">
              <a:lnSpc>
                <a:spcPct val="150000"/>
              </a:lnSpc>
              <a:buClrTx/>
              <a:defRPr/>
            </a:pPr>
            <a:r>
              <a:rPr lang="en-US" sz="1900" b="1" kern="1200">
                <a:solidFill>
                  <a:srgbClr val="FF0000"/>
                </a:solidFill>
                <a:latin typeface="+mj-lt"/>
                <a:ea typeface="+mn-ea"/>
                <a:cs typeface="Calibri" panose="020F0502020204030204" pitchFamily="34" charset="0"/>
              </a:rPr>
              <a:t>Nội dung: </a:t>
            </a:r>
            <a:r>
              <a:rPr lang="en-US" sz="1900" b="1" kern="1200">
                <a:solidFill>
                  <a:srgbClr val="0070C0"/>
                </a:solidFill>
                <a:latin typeface="+mj-lt"/>
                <a:ea typeface="+mn-ea"/>
                <a:cs typeface="Calibri" panose="020F0502020204030204" pitchFamily="34" charset="0"/>
              </a:rPr>
              <a:t>Hoạt động cá nhân trong 3 phút.</a:t>
            </a:r>
          </a:p>
          <a:p>
            <a:pPr algn="just" defTabSz="685800">
              <a:lnSpc>
                <a:spcPct val="150000"/>
              </a:lnSpc>
              <a:buClrTx/>
              <a:defRPr/>
            </a:pPr>
            <a:r>
              <a:rPr lang="en-US" sz="1900" b="1" kern="1200">
                <a:solidFill>
                  <a:srgbClr val="0070C0"/>
                </a:solidFill>
                <a:latin typeface="+mj-lt"/>
                <a:ea typeface="+mn-ea"/>
                <a:cs typeface="Calibri" panose="020F0502020204030204" pitchFamily="34" charset="0"/>
              </a:rPr>
              <a:t>+ Quan </a:t>
            </a:r>
            <a:r>
              <a:rPr lang="en-US" sz="1900" b="1" kern="1200" err="1">
                <a:solidFill>
                  <a:srgbClr val="0070C0"/>
                </a:solidFill>
                <a:latin typeface="+mj-lt"/>
                <a:ea typeface="+mn-ea"/>
                <a:cs typeface="Calibri" panose="020F0502020204030204" pitchFamily="34" charset="0"/>
              </a:rPr>
              <a:t>sát</a:t>
            </a:r>
            <a:r>
              <a:rPr lang="en-US" sz="1900" b="1" kern="1200">
                <a:solidFill>
                  <a:srgbClr val="0070C0"/>
                </a:solidFill>
                <a:latin typeface="+mj-lt"/>
                <a:ea typeface="+mn-ea"/>
                <a:cs typeface="Calibri" panose="020F0502020204030204" pitchFamily="34" charset="0"/>
              </a:rPr>
              <a:t> mẫu chất, kết </a:t>
            </a:r>
            <a:r>
              <a:rPr lang="en-US" sz="1900" b="1" kern="1200" dirty="0" err="1">
                <a:solidFill>
                  <a:srgbClr val="0070C0"/>
                </a:solidFill>
                <a:latin typeface="+mj-lt"/>
                <a:ea typeface="+mn-ea"/>
                <a:cs typeface="Calibri" panose="020F0502020204030204" pitchFamily="34" charset="0"/>
              </a:rPr>
              <a:t>hợp</a:t>
            </a:r>
            <a:r>
              <a:rPr lang="en-US" sz="1900" b="1" kern="1200" dirty="0">
                <a:solidFill>
                  <a:srgbClr val="0070C0"/>
                </a:solidFill>
                <a:latin typeface="+mj-lt"/>
                <a:ea typeface="+mn-ea"/>
                <a:cs typeface="Calibri" panose="020F0502020204030204" pitchFamily="34" charset="0"/>
              </a:rPr>
              <a:t> </a:t>
            </a:r>
            <a:r>
              <a:rPr lang="en-US" sz="1900" b="1" kern="1200" dirty="0" err="1">
                <a:solidFill>
                  <a:srgbClr val="0070C0"/>
                </a:solidFill>
                <a:latin typeface="+mj-lt"/>
                <a:ea typeface="+mn-ea"/>
                <a:cs typeface="Calibri" panose="020F0502020204030204" pitchFamily="34" charset="0"/>
              </a:rPr>
              <a:t>kiến</a:t>
            </a:r>
            <a:r>
              <a:rPr lang="en-US" sz="1900" b="1" kern="1200" dirty="0">
                <a:solidFill>
                  <a:srgbClr val="0070C0"/>
                </a:solidFill>
                <a:latin typeface="+mj-lt"/>
                <a:ea typeface="+mn-ea"/>
                <a:cs typeface="Calibri" panose="020F0502020204030204" pitchFamily="34" charset="0"/>
              </a:rPr>
              <a:t> </a:t>
            </a:r>
            <a:r>
              <a:rPr lang="en-US" sz="1900" b="1" kern="1200" dirty="0" err="1">
                <a:solidFill>
                  <a:srgbClr val="0070C0"/>
                </a:solidFill>
                <a:latin typeface="+mj-lt"/>
                <a:ea typeface="+mn-ea"/>
                <a:cs typeface="Calibri" panose="020F0502020204030204" pitchFamily="34" charset="0"/>
              </a:rPr>
              <a:t>thức</a:t>
            </a:r>
            <a:r>
              <a:rPr lang="en-US" sz="1900" b="1" kern="1200" dirty="0">
                <a:solidFill>
                  <a:srgbClr val="0070C0"/>
                </a:solidFill>
                <a:latin typeface="+mj-lt"/>
                <a:ea typeface="+mn-ea"/>
                <a:cs typeface="Calibri" panose="020F0502020204030204" pitchFamily="34" charset="0"/>
              </a:rPr>
              <a:t> </a:t>
            </a:r>
            <a:r>
              <a:rPr lang="en-US" sz="1900" b="1" kern="1200" dirty="0" err="1">
                <a:solidFill>
                  <a:srgbClr val="0070C0"/>
                </a:solidFill>
                <a:latin typeface="+mj-lt"/>
                <a:ea typeface="+mn-ea"/>
                <a:cs typeface="Calibri" panose="020F0502020204030204" pitchFamily="34" charset="0"/>
              </a:rPr>
              <a:t>thực</a:t>
            </a:r>
            <a:r>
              <a:rPr lang="en-US" sz="1900" b="1" kern="1200" dirty="0">
                <a:solidFill>
                  <a:srgbClr val="0070C0"/>
                </a:solidFill>
                <a:latin typeface="+mj-lt"/>
                <a:ea typeface="+mn-ea"/>
                <a:cs typeface="Calibri" panose="020F0502020204030204" pitchFamily="34" charset="0"/>
              </a:rPr>
              <a:t> </a:t>
            </a:r>
            <a:r>
              <a:rPr lang="en-US" sz="1900" b="1" kern="1200" dirty="0" err="1">
                <a:solidFill>
                  <a:srgbClr val="0070C0"/>
                </a:solidFill>
                <a:latin typeface="+mj-lt"/>
                <a:ea typeface="+mn-ea"/>
                <a:cs typeface="Calibri" panose="020F0502020204030204" pitchFamily="34" charset="0"/>
              </a:rPr>
              <a:t>tế</a:t>
            </a:r>
            <a:r>
              <a:rPr lang="en-US" sz="1900" b="1" kern="1200">
                <a:solidFill>
                  <a:srgbClr val="0070C0"/>
                </a:solidFill>
                <a:latin typeface="+mj-lt"/>
                <a:ea typeface="+mn-ea"/>
                <a:cs typeface="Calibri" panose="020F0502020204030204" pitchFamily="34" charset="0"/>
              </a:rPr>
              <a:t>, nhận </a:t>
            </a:r>
            <a:r>
              <a:rPr lang="en-US" sz="1900" b="1" kern="1200" dirty="0" err="1">
                <a:solidFill>
                  <a:srgbClr val="0070C0"/>
                </a:solidFill>
                <a:latin typeface="+mj-lt"/>
                <a:ea typeface="+mn-ea"/>
                <a:cs typeface="Calibri" panose="020F0502020204030204" pitchFamily="34" charset="0"/>
              </a:rPr>
              <a:t>xét</a:t>
            </a:r>
            <a:r>
              <a:rPr lang="en-US" sz="1900" b="1" kern="1200" dirty="0">
                <a:solidFill>
                  <a:srgbClr val="0070C0"/>
                </a:solidFill>
                <a:latin typeface="+mj-lt"/>
                <a:ea typeface="+mn-ea"/>
                <a:cs typeface="Calibri" panose="020F0502020204030204" pitchFamily="34" charset="0"/>
              </a:rPr>
              <a:t> </a:t>
            </a:r>
            <a:r>
              <a:rPr lang="en-US" sz="1900" b="1" kern="1200" dirty="0" err="1">
                <a:solidFill>
                  <a:srgbClr val="0070C0"/>
                </a:solidFill>
                <a:latin typeface="+mj-lt"/>
                <a:ea typeface="+mn-ea"/>
                <a:cs typeface="Calibri" panose="020F0502020204030204" pitchFamily="34" charset="0"/>
              </a:rPr>
              <a:t>về</a:t>
            </a:r>
            <a:r>
              <a:rPr lang="en-US" sz="1900" b="1" kern="1200" dirty="0">
                <a:solidFill>
                  <a:srgbClr val="0070C0"/>
                </a:solidFill>
                <a:latin typeface="+mj-lt"/>
                <a:ea typeface="+mn-ea"/>
                <a:cs typeface="Calibri" panose="020F0502020204030204" pitchFamily="34" charset="0"/>
              </a:rPr>
              <a:t> </a:t>
            </a:r>
            <a:r>
              <a:rPr lang="en-US" sz="1900" b="1" kern="1200" dirty="0" err="1">
                <a:solidFill>
                  <a:srgbClr val="0070C0"/>
                </a:solidFill>
                <a:latin typeface="+mj-lt"/>
                <a:ea typeface="+mn-ea"/>
                <a:cs typeface="Calibri" panose="020F0502020204030204" pitchFamily="34" charset="0"/>
              </a:rPr>
              <a:t>trạng</a:t>
            </a:r>
            <a:r>
              <a:rPr lang="en-US" sz="1900" b="1" kern="1200" dirty="0">
                <a:solidFill>
                  <a:srgbClr val="0070C0"/>
                </a:solidFill>
                <a:latin typeface="+mj-lt"/>
                <a:ea typeface="+mn-ea"/>
                <a:cs typeface="Calibri" panose="020F0502020204030204" pitchFamily="34" charset="0"/>
              </a:rPr>
              <a:t> </a:t>
            </a:r>
            <a:r>
              <a:rPr lang="en-US" sz="1900" b="1" kern="1200" dirty="0" err="1">
                <a:solidFill>
                  <a:srgbClr val="0070C0"/>
                </a:solidFill>
                <a:latin typeface="+mj-lt"/>
                <a:ea typeface="+mn-ea"/>
                <a:cs typeface="Calibri" panose="020F0502020204030204" pitchFamily="34" charset="0"/>
              </a:rPr>
              <a:t>thái</a:t>
            </a:r>
            <a:r>
              <a:rPr lang="en-US" sz="1900" b="1" kern="1200" dirty="0">
                <a:solidFill>
                  <a:srgbClr val="0070C0"/>
                </a:solidFill>
                <a:latin typeface="+mj-lt"/>
                <a:ea typeface="+mn-ea"/>
                <a:cs typeface="Calibri" panose="020F0502020204030204" pitchFamily="34" charset="0"/>
              </a:rPr>
              <a:t>, </a:t>
            </a:r>
            <a:r>
              <a:rPr lang="en-US" sz="1900" b="1" kern="1200" dirty="0" err="1">
                <a:solidFill>
                  <a:srgbClr val="0070C0"/>
                </a:solidFill>
                <a:latin typeface="+mj-lt"/>
                <a:ea typeface="+mn-ea"/>
                <a:cs typeface="Calibri" panose="020F0502020204030204" pitchFamily="34" charset="0"/>
              </a:rPr>
              <a:t>màu</a:t>
            </a:r>
            <a:r>
              <a:rPr lang="en-US" sz="1900" b="1" kern="1200" dirty="0">
                <a:solidFill>
                  <a:srgbClr val="0070C0"/>
                </a:solidFill>
                <a:latin typeface="+mj-lt"/>
                <a:ea typeface="+mn-ea"/>
                <a:cs typeface="Calibri" panose="020F0502020204030204" pitchFamily="34" charset="0"/>
              </a:rPr>
              <a:t> </a:t>
            </a:r>
            <a:r>
              <a:rPr lang="en-US" sz="1900" b="1" kern="1200" dirty="0" err="1">
                <a:solidFill>
                  <a:srgbClr val="0070C0"/>
                </a:solidFill>
                <a:latin typeface="+mj-lt"/>
                <a:ea typeface="+mn-ea"/>
                <a:cs typeface="Calibri" panose="020F0502020204030204" pitchFamily="34" charset="0"/>
              </a:rPr>
              <a:t>sắc</a:t>
            </a:r>
            <a:r>
              <a:rPr lang="en-US" sz="1900" b="1" kern="1200">
                <a:solidFill>
                  <a:srgbClr val="0070C0"/>
                </a:solidFill>
                <a:latin typeface="+mj-lt"/>
                <a:ea typeface="+mn-ea"/>
                <a:cs typeface="Calibri" panose="020F0502020204030204" pitchFamily="34" charset="0"/>
              </a:rPr>
              <a:t>, mùi, vị của acetic acid (giấm ăn).</a:t>
            </a:r>
          </a:p>
          <a:p>
            <a:pPr algn="just" defTabSz="685800">
              <a:lnSpc>
                <a:spcPct val="150000"/>
              </a:lnSpc>
              <a:buClrTx/>
              <a:defRPr/>
            </a:pPr>
            <a:r>
              <a:rPr lang="en-US" sz="1900" b="1" kern="1200">
                <a:solidFill>
                  <a:srgbClr val="0070C0"/>
                </a:solidFill>
                <a:latin typeface="+mj-lt"/>
                <a:ea typeface="+mn-ea"/>
                <a:cs typeface="Calibri" panose="020F0502020204030204" pitchFamily="34" charset="0"/>
              </a:rPr>
              <a:t>+ Quan sát thí nghiệm hòa </a:t>
            </a:r>
            <a:r>
              <a:rPr lang="en-US" sz="1900" b="1" kern="1200">
                <a:solidFill>
                  <a:srgbClr val="0070C0"/>
                </a:solidFill>
                <a:latin typeface="+mj-lt"/>
                <a:cs typeface="Calibri" panose="020F0502020204030204" pitchFamily="34" charset="0"/>
              </a:rPr>
              <a:t>acetic acid vào nước nhận xét về tính tan trong nước của acetic acid.</a:t>
            </a:r>
          </a:p>
          <a:p>
            <a:pPr algn="just" defTabSz="685800">
              <a:lnSpc>
                <a:spcPct val="150000"/>
              </a:lnSpc>
              <a:buClrTx/>
              <a:defRPr/>
            </a:pPr>
            <a:r>
              <a:rPr lang="en-US" sz="1900" b="1" kern="1200">
                <a:solidFill>
                  <a:srgbClr val="0070C0"/>
                </a:solidFill>
                <a:latin typeface="+mj-lt"/>
                <a:ea typeface="+mn-ea"/>
                <a:cs typeface="Calibri" panose="020F0502020204030204" pitchFamily="34" charset="0"/>
              </a:rPr>
              <a:t>+ Đọc thông tin SGK cho biết nhiệt độ sôi, khối lượng riêng của acetic acid.  </a:t>
            </a:r>
            <a:endParaRPr lang="en-US" sz="1900" b="1" kern="1200" dirty="0">
              <a:solidFill>
                <a:srgbClr val="0070C0"/>
              </a:solidFill>
              <a:latin typeface="+mj-lt"/>
              <a:ea typeface="+mn-ea"/>
              <a:cs typeface="Calibri" panose="020F0502020204030204" pitchFamily="34" charset="0"/>
            </a:endParaRPr>
          </a:p>
        </p:txBody>
      </p:sp>
      <p:sp>
        <p:nvSpPr>
          <p:cNvPr id="2060" name="Google Shape;1935;p37">
            <a:extLst>
              <a:ext uri="{FF2B5EF4-FFF2-40B4-BE49-F238E27FC236}">
                <a16:creationId xmlns:a16="http://schemas.microsoft.com/office/drawing/2014/main" id="{80D31F84-286D-B199-2B92-CBE123D0CEDE}"/>
              </a:ext>
            </a:extLst>
          </p:cNvPr>
          <p:cNvSpPr txBox="1">
            <a:spLocks/>
          </p:cNvSpPr>
          <p:nvPr/>
        </p:nvSpPr>
        <p:spPr>
          <a:xfrm>
            <a:off x="1081455" y="249764"/>
            <a:ext cx="3107485" cy="4274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buClr>
                <a:schemeClr val="lt1"/>
              </a:buClr>
              <a:buSzPts val="3000"/>
              <a:buFont typeface="Bodoni Moda SemiBold"/>
              <a:buNone/>
              <a:defRPr sz="4000">
                <a:solidFill>
                  <a:schemeClr val="lt1"/>
                </a:solidFill>
                <a:latin typeface="Fira Sans Condensed Black" panose="020B0A03050000020004" pitchFamily="34" charset="0"/>
                <a:ea typeface="Bodoni Moda SemiBold"/>
                <a:cs typeface="#9Slide03 Arima Madurai" panose="00000500000000000000" pitchFamily="2" charset="-93"/>
              </a:defRPr>
            </a:lvl1pPr>
            <a:lvl2pPr>
              <a:buClr>
                <a:schemeClr val="lt1"/>
              </a:buClr>
              <a:buSzPts val="3500"/>
              <a:buFont typeface="Bodoni Moda SemiBold"/>
              <a:buNone/>
              <a:defRPr sz="3500">
                <a:solidFill>
                  <a:schemeClr val="lt1"/>
                </a:solidFill>
                <a:latin typeface="Bodoni Moda SemiBold"/>
                <a:ea typeface="Bodoni Moda SemiBold"/>
                <a:cs typeface="Bodoni Moda SemiBold"/>
              </a:defRPr>
            </a:lvl2pPr>
            <a:lvl3pPr>
              <a:buClr>
                <a:schemeClr val="lt1"/>
              </a:buClr>
              <a:buSzPts val="3500"/>
              <a:buFont typeface="Bodoni Moda SemiBold"/>
              <a:buNone/>
              <a:defRPr sz="3500">
                <a:solidFill>
                  <a:schemeClr val="lt1"/>
                </a:solidFill>
                <a:latin typeface="Bodoni Moda SemiBold"/>
                <a:ea typeface="Bodoni Moda SemiBold"/>
                <a:cs typeface="Bodoni Moda SemiBold"/>
              </a:defRPr>
            </a:lvl3pPr>
            <a:lvl4pPr>
              <a:buClr>
                <a:schemeClr val="lt1"/>
              </a:buClr>
              <a:buSzPts val="3500"/>
              <a:buFont typeface="Bodoni Moda SemiBold"/>
              <a:buNone/>
              <a:defRPr sz="3500">
                <a:solidFill>
                  <a:schemeClr val="lt1"/>
                </a:solidFill>
                <a:latin typeface="Bodoni Moda SemiBold"/>
                <a:ea typeface="Bodoni Moda SemiBold"/>
                <a:cs typeface="Bodoni Moda SemiBold"/>
              </a:defRPr>
            </a:lvl4pPr>
            <a:lvl5pPr>
              <a:buClr>
                <a:schemeClr val="lt1"/>
              </a:buClr>
              <a:buSzPts val="3500"/>
              <a:buFont typeface="Bodoni Moda SemiBold"/>
              <a:buNone/>
              <a:defRPr sz="3500">
                <a:solidFill>
                  <a:schemeClr val="lt1"/>
                </a:solidFill>
                <a:latin typeface="Bodoni Moda SemiBold"/>
                <a:ea typeface="Bodoni Moda SemiBold"/>
                <a:cs typeface="Bodoni Moda SemiBold"/>
              </a:defRPr>
            </a:lvl5pPr>
            <a:lvl6pPr>
              <a:buClr>
                <a:schemeClr val="lt1"/>
              </a:buClr>
              <a:buSzPts val="3500"/>
              <a:buFont typeface="Bodoni Moda SemiBold"/>
              <a:buNone/>
              <a:defRPr sz="3500">
                <a:solidFill>
                  <a:schemeClr val="lt1"/>
                </a:solidFill>
                <a:latin typeface="Bodoni Moda SemiBold"/>
                <a:ea typeface="Bodoni Moda SemiBold"/>
                <a:cs typeface="Bodoni Moda SemiBold"/>
              </a:defRPr>
            </a:lvl6pPr>
            <a:lvl7pPr>
              <a:buClr>
                <a:schemeClr val="lt1"/>
              </a:buClr>
              <a:buSzPts val="3500"/>
              <a:buFont typeface="Bodoni Moda SemiBold"/>
              <a:buNone/>
              <a:defRPr sz="3500">
                <a:solidFill>
                  <a:schemeClr val="lt1"/>
                </a:solidFill>
                <a:latin typeface="Bodoni Moda SemiBold"/>
                <a:ea typeface="Bodoni Moda SemiBold"/>
                <a:cs typeface="Bodoni Moda SemiBold"/>
              </a:defRPr>
            </a:lvl7pPr>
            <a:lvl8pPr>
              <a:buClr>
                <a:schemeClr val="lt1"/>
              </a:buClr>
              <a:buSzPts val="3500"/>
              <a:buFont typeface="Bodoni Moda SemiBold"/>
              <a:buNone/>
              <a:defRPr sz="3500">
                <a:solidFill>
                  <a:schemeClr val="lt1"/>
                </a:solidFill>
                <a:latin typeface="Bodoni Moda SemiBold"/>
                <a:ea typeface="Bodoni Moda SemiBold"/>
                <a:cs typeface="Bodoni Moda SemiBold"/>
              </a:defRPr>
            </a:lvl8pPr>
            <a:lvl9pPr>
              <a:buClr>
                <a:schemeClr val="lt1"/>
              </a:buClr>
              <a:buSzPts val="3500"/>
              <a:buFont typeface="Bodoni Moda SemiBold"/>
              <a:buNone/>
              <a:defRPr sz="3500">
                <a:solidFill>
                  <a:schemeClr val="lt1"/>
                </a:solidFill>
                <a:latin typeface="Bodoni Moda SemiBold"/>
                <a:ea typeface="Bodoni Moda SemiBold"/>
                <a:cs typeface="Bodoni Moda SemiBold"/>
              </a:defRPr>
            </a:lvl9pPr>
          </a:lstStyle>
          <a:p>
            <a:r>
              <a:rPr lang="en-US" sz="2400" b="1" dirty="0">
                <a:solidFill>
                  <a:srgbClr val="FF0000"/>
                </a:solidFill>
                <a:latin typeface="+mj-lt"/>
              </a:rPr>
              <a:t>II. </a:t>
            </a:r>
            <a:r>
              <a:rPr lang="en-US" sz="2400" b="1" err="1">
                <a:solidFill>
                  <a:srgbClr val="FF0000"/>
                </a:solidFill>
                <a:latin typeface="+mj-lt"/>
              </a:rPr>
              <a:t>Tính</a:t>
            </a:r>
            <a:r>
              <a:rPr lang="en-US" sz="2400" b="1">
                <a:solidFill>
                  <a:srgbClr val="FF0000"/>
                </a:solidFill>
                <a:latin typeface="+mj-lt"/>
              </a:rPr>
              <a:t> chất  vật </a:t>
            </a:r>
            <a:r>
              <a:rPr lang="en-US" sz="2400" b="1" dirty="0">
                <a:solidFill>
                  <a:srgbClr val="FF0000"/>
                </a:solidFill>
                <a:latin typeface="+mj-lt"/>
              </a:rPr>
              <a:t>l</a:t>
            </a:r>
            <a:r>
              <a:rPr lang="en-US" sz="2400" b="1">
                <a:solidFill>
                  <a:srgbClr val="FF0000"/>
                </a:solidFill>
                <a:latin typeface="+mj-lt"/>
              </a:rPr>
              <a:t>í</a:t>
            </a:r>
            <a:endParaRPr lang="en-US" sz="2400" b="1" dirty="0">
              <a:solidFill>
                <a:srgbClr val="FF0000"/>
              </a:solidFill>
              <a:latin typeface="+mj-lt"/>
            </a:endParaRPr>
          </a:p>
        </p:txBody>
      </p:sp>
      <p:grpSp>
        <p:nvGrpSpPr>
          <p:cNvPr id="2061" name="Group 2060">
            <a:extLst>
              <a:ext uri="{FF2B5EF4-FFF2-40B4-BE49-F238E27FC236}">
                <a16:creationId xmlns:a16="http://schemas.microsoft.com/office/drawing/2014/main" id="{6EC241B7-D500-E238-33D7-D92EF04BE784}"/>
              </a:ext>
            </a:extLst>
          </p:cNvPr>
          <p:cNvGrpSpPr/>
          <p:nvPr/>
        </p:nvGrpSpPr>
        <p:grpSpPr>
          <a:xfrm>
            <a:off x="589306" y="110400"/>
            <a:ext cx="381696" cy="381696"/>
            <a:chOff x="4098657" y="955856"/>
            <a:chExt cx="1129990" cy="1129990"/>
          </a:xfrm>
        </p:grpSpPr>
        <p:sp>
          <p:nvSpPr>
            <p:cNvPr id="2062" name="Oval 2061">
              <a:extLst>
                <a:ext uri="{FF2B5EF4-FFF2-40B4-BE49-F238E27FC236}">
                  <a16:creationId xmlns:a16="http://schemas.microsoft.com/office/drawing/2014/main" id="{232D234D-8BEA-01CB-9DB7-7E059037960B}"/>
                </a:ext>
              </a:extLst>
            </p:cNvPr>
            <p:cNvSpPr/>
            <p:nvPr/>
          </p:nvSpPr>
          <p:spPr>
            <a:xfrm>
              <a:off x="4098657" y="955856"/>
              <a:ext cx="1129990" cy="1129990"/>
            </a:xfrm>
            <a:prstGeom prst="ellipse">
              <a:avLst/>
            </a:prstGeom>
            <a:solidFill>
              <a:schemeClr val="accent6"/>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3" name="Picture 12" descr="Search">
              <a:extLst>
                <a:ext uri="{FF2B5EF4-FFF2-40B4-BE49-F238E27FC236}">
                  <a16:creationId xmlns:a16="http://schemas.microsoft.com/office/drawing/2014/main" id="{E1D9A971-C883-041E-68F6-71D80B102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551" y="1128585"/>
              <a:ext cx="766500" cy="76650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Hình ảnh 1">
            <a:extLst>
              <a:ext uri="{FF2B5EF4-FFF2-40B4-BE49-F238E27FC236}">
                <a16:creationId xmlns:a16="http://schemas.microsoft.com/office/drawing/2014/main" id="{350C920B-2377-8922-D89C-DB8370213DF0}"/>
              </a:ext>
            </a:extLst>
          </p:cNvPr>
          <p:cNvPicPr>
            <a:picLocks noChangeAspect="1"/>
          </p:cNvPicPr>
          <p:nvPr/>
        </p:nvPicPr>
        <p:blipFill>
          <a:blip r:embed="rId5"/>
          <a:stretch>
            <a:fillRect/>
          </a:stretch>
        </p:blipFill>
        <p:spPr>
          <a:xfrm>
            <a:off x="7327558" y="148280"/>
            <a:ext cx="1733642" cy="3104635"/>
          </a:xfrm>
          <a:prstGeom prst="rect">
            <a:avLst/>
          </a:prstGeom>
        </p:spPr>
      </p:pic>
      <p:pic>
        <p:nvPicPr>
          <p:cNvPr id="4" name="Hình ảnh 3">
            <a:extLst>
              <a:ext uri="{FF2B5EF4-FFF2-40B4-BE49-F238E27FC236}">
                <a16:creationId xmlns:a16="http://schemas.microsoft.com/office/drawing/2014/main" id="{76204A2A-4873-634E-0D67-E9CF39F485A0}"/>
              </a:ext>
            </a:extLst>
          </p:cNvPr>
          <p:cNvPicPr>
            <a:picLocks noChangeAspect="1"/>
          </p:cNvPicPr>
          <p:nvPr/>
        </p:nvPicPr>
        <p:blipFill>
          <a:blip r:embed="rId6"/>
          <a:stretch>
            <a:fillRect/>
          </a:stretch>
        </p:blipFill>
        <p:spPr>
          <a:xfrm>
            <a:off x="6541982" y="2323071"/>
            <a:ext cx="1057423" cy="28204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6000"/>
                                  </p:iterate>
                                  <p:childTnLst>
                                    <p:set>
                                      <p:cBhvr>
                                        <p:cTn id="6" dur="1" fill="hold">
                                          <p:stCondLst>
                                            <p:cond delay="0"/>
                                          </p:stCondLst>
                                        </p:cTn>
                                        <p:tgtEl>
                                          <p:spTgt spid="2058"/>
                                        </p:tgtEl>
                                        <p:attrNameLst>
                                          <p:attrName>style.visibility</p:attrName>
                                        </p:attrNameLst>
                                      </p:cBhvr>
                                      <p:to>
                                        <p:strVal val="visible"/>
                                      </p:to>
                                    </p:set>
                                    <p:animEffect transition="in" filter="wipe(left)">
                                      <p:cBhvr>
                                        <p:cTn id="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1"/>
        <p:cNvGrpSpPr/>
        <p:nvPr/>
      </p:nvGrpSpPr>
      <p:grpSpPr>
        <a:xfrm>
          <a:off x="0" y="0"/>
          <a:ext cx="0" cy="0"/>
          <a:chOff x="0" y="0"/>
          <a:chExt cx="0" cy="0"/>
        </a:xfrm>
      </p:grpSpPr>
      <p:pic>
        <p:nvPicPr>
          <p:cNvPr id="15" name="Picture 14">
            <a:extLst>
              <a:ext uri="{FF2B5EF4-FFF2-40B4-BE49-F238E27FC236}">
                <a16:creationId xmlns:a16="http://schemas.microsoft.com/office/drawing/2014/main" id="{5BEB0695-8199-3486-C42C-BF3E7D6C473C}"/>
              </a:ext>
            </a:extLst>
          </p:cNvPr>
          <p:cNvPicPr>
            <a:picLocks noChangeAspect="1"/>
          </p:cNvPicPr>
          <p:nvPr/>
        </p:nvPicPr>
        <p:blipFill>
          <a:blip r:embed="rId3"/>
          <a:stretch>
            <a:fillRect/>
          </a:stretch>
        </p:blipFill>
        <p:spPr>
          <a:xfrm>
            <a:off x="2607602" y="2920768"/>
            <a:ext cx="3591426" cy="2057687"/>
          </a:xfrm>
          <a:prstGeom prst="rect">
            <a:avLst/>
          </a:prstGeom>
        </p:spPr>
      </p:pic>
      <p:sp>
        <p:nvSpPr>
          <p:cNvPr id="2556" name="Rectangle: Rounded Corners 2555">
            <a:extLst>
              <a:ext uri="{FF2B5EF4-FFF2-40B4-BE49-F238E27FC236}">
                <a16:creationId xmlns:a16="http://schemas.microsoft.com/office/drawing/2014/main" id="{B39F0A52-BEA7-1728-0125-D7D62885F996}"/>
              </a:ext>
            </a:extLst>
          </p:cNvPr>
          <p:cNvSpPr/>
          <p:nvPr/>
        </p:nvSpPr>
        <p:spPr>
          <a:xfrm>
            <a:off x="377648" y="904537"/>
            <a:ext cx="7911528" cy="4066187"/>
          </a:xfrm>
          <a:prstGeom prst="roundRect">
            <a:avLst>
              <a:gd name="adj" fmla="val 12237"/>
            </a:avLst>
          </a:prstGeom>
          <a:noFill/>
          <a:ln>
            <a:solidFill>
              <a:srgbClr val="00B0F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E4655"/>
              </a:solidFill>
              <a:effectLst/>
              <a:uLnTx/>
              <a:uFillTx/>
              <a:latin typeface="Arial"/>
              <a:ea typeface="+mn-ea"/>
              <a:cs typeface="+mn-cs"/>
              <a:sym typeface="Arial"/>
            </a:endParaRPr>
          </a:p>
        </p:txBody>
      </p:sp>
      <p:grpSp>
        <p:nvGrpSpPr>
          <p:cNvPr id="16" name="Google Shape;1286;p34">
            <a:extLst>
              <a:ext uri="{FF2B5EF4-FFF2-40B4-BE49-F238E27FC236}">
                <a16:creationId xmlns:a16="http://schemas.microsoft.com/office/drawing/2014/main" id="{41170158-258F-B850-75F5-CDF3A3AC50A2}"/>
              </a:ext>
            </a:extLst>
          </p:cNvPr>
          <p:cNvGrpSpPr/>
          <p:nvPr/>
        </p:nvGrpSpPr>
        <p:grpSpPr>
          <a:xfrm flipH="1">
            <a:off x="7856835" y="2417521"/>
            <a:ext cx="2009023" cy="4862806"/>
            <a:chOff x="-457200" y="2304788"/>
            <a:chExt cx="2267513" cy="5488478"/>
          </a:xfrm>
        </p:grpSpPr>
        <p:sp>
          <p:nvSpPr>
            <p:cNvPr id="17" name="Google Shape;1287;p34">
              <a:extLst>
                <a:ext uri="{FF2B5EF4-FFF2-40B4-BE49-F238E27FC236}">
                  <a16:creationId xmlns:a16="http://schemas.microsoft.com/office/drawing/2014/main" id="{FBCDB73D-2F46-895D-081F-C4069BBF4393}"/>
                </a:ext>
              </a:extLst>
            </p:cNvPr>
            <p:cNvSpPr/>
            <p:nvPr/>
          </p:nvSpPr>
          <p:spPr>
            <a:xfrm>
              <a:off x="1203195" y="2473995"/>
              <a:ext cx="173951" cy="289740"/>
            </a:xfrm>
            <a:custGeom>
              <a:avLst/>
              <a:gdLst/>
              <a:ahLst/>
              <a:cxnLst/>
              <a:rect l="l" t="t" r="r" b="b"/>
              <a:pathLst>
                <a:path w="4217" h="7024" extrusionOk="0">
                  <a:moveTo>
                    <a:pt x="163" y="1"/>
                  </a:moveTo>
                  <a:cubicBezTo>
                    <a:pt x="73" y="1"/>
                    <a:pt x="1" y="74"/>
                    <a:pt x="1" y="164"/>
                  </a:cubicBezTo>
                  <a:lnTo>
                    <a:pt x="1" y="4628"/>
                  </a:lnTo>
                  <a:cubicBezTo>
                    <a:pt x="1" y="4686"/>
                    <a:pt x="30" y="4741"/>
                    <a:pt x="83" y="4771"/>
                  </a:cubicBezTo>
                  <a:lnTo>
                    <a:pt x="3950" y="7001"/>
                  </a:lnTo>
                  <a:cubicBezTo>
                    <a:pt x="3975" y="7016"/>
                    <a:pt x="4003" y="7023"/>
                    <a:pt x="4031" y="7023"/>
                  </a:cubicBezTo>
                  <a:cubicBezTo>
                    <a:pt x="4087" y="7023"/>
                    <a:pt x="4140" y="6994"/>
                    <a:pt x="4170" y="6943"/>
                  </a:cubicBezTo>
                  <a:cubicBezTo>
                    <a:pt x="4216" y="6866"/>
                    <a:pt x="4189" y="6766"/>
                    <a:pt x="4112" y="6719"/>
                  </a:cubicBezTo>
                  <a:lnTo>
                    <a:pt x="329" y="4535"/>
                  </a:lnTo>
                  <a:lnTo>
                    <a:pt x="329" y="164"/>
                  </a:lnTo>
                  <a:cubicBezTo>
                    <a:pt x="329" y="74"/>
                    <a:pt x="256" y="1"/>
                    <a:pt x="167" y="1"/>
                  </a:cubicBezTo>
                  <a:close/>
                </a:path>
              </a:pathLst>
            </a:custGeom>
            <a:solidFill>
              <a:srgbClr val="B6DE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8" name="Google Shape;1288;p34">
              <a:extLst>
                <a:ext uri="{FF2B5EF4-FFF2-40B4-BE49-F238E27FC236}">
                  <a16:creationId xmlns:a16="http://schemas.microsoft.com/office/drawing/2014/main" id="{F3401BEF-A9FB-EC80-D4C0-029905A8F965}"/>
                </a:ext>
              </a:extLst>
            </p:cNvPr>
            <p:cNvSpPr/>
            <p:nvPr/>
          </p:nvSpPr>
          <p:spPr>
            <a:xfrm>
              <a:off x="1042815" y="2658218"/>
              <a:ext cx="174817" cy="105435"/>
            </a:xfrm>
            <a:custGeom>
              <a:avLst/>
              <a:gdLst/>
              <a:ahLst/>
              <a:cxnLst/>
              <a:rect l="l" t="t" r="r" b="b"/>
              <a:pathLst>
                <a:path w="4238" h="2556" extrusionOk="0">
                  <a:moveTo>
                    <a:pt x="4054" y="0"/>
                  </a:moveTo>
                  <a:cubicBezTo>
                    <a:pt x="4026" y="0"/>
                    <a:pt x="3997" y="7"/>
                    <a:pt x="3971" y="23"/>
                  </a:cubicBezTo>
                  <a:lnTo>
                    <a:pt x="105" y="2252"/>
                  </a:lnTo>
                  <a:cubicBezTo>
                    <a:pt x="27" y="2298"/>
                    <a:pt x="0" y="2397"/>
                    <a:pt x="46" y="2475"/>
                  </a:cubicBezTo>
                  <a:cubicBezTo>
                    <a:pt x="77" y="2527"/>
                    <a:pt x="132" y="2555"/>
                    <a:pt x="188" y="2555"/>
                  </a:cubicBezTo>
                  <a:cubicBezTo>
                    <a:pt x="215" y="2555"/>
                    <a:pt x="243" y="2548"/>
                    <a:pt x="269" y="2534"/>
                  </a:cubicBezTo>
                  <a:lnTo>
                    <a:pt x="4131" y="303"/>
                  </a:lnTo>
                  <a:cubicBezTo>
                    <a:pt x="4210" y="260"/>
                    <a:pt x="4237" y="161"/>
                    <a:pt x="4193" y="80"/>
                  </a:cubicBezTo>
                  <a:lnTo>
                    <a:pt x="4193" y="79"/>
                  </a:lnTo>
                  <a:cubicBezTo>
                    <a:pt x="4163" y="28"/>
                    <a:pt x="4110" y="0"/>
                    <a:pt x="4054" y="0"/>
                  </a:cubicBezTo>
                  <a:close/>
                </a:path>
              </a:pathLst>
            </a:custGeom>
            <a:solidFill>
              <a:srgbClr val="B6DE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9" name="Google Shape;1289;p34">
              <a:extLst>
                <a:ext uri="{FF2B5EF4-FFF2-40B4-BE49-F238E27FC236}">
                  <a16:creationId xmlns:a16="http://schemas.microsoft.com/office/drawing/2014/main" id="{0021F9D8-6DAE-7157-7D84-C930B0CB05B1}"/>
                </a:ext>
              </a:extLst>
            </p:cNvPr>
            <p:cNvSpPr/>
            <p:nvPr/>
          </p:nvSpPr>
          <p:spPr>
            <a:xfrm>
              <a:off x="1000575" y="2450689"/>
              <a:ext cx="173910" cy="289658"/>
            </a:xfrm>
            <a:custGeom>
              <a:avLst/>
              <a:gdLst/>
              <a:ahLst/>
              <a:cxnLst/>
              <a:rect l="l" t="t" r="r" b="b"/>
              <a:pathLst>
                <a:path w="4216" h="7022" extrusionOk="0">
                  <a:moveTo>
                    <a:pt x="4054" y="0"/>
                  </a:moveTo>
                  <a:cubicBezTo>
                    <a:pt x="3965" y="0"/>
                    <a:pt x="3890" y="72"/>
                    <a:pt x="3890" y="162"/>
                  </a:cubicBezTo>
                  <a:lnTo>
                    <a:pt x="3890" y="164"/>
                  </a:lnTo>
                  <a:lnTo>
                    <a:pt x="3890" y="4533"/>
                  </a:lnTo>
                  <a:lnTo>
                    <a:pt x="106" y="6717"/>
                  </a:lnTo>
                  <a:cubicBezTo>
                    <a:pt x="26" y="6761"/>
                    <a:pt x="0" y="6860"/>
                    <a:pt x="44" y="6939"/>
                  </a:cubicBezTo>
                  <a:lnTo>
                    <a:pt x="44" y="6941"/>
                  </a:lnTo>
                  <a:cubicBezTo>
                    <a:pt x="74" y="6993"/>
                    <a:pt x="128" y="7021"/>
                    <a:pt x="183" y="7021"/>
                  </a:cubicBezTo>
                  <a:cubicBezTo>
                    <a:pt x="211" y="7021"/>
                    <a:pt x="239" y="7014"/>
                    <a:pt x="265" y="6999"/>
                  </a:cubicBezTo>
                  <a:lnTo>
                    <a:pt x="4134" y="4766"/>
                  </a:lnTo>
                  <a:cubicBezTo>
                    <a:pt x="4183" y="4736"/>
                    <a:pt x="4214" y="4684"/>
                    <a:pt x="4214" y="4628"/>
                  </a:cubicBezTo>
                  <a:lnTo>
                    <a:pt x="4214" y="164"/>
                  </a:lnTo>
                  <a:cubicBezTo>
                    <a:pt x="4216" y="73"/>
                    <a:pt x="4144" y="0"/>
                    <a:pt x="4054" y="0"/>
                  </a:cubicBezTo>
                  <a:close/>
                </a:path>
              </a:pathLst>
            </a:custGeom>
            <a:solidFill>
              <a:srgbClr val="B6DE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0" name="Google Shape;1290;p34">
              <a:extLst>
                <a:ext uri="{FF2B5EF4-FFF2-40B4-BE49-F238E27FC236}">
                  <a16:creationId xmlns:a16="http://schemas.microsoft.com/office/drawing/2014/main" id="{E3EE19F5-9C67-36F2-4EC7-760319C378A1}"/>
                </a:ext>
              </a:extLst>
            </p:cNvPr>
            <p:cNvSpPr/>
            <p:nvPr/>
          </p:nvSpPr>
          <p:spPr>
            <a:xfrm>
              <a:off x="724200" y="6155021"/>
              <a:ext cx="516285" cy="1437274"/>
            </a:xfrm>
            <a:custGeom>
              <a:avLst/>
              <a:gdLst/>
              <a:ahLst/>
              <a:cxnLst/>
              <a:rect l="l" t="t" r="r" b="b"/>
              <a:pathLst>
                <a:path w="12516" h="34843" extrusionOk="0">
                  <a:moveTo>
                    <a:pt x="12516" y="0"/>
                  </a:moveTo>
                  <a:lnTo>
                    <a:pt x="1671" y="1434"/>
                  </a:lnTo>
                  <a:cubicBezTo>
                    <a:pt x="1671" y="1434"/>
                    <a:pt x="1885" y="6438"/>
                    <a:pt x="1837" y="13294"/>
                  </a:cubicBezTo>
                  <a:cubicBezTo>
                    <a:pt x="1791" y="20151"/>
                    <a:pt x="0" y="33720"/>
                    <a:pt x="0" y="33720"/>
                  </a:cubicBezTo>
                  <a:cubicBezTo>
                    <a:pt x="0" y="33720"/>
                    <a:pt x="574" y="34391"/>
                    <a:pt x="2217" y="34700"/>
                  </a:cubicBezTo>
                  <a:cubicBezTo>
                    <a:pt x="2794" y="34807"/>
                    <a:pt x="3267" y="34842"/>
                    <a:pt x="3638" y="34842"/>
                  </a:cubicBezTo>
                  <a:cubicBezTo>
                    <a:pt x="4321" y="34842"/>
                    <a:pt x="4656" y="34724"/>
                    <a:pt x="4656" y="34724"/>
                  </a:cubicBezTo>
                  <a:cubicBezTo>
                    <a:pt x="4656" y="34724"/>
                    <a:pt x="10003" y="16742"/>
                    <a:pt x="12516"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1" name="Google Shape;1291;p34">
              <a:extLst>
                <a:ext uri="{FF2B5EF4-FFF2-40B4-BE49-F238E27FC236}">
                  <a16:creationId xmlns:a16="http://schemas.microsoft.com/office/drawing/2014/main" id="{BB70CEE9-E4CB-463D-696F-AE36C67FA63E}"/>
                </a:ext>
              </a:extLst>
            </p:cNvPr>
            <p:cNvSpPr/>
            <p:nvPr/>
          </p:nvSpPr>
          <p:spPr>
            <a:xfrm>
              <a:off x="724241" y="6155021"/>
              <a:ext cx="516244" cy="1429560"/>
            </a:xfrm>
            <a:custGeom>
              <a:avLst/>
              <a:gdLst/>
              <a:ahLst/>
              <a:cxnLst/>
              <a:rect l="l" t="t" r="r" b="b"/>
              <a:pathLst>
                <a:path w="12515" h="34656" extrusionOk="0">
                  <a:moveTo>
                    <a:pt x="12515" y="0"/>
                  </a:moveTo>
                  <a:lnTo>
                    <a:pt x="1671" y="1436"/>
                  </a:lnTo>
                  <a:cubicBezTo>
                    <a:pt x="1671" y="1436"/>
                    <a:pt x="1885" y="6439"/>
                    <a:pt x="1839" y="13296"/>
                  </a:cubicBezTo>
                  <a:cubicBezTo>
                    <a:pt x="1791" y="20152"/>
                    <a:pt x="1" y="33723"/>
                    <a:pt x="1" y="33723"/>
                  </a:cubicBezTo>
                  <a:cubicBezTo>
                    <a:pt x="1" y="33723"/>
                    <a:pt x="527" y="34333"/>
                    <a:pt x="2003" y="34656"/>
                  </a:cubicBezTo>
                  <a:cubicBezTo>
                    <a:pt x="1792" y="34163"/>
                    <a:pt x="1025" y="32843"/>
                    <a:pt x="1107" y="32429"/>
                  </a:cubicBezTo>
                  <a:cubicBezTo>
                    <a:pt x="1861" y="28627"/>
                    <a:pt x="2914" y="16006"/>
                    <a:pt x="2914" y="16006"/>
                  </a:cubicBezTo>
                  <a:cubicBezTo>
                    <a:pt x="2914" y="16006"/>
                    <a:pt x="4697" y="13244"/>
                    <a:pt x="5332" y="10263"/>
                  </a:cubicBezTo>
                  <a:cubicBezTo>
                    <a:pt x="6057" y="5960"/>
                    <a:pt x="6229" y="3767"/>
                    <a:pt x="6229" y="3767"/>
                  </a:cubicBezTo>
                  <a:cubicBezTo>
                    <a:pt x="6229" y="3767"/>
                    <a:pt x="10094" y="3172"/>
                    <a:pt x="12111" y="2552"/>
                  </a:cubicBezTo>
                  <a:cubicBezTo>
                    <a:pt x="12252" y="1699"/>
                    <a:pt x="12388" y="848"/>
                    <a:pt x="12515" y="0"/>
                  </a:cubicBezTo>
                  <a:close/>
                </a:path>
              </a:pathLst>
            </a:custGeom>
            <a:solidFill>
              <a:srgbClr val="F69D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2" name="Google Shape;1292;p34">
              <a:extLst>
                <a:ext uri="{FF2B5EF4-FFF2-40B4-BE49-F238E27FC236}">
                  <a16:creationId xmlns:a16="http://schemas.microsoft.com/office/drawing/2014/main" id="{141BA363-D520-F70F-61B3-A7A597D82437}"/>
                </a:ext>
              </a:extLst>
            </p:cNvPr>
            <p:cNvSpPr/>
            <p:nvPr/>
          </p:nvSpPr>
          <p:spPr>
            <a:xfrm>
              <a:off x="1164791" y="4193831"/>
              <a:ext cx="296752" cy="1701563"/>
            </a:xfrm>
            <a:custGeom>
              <a:avLst/>
              <a:gdLst/>
              <a:ahLst/>
              <a:cxnLst/>
              <a:rect l="l" t="t" r="r" b="b"/>
              <a:pathLst>
                <a:path w="7194" h="41250" extrusionOk="0">
                  <a:moveTo>
                    <a:pt x="1553" y="1"/>
                  </a:moveTo>
                  <a:lnTo>
                    <a:pt x="1" y="2319"/>
                  </a:lnTo>
                  <a:lnTo>
                    <a:pt x="2312" y="41249"/>
                  </a:lnTo>
                  <a:cubicBezTo>
                    <a:pt x="2312" y="41249"/>
                    <a:pt x="6876" y="40484"/>
                    <a:pt x="7193" y="40363"/>
                  </a:cubicBezTo>
                  <a:cubicBezTo>
                    <a:pt x="7193" y="40363"/>
                    <a:pt x="7004" y="37230"/>
                    <a:pt x="6822" y="34872"/>
                  </a:cubicBezTo>
                  <a:cubicBezTo>
                    <a:pt x="6640" y="32513"/>
                    <a:pt x="4143" y="8175"/>
                    <a:pt x="3962" y="6660"/>
                  </a:cubicBezTo>
                  <a:cubicBezTo>
                    <a:pt x="3780" y="5146"/>
                    <a:pt x="1553" y="1"/>
                    <a:pt x="1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3" name="Google Shape;1293;p34">
              <a:extLst>
                <a:ext uri="{FF2B5EF4-FFF2-40B4-BE49-F238E27FC236}">
                  <a16:creationId xmlns:a16="http://schemas.microsoft.com/office/drawing/2014/main" id="{928541E8-456D-0283-8640-D97468B4C559}"/>
                </a:ext>
              </a:extLst>
            </p:cNvPr>
            <p:cNvSpPr/>
            <p:nvPr/>
          </p:nvSpPr>
          <p:spPr>
            <a:xfrm>
              <a:off x="1164791" y="4193831"/>
              <a:ext cx="296752" cy="1701563"/>
            </a:xfrm>
            <a:custGeom>
              <a:avLst/>
              <a:gdLst/>
              <a:ahLst/>
              <a:cxnLst/>
              <a:rect l="l" t="t" r="r" b="b"/>
              <a:pathLst>
                <a:path w="7194" h="41250" extrusionOk="0">
                  <a:moveTo>
                    <a:pt x="1553" y="1"/>
                  </a:moveTo>
                  <a:lnTo>
                    <a:pt x="1" y="2319"/>
                  </a:lnTo>
                  <a:lnTo>
                    <a:pt x="2312" y="41249"/>
                  </a:lnTo>
                  <a:cubicBezTo>
                    <a:pt x="2312" y="41249"/>
                    <a:pt x="6876" y="40484"/>
                    <a:pt x="7193" y="40363"/>
                  </a:cubicBezTo>
                  <a:cubicBezTo>
                    <a:pt x="7193" y="40363"/>
                    <a:pt x="7004" y="37230"/>
                    <a:pt x="6822" y="34872"/>
                  </a:cubicBezTo>
                  <a:cubicBezTo>
                    <a:pt x="6640" y="32513"/>
                    <a:pt x="4143" y="8175"/>
                    <a:pt x="3962" y="6660"/>
                  </a:cubicBezTo>
                  <a:cubicBezTo>
                    <a:pt x="3780" y="5146"/>
                    <a:pt x="1553" y="1"/>
                    <a:pt x="1553"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 name="Google Shape;1294;p34">
              <a:extLst>
                <a:ext uri="{FF2B5EF4-FFF2-40B4-BE49-F238E27FC236}">
                  <a16:creationId xmlns:a16="http://schemas.microsoft.com/office/drawing/2014/main" id="{8CFD1B19-69CB-A717-2794-B58E007FE5C1}"/>
                </a:ext>
              </a:extLst>
            </p:cNvPr>
            <p:cNvSpPr/>
            <p:nvPr/>
          </p:nvSpPr>
          <p:spPr>
            <a:xfrm>
              <a:off x="-457200" y="6202995"/>
              <a:ext cx="520328" cy="299599"/>
            </a:xfrm>
            <a:custGeom>
              <a:avLst/>
              <a:gdLst/>
              <a:ahLst/>
              <a:cxnLst/>
              <a:rect l="l" t="t" r="r" b="b"/>
              <a:pathLst>
                <a:path w="12614" h="7263" extrusionOk="0">
                  <a:moveTo>
                    <a:pt x="9377" y="1"/>
                  </a:moveTo>
                  <a:cubicBezTo>
                    <a:pt x="9079" y="1"/>
                    <a:pt x="8746" y="66"/>
                    <a:pt x="8383" y="234"/>
                  </a:cubicBezTo>
                  <a:cubicBezTo>
                    <a:pt x="7117" y="819"/>
                    <a:pt x="5826" y="2050"/>
                    <a:pt x="4522" y="2685"/>
                  </a:cubicBezTo>
                  <a:cubicBezTo>
                    <a:pt x="3218" y="3319"/>
                    <a:pt x="2080" y="3882"/>
                    <a:pt x="1432" y="4084"/>
                  </a:cubicBezTo>
                  <a:cubicBezTo>
                    <a:pt x="785" y="4284"/>
                    <a:pt x="168" y="4678"/>
                    <a:pt x="226" y="4974"/>
                  </a:cubicBezTo>
                  <a:cubicBezTo>
                    <a:pt x="0" y="6430"/>
                    <a:pt x="785" y="7026"/>
                    <a:pt x="1518" y="7117"/>
                  </a:cubicBezTo>
                  <a:cubicBezTo>
                    <a:pt x="1594" y="7121"/>
                    <a:pt x="1666" y="7123"/>
                    <a:pt x="1735" y="7123"/>
                  </a:cubicBezTo>
                  <a:cubicBezTo>
                    <a:pt x="2501" y="7123"/>
                    <a:pt x="2896" y="6911"/>
                    <a:pt x="3780" y="6734"/>
                  </a:cubicBezTo>
                  <a:cubicBezTo>
                    <a:pt x="4049" y="6680"/>
                    <a:pt x="4377" y="6649"/>
                    <a:pt x="4721" y="6649"/>
                  </a:cubicBezTo>
                  <a:cubicBezTo>
                    <a:pt x="5320" y="6649"/>
                    <a:pt x="5964" y="6741"/>
                    <a:pt x="6422" y="6958"/>
                  </a:cubicBezTo>
                  <a:cubicBezTo>
                    <a:pt x="6885" y="7176"/>
                    <a:pt x="7288" y="7262"/>
                    <a:pt x="7722" y="7262"/>
                  </a:cubicBezTo>
                  <a:cubicBezTo>
                    <a:pt x="7965" y="7262"/>
                    <a:pt x="8217" y="7235"/>
                    <a:pt x="8495" y="7189"/>
                  </a:cubicBezTo>
                  <a:cubicBezTo>
                    <a:pt x="9268" y="7061"/>
                    <a:pt x="12001" y="5255"/>
                    <a:pt x="12001" y="5255"/>
                  </a:cubicBezTo>
                  <a:lnTo>
                    <a:pt x="12069" y="5010"/>
                  </a:lnTo>
                  <a:cubicBezTo>
                    <a:pt x="12466" y="4686"/>
                    <a:pt x="12613" y="4588"/>
                    <a:pt x="12537" y="3810"/>
                  </a:cubicBezTo>
                  <a:cubicBezTo>
                    <a:pt x="12459" y="3033"/>
                    <a:pt x="11222" y="969"/>
                    <a:pt x="10888" y="643"/>
                  </a:cubicBezTo>
                  <a:cubicBezTo>
                    <a:pt x="10650" y="408"/>
                    <a:pt x="10121" y="1"/>
                    <a:pt x="9377"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 name="Google Shape;1295;p34">
              <a:extLst>
                <a:ext uri="{FF2B5EF4-FFF2-40B4-BE49-F238E27FC236}">
                  <a16:creationId xmlns:a16="http://schemas.microsoft.com/office/drawing/2014/main" id="{A6B40EA1-46C5-A8BE-883D-0E32DDFA5926}"/>
                </a:ext>
              </a:extLst>
            </p:cNvPr>
            <p:cNvSpPr/>
            <p:nvPr/>
          </p:nvSpPr>
          <p:spPr>
            <a:xfrm>
              <a:off x="-446310" y="6373481"/>
              <a:ext cx="391916" cy="129071"/>
            </a:xfrm>
            <a:custGeom>
              <a:avLst/>
              <a:gdLst/>
              <a:ahLst/>
              <a:cxnLst/>
              <a:rect l="l" t="t" r="r" b="b"/>
              <a:pathLst>
                <a:path w="9501" h="3129" extrusionOk="0">
                  <a:moveTo>
                    <a:pt x="6889" y="0"/>
                  </a:moveTo>
                  <a:cubicBezTo>
                    <a:pt x="6887" y="0"/>
                    <a:pt x="6885" y="0"/>
                    <a:pt x="6882" y="0"/>
                  </a:cubicBezTo>
                  <a:cubicBezTo>
                    <a:pt x="6627" y="2"/>
                    <a:pt x="6356" y="27"/>
                    <a:pt x="6077" y="65"/>
                  </a:cubicBezTo>
                  <a:cubicBezTo>
                    <a:pt x="4969" y="226"/>
                    <a:pt x="3523" y="1205"/>
                    <a:pt x="2154" y="1621"/>
                  </a:cubicBezTo>
                  <a:cubicBezTo>
                    <a:pt x="1347" y="1866"/>
                    <a:pt x="788" y="1999"/>
                    <a:pt x="401" y="1999"/>
                  </a:cubicBezTo>
                  <a:cubicBezTo>
                    <a:pt x="239" y="1999"/>
                    <a:pt x="107" y="1975"/>
                    <a:pt x="0" y="1928"/>
                  </a:cubicBezTo>
                  <a:lnTo>
                    <a:pt x="0" y="1928"/>
                  </a:lnTo>
                  <a:cubicBezTo>
                    <a:pt x="200" y="2606"/>
                    <a:pt x="738" y="2918"/>
                    <a:pt x="1252" y="2982"/>
                  </a:cubicBezTo>
                  <a:cubicBezTo>
                    <a:pt x="1329" y="2985"/>
                    <a:pt x="1402" y="2987"/>
                    <a:pt x="1473" y="2987"/>
                  </a:cubicBezTo>
                  <a:cubicBezTo>
                    <a:pt x="2235" y="2987"/>
                    <a:pt x="2631" y="2775"/>
                    <a:pt x="3512" y="2599"/>
                  </a:cubicBezTo>
                  <a:cubicBezTo>
                    <a:pt x="3781" y="2545"/>
                    <a:pt x="4109" y="2515"/>
                    <a:pt x="4452" y="2515"/>
                  </a:cubicBezTo>
                  <a:cubicBezTo>
                    <a:pt x="5051" y="2515"/>
                    <a:pt x="5697" y="2607"/>
                    <a:pt x="6156" y="2823"/>
                  </a:cubicBezTo>
                  <a:cubicBezTo>
                    <a:pt x="6617" y="3042"/>
                    <a:pt x="7020" y="3128"/>
                    <a:pt x="7454" y="3128"/>
                  </a:cubicBezTo>
                  <a:cubicBezTo>
                    <a:pt x="7697" y="3128"/>
                    <a:pt x="7950" y="3101"/>
                    <a:pt x="8228" y="3055"/>
                  </a:cubicBezTo>
                  <a:cubicBezTo>
                    <a:pt x="8489" y="3010"/>
                    <a:pt x="8973" y="2776"/>
                    <a:pt x="9501" y="2483"/>
                  </a:cubicBezTo>
                  <a:cubicBezTo>
                    <a:pt x="9381" y="1995"/>
                    <a:pt x="8760" y="926"/>
                    <a:pt x="8760" y="926"/>
                  </a:cubicBezTo>
                  <a:cubicBezTo>
                    <a:pt x="8317" y="221"/>
                    <a:pt x="7657" y="0"/>
                    <a:pt x="6889"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6" name="Google Shape;1296;p34">
              <a:extLst>
                <a:ext uri="{FF2B5EF4-FFF2-40B4-BE49-F238E27FC236}">
                  <a16:creationId xmlns:a16="http://schemas.microsoft.com/office/drawing/2014/main" id="{2C402DDD-4E6C-9B5B-C4A7-0FE8550AE8E4}"/>
                </a:ext>
              </a:extLst>
            </p:cNvPr>
            <p:cNvSpPr/>
            <p:nvPr/>
          </p:nvSpPr>
          <p:spPr>
            <a:xfrm>
              <a:off x="-134336" y="6174780"/>
              <a:ext cx="1070644" cy="837210"/>
            </a:xfrm>
            <a:custGeom>
              <a:avLst/>
              <a:gdLst/>
              <a:ahLst/>
              <a:cxnLst/>
              <a:rect l="l" t="t" r="r" b="b"/>
              <a:pathLst>
                <a:path w="25955" h="20296" extrusionOk="0">
                  <a:moveTo>
                    <a:pt x="25954" y="1"/>
                  </a:moveTo>
                  <a:lnTo>
                    <a:pt x="14268" y="837"/>
                  </a:lnTo>
                  <a:cubicBezTo>
                    <a:pt x="14268" y="837"/>
                    <a:pt x="14734" y="6355"/>
                    <a:pt x="14147" y="8378"/>
                  </a:cubicBezTo>
                  <a:cubicBezTo>
                    <a:pt x="13710" y="9883"/>
                    <a:pt x="12481" y="11298"/>
                    <a:pt x="10812" y="11298"/>
                  </a:cubicBezTo>
                  <a:cubicBezTo>
                    <a:pt x="10239" y="11298"/>
                    <a:pt x="9614" y="11132"/>
                    <a:pt x="8951" y="10744"/>
                  </a:cubicBezTo>
                  <a:cubicBezTo>
                    <a:pt x="6359" y="9229"/>
                    <a:pt x="4182" y="4816"/>
                    <a:pt x="4182" y="4816"/>
                  </a:cubicBezTo>
                  <a:cubicBezTo>
                    <a:pt x="4182" y="4816"/>
                    <a:pt x="3549" y="4623"/>
                    <a:pt x="2787" y="4623"/>
                  </a:cubicBezTo>
                  <a:cubicBezTo>
                    <a:pt x="2260" y="4623"/>
                    <a:pt x="1670" y="4716"/>
                    <a:pt x="1186" y="5029"/>
                  </a:cubicBezTo>
                  <a:cubicBezTo>
                    <a:pt x="1" y="5794"/>
                    <a:pt x="373" y="7337"/>
                    <a:pt x="373" y="7337"/>
                  </a:cubicBezTo>
                  <a:cubicBezTo>
                    <a:pt x="373" y="7337"/>
                    <a:pt x="3883" y="17597"/>
                    <a:pt x="10888" y="19724"/>
                  </a:cubicBezTo>
                  <a:cubicBezTo>
                    <a:pt x="12179" y="20116"/>
                    <a:pt x="13367" y="20296"/>
                    <a:pt x="14458" y="20296"/>
                  </a:cubicBezTo>
                  <a:cubicBezTo>
                    <a:pt x="19288" y="20296"/>
                    <a:pt x="22224" y="16785"/>
                    <a:pt x="23832" y="12674"/>
                  </a:cubicBezTo>
                  <a:cubicBezTo>
                    <a:pt x="25803" y="7633"/>
                    <a:pt x="25954" y="1"/>
                    <a:pt x="25954" y="1"/>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7" name="Google Shape;1297;p34">
              <a:extLst>
                <a:ext uri="{FF2B5EF4-FFF2-40B4-BE49-F238E27FC236}">
                  <a16:creationId xmlns:a16="http://schemas.microsoft.com/office/drawing/2014/main" id="{A588D26F-BC0D-CDE4-B5B9-759DBCDBA894}"/>
                </a:ext>
              </a:extLst>
            </p:cNvPr>
            <p:cNvSpPr/>
            <p:nvPr/>
          </p:nvSpPr>
          <p:spPr>
            <a:xfrm>
              <a:off x="-134212" y="6174780"/>
              <a:ext cx="1070520" cy="803179"/>
            </a:xfrm>
            <a:custGeom>
              <a:avLst/>
              <a:gdLst/>
              <a:ahLst/>
              <a:cxnLst/>
              <a:rect l="l" t="t" r="r" b="b"/>
              <a:pathLst>
                <a:path w="25952" h="19471" extrusionOk="0">
                  <a:moveTo>
                    <a:pt x="25951" y="1"/>
                  </a:moveTo>
                  <a:lnTo>
                    <a:pt x="14264" y="837"/>
                  </a:lnTo>
                  <a:cubicBezTo>
                    <a:pt x="14264" y="837"/>
                    <a:pt x="14728" y="6355"/>
                    <a:pt x="14140" y="8378"/>
                  </a:cubicBezTo>
                  <a:cubicBezTo>
                    <a:pt x="13796" y="9565"/>
                    <a:pt x="12959" y="10695"/>
                    <a:pt x="11802" y="11120"/>
                  </a:cubicBezTo>
                  <a:cubicBezTo>
                    <a:pt x="12034" y="11153"/>
                    <a:pt x="12272" y="11172"/>
                    <a:pt x="12518" y="11172"/>
                  </a:cubicBezTo>
                  <a:cubicBezTo>
                    <a:pt x="12575" y="11172"/>
                    <a:pt x="12632" y="11171"/>
                    <a:pt x="12689" y="11169"/>
                  </a:cubicBezTo>
                  <a:cubicBezTo>
                    <a:pt x="15558" y="11069"/>
                    <a:pt x="17474" y="5430"/>
                    <a:pt x="17474" y="5430"/>
                  </a:cubicBezTo>
                  <a:cubicBezTo>
                    <a:pt x="17474" y="5430"/>
                    <a:pt x="20528" y="4322"/>
                    <a:pt x="25292" y="4322"/>
                  </a:cubicBezTo>
                  <a:cubicBezTo>
                    <a:pt x="25408" y="4322"/>
                    <a:pt x="25525" y="4322"/>
                    <a:pt x="25642" y="4324"/>
                  </a:cubicBezTo>
                  <a:cubicBezTo>
                    <a:pt x="25913" y="1849"/>
                    <a:pt x="25951" y="1"/>
                    <a:pt x="25951" y="1"/>
                  </a:cubicBezTo>
                  <a:close/>
                  <a:moveTo>
                    <a:pt x="1849" y="4696"/>
                  </a:moveTo>
                  <a:lnTo>
                    <a:pt x="1849" y="4696"/>
                  </a:lnTo>
                  <a:cubicBezTo>
                    <a:pt x="1624" y="4781"/>
                    <a:pt x="1400" y="4888"/>
                    <a:pt x="1185" y="5025"/>
                  </a:cubicBezTo>
                  <a:cubicBezTo>
                    <a:pt x="0" y="5791"/>
                    <a:pt x="371" y="7334"/>
                    <a:pt x="371" y="7334"/>
                  </a:cubicBezTo>
                  <a:cubicBezTo>
                    <a:pt x="371" y="7334"/>
                    <a:pt x="3642" y="16890"/>
                    <a:pt x="10167" y="19470"/>
                  </a:cubicBezTo>
                  <a:cubicBezTo>
                    <a:pt x="9047" y="18532"/>
                    <a:pt x="7695" y="17271"/>
                    <a:pt x="6108" y="15581"/>
                  </a:cubicBezTo>
                  <a:cubicBezTo>
                    <a:pt x="1849" y="11042"/>
                    <a:pt x="1734" y="6344"/>
                    <a:pt x="1849" y="4696"/>
                  </a:cubicBezTo>
                  <a:close/>
                </a:path>
              </a:pathLst>
            </a:custGeom>
            <a:solidFill>
              <a:srgbClr val="F69D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8" name="Google Shape;1298;p34">
              <a:extLst>
                <a:ext uri="{FF2B5EF4-FFF2-40B4-BE49-F238E27FC236}">
                  <a16:creationId xmlns:a16="http://schemas.microsoft.com/office/drawing/2014/main" id="{899DFEF2-73BF-3DC5-FAAB-D6EB26B7959F}"/>
                </a:ext>
              </a:extLst>
            </p:cNvPr>
            <p:cNvSpPr/>
            <p:nvPr/>
          </p:nvSpPr>
          <p:spPr>
            <a:xfrm>
              <a:off x="388095" y="5010293"/>
              <a:ext cx="957371" cy="1273841"/>
            </a:xfrm>
            <a:custGeom>
              <a:avLst/>
              <a:gdLst/>
              <a:ahLst/>
              <a:cxnLst/>
              <a:rect l="l" t="t" r="r" b="b"/>
              <a:pathLst>
                <a:path w="23209" h="30881" extrusionOk="0">
                  <a:moveTo>
                    <a:pt x="5319" y="0"/>
                  </a:moveTo>
                  <a:cubicBezTo>
                    <a:pt x="5319" y="0"/>
                    <a:pt x="2113" y="7785"/>
                    <a:pt x="1516" y="13636"/>
                  </a:cubicBezTo>
                  <a:cubicBezTo>
                    <a:pt x="918" y="19487"/>
                    <a:pt x="1" y="29783"/>
                    <a:pt x="751" y="30035"/>
                  </a:cubicBezTo>
                  <a:cubicBezTo>
                    <a:pt x="1462" y="30274"/>
                    <a:pt x="4351" y="30881"/>
                    <a:pt x="8594" y="30881"/>
                  </a:cubicBezTo>
                  <a:cubicBezTo>
                    <a:pt x="8840" y="30881"/>
                    <a:pt x="9089" y="30879"/>
                    <a:pt x="9343" y="30875"/>
                  </a:cubicBezTo>
                  <a:cubicBezTo>
                    <a:pt x="9347" y="30875"/>
                    <a:pt x="9350" y="30875"/>
                    <a:pt x="9353" y="30875"/>
                  </a:cubicBezTo>
                  <a:cubicBezTo>
                    <a:pt x="12926" y="30875"/>
                    <a:pt x="17031" y="30126"/>
                    <a:pt x="17031" y="30126"/>
                  </a:cubicBezTo>
                  <a:cubicBezTo>
                    <a:pt x="17031" y="30126"/>
                    <a:pt x="21094" y="29400"/>
                    <a:pt x="22008" y="29170"/>
                  </a:cubicBezTo>
                  <a:cubicBezTo>
                    <a:pt x="22921" y="28942"/>
                    <a:pt x="23209" y="23605"/>
                    <a:pt x="22633" y="12444"/>
                  </a:cubicBezTo>
                  <a:cubicBezTo>
                    <a:pt x="22059" y="1283"/>
                    <a:pt x="21433" y="150"/>
                    <a:pt x="21433" y="150"/>
                  </a:cubicBezTo>
                  <a:lnTo>
                    <a:pt x="5319" y="0"/>
                  </a:ln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9" name="Google Shape;1299;p34">
              <a:extLst>
                <a:ext uri="{FF2B5EF4-FFF2-40B4-BE49-F238E27FC236}">
                  <a16:creationId xmlns:a16="http://schemas.microsoft.com/office/drawing/2014/main" id="{027CA28F-5312-7D66-F9FB-D65A467B9694}"/>
                </a:ext>
              </a:extLst>
            </p:cNvPr>
            <p:cNvSpPr/>
            <p:nvPr/>
          </p:nvSpPr>
          <p:spPr>
            <a:xfrm>
              <a:off x="903720" y="5516925"/>
              <a:ext cx="347325" cy="138064"/>
            </a:xfrm>
            <a:custGeom>
              <a:avLst/>
              <a:gdLst/>
              <a:ahLst/>
              <a:cxnLst/>
              <a:rect l="l" t="t" r="r" b="b"/>
              <a:pathLst>
                <a:path w="8420" h="3347" extrusionOk="0">
                  <a:moveTo>
                    <a:pt x="1" y="1"/>
                  </a:moveTo>
                  <a:lnTo>
                    <a:pt x="1" y="1"/>
                  </a:lnTo>
                  <a:cubicBezTo>
                    <a:pt x="1" y="1"/>
                    <a:pt x="959" y="3188"/>
                    <a:pt x="3618" y="3340"/>
                  </a:cubicBezTo>
                  <a:cubicBezTo>
                    <a:pt x="3689" y="3344"/>
                    <a:pt x="3760" y="3346"/>
                    <a:pt x="3830" y="3346"/>
                  </a:cubicBezTo>
                  <a:cubicBezTo>
                    <a:pt x="6390" y="3346"/>
                    <a:pt x="8419" y="718"/>
                    <a:pt x="8419" y="718"/>
                  </a:cubicBezTo>
                  <a:lnTo>
                    <a:pt x="8419" y="718"/>
                  </a:lnTo>
                  <a:cubicBezTo>
                    <a:pt x="7690" y="1039"/>
                    <a:pt x="6815" y="1160"/>
                    <a:pt x="5908" y="1160"/>
                  </a:cubicBezTo>
                  <a:cubicBezTo>
                    <a:pt x="3105" y="1160"/>
                    <a:pt x="1" y="1"/>
                    <a:pt x="1"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0" name="Google Shape;1300;p34">
              <a:extLst>
                <a:ext uri="{FF2B5EF4-FFF2-40B4-BE49-F238E27FC236}">
                  <a16:creationId xmlns:a16="http://schemas.microsoft.com/office/drawing/2014/main" id="{29419E54-7E44-6F02-6E35-39F3C2E621A5}"/>
                </a:ext>
              </a:extLst>
            </p:cNvPr>
            <p:cNvSpPr/>
            <p:nvPr/>
          </p:nvSpPr>
          <p:spPr>
            <a:xfrm>
              <a:off x="998636" y="5379109"/>
              <a:ext cx="217594" cy="131216"/>
            </a:xfrm>
            <a:custGeom>
              <a:avLst/>
              <a:gdLst/>
              <a:ahLst/>
              <a:cxnLst/>
              <a:rect l="l" t="t" r="r" b="b"/>
              <a:pathLst>
                <a:path w="5275" h="3181" extrusionOk="0">
                  <a:moveTo>
                    <a:pt x="5274" y="1"/>
                  </a:moveTo>
                  <a:lnTo>
                    <a:pt x="5274" y="1"/>
                  </a:lnTo>
                  <a:cubicBezTo>
                    <a:pt x="2707" y="2364"/>
                    <a:pt x="1" y="2493"/>
                    <a:pt x="1" y="2493"/>
                  </a:cubicBezTo>
                  <a:cubicBezTo>
                    <a:pt x="1" y="2493"/>
                    <a:pt x="857" y="3181"/>
                    <a:pt x="2208" y="3181"/>
                  </a:cubicBezTo>
                  <a:cubicBezTo>
                    <a:pt x="2418" y="3181"/>
                    <a:pt x="2640" y="3164"/>
                    <a:pt x="2872" y="3126"/>
                  </a:cubicBezTo>
                  <a:cubicBezTo>
                    <a:pt x="4604" y="2840"/>
                    <a:pt x="5274" y="1"/>
                    <a:pt x="5274"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 name="Google Shape;1301;p34">
              <a:extLst>
                <a:ext uri="{FF2B5EF4-FFF2-40B4-BE49-F238E27FC236}">
                  <a16:creationId xmlns:a16="http://schemas.microsoft.com/office/drawing/2014/main" id="{B9F9D757-984B-8747-6260-7E6E405D7480}"/>
                </a:ext>
              </a:extLst>
            </p:cNvPr>
            <p:cNvSpPr/>
            <p:nvPr/>
          </p:nvSpPr>
          <p:spPr>
            <a:xfrm>
              <a:off x="387971" y="5010293"/>
              <a:ext cx="906716" cy="1273470"/>
            </a:xfrm>
            <a:custGeom>
              <a:avLst/>
              <a:gdLst/>
              <a:ahLst/>
              <a:cxnLst/>
              <a:rect l="l" t="t" r="r" b="b"/>
              <a:pathLst>
                <a:path w="21981" h="30872" extrusionOk="0">
                  <a:moveTo>
                    <a:pt x="5322" y="0"/>
                  </a:moveTo>
                  <a:cubicBezTo>
                    <a:pt x="5322" y="0"/>
                    <a:pt x="2116" y="7785"/>
                    <a:pt x="1516" y="13634"/>
                  </a:cubicBezTo>
                  <a:cubicBezTo>
                    <a:pt x="918" y="19485"/>
                    <a:pt x="1" y="29781"/>
                    <a:pt x="753" y="30032"/>
                  </a:cubicBezTo>
                  <a:cubicBezTo>
                    <a:pt x="1423" y="30260"/>
                    <a:pt x="4029" y="30808"/>
                    <a:pt x="7883" y="30872"/>
                  </a:cubicBezTo>
                  <a:cubicBezTo>
                    <a:pt x="8374" y="29358"/>
                    <a:pt x="9410" y="26718"/>
                    <a:pt x="10679" y="26670"/>
                  </a:cubicBezTo>
                  <a:cubicBezTo>
                    <a:pt x="12458" y="26601"/>
                    <a:pt x="14240" y="26134"/>
                    <a:pt x="14973" y="24987"/>
                  </a:cubicBezTo>
                  <a:cubicBezTo>
                    <a:pt x="15703" y="23842"/>
                    <a:pt x="16852" y="4076"/>
                    <a:pt x="16852" y="4076"/>
                  </a:cubicBezTo>
                  <a:cubicBezTo>
                    <a:pt x="16852" y="4076"/>
                    <a:pt x="19943" y="3927"/>
                    <a:pt x="21980" y="3444"/>
                  </a:cubicBezTo>
                  <a:cubicBezTo>
                    <a:pt x="21668" y="586"/>
                    <a:pt x="21436" y="150"/>
                    <a:pt x="21436" y="150"/>
                  </a:cubicBezTo>
                  <a:lnTo>
                    <a:pt x="5322" y="0"/>
                  </a:ln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64" name="Google Shape;1302;p34">
              <a:extLst>
                <a:ext uri="{FF2B5EF4-FFF2-40B4-BE49-F238E27FC236}">
                  <a16:creationId xmlns:a16="http://schemas.microsoft.com/office/drawing/2014/main" id="{F65DAE51-D11C-29A8-2432-50B17C85AC19}"/>
                </a:ext>
              </a:extLst>
            </p:cNvPr>
            <p:cNvSpPr/>
            <p:nvPr/>
          </p:nvSpPr>
          <p:spPr>
            <a:xfrm>
              <a:off x="387971" y="5010293"/>
              <a:ext cx="906716" cy="1273470"/>
            </a:xfrm>
            <a:custGeom>
              <a:avLst/>
              <a:gdLst/>
              <a:ahLst/>
              <a:cxnLst/>
              <a:rect l="l" t="t" r="r" b="b"/>
              <a:pathLst>
                <a:path w="21981" h="30872" extrusionOk="0">
                  <a:moveTo>
                    <a:pt x="5322" y="0"/>
                  </a:moveTo>
                  <a:cubicBezTo>
                    <a:pt x="5322" y="0"/>
                    <a:pt x="2116" y="7785"/>
                    <a:pt x="1516" y="13634"/>
                  </a:cubicBezTo>
                  <a:cubicBezTo>
                    <a:pt x="918" y="19485"/>
                    <a:pt x="1" y="29781"/>
                    <a:pt x="753" y="30032"/>
                  </a:cubicBezTo>
                  <a:cubicBezTo>
                    <a:pt x="1423" y="30260"/>
                    <a:pt x="4029" y="30808"/>
                    <a:pt x="7883" y="30872"/>
                  </a:cubicBezTo>
                  <a:cubicBezTo>
                    <a:pt x="8374" y="29358"/>
                    <a:pt x="9410" y="26718"/>
                    <a:pt x="10679" y="26670"/>
                  </a:cubicBezTo>
                  <a:cubicBezTo>
                    <a:pt x="12458" y="26601"/>
                    <a:pt x="14240" y="26134"/>
                    <a:pt x="14973" y="24987"/>
                  </a:cubicBezTo>
                  <a:cubicBezTo>
                    <a:pt x="15703" y="23842"/>
                    <a:pt x="16852" y="4076"/>
                    <a:pt x="16852" y="4076"/>
                  </a:cubicBezTo>
                  <a:cubicBezTo>
                    <a:pt x="16852" y="4076"/>
                    <a:pt x="19943" y="3927"/>
                    <a:pt x="21980" y="3444"/>
                  </a:cubicBezTo>
                  <a:cubicBezTo>
                    <a:pt x="21668" y="586"/>
                    <a:pt x="21436" y="150"/>
                    <a:pt x="21436" y="150"/>
                  </a:cubicBezTo>
                  <a:lnTo>
                    <a:pt x="5322" y="0"/>
                  </a:ln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65" name="Google Shape;1303;p34">
              <a:extLst>
                <a:ext uri="{FF2B5EF4-FFF2-40B4-BE49-F238E27FC236}">
                  <a16:creationId xmlns:a16="http://schemas.microsoft.com/office/drawing/2014/main" id="{2FD92763-2D98-F91F-549C-874610077DC9}"/>
                </a:ext>
              </a:extLst>
            </p:cNvPr>
            <p:cNvSpPr/>
            <p:nvPr/>
          </p:nvSpPr>
          <p:spPr>
            <a:xfrm>
              <a:off x="706380" y="7537804"/>
              <a:ext cx="396536" cy="255461"/>
            </a:xfrm>
            <a:custGeom>
              <a:avLst/>
              <a:gdLst/>
              <a:ahLst/>
              <a:cxnLst/>
              <a:rect l="l" t="t" r="r" b="b"/>
              <a:pathLst>
                <a:path w="9613" h="6193" extrusionOk="0">
                  <a:moveTo>
                    <a:pt x="549" y="0"/>
                  </a:moveTo>
                  <a:cubicBezTo>
                    <a:pt x="516" y="0"/>
                    <a:pt x="488" y="9"/>
                    <a:pt x="463" y="29"/>
                  </a:cubicBezTo>
                  <a:cubicBezTo>
                    <a:pt x="254" y="203"/>
                    <a:pt x="0" y="2591"/>
                    <a:pt x="24" y="3085"/>
                  </a:cubicBezTo>
                  <a:cubicBezTo>
                    <a:pt x="50" y="3582"/>
                    <a:pt x="1359" y="4029"/>
                    <a:pt x="1640" y="4060"/>
                  </a:cubicBezTo>
                  <a:cubicBezTo>
                    <a:pt x="1921" y="4089"/>
                    <a:pt x="3171" y="5045"/>
                    <a:pt x="4517" y="5747"/>
                  </a:cubicBezTo>
                  <a:cubicBezTo>
                    <a:pt x="5179" y="6092"/>
                    <a:pt x="6135" y="6192"/>
                    <a:pt x="6975" y="6192"/>
                  </a:cubicBezTo>
                  <a:cubicBezTo>
                    <a:pt x="7843" y="6192"/>
                    <a:pt x="8587" y="6085"/>
                    <a:pt x="8749" y="6029"/>
                  </a:cubicBezTo>
                  <a:cubicBezTo>
                    <a:pt x="9068" y="5919"/>
                    <a:pt x="9433" y="5472"/>
                    <a:pt x="9524" y="4872"/>
                  </a:cubicBezTo>
                  <a:cubicBezTo>
                    <a:pt x="9612" y="4273"/>
                    <a:pt x="9454" y="3789"/>
                    <a:pt x="9098" y="3610"/>
                  </a:cubicBezTo>
                  <a:cubicBezTo>
                    <a:pt x="8742" y="3432"/>
                    <a:pt x="7259" y="2988"/>
                    <a:pt x="6521" y="2159"/>
                  </a:cubicBezTo>
                  <a:cubicBezTo>
                    <a:pt x="5786" y="1337"/>
                    <a:pt x="5425" y="668"/>
                    <a:pt x="5425" y="668"/>
                  </a:cubicBezTo>
                  <a:cubicBezTo>
                    <a:pt x="5126" y="490"/>
                    <a:pt x="4835" y="422"/>
                    <a:pt x="4573" y="422"/>
                  </a:cubicBezTo>
                  <a:cubicBezTo>
                    <a:pt x="4050" y="422"/>
                    <a:pt x="3635" y="689"/>
                    <a:pt x="3473" y="878"/>
                  </a:cubicBezTo>
                  <a:cubicBezTo>
                    <a:pt x="3388" y="977"/>
                    <a:pt x="3222" y="1016"/>
                    <a:pt x="3018" y="1016"/>
                  </a:cubicBezTo>
                  <a:cubicBezTo>
                    <a:pt x="2633" y="1016"/>
                    <a:pt x="2112" y="875"/>
                    <a:pt x="1751" y="726"/>
                  </a:cubicBezTo>
                  <a:cubicBezTo>
                    <a:pt x="1265" y="525"/>
                    <a:pt x="796" y="0"/>
                    <a:pt x="549"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66" name="Google Shape;1304;p34">
              <a:extLst>
                <a:ext uri="{FF2B5EF4-FFF2-40B4-BE49-F238E27FC236}">
                  <a16:creationId xmlns:a16="http://schemas.microsoft.com/office/drawing/2014/main" id="{11330BC1-8DC3-3A84-4130-42AF7BE6C7F9}"/>
                </a:ext>
              </a:extLst>
            </p:cNvPr>
            <p:cNvSpPr/>
            <p:nvPr/>
          </p:nvSpPr>
          <p:spPr>
            <a:xfrm>
              <a:off x="1238175" y="5152564"/>
              <a:ext cx="107291" cy="1073036"/>
            </a:xfrm>
            <a:custGeom>
              <a:avLst/>
              <a:gdLst/>
              <a:ahLst/>
              <a:cxnLst/>
              <a:rect l="l" t="t" r="r" b="b"/>
              <a:pathLst>
                <a:path w="2601" h="26013" extrusionOk="0">
                  <a:moveTo>
                    <a:pt x="1371" y="1"/>
                  </a:moveTo>
                  <a:cubicBezTo>
                    <a:pt x="455" y="382"/>
                    <a:pt x="585" y="1434"/>
                    <a:pt x="533" y="2158"/>
                  </a:cubicBezTo>
                  <a:cubicBezTo>
                    <a:pt x="478" y="2922"/>
                    <a:pt x="1031" y="11853"/>
                    <a:pt x="1118" y="18174"/>
                  </a:cubicBezTo>
                  <a:cubicBezTo>
                    <a:pt x="1172" y="22214"/>
                    <a:pt x="497" y="24725"/>
                    <a:pt x="1" y="26012"/>
                  </a:cubicBezTo>
                  <a:cubicBezTo>
                    <a:pt x="607" y="25895"/>
                    <a:pt x="1139" y="25788"/>
                    <a:pt x="1400" y="25721"/>
                  </a:cubicBezTo>
                  <a:cubicBezTo>
                    <a:pt x="2313" y="25493"/>
                    <a:pt x="2601" y="20156"/>
                    <a:pt x="2025" y="8995"/>
                  </a:cubicBezTo>
                  <a:cubicBezTo>
                    <a:pt x="1801" y="4644"/>
                    <a:pt x="1571" y="1832"/>
                    <a:pt x="1371"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67" name="Google Shape;1305;p34">
              <a:extLst>
                <a:ext uri="{FF2B5EF4-FFF2-40B4-BE49-F238E27FC236}">
                  <a16:creationId xmlns:a16="http://schemas.microsoft.com/office/drawing/2014/main" id="{CA4C18E0-A11B-5971-89C8-204CBCBE6209}"/>
                </a:ext>
              </a:extLst>
            </p:cNvPr>
            <p:cNvSpPr/>
            <p:nvPr/>
          </p:nvSpPr>
          <p:spPr>
            <a:xfrm>
              <a:off x="923355" y="6279720"/>
              <a:ext cx="297289" cy="1259775"/>
            </a:xfrm>
            <a:custGeom>
              <a:avLst/>
              <a:gdLst/>
              <a:ahLst/>
              <a:cxnLst/>
              <a:rect l="l" t="t" r="r" b="b"/>
              <a:pathLst>
                <a:path w="7207" h="30540" extrusionOk="0">
                  <a:moveTo>
                    <a:pt x="7207" y="1"/>
                  </a:moveTo>
                  <a:cubicBezTo>
                    <a:pt x="6933" y="609"/>
                    <a:pt x="6599" y="1478"/>
                    <a:pt x="6559" y="2182"/>
                  </a:cubicBezTo>
                  <a:cubicBezTo>
                    <a:pt x="6493" y="3387"/>
                    <a:pt x="4224" y="14493"/>
                    <a:pt x="2571" y="20355"/>
                  </a:cubicBezTo>
                  <a:cubicBezTo>
                    <a:pt x="916" y="26217"/>
                    <a:pt x="148" y="29313"/>
                    <a:pt x="34" y="29992"/>
                  </a:cubicBezTo>
                  <a:cubicBezTo>
                    <a:pt x="0" y="30192"/>
                    <a:pt x="62" y="30377"/>
                    <a:pt x="165" y="30539"/>
                  </a:cubicBezTo>
                  <a:cubicBezTo>
                    <a:pt x="1275" y="26655"/>
                    <a:pt x="4970" y="13322"/>
                    <a:pt x="7207" y="1"/>
                  </a:cubicBezTo>
                  <a:close/>
                </a:path>
              </a:pathLst>
            </a:custGeom>
            <a:solidFill>
              <a:srgbClr val="FFE3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68" name="Google Shape;1306;p34">
              <a:extLst>
                <a:ext uri="{FF2B5EF4-FFF2-40B4-BE49-F238E27FC236}">
                  <a16:creationId xmlns:a16="http://schemas.microsoft.com/office/drawing/2014/main" id="{ED8A5AA7-BCBA-FD05-149E-AA1251C34955}"/>
                </a:ext>
              </a:extLst>
            </p:cNvPr>
            <p:cNvSpPr/>
            <p:nvPr/>
          </p:nvSpPr>
          <p:spPr>
            <a:xfrm>
              <a:off x="269089" y="6344070"/>
              <a:ext cx="654761" cy="667920"/>
            </a:xfrm>
            <a:custGeom>
              <a:avLst/>
              <a:gdLst/>
              <a:ahLst/>
              <a:cxnLst/>
              <a:rect l="l" t="t" r="r" b="b"/>
              <a:pathLst>
                <a:path w="15873" h="16192" extrusionOk="0">
                  <a:moveTo>
                    <a:pt x="15671" y="1"/>
                  </a:moveTo>
                  <a:cubicBezTo>
                    <a:pt x="15671" y="1"/>
                    <a:pt x="14895" y="10658"/>
                    <a:pt x="9368" y="13576"/>
                  </a:cubicBezTo>
                  <a:cubicBezTo>
                    <a:pt x="6464" y="15110"/>
                    <a:pt x="4026" y="15474"/>
                    <a:pt x="2366" y="15474"/>
                  </a:cubicBezTo>
                  <a:cubicBezTo>
                    <a:pt x="866" y="15474"/>
                    <a:pt x="1" y="15177"/>
                    <a:pt x="0" y="15177"/>
                  </a:cubicBezTo>
                  <a:lnTo>
                    <a:pt x="0" y="15177"/>
                  </a:lnTo>
                  <a:cubicBezTo>
                    <a:pt x="0" y="15177"/>
                    <a:pt x="13" y="15205"/>
                    <a:pt x="16" y="15211"/>
                  </a:cubicBezTo>
                  <a:cubicBezTo>
                    <a:pt x="370" y="15368"/>
                    <a:pt x="734" y="15507"/>
                    <a:pt x="1108" y="15620"/>
                  </a:cubicBezTo>
                  <a:cubicBezTo>
                    <a:pt x="2399" y="16012"/>
                    <a:pt x="3587" y="16192"/>
                    <a:pt x="4678" y="16192"/>
                  </a:cubicBezTo>
                  <a:cubicBezTo>
                    <a:pt x="9508" y="16192"/>
                    <a:pt x="12444" y="12681"/>
                    <a:pt x="14052" y="8570"/>
                  </a:cubicBezTo>
                  <a:cubicBezTo>
                    <a:pt x="15064" y="5981"/>
                    <a:pt x="15593" y="2711"/>
                    <a:pt x="15872" y="141"/>
                  </a:cubicBezTo>
                  <a:cubicBezTo>
                    <a:pt x="15752" y="53"/>
                    <a:pt x="15671" y="1"/>
                    <a:pt x="15671" y="1"/>
                  </a:cubicBezTo>
                  <a:close/>
                </a:path>
              </a:pathLst>
            </a:custGeom>
            <a:solidFill>
              <a:srgbClr val="FFE3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69" name="Google Shape;1307;p34">
              <a:extLst>
                <a:ext uri="{FF2B5EF4-FFF2-40B4-BE49-F238E27FC236}">
                  <a16:creationId xmlns:a16="http://schemas.microsoft.com/office/drawing/2014/main" id="{9895FD28-68B6-D8BC-EFFC-D557F00EA743}"/>
                </a:ext>
              </a:extLst>
            </p:cNvPr>
            <p:cNvSpPr/>
            <p:nvPr/>
          </p:nvSpPr>
          <p:spPr>
            <a:xfrm>
              <a:off x="706421" y="7537804"/>
              <a:ext cx="250717" cy="201960"/>
            </a:xfrm>
            <a:custGeom>
              <a:avLst/>
              <a:gdLst/>
              <a:ahLst/>
              <a:cxnLst/>
              <a:rect l="l" t="t" r="r" b="b"/>
              <a:pathLst>
                <a:path w="6078" h="4896" extrusionOk="0">
                  <a:moveTo>
                    <a:pt x="551" y="1"/>
                  </a:moveTo>
                  <a:cubicBezTo>
                    <a:pt x="517" y="1"/>
                    <a:pt x="487" y="10"/>
                    <a:pt x="465" y="36"/>
                  </a:cubicBezTo>
                  <a:cubicBezTo>
                    <a:pt x="255" y="210"/>
                    <a:pt x="1" y="2597"/>
                    <a:pt x="25" y="3093"/>
                  </a:cubicBezTo>
                  <a:cubicBezTo>
                    <a:pt x="35" y="3263"/>
                    <a:pt x="194" y="3428"/>
                    <a:pt x="413" y="3573"/>
                  </a:cubicBezTo>
                  <a:cubicBezTo>
                    <a:pt x="416" y="3538"/>
                    <a:pt x="417" y="3500"/>
                    <a:pt x="423" y="3463"/>
                  </a:cubicBezTo>
                  <a:cubicBezTo>
                    <a:pt x="441" y="3323"/>
                    <a:pt x="557" y="3258"/>
                    <a:pt x="709" y="3258"/>
                  </a:cubicBezTo>
                  <a:cubicBezTo>
                    <a:pt x="802" y="3258"/>
                    <a:pt x="909" y="3283"/>
                    <a:pt x="1015" y="3329"/>
                  </a:cubicBezTo>
                  <a:cubicBezTo>
                    <a:pt x="1292" y="3450"/>
                    <a:pt x="1619" y="3462"/>
                    <a:pt x="2330" y="3958"/>
                  </a:cubicBezTo>
                  <a:cubicBezTo>
                    <a:pt x="2626" y="4166"/>
                    <a:pt x="2981" y="4363"/>
                    <a:pt x="3295" y="4523"/>
                  </a:cubicBezTo>
                  <a:cubicBezTo>
                    <a:pt x="3249" y="4493"/>
                    <a:pt x="3202" y="4465"/>
                    <a:pt x="3157" y="4434"/>
                  </a:cubicBezTo>
                  <a:cubicBezTo>
                    <a:pt x="2766" y="4153"/>
                    <a:pt x="2237" y="3759"/>
                    <a:pt x="2006" y="3569"/>
                  </a:cubicBezTo>
                  <a:cubicBezTo>
                    <a:pt x="1777" y="3378"/>
                    <a:pt x="713" y="3016"/>
                    <a:pt x="622" y="2885"/>
                  </a:cubicBezTo>
                  <a:cubicBezTo>
                    <a:pt x="530" y="2752"/>
                    <a:pt x="567" y="2349"/>
                    <a:pt x="768" y="1670"/>
                  </a:cubicBezTo>
                  <a:cubicBezTo>
                    <a:pt x="908" y="1199"/>
                    <a:pt x="1219" y="1056"/>
                    <a:pt x="1522" y="1056"/>
                  </a:cubicBezTo>
                  <a:cubicBezTo>
                    <a:pt x="1658" y="1056"/>
                    <a:pt x="1792" y="1084"/>
                    <a:pt x="1908" y="1125"/>
                  </a:cubicBezTo>
                  <a:cubicBezTo>
                    <a:pt x="2286" y="1257"/>
                    <a:pt x="2902" y="1281"/>
                    <a:pt x="3029" y="1573"/>
                  </a:cubicBezTo>
                  <a:cubicBezTo>
                    <a:pt x="3155" y="1866"/>
                    <a:pt x="3529" y="2494"/>
                    <a:pt x="4087" y="2971"/>
                  </a:cubicBezTo>
                  <a:cubicBezTo>
                    <a:pt x="4644" y="3448"/>
                    <a:pt x="6077" y="4137"/>
                    <a:pt x="6077" y="4137"/>
                  </a:cubicBezTo>
                  <a:cubicBezTo>
                    <a:pt x="6077" y="4137"/>
                    <a:pt x="5361" y="3624"/>
                    <a:pt x="4758" y="3086"/>
                  </a:cubicBezTo>
                  <a:cubicBezTo>
                    <a:pt x="4156" y="2546"/>
                    <a:pt x="3683" y="1746"/>
                    <a:pt x="3780" y="1340"/>
                  </a:cubicBezTo>
                  <a:cubicBezTo>
                    <a:pt x="3860" y="1008"/>
                    <a:pt x="3998" y="618"/>
                    <a:pt x="4881" y="618"/>
                  </a:cubicBezTo>
                  <a:cubicBezTo>
                    <a:pt x="5030" y="618"/>
                    <a:pt x="5199" y="629"/>
                    <a:pt x="5393" y="653"/>
                  </a:cubicBezTo>
                  <a:cubicBezTo>
                    <a:pt x="5104" y="487"/>
                    <a:pt x="4825" y="424"/>
                    <a:pt x="4571" y="424"/>
                  </a:cubicBezTo>
                  <a:cubicBezTo>
                    <a:pt x="4049" y="424"/>
                    <a:pt x="3635" y="690"/>
                    <a:pt x="3473" y="880"/>
                  </a:cubicBezTo>
                  <a:cubicBezTo>
                    <a:pt x="3388" y="978"/>
                    <a:pt x="3222" y="1017"/>
                    <a:pt x="3017" y="1017"/>
                  </a:cubicBezTo>
                  <a:cubicBezTo>
                    <a:pt x="2632" y="1017"/>
                    <a:pt x="2112" y="877"/>
                    <a:pt x="1752" y="727"/>
                  </a:cubicBezTo>
                  <a:cubicBezTo>
                    <a:pt x="1272" y="529"/>
                    <a:pt x="808" y="12"/>
                    <a:pt x="558" y="1"/>
                  </a:cubicBezTo>
                  <a:cubicBezTo>
                    <a:pt x="556" y="1"/>
                    <a:pt x="553" y="1"/>
                    <a:pt x="551" y="1"/>
                  </a:cubicBezTo>
                  <a:close/>
                  <a:moveTo>
                    <a:pt x="3295" y="4518"/>
                  </a:moveTo>
                  <a:lnTo>
                    <a:pt x="3295" y="4518"/>
                  </a:lnTo>
                  <a:cubicBezTo>
                    <a:pt x="3665" y="4746"/>
                    <a:pt x="4091" y="4895"/>
                    <a:pt x="4091" y="4895"/>
                  </a:cubicBezTo>
                  <a:cubicBezTo>
                    <a:pt x="4091" y="4895"/>
                    <a:pt x="3734" y="4741"/>
                    <a:pt x="3295" y="4518"/>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0" name="Google Shape;1308;p34">
              <a:extLst>
                <a:ext uri="{FF2B5EF4-FFF2-40B4-BE49-F238E27FC236}">
                  <a16:creationId xmlns:a16="http://schemas.microsoft.com/office/drawing/2014/main" id="{83BC5B6B-874A-D110-8EFE-6BD7C8F73C9F}"/>
                </a:ext>
              </a:extLst>
            </p:cNvPr>
            <p:cNvSpPr/>
            <p:nvPr/>
          </p:nvSpPr>
          <p:spPr>
            <a:xfrm>
              <a:off x="-210979" y="2304788"/>
              <a:ext cx="1938049" cy="1883475"/>
            </a:xfrm>
            <a:custGeom>
              <a:avLst/>
              <a:gdLst/>
              <a:ahLst/>
              <a:cxnLst/>
              <a:rect l="l" t="t" r="r" b="b"/>
              <a:pathLst>
                <a:path w="46983" h="45660" extrusionOk="0">
                  <a:moveTo>
                    <a:pt x="20166" y="1"/>
                  </a:moveTo>
                  <a:cubicBezTo>
                    <a:pt x="19732" y="1"/>
                    <a:pt x="19298" y="37"/>
                    <a:pt x="18883" y="126"/>
                  </a:cubicBezTo>
                  <a:lnTo>
                    <a:pt x="17682" y="381"/>
                  </a:lnTo>
                  <a:cubicBezTo>
                    <a:pt x="16018" y="738"/>
                    <a:pt x="14610" y="1496"/>
                    <a:pt x="11905" y="3619"/>
                  </a:cubicBezTo>
                  <a:cubicBezTo>
                    <a:pt x="7151" y="7349"/>
                    <a:pt x="7635" y="14707"/>
                    <a:pt x="7567" y="21342"/>
                  </a:cubicBezTo>
                  <a:cubicBezTo>
                    <a:pt x="7498" y="27975"/>
                    <a:pt x="4129" y="31958"/>
                    <a:pt x="2271" y="34640"/>
                  </a:cubicBezTo>
                  <a:cubicBezTo>
                    <a:pt x="410" y="37322"/>
                    <a:pt x="1" y="39742"/>
                    <a:pt x="3279" y="41962"/>
                  </a:cubicBezTo>
                  <a:cubicBezTo>
                    <a:pt x="4399" y="42721"/>
                    <a:pt x="5377" y="42970"/>
                    <a:pt x="6179" y="42970"/>
                  </a:cubicBezTo>
                  <a:cubicBezTo>
                    <a:pt x="7727" y="42970"/>
                    <a:pt x="8622" y="42042"/>
                    <a:pt x="8622" y="42041"/>
                  </a:cubicBezTo>
                  <a:lnTo>
                    <a:pt x="8622" y="42041"/>
                  </a:lnTo>
                  <a:cubicBezTo>
                    <a:pt x="8622" y="42042"/>
                    <a:pt x="8416" y="44038"/>
                    <a:pt x="10850" y="44846"/>
                  </a:cubicBezTo>
                  <a:cubicBezTo>
                    <a:pt x="11589" y="45092"/>
                    <a:pt x="12292" y="45177"/>
                    <a:pt x="12911" y="45177"/>
                  </a:cubicBezTo>
                  <a:cubicBezTo>
                    <a:pt x="14330" y="45177"/>
                    <a:pt x="15315" y="44729"/>
                    <a:pt x="15315" y="44729"/>
                  </a:cubicBezTo>
                  <a:lnTo>
                    <a:pt x="34989" y="43897"/>
                  </a:lnTo>
                  <a:cubicBezTo>
                    <a:pt x="34989" y="43897"/>
                    <a:pt x="37134" y="45660"/>
                    <a:pt x="39847" y="45660"/>
                  </a:cubicBezTo>
                  <a:cubicBezTo>
                    <a:pt x="40262" y="45660"/>
                    <a:pt x="40690" y="45618"/>
                    <a:pt x="41126" y="45523"/>
                  </a:cubicBezTo>
                  <a:cubicBezTo>
                    <a:pt x="44412" y="44805"/>
                    <a:pt x="45930" y="40183"/>
                    <a:pt x="43474" y="37808"/>
                  </a:cubicBezTo>
                  <a:cubicBezTo>
                    <a:pt x="45675" y="36899"/>
                    <a:pt x="46983" y="34709"/>
                    <a:pt x="46221" y="31030"/>
                  </a:cubicBezTo>
                  <a:cubicBezTo>
                    <a:pt x="45459" y="27352"/>
                    <a:pt x="41389" y="25789"/>
                    <a:pt x="39550" y="22778"/>
                  </a:cubicBezTo>
                  <a:cubicBezTo>
                    <a:pt x="37711" y="19769"/>
                    <a:pt x="38694" y="16682"/>
                    <a:pt x="38694" y="16682"/>
                  </a:cubicBezTo>
                  <a:cubicBezTo>
                    <a:pt x="38694" y="16682"/>
                    <a:pt x="40604" y="14976"/>
                    <a:pt x="40905" y="12356"/>
                  </a:cubicBezTo>
                  <a:cubicBezTo>
                    <a:pt x="41204" y="9738"/>
                    <a:pt x="41400" y="5528"/>
                    <a:pt x="36723" y="2799"/>
                  </a:cubicBezTo>
                  <a:cubicBezTo>
                    <a:pt x="33372" y="843"/>
                    <a:pt x="29305" y="566"/>
                    <a:pt x="27271" y="566"/>
                  </a:cubicBezTo>
                  <a:cubicBezTo>
                    <a:pt x="26467" y="566"/>
                    <a:pt x="25981" y="610"/>
                    <a:pt x="25981" y="610"/>
                  </a:cubicBezTo>
                  <a:cubicBezTo>
                    <a:pt x="25981" y="610"/>
                    <a:pt x="25822" y="617"/>
                    <a:pt x="25558" y="617"/>
                  </a:cubicBezTo>
                  <a:cubicBezTo>
                    <a:pt x="24956" y="617"/>
                    <a:pt x="23810" y="579"/>
                    <a:pt x="22747" y="334"/>
                  </a:cubicBezTo>
                  <a:cubicBezTo>
                    <a:pt x="22002" y="163"/>
                    <a:pt x="21084" y="1"/>
                    <a:pt x="20166" y="1"/>
                  </a:cubicBezTo>
                  <a:close/>
                </a:path>
              </a:pathLst>
            </a:custGeom>
            <a:solidFill>
              <a:srgbClr val="6528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1" name="Google Shape;1309;p34">
              <a:extLst>
                <a:ext uri="{FF2B5EF4-FFF2-40B4-BE49-F238E27FC236}">
                  <a16:creationId xmlns:a16="http://schemas.microsoft.com/office/drawing/2014/main" id="{B57CE7EA-D542-BCEE-F219-FD967E186CA8}"/>
                </a:ext>
              </a:extLst>
            </p:cNvPr>
            <p:cNvSpPr/>
            <p:nvPr/>
          </p:nvSpPr>
          <p:spPr>
            <a:xfrm>
              <a:off x="1231534" y="2443965"/>
              <a:ext cx="168754" cy="137734"/>
            </a:xfrm>
            <a:custGeom>
              <a:avLst/>
              <a:gdLst/>
              <a:ahLst/>
              <a:cxnLst/>
              <a:rect l="l" t="t" r="r" b="b"/>
              <a:pathLst>
                <a:path w="4091" h="3339" extrusionOk="0">
                  <a:moveTo>
                    <a:pt x="141" y="0"/>
                  </a:moveTo>
                  <a:cubicBezTo>
                    <a:pt x="1" y="0"/>
                    <a:pt x="26" y="94"/>
                    <a:pt x="335" y="332"/>
                  </a:cubicBezTo>
                  <a:cubicBezTo>
                    <a:pt x="1347" y="1111"/>
                    <a:pt x="2262" y="2190"/>
                    <a:pt x="2652" y="2751"/>
                  </a:cubicBezTo>
                  <a:cubicBezTo>
                    <a:pt x="2907" y="3117"/>
                    <a:pt x="3110" y="3339"/>
                    <a:pt x="3328" y="3339"/>
                  </a:cubicBezTo>
                  <a:cubicBezTo>
                    <a:pt x="3445" y="3339"/>
                    <a:pt x="3566" y="3276"/>
                    <a:pt x="3701" y="3137"/>
                  </a:cubicBezTo>
                  <a:cubicBezTo>
                    <a:pt x="4091" y="2741"/>
                    <a:pt x="3916" y="2217"/>
                    <a:pt x="2296" y="877"/>
                  </a:cubicBezTo>
                  <a:cubicBezTo>
                    <a:pt x="1642" y="489"/>
                    <a:pt x="461" y="0"/>
                    <a:pt x="141"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2" name="Google Shape;1310;p34">
              <a:extLst>
                <a:ext uri="{FF2B5EF4-FFF2-40B4-BE49-F238E27FC236}">
                  <a16:creationId xmlns:a16="http://schemas.microsoft.com/office/drawing/2014/main" id="{28ADF65C-BAC9-728C-9D01-419951C327E1}"/>
                </a:ext>
              </a:extLst>
            </p:cNvPr>
            <p:cNvSpPr/>
            <p:nvPr/>
          </p:nvSpPr>
          <p:spPr>
            <a:xfrm>
              <a:off x="1391460" y="2705160"/>
              <a:ext cx="74827" cy="221925"/>
            </a:xfrm>
            <a:custGeom>
              <a:avLst/>
              <a:gdLst/>
              <a:ahLst/>
              <a:cxnLst/>
              <a:rect l="l" t="t" r="r" b="b"/>
              <a:pathLst>
                <a:path w="1814" h="5380" extrusionOk="0">
                  <a:moveTo>
                    <a:pt x="1088" y="0"/>
                  </a:moveTo>
                  <a:cubicBezTo>
                    <a:pt x="1031" y="0"/>
                    <a:pt x="993" y="71"/>
                    <a:pt x="988" y="216"/>
                  </a:cubicBezTo>
                  <a:cubicBezTo>
                    <a:pt x="974" y="703"/>
                    <a:pt x="962" y="819"/>
                    <a:pt x="883" y="1774"/>
                  </a:cubicBezTo>
                  <a:cubicBezTo>
                    <a:pt x="804" y="2728"/>
                    <a:pt x="92" y="4198"/>
                    <a:pt x="33" y="4833"/>
                  </a:cubicBezTo>
                  <a:cubicBezTo>
                    <a:pt x="1" y="5174"/>
                    <a:pt x="118" y="5380"/>
                    <a:pt x="301" y="5380"/>
                  </a:cubicBezTo>
                  <a:cubicBezTo>
                    <a:pt x="459" y="5380"/>
                    <a:pt x="666" y="5225"/>
                    <a:pt x="867" y="4868"/>
                  </a:cubicBezTo>
                  <a:cubicBezTo>
                    <a:pt x="1300" y="4103"/>
                    <a:pt x="1814" y="2691"/>
                    <a:pt x="1636" y="1078"/>
                  </a:cubicBezTo>
                  <a:cubicBezTo>
                    <a:pt x="1463" y="381"/>
                    <a:pt x="1222" y="0"/>
                    <a:pt x="1088"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3" name="Google Shape;1311;p34">
              <a:extLst>
                <a:ext uri="{FF2B5EF4-FFF2-40B4-BE49-F238E27FC236}">
                  <a16:creationId xmlns:a16="http://schemas.microsoft.com/office/drawing/2014/main" id="{8FE0F1B9-BA4B-0424-9612-926A4105DF7A}"/>
                </a:ext>
              </a:extLst>
            </p:cNvPr>
            <p:cNvSpPr/>
            <p:nvPr/>
          </p:nvSpPr>
          <p:spPr>
            <a:xfrm>
              <a:off x="1577869" y="3461932"/>
              <a:ext cx="119419" cy="372529"/>
            </a:xfrm>
            <a:custGeom>
              <a:avLst/>
              <a:gdLst/>
              <a:ahLst/>
              <a:cxnLst/>
              <a:rect l="l" t="t" r="r" b="b"/>
              <a:pathLst>
                <a:path w="2895" h="9031" extrusionOk="0">
                  <a:moveTo>
                    <a:pt x="102" y="1"/>
                  </a:moveTo>
                  <a:cubicBezTo>
                    <a:pt x="6" y="1"/>
                    <a:pt x="210" y="335"/>
                    <a:pt x="463" y="839"/>
                  </a:cubicBezTo>
                  <a:cubicBezTo>
                    <a:pt x="1881" y="2673"/>
                    <a:pt x="2049" y="5258"/>
                    <a:pt x="1498" y="6781"/>
                  </a:cubicBezTo>
                  <a:cubicBezTo>
                    <a:pt x="946" y="8305"/>
                    <a:pt x="1" y="8580"/>
                    <a:pt x="214" y="8860"/>
                  </a:cubicBezTo>
                  <a:cubicBezTo>
                    <a:pt x="295" y="8965"/>
                    <a:pt x="435" y="9031"/>
                    <a:pt x="612" y="9031"/>
                  </a:cubicBezTo>
                  <a:cubicBezTo>
                    <a:pt x="898" y="9031"/>
                    <a:pt x="1277" y="8859"/>
                    <a:pt x="1647" y="8408"/>
                  </a:cubicBezTo>
                  <a:cubicBezTo>
                    <a:pt x="2245" y="7677"/>
                    <a:pt x="2894" y="6173"/>
                    <a:pt x="2684" y="4267"/>
                  </a:cubicBezTo>
                  <a:cubicBezTo>
                    <a:pt x="2474" y="2360"/>
                    <a:pt x="1074" y="733"/>
                    <a:pt x="452" y="231"/>
                  </a:cubicBezTo>
                  <a:cubicBezTo>
                    <a:pt x="255" y="72"/>
                    <a:pt x="147" y="1"/>
                    <a:pt x="102"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4" name="Google Shape;1312;p34">
              <a:extLst>
                <a:ext uri="{FF2B5EF4-FFF2-40B4-BE49-F238E27FC236}">
                  <a16:creationId xmlns:a16="http://schemas.microsoft.com/office/drawing/2014/main" id="{A2349130-A1E5-5CF0-3494-E38ED3779806}"/>
                </a:ext>
              </a:extLst>
            </p:cNvPr>
            <p:cNvSpPr/>
            <p:nvPr/>
          </p:nvSpPr>
          <p:spPr>
            <a:xfrm>
              <a:off x="1517025" y="3882765"/>
              <a:ext cx="102795" cy="252574"/>
            </a:xfrm>
            <a:custGeom>
              <a:avLst/>
              <a:gdLst/>
              <a:ahLst/>
              <a:cxnLst/>
              <a:rect l="l" t="t" r="r" b="b"/>
              <a:pathLst>
                <a:path w="2492" h="6123" extrusionOk="0">
                  <a:moveTo>
                    <a:pt x="653" y="1"/>
                  </a:moveTo>
                  <a:cubicBezTo>
                    <a:pt x="1385" y="1712"/>
                    <a:pt x="1570" y="3462"/>
                    <a:pt x="657" y="4755"/>
                  </a:cubicBezTo>
                  <a:cubicBezTo>
                    <a:pt x="1" y="5685"/>
                    <a:pt x="82" y="6122"/>
                    <a:pt x="478" y="6122"/>
                  </a:cubicBezTo>
                  <a:cubicBezTo>
                    <a:pt x="633" y="6122"/>
                    <a:pt x="837" y="6055"/>
                    <a:pt x="1064" y="5923"/>
                  </a:cubicBezTo>
                  <a:cubicBezTo>
                    <a:pt x="1868" y="5459"/>
                    <a:pt x="2491" y="3596"/>
                    <a:pt x="2317" y="2199"/>
                  </a:cubicBezTo>
                  <a:cubicBezTo>
                    <a:pt x="2142" y="804"/>
                    <a:pt x="653" y="1"/>
                    <a:pt x="653"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5" name="Google Shape;1313;p34">
              <a:extLst>
                <a:ext uri="{FF2B5EF4-FFF2-40B4-BE49-F238E27FC236}">
                  <a16:creationId xmlns:a16="http://schemas.microsoft.com/office/drawing/2014/main" id="{3AC1C06E-E6C9-3A05-5209-0AFCCECC0C30}"/>
                </a:ext>
              </a:extLst>
            </p:cNvPr>
            <p:cNvSpPr/>
            <p:nvPr/>
          </p:nvSpPr>
          <p:spPr>
            <a:xfrm>
              <a:off x="603998" y="2533890"/>
              <a:ext cx="283511" cy="163020"/>
            </a:xfrm>
            <a:custGeom>
              <a:avLst/>
              <a:gdLst/>
              <a:ahLst/>
              <a:cxnLst/>
              <a:rect l="l" t="t" r="r" b="b"/>
              <a:pathLst>
                <a:path w="6873" h="3952" extrusionOk="0">
                  <a:moveTo>
                    <a:pt x="6873" y="1"/>
                  </a:moveTo>
                  <a:cubicBezTo>
                    <a:pt x="6873" y="1"/>
                    <a:pt x="5837" y="1084"/>
                    <a:pt x="4623" y="1892"/>
                  </a:cubicBezTo>
                  <a:cubicBezTo>
                    <a:pt x="3940" y="2344"/>
                    <a:pt x="3282" y="2481"/>
                    <a:pt x="2674" y="2481"/>
                  </a:cubicBezTo>
                  <a:cubicBezTo>
                    <a:pt x="2198" y="2481"/>
                    <a:pt x="1753" y="2397"/>
                    <a:pt x="1351" y="2316"/>
                  </a:cubicBezTo>
                  <a:cubicBezTo>
                    <a:pt x="1145" y="2273"/>
                    <a:pt x="969" y="2252"/>
                    <a:pt x="820" y="2252"/>
                  </a:cubicBezTo>
                  <a:cubicBezTo>
                    <a:pt x="311" y="2252"/>
                    <a:pt x="115" y="2498"/>
                    <a:pt x="59" y="2952"/>
                  </a:cubicBezTo>
                  <a:cubicBezTo>
                    <a:pt x="0" y="3417"/>
                    <a:pt x="626" y="3952"/>
                    <a:pt x="1760" y="3952"/>
                  </a:cubicBezTo>
                  <a:cubicBezTo>
                    <a:pt x="2055" y="3952"/>
                    <a:pt x="2384" y="3915"/>
                    <a:pt x="2745" y="3832"/>
                  </a:cubicBezTo>
                  <a:cubicBezTo>
                    <a:pt x="4493" y="3430"/>
                    <a:pt x="5922" y="1866"/>
                    <a:pt x="6873"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6" name="Google Shape;1314;p34">
              <a:extLst>
                <a:ext uri="{FF2B5EF4-FFF2-40B4-BE49-F238E27FC236}">
                  <a16:creationId xmlns:a16="http://schemas.microsoft.com/office/drawing/2014/main" id="{B697928A-F3F0-4D85-B5BE-32F10DDFCA7B}"/>
                </a:ext>
              </a:extLst>
            </p:cNvPr>
            <p:cNvSpPr/>
            <p:nvPr/>
          </p:nvSpPr>
          <p:spPr>
            <a:xfrm>
              <a:off x="333109" y="2646214"/>
              <a:ext cx="155265" cy="167434"/>
            </a:xfrm>
            <a:custGeom>
              <a:avLst/>
              <a:gdLst/>
              <a:ahLst/>
              <a:cxnLst/>
              <a:rect l="l" t="t" r="r" b="b"/>
              <a:pathLst>
                <a:path w="3764" h="4059" extrusionOk="0">
                  <a:moveTo>
                    <a:pt x="3763" y="0"/>
                  </a:moveTo>
                  <a:cubicBezTo>
                    <a:pt x="3763" y="1"/>
                    <a:pt x="1255" y="2254"/>
                    <a:pt x="624" y="2942"/>
                  </a:cubicBezTo>
                  <a:cubicBezTo>
                    <a:pt x="1" y="3624"/>
                    <a:pt x="349" y="4058"/>
                    <a:pt x="712" y="4058"/>
                  </a:cubicBezTo>
                  <a:cubicBezTo>
                    <a:pt x="716" y="4058"/>
                    <a:pt x="719" y="4058"/>
                    <a:pt x="723" y="4058"/>
                  </a:cubicBezTo>
                  <a:cubicBezTo>
                    <a:pt x="1090" y="4050"/>
                    <a:pt x="2804" y="2283"/>
                    <a:pt x="3763"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7" name="Google Shape;1315;p34">
              <a:extLst>
                <a:ext uri="{FF2B5EF4-FFF2-40B4-BE49-F238E27FC236}">
                  <a16:creationId xmlns:a16="http://schemas.microsoft.com/office/drawing/2014/main" id="{2FE57F69-64E5-4650-DB9E-1ABAD79BC09E}"/>
                </a:ext>
              </a:extLst>
            </p:cNvPr>
            <p:cNvSpPr/>
            <p:nvPr/>
          </p:nvSpPr>
          <p:spPr>
            <a:xfrm>
              <a:off x="101490" y="2327021"/>
              <a:ext cx="1266210" cy="889969"/>
            </a:xfrm>
            <a:custGeom>
              <a:avLst/>
              <a:gdLst/>
              <a:ahLst/>
              <a:cxnLst/>
              <a:rect l="l" t="t" r="r" b="b"/>
              <a:pathLst>
                <a:path w="30696" h="21575" extrusionOk="0">
                  <a:moveTo>
                    <a:pt x="9487" y="0"/>
                  </a:moveTo>
                  <a:cubicBezTo>
                    <a:pt x="8065" y="412"/>
                    <a:pt x="6693" y="1225"/>
                    <a:pt x="4332" y="3077"/>
                  </a:cubicBezTo>
                  <a:cubicBezTo>
                    <a:pt x="4257" y="3135"/>
                    <a:pt x="4185" y="3196"/>
                    <a:pt x="4113" y="3255"/>
                  </a:cubicBezTo>
                  <a:cubicBezTo>
                    <a:pt x="4045" y="3311"/>
                    <a:pt x="3979" y="3368"/>
                    <a:pt x="3915" y="3424"/>
                  </a:cubicBezTo>
                  <a:cubicBezTo>
                    <a:pt x="3910" y="3430"/>
                    <a:pt x="3904" y="3433"/>
                    <a:pt x="3898" y="3438"/>
                  </a:cubicBezTo>
                  <a:cubicBezTo>
                    <a:pt x="3891" y="3444"/>
                    <a:pt x="3887" y="3450"/>
                    <a:pt x="3881" y="3454"/>
                  </a:cubicBezTo>
                  <a:cubicBezTo>
                    <a:pt x="3749" y="3574"/>
                    <a:pt x="3622" y="3694"/>
                    <a:pt x="3499" y="3819"/>
                  </a:cubicBezTo>
                  <a:cubicBezTo>
                    <a:pt x="3376" y="3940"/>
                    <a:pt x="3262" y="4066"/>
                    <a:pt x="3149" y="4193"/>
                  </a:cubicBezTo>
                  <a:cubicBezTo>
                    <a:pt x="3135" y="4209"/>
                    <a:pt x="3122" y="4223"/>
                    <a:pt x="3108" y="4240"/>
                  </a:cubicBezTo>
                  <a:cubicBezTo>
                    <a:pt x="2994" y="4369"/>
                    <a:pt x="2885" y="4503"/>
                    <a:pt x="2780" y="4639"/>
                  </a:cubicBezTo>
                  <a:cubicBezTo>
                    <a:pt x="2677" y="4771"/>
                    <a:pt x="2578" y="4907"/>
                    <a:pt x="2483" y="5045"/>
                  </a:cubicBezTo>
                  <a:cubicBezTo>
                    <a:pt x="2479" y="5051"/>
                    <a:pt x="2478" y="5054"/>
                    <a:pt x="2473" y="5059"/>
                  </a:cubicBezTo>
                  <a:cubicBezTo>
                    <a:pt x="2464" y="5076"/>
                    <a:pt x="2452" y="5093"/>
                    <a:pt x="2441" y="5110"/>
                  </a:cubicBezTo>
                  <a:cubicBezTo>
                    <a:pt x="2349" y="5246"/>
                    <a:pt x="2259" y="5384"/>
                    <a:pt x="2174" y="5523"/>
                  </a:cubicBezTo>
                  <a:cubicBezTo>
                    <a:pt x="2173" y="5526"/>
                    <a:pt x="2170" y="5528"/>
                    <a:pt x="2169" y="5532"/>
                  </a:cubicBezTo>
                  <a:cubicBezTo>
                    <a:pt x="2167" y="5538"/>
                    <a:pt x="2163" y="5542"/>
                    <a:pt x="2162" y="5546"/>
                  </a:cubicBezTo>
                  <a:cubicBezTo>
                    <a:pt x="2077" y="5686"/>
                    <a:pt x="1998" y="5827"/>
                    <a:pt x="1920" y="5969"/>
                  </a:cubicBezTo>
                  <a:cubicBezTo>
                    <a:pt x="1908" y="5992"/>
                    <a:pt x="1895" y="6013"/>
                    <a:pt x="1884" y="6036"/>
                  </a:cubicBezTo>
                  <a:cubicBezTo>
                    <a:pt x="1803" y="6187"/>
                    <a:pt x="1729" y="6337"/>
                    <a:pt x="1655" y="6491"/>
                  </a:cubicBezTo>
                  <a:cubicBezTo>
                    <a:pt x="1580" y="6649"/>
                    <a:pt x="1510" y="6810"/>
                    <a:pt x="1441" y="6972"/>
                  </a:cubicBezTo>
                  <a:cubicBezTo>
                    <a:pt x="1436" y="6979"/>
                    <a:pt x="1434" y="6985"/>
                    <a:pt x="1432" y="6992"/>
                  </a:cubicBezTo>
                  <a:cubicBezTo>
                    <a:pt x="1415" y="7030"/>
                    <a:pt x="1401" y="7071"/>
                    <a:pt x="1386" y="7111"/>
                  </a:cubicBezTo>
                  <a:cubicBezTo>
                    <a:pt x="1335" y="7232"/>
                    <a:pt x="1286" y="7355"/>
                    <a:pt x="1239" y="7480"/>
                  </a:cubicBezTo>
                  <a:cubicBezTo>
                    <a:pt x="1223" y="7523"/>
                    <a:pt x="1209" y="7566"/>
                    <a:pt x="1194" y="7611"/>
                  </a:cubicBezTo>
                  <a:cubicBezTo>
                    <a:pt x="1147" y="7740"/>
                    <a:pt x="1102" y="7868"/>
                    <a:pt x="1060" y="7999"/>
                  </a:cubicBezTo>
                  <a:cubicBezTo>
                    <a:pt x="1044" y="8052"/>
                    <a:pt x="1027" y="8107"/>
                    <a:pt x="1010" y="8159"/>
                  </a:cubicBezTo>
                  <a:cubicBezTo>
                    <a:pt x="977" y="8265"/>
                    <a:pt x="946" y="8371"/>
                    <a:pt x="913" y="8479"/>
                  </a:cubicBezTo>
                  <a:cubicBezTo>
                    <a:pt x="889" y="8565"/>
                    <a:pt x="864" y="8655"/>
                    <a:pt x="841" y="8743"/>
                  </a:cubicBezTo>
                  <a:lnTo>
                    <a:pt x="772" y="9008"/>
                  </a:lnTo>
                  <a:cubicBezTo>
                    <a:pt x="752" y="9083"/>
                    <a:pt x="735" y="9159"/>
                    <a:pt x="716" y="9237"/>
                  </a:cubicBezTo>
                  <a:cubicBezTo>
                    <a:pt x="687" y="9355"/>
                    <a:pt x="661" y="9474"/>
                    <a:pt x="635" y="9594"/>
                  </a:cubicBezTo>
                  <a:cubicBezTo>
                    <a:pt x="622" y="9650"/>
                    <a:pt x="610" y="9707"/>
                    <a:pt x="597" y="9764"/>
                  </a:cubicBezTo>
                  <a:cubicBezTo>
                    <a:pt x="567" y="9911"/>
                    <a:pt x="539" y="10056"/>
                    <a:pt x="512" y="10205"/>
                  </a:cubicBezTo>
                  <a:cubicBezTo>
                    <a:pt x="508" y="10229"/>
                    <a:pt x="503" y="10250"/>
                    <a:pt x="498" y="10272"/>
                  </a:cubicBezTo>
                  <a:cubicBezTo>
                    <a:pt x="497" y="10279"/>
                    <a:pt x="497" y="10288"/>
                    <a:pt x="495" y="10296"/>
                  </a:cubicBezTo>
                  <a:cubicBezTo>
                    <a:pt x="470" y="10440"/>
                    <a:pt x="446" y="10584"/>
                    <a:pt x="424" y="10731"/>
                  </a:cubicBezTo>
                  <a:cubicBezTo>
                    <a:pt x="414" y="10786"/>
                    <a:pt x="404" y="10839"/>
                    <a:pt x="395" y="10896"/>
                  </a:cubicBezTo>
                  <a:cubicBezTo>
                    <a:pt x="370" y="11051"/>
                    <a:pt x="349" y="11210"/>
                    <a:pt x="328" y="11367"/>
                  </a:cubicBezTo>
                  <a:cubicBezTo>
                    <a:pt x="325" y="11392"/>
                    <a:pt x="319" y="11418"/>
                    <a:pt x="315" y="11445"/>
                  </a:cubicBezTo>
                  <a:cubicBezTo>
                    <a:pt x="315" y="11450"/>
                    <a:pt x="313" y="11453"/>
                    <a:pt x="313" y="11459"/>
                  </a:cubicBezTo>
                  <a:cubicBezTo>
                    <a:pt x="287" y="11654"/>
                    <a:pt x="266" y="11848"/>
                    <a:pt x="244" y="12044"/>
                  </a:cubicBezTo>
                  <a:cubicBezTo>
                    <a:pt x="223" y="12242"/>
                    <a:pt x="205" y="12441"/>
                    <a:pt x="186" y="12642"/>
                  </a:cubicBezTo>
                  <a:lnTo>
                    <a:pt x="186" y="12651"/>
                  </a:lnTo>
                  <a:cubicBezTo>
                    <a:pt x="185" y="12669"/>
                    <a:pt x="185" y="12685"/>
                    <a:pt x="184" y="12702"/>
                  </a:cubicBezTo>
                  <a:cubicBezTo>
                    <a:pt x="171" y="12857"/>
                    <a:pt x="158" y="13015"/>
                    <a:pt x="146" y="13172"/>
                  </a:cubicBezTo>
                  <a:cubicBezTo>
                    <a:pt x="139" y="13266"/>
                    <a:pt x="133" y="13361"/>
                    <a:pt x="127" y="13455"/>
                  </a:cubicBezTo>
                  <a:cubicBezTo>
                    <a:pt x="120" y="13569"/>
                    <a:pt x="113" y="13685"/>
                    <a:pt x="106" y="13801"/>
                  </a:cubicBezTo>
                  <a:cubicBezTo>
                    <a:pt x="102" y="13859"/>
                    <a:pt x="100" y="13918"/>
                    <a:pt x="98" y="13976"/>
                  </a:cubicBezTo>
                  <a:cubicBezTo>
                    <a:pt x="91" y="14120"/>
                    <a:pt x="84" y="14265"/>
                    <a:pt x="76" y="14412"/>
                  </a:cubicBezTo>
                  <a:cubicBezTo>
                    <a:pt x="74" y="14458"/>
                    <a:pt x="71" y="14508"/>
                    <a:pt x="69" y="14556"/>
                  </a:cubicBezTo>
                  <a:cubicBezTo>
                    <a:pt x="54" y="14901"/>
                    <a:pt x="44" y="15250"/>
                    <a:pt x="36" y="15600"/>
                  </a:cubicBezTo>
                  <a:lnTo>
                    <a:pt x="24" y="16044"/>
                  </a:lnTo>
                  <a:cubicBezTo>
                    <a:pt x="17" y="16321"/>
                    <a:pt x="14" y="16597"/>
                    <a:pt x="10" y="16876"/>
                  </a:cubicBezTo>
                  <a:cubicBezTo>
                    <a:pt x="9" y="16984"/>
                    <a:pt x="9" y="17094"/>
                    <a:pt x="7" y="17202"/>
                  </a:cubicBezTo>
                  <a:cubicBezTo>
                    <a:pt x="3" y="17566"/>
                    <a:pt x="2" y="17927"/>
                    <a:pt x="2" y="18290"/>
                  </a:cubicBezTo>
                  <a:cubicBezTo>
                    <a:pt x="2" y="18427"/>
                    <a:pt x="0" y="18558"/>
                    <a:pt x="0" y="18692"/>
                  </a:cubicBezTo>
                  <a:lnTo>
                    <a:pt x="0" y="18716"/>
                  </a:lnTo>
                  <a:cubicBezTo>
                    <a:pt x="1369" y="20230"/>
                    <a:pt x="3448" y="20952"/>
                    <a:pt x="4817" y="21470"/>
                  </a:cubicBezTo>
                  <a:cubicBezTo>
                    <a:pt x="5006" y="21542"/>
                    <a:pt x="5387" y="21574"/>
                    <a:pt x="5919" y="21574"/>
                  </a:cubicBezTo>
                  <a:cubicBezTo>
                    <a:pt x="10384" y="21574"/>
                    <a:pt x="25492" y="19277"/>
                    <a:pt x="27066" y="18495"/>
                  </a:cubicBezTo>
                  <a:cubicBezTo>
                    <a:pt x="28825" y="17620"/>
                    <a:pt x="30696" y="15641"/>
                    <a:pt x="30196" y="14271"/>
                  </a:cubicBezTo>
                  <a:cubicBezTo>
                    <a:pt x="29698" y="12899"/>
                    <a:pt x="30670" y="8179"/>
                    <a:pt x="30670" y="8179"/>
                  </a:cubicBezTo>
                  <a:lnTo>
                    <a:pt x="30670" y="8179"/>
                  </a:lnTo>
                  <a:cubicBezTo>
                    <a:pt x="30670" y="8179"/>
                    <a:pt x="29471" y="8900"/>
                    <a:pt x="27386" y="8900"/>
                  </a:cubicBezTo>
                  <a:cubicBezTo>
                    <a:pt x="27011" y="8900"/>
                    <a:pt x="26609" y="8877"/>
                    <a:pt x="26180" y="8822"/>
                  </a:cubicBezTo>
                  <a:cubicBezTo>
                    <a:pt x="23357" y="8462"/>
                    <a:pt x="19976" y="4897"/>
                    <a:pt x="19976" y="4897"/>
                  </a:cubicBezTo>
                  <a:cubicBezTo>
                    <a:pt x="19976" y="4897"/>
                    <a:pt x="17531" y="9010"/>
                    <a:pt x="14430" y="9588"/>
                  </a:cubicBezTo>
                  <a:cubicBezTo>
                    <a:pt x="14144" y="9641"/>
                    <a:pt x="13874" y="9666"/>
                    <a:pt x="13618" y="9666"/>
                  </a:cubicBezTo>
                  <a:cubicBezTo>
                    <a:pt x="11100" y="9666"/>
                    <a:pt x="10021" y="7319"/>
                    <a:pt x="10021" y="7319"/>
                  </a:cubicBezTo>
                  <a:cubicBezTo>
                    <a:pt x="10021" y="7319"/>
                    <a:pt x="9379" y="9110"/>
                    <a:pt x="8135" y="10866"/>
                  </a:cubicBezTo>
                  <a:cubicBezTo>
                    <a:pt x="6891" y="12621"/>
                    <a:pt x="4931" y="13376"/>
                    <a:pt x="4931" y="13376"/>
                  </a:cubicBezTo>
                  <a:cubicBezTo>
                    <a:pt x="4931" y="13376"/>
                    <a:pt x="3968" y="4925"/>
                    <a:pt x="9487"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8" name="Google Shape;1316;p34">
              <a:extLst>
                <a:ext uri="{FF2B5EF4-FFF2-40B4-BE49-F238E27FC236}">
                  <a16:creationId xmlns:a16="http://schemas.microsoft.com/office/drawing/2014/main" id="{53FF483F-229E-890A-D19E-6B4F1CAF2502}"/>
                </a:ext>
              </a:extLst>
            </p:cNvPr>
            <p:cNvSpPr/>
            <p:nvPr/>
          </p:nvSpPr>
          <p:spPr>
            <a:xfrm>
              <a:off x="-75266" y="3034046"/>
              <a:ext cx="1735470" cy="1083472"/>
            </a:xfrm>
            <a:custGeom>
              <a:avLst/>
              <a:gdLst/>
              <a:ahLst/>
              <a:cxnLst/>
              <a:rect l="l" t="t" r="r" b="b"/>
              <a:pathLst>
                <a:path w="42072" h="26266" extrusionOk="0">
                  <a:moveTo>
                    <a:pt x="29171" y="0"/>
                  </a:moveTo>
                  <a:cubicBezTo>
                    <a:pt x="28192" y="0"/>
                    <a:pt x="27136" y="113"/>
                    <a:pt x="26077" y="422"/>
                  </a:cubicBezTo>
                  <a:cubicBezTo>
                    <a:pt x="22128" y="1570"/>
                    <a:pt x="19076" y="2691"/>
                    <a:pt x="13992" y="3237"/>
                  </a:cubicBezTo>
                  <a:cubicBezTo>
                    <a:pt x="12536" y="3393"/>
                    <a:pt x="11293" y="3449"/>
                    <a:pt x="10259" y="3449"/>
                  </a:cubicBezTo>
                  <a:cubicBezTo>
                    <a:pt x="7678" y="3449"/>
                    <a:pt x="6403" y="3101"/>
                    <a:pt x="6403" y="3101"/>
                  </a:cubicBezTo>
                  <a:cubicBezTo>
                    <a:pt x="6403" y="3101"/>
                    <a:pt x="6229" y="4971"/>
                    <a:pt x="5266" y="8227"/>
                  </a:cubicBezTo>
                  <a:cubicBezTo>
                    <a:pt x="4299" y="11482"/>
                    <a:pt x="995" y="15924"/>
                    <a:pt x="540" y="17969"/>
                  </a:cubicBezTo>
                  <a:cubicBezTo>
                    <a:pt x="82" y="20010"/>
                    <a:pt x="1" y="22442"/>
                    <a:pt x="2149" y="23544"/>
                  </a:cubicBezTo>
                  <a:cubicBezTo>
                    <a:pt x="2567" y="23759"/>
                    <a:pt x="3002" y="23845"/>
                    <a:pt x="3432" y="23845"/>
                  </a:cubicBezTo>
                  <a:cubicBezTo>
                    <a:pt x="5212" y="23845"/>
                    <a:pt x="6904" y="22366"/>
                    <a:pt x="6904" y="22366"/>
                  </a:cubicBezTo>
                  <a:cubicBezTo>
                    <a:pt x="6904" y="22366"/>
                    <a:pt x="7860" y="25199"/>
                    <a:pt x="9819" y="25594"/>
                  </a:cubicBezTo>
                  <a:cubicBezTo>
                    <a:pt x="10015" y="25634"/>
                    <a:pt x="10225" y="25651"/>
                    <a:pt x="10445" y="25651"/>
                  </a:cubicBezTo>
                  <a:cubicBezTo>
                    <a:pt x="12420" y="25651"/>
                    <a:pt x="15151" y="24213"/>
                    <a:pt x="15151" y="24213"/>
                  </a:cubicBezTo>
                  <a:lnTo>
                    <a:pt x="29196" y="25223"/>
                  </a:lnTo>
                  <a:cubicBezTo>
                    <a:pt x="29196" y="25223"/>
                    <a:pt x="31924" y="26265"/>
                    <a:pt x="34634" y="26265"/>
                  </a:cubicBezTo>
                  <a:cubicBezTo>
                    <a:pt x="35102" y="26265"/>
                    <a:pt x="35569" y="26234"/>
                    <a:pt x="36022" y="26161"/>
                  </a:cubicBezTo>
                  <a:cubicBezTo>
                    <a:pt x="39096" y="25665"/>
                    <a:pt x="40363" y="22795"/>
                    <a:pt x="38124" y="19453"/>
                  </a:cubicBezTo>
                  <a:cubicBezTo>
                    <a:pt x="40871" y="18739"/>
                    <a:pt x="42072" y="16322"/>
                    <a:pt x="40716" y="12868"/>
                  </a:cubicBezTo>
                  <a:cubicBezTo>
                    <a:pt x="39360" y="9413"/>
                    <a:pt x="33673" y="7609"/>
                    <a:pt x="33923" y="838"/>
                  </a:cubicBezTo>
                  <a:cubicBezTo>
                    <a:pt x="33923" y="838"/>
                    <a:pt x="31835" y="0"/>
                    <a:pt x="29171"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9" name="Google Shape;1317;p34">
              <a:extLst>
                <a:ext uri="{FF2B5EF4-FFF2-40B4-BE49-F238E27FC236}">
                  <a16:creationId xmlns:a16="http://schemas.microsoft.com/office/drawing/2014/main" id="{4097528E-39E6-EE9F-EC5A-CDEF1E892C8B}"/>
                </a:ext>
              </a:extLst>
            </p:cNvPr>
            <p:cNvSpPr/>
            <p:nvPr/>
          </p:nvSpPr>
          <p:spPr>
            <a:xfrm>
              <a:off x="16474" y="2557361"/>
              <a:ext cx="1362240" cy="1150710"/>
            </a:xfrm>
            <a:custGeom>
              <a:avLst/>
              <a:gdLst/>
              <a:ahLst/>
              <a:cxnLst/>
              <a:rect l="l" t="t" r="r" b="b"/>
              <a:pathLst>
                <a:path w="33024" h="27896" extrusionOk="0">
                  <a:moveTo>
                    <a:pt x="22238" y="0"/>
                  </a:moveTo>
                  <a:cubicBezTo>
                    <a:pt x="22238" y="0"/>
                    <a:pt x="22202" y="4804"/>
                    <a:pt x="18149" y="6586"/>
                  </a:cubicBezTo>
                  <a:cubicBezTo>
                    <a:pt x="17220" y="6994"/>
                    <a:pt x="16441" y="7152"/>
                    <a:pt x="15793" y="7152"/>
                  </a:cubicBezTo>
                  <a:cubicBezTo>
                    <a:pt x="13617" y="7152"/>
                    <a:pt x="12914" y="5376"/>
                    <a:pt x="12913" y="5375"/>
                  </a:cubicBezTo>
                  <a:lnTo>
                    <a:pt x="12913" y="5375"/>
                  </a:lnTo>
                  <a:cubicBezTo>
                    <a:pt x="12913" y="5376"/>
                    <a:pt x="13634" y="8864"/>
                    <a:pt x="11130" y="11360"/>
                  </a:cubicBezTo>
                  <a:cubicBezTo>
                    <a:pt x="9492" y="12990"/>
                    <a:pt x="8052" y="13272"/>
                    <a:pt x="7251" y="13272"/>
                  </a:cubicBezTo>
                  <a:cubicBezTo>
                    <a:pt x="6827" y="13272"/>
                    <a:pt x="6582" y="13193"/>
                    <a:pt x="6582" y="13193"/>
                  </a:cubicBezTo>
                  <a:cubicBezTo>
                    <a:pt x="6582" y="13193"/>
                    <a:pt x="5595" y="11430"/>
                    <a:pt x="3626" y="11430"/>
                  </a:cubicBezTo>
                  <a:cubicBezTo>
                    <a:pt x="3441" y="11430"/>
                    <a:pt x="3246" y="11446"/>
                    <a:pt x="3043" y="11480"/>
                  </a:cubicBezTo>
                  <a:cubicBezTo>
                    <a:pt x="684" y="11876"/>
                    <a:pt x="200" y="13725"/>
                    <a:pt x="100" y="15052"/>
                  </a:cubicBezTo>
                  <a:cubicBezTo>
                    <a:pt x="0" y="16380"/>
                    <a:pt x="856" y="18119"/>
                    <a:pt x="2850" y="18389"/>
                  </a:cubicBezTo>
                  <a:cubicBezTo>
                    <a:pt x="3086" y="18421"/>
                    <a:pt x="3307" y="18435"/>
                    <a:pt x="3514" y="18435"/>
                  </a:cubicBezTo>
                  <a:cubicBezTo>
                    <a:pt x="5060" y="18435"/>
                    <a:pt x="5822" y="17654"/>
                    <a:pt x="5823" y="17654"/>
                  </a:cubicBezTo>
                  <a:lnTo>
                    <a:pt x="5823" y="17654"/>
                  </a:lnTo>
                  <a:cubicBezTo>
                    <a:pt x="5823" y="17654"/>
                    <a:pt x="5806" y="21156"/>
                    <a:pt x="7562" y="23208"/>
                  </a:cubicBezTo>
                  <a:cubicBezTo>
                    <a:pt x="9319" y="25260"/>
                    <a:pt x="11872" y="26768"/>
                    <a:pt x="15717" y="27353"/>
                  </a:cubicBezTo>
                  <a:cubicBezTo>
                    <a:pt x="17713" y="27657"/>
                    <a:pt x="19462" y="27895"/>
                    <a:pt x="21168" y="27895"/>
                  </a:cubicBezTo>
                  <a:cubicBezTo>
                    <a:pt x="23264" y="27895"/>
                    <a:pt x="25296" y="27535"/>
                    <a:pt x="27647" y="26494"/>
                  </a:cubicBezTo>
                  <a:cubicBezTo>
                    <a:pt x="32058" y="24540"/>
                    <a:pt x="32745" y="20429"/>
                    <a:pt x="32884" y="18296"/>
                  </a:cubicBezTo>
                  <a:cubicBezTo>
                    <a:pt x="33023" y="16161"/>
                    <a:pt x="31854" y="13345"/>
                    <a:pt x="32310" y="10240"/>
                  </a:cubicBezTo>
                  <a:cubicBezTo>
                    <a:pt x="31819" y="8696"/>
                    <a:pt x="30480" y="5126"/>
                    <a:pt x="30480" y="5126"/>
                  </a:cubicBezTo>
                  <a:cubicBezTo>
                    <a:pt x="30480" y="5126"/>
                    <a:pt x="27937" y="5065"/>
                    <a:pt x="25468" y="3369"/>
                  </a:cubicBezTo>
                  <a:cubicBezTo>
                    <a:pt x="22999" y="1672"/>
                    <a:pt x="22238" y="0"/>
                    <a:pt x="22238"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80" name="Google Shape;1318;p34">
              <a:extLst>
                <a:ext uri="{FF2B5EF4-FFF2-40B4-BE49-F238E27FC236}">
                  <a16:creationId xmlns:a16="http://schemas.microsoft.com/office/drawing/2014/main" id="{B4DC4997-F96D-04B1-805A-047E6A86D255}"/>
                </a:ext>
              </a:extLst>
            </p:cNvPr>
            <p:cNvSpPr/>
            <p:nvPr/>
          </p:nvSpPr>
          <p:spPr>
            <a:xfrm>
              <a:off x="16268" y="2557361"/>
              <a:ext cx="1325775" cy="1117627"/>
            </a:xfrm>
            <a:custGeom>
              <a:avLst/>
              <a:gdLst/>
              <a:ahLst/>
              <a:cxnLst/>
              <a:rect l="l" t="t" r="r" b="b"/>
              <a:pathLst>
                <a:path w="32140" h="27094" extrusionOk="0">
                  <a:moveTo>
                    <a:pt x="22240" y="0"/>
                  </a:moveTo>
                  <a:cubicBezTo>
                    <a:pt x="22240" y="0"/>
                    <a:pt x="22234" y="374"/>
                    <a:pt x="22142" y="943"/>
                  </a:cubicBezTo>
                  <a:cubicBezTo>
                    <a:pt x="22638" y="1649"/>
                    <a:pt x="24181" y="3720"/>
                    <a:pt x="25804" y="4549"/>
                  </a:cubicBezTo>
                  <a:cubicBezTo>
                    <a:pt x="27769" y="5552"/>
                    <a:pt x="30146" y="5745"/>
                    <a:pt x="30146" y="5745"/>
                  </a:cubicBezTo>
                  <a:cubicBezTo>
                    <a:pt x="30146" y="5745"/>
                    <a:pt x="30977" y="8328"/>
                    <a:pt x="32140" y="9724"/>
                  </a:cubicBezTo>
                  <a:cubicBezTo>
                    <a:pt x="31568" y="8021"/>
                    <a:pt x="30482" y="5126"/>
                    <a:pt x="30482" y="5126"/>
                  </a:cubicBezTo>
                  <a:cubicBezTo>
                    <a:pt x="30482" y="5126"/>
                    <a:pt x="27940" y="5065"/>
                    <a:pt x="25471" y="3369"/>
                  </a:cubicBezTo>
                  <a:cubicBezTo>
                    <a:pt x="23002" y="1672"/>
                    <a:pt x="22240" y="0"/>
                    <a:pt x="22240" y="0"/>
                  </a:cubicBezTo>
                  <a:close/>
                  <a:moveTo>
                    <a:pt x="21128" y="3891"/>
                  </a:moveTo>
                  <a:cubicBezTo>
                    <a:pt x="20526" y="4937"/>
                    <a:pt x="19594" y="5952"/>
                    <a:pt x="18151" y="6587"/>
                  </a:cubicBezTo>
                  <a:cubicBezTo>
                    <a:pt x="17222" y="6996"/>
                    <a:pt x="16443" y="7154"/>
                    <a:pt x="15795" y="7154"/>
                  </a:cubicBezTo>
                  <a:cubicBezTo>
                    <a:pt x="13619" y="7154"/>
                    <a:pt x="12916" y="5378"/>
                    <a:pt x="12916" y="5378"/>
                  </a:cubicBezTo>
                  <a:lnTo>
                    <a:pt x="12916" y="5378"/>
                  </a:lnTo>
                  <a:cubicBezTo>
                    <a:pt x="12916" y="5379"/>
                    <a:pt x="13636" y="8866"/>
                    <a:pt x="11132" y="11362"/>
                  </a:cubicBezTo>
                  <a:cubicBezTo>
                    <a:pt x="9494" y="12992"/>
                    <a:pt x="8054" y="13274"/>
                    <a:pt x="7254" y="13274"/>
                  </a:cubicBezTo>
                  <a:cubicBezTo>
                    <a:pt x="6831" y="13274"/>
                    <a:pt x="6587" y="13196"/>
                    <a:pt x="6587" y="13196"/>
                  </a:cubicBezTo>
                  <a:cubicBezTo>
                    <a:pt x="6587" y="13196"/>
                    <a:pt x="5600" y="11432"/>
                    <a:pt x="3628" y="11432"/>
                  </a:cubicBezTo>
                  <a:cubicBezTo>
                    <a:pt x="3443" y="11432"/>
                    <a:pt x="3249" y="11447"/>
                    <a:pt x="3047" y="11481"/>
                  </a:cubicBezTo>
                  <a:cubicBezTo>
                    <a:pt x="686" y="11878"/>
                    <a:pt x="204" y="13726"/>
                    <a:pt x="104" y="15054"/>
                  </a:cubicBezTo>
                  <a:cubicBezTo>
                    <a:pt x="1" y="16383"/>
                    <a:pt x="859" y="18121"/>
                    <a:pt x="2851" y="18390"/>
                  </a:cubicBezTo>
                  <a:cubicBezTo>
                    <a:pt x="3087" y="18422"/>
                    <a:pt x="3310" y="18437"/>
                    <a:pt x="3518" y="18437"/>
                  </a:cubicBezTo>
                  <a:cubicBezTo>
                    <a:pt x="5063" y="18437"/>
                    <a:pt x="5825" y="17655"/>
                    <a:pt x="5825" y="17655"/>
                  </a:cubicBezTo>
                  <a:lnTo>
                    <a:pt x="5825" y="17655"/>
                  </a:lnTo>
                  <a:cubicBezTo>
                    <a:pt x="5825" y="17655"/>
                    <a:pt x="5806" y="21160"/>
                    <a:pt x="7563" y="23211"/>
                  </a:cubicBezTo>
                  <a:cubicBezTo>
                    <a:pt x="9101" y="25006"/>
                    <a:pt x="11251" y="26387"/>
                    <a:pt x="14343" y="27094"/>
                  </a:cubicBezTo>
                  <a:cubicBezTo>
                    <a:pt x="12453" y="26311"/>
                    <a:pt x="9006" y="24341"/>
                    <a:pt x="7986" y="21195"/>
                  </a:cubicBezTo>
                  <a:cubicBezTo>
                    <a:pt x="6944" y="17977"/>
                    <a:pt x="7571" y="14303"/>
                    <a:pt x="7571" y="14303"/>
                  </a:cubicBezTo>
                  <a:lnTo>
                    <a:pt x="7571" y="14303"/>
                  </a:lnTo>
                  <a:cubicBezTo>
                    <a:pt x="7571" y="14303"/>
                    <a:pt x="7583" y="14304"/>
                    <a:pt x="7606" y="14304"/>
                  </a:cubicBezTo>
                  <a:cubicBezTo>
                    <a:pt x="7864" y="14304"/>
                    <a:pt x="9531" y="14239"/>
                    <a:pt x="11550" y="12662"/>
                  </a:cubicBezTo>
                  <a:cubicBezTo>
                    <a:pt x="13749" y="10945"/>
                    <a:pt x="13854" y="7533"/>
                    <a:pt x="13854" y="7533"/>
                  </a:cubicBezTo>
                  <a:cubicBezTo>
                    <a:pt x="13854" y="7533"/>
                    <a:pt x="14419" y="7817"/>
                    <a:pt x="15432" y="7817"/>
                  </a:cubicBezTo>
                  <a:cubicBezTo>
                    <a:pt x="16215" y="7817"/>
                    <a:pt x="17267" y="7647"/>
                    <a:pt x="18532" y="7043"/>
                  </a:cubicBezTo>
                  <a:cubicBezTo>
                    <a:pt x="19796" y="6438"/>
                    <a:pt x="20612" y="5150"/>
                    <a:pt x="21128" y="3891"/>
                  </a:cubicBezTo>
                  <a:close/>
                </a:path>
              </a:pathLst>
            </a:custGeom>
            <a:solidFill>
              <a:srgbClr val="F69D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81" name="Google Shape;1319;p34">
              <a:extLst>
                <a:ext uri="{FF2B5EF4-FFF2-40B4-BE49-F238E27FC236}">
                  <a16:creationId xmlns:a16="http://schemas.microsoft.com/office/drawing/2014/main" id="{1EB45D2A-F13D-0982-FA21-C4EFDD2F8EC4}"/>
                </a:ext>
              </a:extLst>
            </p:cNvPr>
            <p:cNvSpPr/>
            <p:nvPr/>
          </p:nvSpPr>
          <p:spPr>
            <a:xfrm>
              <a:off x="921705" y="3138863"/>
              <a:ext cx="453874" cy="568507"/>
            </a:xfrm>
            <a:custGeom>
              <a:avLst/>
              <a:gdLst/>
              <a:ahLst/>
              <a:cxnLst/>
              <a:rect l="l" t="t" r="r" b="b"/>
              <a:pathLst>
                <a:path w="11003" h="13782" extrusionOk="0">
                  <a:moveTo>
                    <a:pt x="10424" y="0"/>
                  </a:moveTo>
                  <a:lnTo>
                    <a:pt x="10424" y="0"/>
                  </a:lnTo>
                  <a:cubicBezTo>
                    <a:pt x="10463" y="174"/>
                    <a:pt x="10499" y="354"/>
                    <a:pt x="10534" y="536"/>
                  </a:cubicBezTo>
                  <a:cubicBezTo>
                    <a:pt x="10506" y="364"/>
                    <a:pt x="10477" y="192"/>
                    <a:pt x="10452" y="16"/>
                  </a:cubicBezTo>
                  <a:cubicBezTo>
                    <a:pt x="10444" y="11"/>
                    <a:pt x="10424" y="0"/>
                    <a:pt x="10424" y="0"/>
                  </a:cubicBezTo>
                  <a:close/>
                  <a:moveTo>
                    <a:pt x="3233" y="12991"/>
                  </a:moveTo>
                  <a:cubicBezTo>
                    <a:pt x="3221" y="12995"/>
                    <a:pt x="3205" y="13002"/>
                    <a:pt x="3199" y="13005"/>
                  </a:cubicBezTo>
                  <a:cubicBezTo>
                    <a:pt x="3188" y="13008"/>
                    <a:pt x="3183" y="13010"/>
                    <a:pt x="3182" y="13010"/>
                  </a:cubicBezTo>
                  <a:cubicBezTo>
                    <a:pt x="3179" y="13010"/>
                    <a:pt x="3202" y="13001"/>
                    <a:pt x="3233" y="12991"/>
                  </a:cubicBezTo>
                  <a:close/>
                  <a:moveTo>
                    <a:pt x="10570" y="772"/>
                  </a:moveTo>
                  <a:lnTo>
                    <a:pt x="10570" y="772"/>
                  </a:lnTo>
                  <a:cubicBezTo>
                    <a:pt x="10943" y="3115"/>
                    <a:pt x="10705" y="5951"/>
                    <a:pt x="9165" y="8420"/>
                  </a:cubicBezTo>
                  <a:cubicBezTo>
                    <a:pt x="7546" y="11013"/>
                    <a:pt x="3854" y="12741"/>
                    <a:pt x="3271" y="12977"/>
                  </a:cubicBezTo>
                  <a:cubicBezTo>
                    <a:pt x="3175" y="13009"/>
                    <a:pt x="3353" y="12950"/>
                    <a:pt x="2984" y="13069"/>
                  </a:cubicBezTo>
                  <a:cubicBezTo>
                    <a:pt x="1512" y="13540"/>
                    <a:pt x="273" y="13740"/>
                    <a:pt x="1" y="13781"/>
                  </a:cubicBezTo>
                  <a:cubicBezTo>
                    <a:pt x="1828" y="13698"/>
                    <a:pt x="3642" y="13310"/>
                    <a:pt x="5700" y="12398"/>
                  </a:cubicBezTo>
                  <a:cubicBezTo>
                    <a:pt x="10111" y="10444"/>
                    <a:pt x="10798" y="6333"/>
                    <a:pt x="10937" y="4200"/>
                  </a:cubicBezTo>
                  <a:cubicBezTo>
                    <a:pt x="11002" y="3194"/>
                    <a:pt x="10779" y="2036"/>
                    <a:pt x="10570" y="772"/>
                  </a:cubicBezTo>
                  <a:close/>
                </a:path>
              </a:pathLst>
            </a:custGeom>
            <a:solidFill>
              <a:srgbClr val="FFE3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89" name="Google Shape;1320;p34">
              <a:extLst>
                <a:ext uri="{FF2B5EF4-FFF2-40B4-BE49-F238E27FC236}">
                  <a16:creationId xmlns:a16="http://schemas.microsoft.com/office/drawing/2014/main" id="{48F51969-F40B-E629-5C78-5931AE993367}"/>
                </a:ext>
              </a:extLst>
            </p:cNvPr>
            <p:cNvSpPr/>
            <p:nvPr/>
          </p:nvSpPr>
          <p:spPr>
            <a:xfrm>
              <a:off x="1015796" y="2904645"/>
              <a:ext cx="354338" cy="411221"/>
            </a:xfrm>
            <a:custGeom>
              <a:avLst/>
              <a:gdLst/>
              <a:ahLst/>
              <a:cxnLst/>
              <a:rect l="l" t="t" r="r" b="b"/>
              <a:pathLst>
                <a:path w="8590" h="9969" extrusionOk="0">
                  <a:moveTo>
                    <a:pt x="4294" y="533"/>
                  </a:moveTo>
                  <a:cubicBezTo>
                    <a:pt x="6350" y="533"/>
                    <a:pt x="8057" y="2501"/>
                    <a:pt x="8057" y="4984"/>
                  </a:cubicBezTo>
                  <a:cubicBezTo>
                    <a:pt x="8057" y="7467"/>
                    <a:pt x="6350" y="9435"/>
                    <a:pt x="4294" y="9435"/>
                  </a:cubicBezTo>
                  <a:cubicBezTo>
                    <a:pt x="2237" y="9435"/>
                    <a:pt x="534" y="7467"/>
                    <a:pt x="534" y="4984"/>
                  </a:cubicBezTo>
                  <a:cubicBezTo>
                    <a:pt x="534" y="2501"/>
                    <a:pt x="2237" y="533"/>
                    <a:pt x="4294" y="533"/>
                  </a:cubicBezTo>
                  <a:close/>
                  <a:moveTo>
                    <a:pt x="4294" y="1"/>
                  </a:moveTo>
                  <a:cubicBezTo>
                    <a:pt x="1900" y="1"/>
                    <a:pt x="1" y="2257"/>
                    <a:pt x="1" y="4984"/>
                  </a:cubicBezTo>
                  <a:cubicBezTo>
                    <a:pt x="1" y="7713"/>
                    <a:pt x="1900" y="9968"/>
                    <a:pt x="4294" y="9968"/>
                  </a:cubicBezTo>
                  <a:cubicBezTo>
                    <a:pt x="6687" y="9968"/>
                    <a:pt x="8590" y="7713"/>
                    <a:pt x="8590" y="4984"/>
                  </a:cubicBezTo>
                  <a:cubicBezTo>
                    <a:pt x="8590" y="2257"/>
                    <a:pt x="6687" y="1"/>
                    <a:pt x="4294" y="1"/>
                  </a:cubicBezTo>
                  <a:close/>
                </a:path>
              </a:pathLst>
            </a:custGeom>
            <a:solidFill>
              <a:srgbClr val="6889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0" name="Google Shape;1321;p34">
              <a:extLst>
                <a:ext uri="{FF2B5EF4-FFF2-40B4-BE49-F238E27FC236}">
                  <a16:creationId xmlns:a16="http://schemas.microsoft.com/office/drawing/2014/main" id="{B371CF7A-70B7-A64E-C0BF-6C7428FB12C2}"/>
                </a:ext>
              </a:extLst>
            </p:cNvPr>
            <p:cNvSpPr/>
            <p:nvPr/>
          </p:nvSpPr>
          <p:spPr>
            <a:xfrm>
              <a:off x="511433" y="2892435"/>
              <a:ext cx="417285" cy="423431"/>
            </a:xfrm>
            <a:custGeom>
              <a:avLst/>
              <a:gdLst/>
              <a:ahLst/>
              <a:cxnLst/>
              <a:rect l="l" t="t" r="r" b="b"/>
              <a:pathLst>
                <a:path w="10116" h="10265" extrusionOk="0">
                  <a:moveTo>
                    <a:pt x="5058" y="533"/>
                  </a:moveTo>
                  <a:cubicBezTo>
                    <a:pt x="7558" y="533"/>
                    <a:pt x="9584" y="2588"/>
                    <a:pt x="9583" y="5135"/>
                  </a:cubicBezTo>
                  <a:cubicBezTo>
                    <a:pt x="9583" y="7680"/>
                    <a:pt x="7557" y="9731"/>
                    <a:pt x="5058" y="9731"/>
                  </a:cubicBezTo>
                  <a:cubicBezTo>
                    <a:pt x="2558" y="9731"/>
                    <a:pt x="532" y="7678"/>
                    <a:pt x="532" y="5135"/>
                  </a:cubicBezTo>
                  <a:cubicBezTo>
                    <a:pt x="532" y="2590"/>
                    <a:pt x="2557" y="533"/>
                    <a:pt x="5058" y="533"/>
                  </a:cubicBezTo>
                  <a:close/>
                  <a:moveTo>
                    <a:pt x="5058" y="1"/>
                  </a:moveTo>
                  <a:cubicBezTo>
                    <a:pt x="2266" y="1"/>
                    <a:pt x="0" y="2306"/>
                    <a:pt x="0" y="5135"/>
                  </a:cubicBezTo>
                  <a:cubicBezTo>
                    <a:pt x="0" y="7962"/>
                    <a:pt x="2265" y="10264"/>
                    <a:pt x="5058" y="10264"/>
                  </a:cubicBezTo>
                  <a:cubicBezTo>
                    <a:pt x="7849" y="10264"/>
                    <a:pt x="10116" y="7962"/>
                    <a:pt x="10116" y="5135"/>
                  </a:cubicBezTo>
                  <a:cubicBezTo>
                    <a:pt x="10116" y="2306"/>
                    <a:pt x="7851" y="1"/>
                    <a:pt x="5058" y="1"/>
                  </a:cubicBezTo>
                  <a:close/>
                </a:path>
              </a:pathLst>
            </a:custGeom>
            <a:solidFill>
              <a:srgbClr val="6889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1" name="Google Shape;1322;p34">
              <a:extLst>
                <a:ext uri="{FF2B5EF4-FFF2-40B4-BE49-F238E27FC236}">
                  <a16:creationId xmlns:a16="http://schemas.microsoft.com/office/drawing/2014/main" id="{A86BC61E-4BCE-FA91-1F1F-F5FABBFA7518}"/>
                </a:ext>
              </a:extLst>
            </p:cNvPr>
            <p:cNvSpPr/>
            <p:nvPr/>
          </p:nvSpPr>
          <p:spPr>
            <a:xfrm>
              <a:off x="903431" y="3030623"/>
              <a:ext cx="142148" cy="53006"/>
            </a:xfrm>
            <a:custGeom>
              <a:avLst/>
              <a:gdLst/>
              <a:ahLst/>
              <a:cxnLst/>
              <a:rect l="l" t="t" r="r" b="b"/>
              <a:pathLst>
                <a:path w="3446" h="1285" extrusionOk="0">
                  <a:moveTo>
                    <a:pt x="1769" y="1"/>
                  </a:moveTo>
                  <a:cubicBezTo>
                    <a:pt x="1413" y="1"/>
                    <a:pt x="1080" y="109"/>
                    <a:pt x="805" y="255"/>
                  </a:cubicBezTo>
                  <a:cubicBezTo>
                    <a:pt x="473" y="432"/>
                    <a:pt x="219" y="646"/>
                    <a:pt x="78" y="878"/>
                  </a:cubicBezTo>
                  <a:lnTo>
                    <a:pt x="77" y="879"/>
                  </a:lnTo>
                  <a:cubicBezTo>
                    <a:pt x="1" y="1006"/>
                    <a:pt x="41" y="1171"/>
                    <a:pt x="168" y="1246"/>
                  </a:cubicBezTo>
                  <a:cubicBezTo>
                    <a:pt x="211" y="1272"/>
                    <a:pt x="258" y="1284"/>
                    <a:pt x="305" y="1284"/>
                  </a:cubicBezTo>
                  <a:cubicBezTo>
                    <a:pt x="395" y="1284"/>
                    <a:pt x="483" y="1239"/>
                    <a:pt x="532" y="1157"/>
                  </a:cubicBezTo>
                  <a:cubicBezTo>
                    <a:pt x="592" y="1061"/>
                    <a:pt x="798" y="865"/>
                    <a:pt x="1054" y="728"/>
                  </a:cubicBezTo>
                  <a:cubicBezTo>
                    <a:pt x="1273" y="614"/>
                    <a:pt x="1526" y="534"/>
                    <a:pt x="1776" y="534"/>
                  </a:cubicBezTo>
                  <a:cubicBezTo>
                    <a:pt x="1823" y="534"/>
                    <a:pt x="1871" y="537"/>
                    <a:pt x="1918" y="543"/>
                  </a:cubicBezTo>
                  <a:cubicBezTo>
                    <a:pt x="2513" y="617"/>
                    <a:pt x="2934" y="1151"/>
                    <a:pt x="2934" y="1151"/>
                  </a:cubicBezTo>
                  <a:cubicBezTo>
                    <a:pt x="2986" y="1220"/>
                    <a:pt x="3065" y="1257"/>
                    <a:pt x="3146" y="1257"/>
                  </a:cubicBezTo>
                  <a:cubicBezTo>
                    <a:pt x="3201" y="1257"/>
                    <a:pt x="3257" y="1240"/>
                    <a:pt x="3305" y="1203"/>
                  </a:cubicBezTo>
                  <a:cubicBezTo>
                    <a:pt x="3422" y="1116"/>
                    <a:pt x="3446" y="949"/>
                    <a:pt x="3358" y="832"/>
                  </a:cubicBezTo>
                  <a:cubicBezTo>
                    <a:pt x="3358" y="832"/>
                    <a:pt x="2850" y="121"/>
                    <a:pt x="1984" y="14"/>
                  </a:cubicBezTo>
                  <a:cubicBezTo>
                    <a:pt x="1912" y="5"/>
                    <a:pt x="1840" y="1"/>
                    <a:pt x="1769" y="1"/>
                  </a:cubicBezTo>
                  <a:close/>
                </a:path>
              </a:pathLst>
            </a:custGeom>
            <a:solidFill>
              <a:srgbClr val="6889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2" name="Google Shape;1323;p34">
              <a:extLst>
                <a:ext uri="{FF2B5EF4-FFF2-40B4-BE49-F238E27FC236}">
                  <a16:creationId xmlns:a16="http://schemas.microsoft.com/office/drawing/2014/main" id="{6B7C7A46-9476-86D4-C325-0C69C04484F7}"/>
                </a:ext>
              </a:extLst>
            </p:cNvPr>
            <p:cNvSpPr/>
            <p:nvPr/>
          </p:nvSpPr>
          <p:spPr>
            <a:xfrm>
              <a:off x="1078249" y="3000098"/>
              <a:ext cx="225844" cy="244695"/>
            </a:xfrm>
            <a:custGeom>
              <a:avLst/>
              <a:gdLst/>
              <a:ahLst/>
              <a:cxnLst/>
              <a:rect l="l" t="t" r="r" b="b"/>
              <a:pathLst>
                <a:path w="5475" h="5932" extrusionOk="0">
                  <a:moveTo>
                    <a:pt x="2422" y="1"/>
                  </a:moveTo>
                  <a:cubicBezTo>
                    <a:pt x="936" y="1"/>
                    <a:pt x="1" y="1043"/>
                    <a:pt x="1" y="3216"/>
                  </a:cubicBezTo>
                  <a:cubicBezTo>
                    <a:pt x="1" y="5387"/>
                    <a:pt x="1362" y="5932"/>
                    <a:pt x="2653" y="5932"/>
                  </a:cubicBezTo>
                  <a:cubicBezTo>
                    <a:pt x="3945" y="5932"/>
                    <a:pt x="5166" y="5421"/>
                    <a:pt x="5318" y="3456"/>
                  </a:cubicBezTo>
                  <a:cubicBezTo>
                    <a:pt x="5475" y="1491"/>
                    <a:pt x="4346" y="1"/>
                    <a:pt x="24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3" name="Google Shape;1324;p34">
              <a:extLst>
                <a:ext uri="{FF2B5EF4-FFF2-40B4-BE49-F238E27FC236}">
                  <a16:creationId xmlns:a16="http://schemas.microsoft.com/office/drawing/2014/main" id="{AF753260-76DE-EB7F-6C42-A36425E97276}"/>
                </a:ext>
              </a:extLst>
            </p:cNvPr>
            <p:cNvSpPr/>
            <p:nvPr/>
          </p:nvSpPr>
          <p:spPr>
            <a:xfrm>
              <a:off x="607256" y="2989331"/>
              <a:ext cx="253481" cy="244654"/>
            </a:xfrm>
            <a:custGeom>
              <a:avLst/>
              <a:gdLst/>
              <a:ahLst/>
              <a:cxnLst/>
              <a:rect l="l" t="t" r="r" b="b"/>
              <a:pathLst>
                <a:path w="6145" h="5931" extrusionOk="0">
                  <a:moveTo>
                    <a:pt x="2718" y="1"/>
                  </a:moveTo>
                  <a:cubicBezTo>
                    <a:pt x="1052" y="1"/>
                    <a:pt x="2" y="1043"/>
                    <a:pt x="1" y="3215"/>
                  </a:cubicBezTo>
                  <a:cubicBezTo>
                    <a:pt x="1" y="5387"/>
                    <a:pt x="1530" y="5930"/>
                    <a:pt x="2979" y="5930"/>
                  </a:cubicBezTo>
                  <a:cubicBezTo>
                    <a:pt x="4429" y="5930"/>
                    <a:pt x="5799" y="5421"/>
                    <a:pt x="5973" y="3456"/>
                  </a:cubicBezTo>
                  <a:cubicBezTo>
                    <a:pt x="6145" y="1491"/>
                    <a:pt x="4879" y="1"/>
                    <a:pt x="27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4" name="Google Shape;1325;p34">
              <a:extLst>
                <a:ext uri="{FF2B5EF4-FFF2-40B4-BE49-F238E27FC236}">
                  <a16:creationId xmlns:a16="http://schemas.microsoft.com/office/drawing/2014/main" id="{3AEBFB08-19A6-8130-10C5-8102127615F9}"/>
                </a:ext>
              </a:extLst>
            </p:cNvPr>
            <p:cNvSpPr/>
            <p:nvPr/>
          </p:nvSpPr>
          <p:spPr>
            <a:xfrm>
              <a:off x="1155015" y="3040523"/>
              <a:ext cx="148252" cy="193875"/>
            </a:xfrm>
            <a:custGeom>
              <a:avLst/>
              <a:gdLst/>
              <a:ahLst/>
              <a:cxnLst/>
              <a:rect l="l" t="t" r="r" b="b"/>
              <a:pathLst>
                <a:path w="3594" h="4700" extrusionOk="0">
                  <a:moveTo>
                    <a:pt x="1769" y="0"/>
                  </a:moveTo>
                  <a:cubicBezTo>
                    <a:pt x="1430" y="0"/>
                    <a:pt x="268" y="364"/>
                    <a:pt x="137" y="2129"/>
                  </a:cubicBezTo>
                  <a:cubicBezTo>
                    <a:pt x="1" y="3946"/>
                    <a:pt x="1088" y="4667"/>
                    <a:pt x="1568" y="4696"/>
                  </a:cubicBezTo>
                  <a:cubicBezTo>
                    <a:pt x="1601" y="4699"/>
                    <a:pt x="1634" y="4700"/>
                    <a:pt x="1667" y="4700"/>
                  </a:cubicBezTo>
                  <a:cubicBezTo>
                    <a:pt x="2126" y="4700"/>
                    <a:pt x="2654" y="4496"/>
                    <a:pt x="3001" y="3932"/>
                  </a:cubicBezTo>
                  <a:cubicBezTo>
                    <a:pt x="3374" y="3327"/>
                    <a:pt x="3594" y="2092"/>
                    <a:pt x="3398" y="1279"/>
                  </a:cubicBezTo>
                  <a:cubicBezTo>
                    <a:pt x="3203" y="474"/>
                    <a:pt x="2772" y="1"/>
                    <a:pt x="1821" y="1"/>
                  </a:cubicBezTo>
                  <a:cubicBezTo>
                    <a:pt x="1812" y="1"/>
                    <a:pt x="1804" y="1"/>
                    <a:pt x="1795" y="1"/>
                  </a:cubicBezTo>
                  <a:cubicBezTo>
                    <a:pt x="1787" y="1"/>
                    <a:pt x="1778" y="0"/>
                    <a:pt x="1769"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5" name="Google Shape;1326;p34">
              <a:extLst>
                <a:ext uri="{FF2B5EF4-FFF2-40B4-BE49-F238E27FC236}">
                  <a16:creationId xmlns:a16="http://schemas.microsoft.com/office/drawing/2014/main" id="{006E4128-A954-EB98-8E12-81BAB2BD8B6A}"/>
                </a:ext>
              </a:extLst>
            </p:cNvPr>
            <p:cNvSpPr/>
            <p:nvPr/>
          </p:nvSpPr>
          <p:spPr>
            <a:xfrm>
              <a:off x="693593" y="3029756"/>
              <a:ext cx="166237" cy="193875"/>
            </a:xfrm>
            <a:custGeom>
              <a:avLst/>
              <a:gdLst/>
              <a:ahLst/>
              <a:cxnLst/>
              <a:rect l="l" t="t" r="r" b="b"/>
              <a:pathLst>
                <a:path w="4030" h="4700" extrusionOk="0">
                  <a:moveTo>
                    <a:pt x="1983" y="0"/>
                  </a:moveTo>
                  <a:cubicBezTo>
                    <a:pt x="1604" y="0"/>
                    <a:pt x="299" y="366"/>
                    <a:pt x="151" y="2129"/>
                  </a:cubicBezTo>
                  <a:cubicBezTo>
                    <a:pt x="0" y="3946"/>
                    <a:pt x="1220" y="4667"/>
                    <a:pt x="1758" y="4696"/>
                  </a:cubicBezTo>
                  <a:cubicBezTo>
                    <a:pt x="1795" y="4699"/>
                    <a:pt x="1832" y="4700"/>
                    <a:pt x="1869" y="4700"/>
                  </a:cubicBezTo>
                  <a:cubicBezTo>
                    <a:pt x="2383" y="4700"/>
                    <a:pt x="2977" y="4496"/>
                    <a:pt x="3366" y="3932"/>
                  </a:cubicBezTo>
                  <a:cubicBezTo>
                    <a:pt x="3783" y="3327"/>
                    <a:pt x="4029" y="2092"/>
                    <a:pt x="3811" y="1279"/>
                  </a:cubicBezTo>
                  <a:cubicBezTo>
                    <a:pt x="3594" y="474"/>
                    <a:pt x="3108" y="1"/>
                    <a:pt x="2040" y="1"/>
                  </a:cubicBezTo>
                  <a:cubicBezTo>
                    <a:pt x="2031" y="1"/>
                    <a:pt x="2021" y="1"/>
                    <a:pt x="2012" y="1"/>
                  </a:cubicBezTo>
                  <a:cubicBezTo>
                    <a:pt x="2003" y="1"/>
                    <a:pt x="1993" y="0"/>
                    <a:pt x="1983"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6" name="Google Shape;1327;p34">
              <a:extLst>
                <a:ext uri="{FF2B5EF4-FFF2-40B4-BE49-F238E27FC236}">
                  <a16:creationId xmlns:a16="http://schemas.microsoft.com/office/drawing/2014/main" id="{D982B7D4-F0D2-4048-735D-6250D4F424C9}"/>
                </a:ext>
              </a:extLst>
            </p:cNvPr>
            <p:cNvSpPr/>
            <p:nvPr/>
          </p:nvSpPr>
          <p:spPr>
            <a:xfrm>
              <a:off x="687694" y="3043328"/>
              <a:ext cx="78086" cy="91369"/>
            </a:xfrm>
            <a:custGeom>
              <a:avLst/>
              <a:gdLst/>
              <a:ahLst/>
              <a:cxnLst/>
              <a:rect l="l" t="t" r="r" b="b"/>
              <a:pathLst>
                <a:path w="1893" h="2215" extrusionOk="0">
                  <a:moveTo>
                    <a:pt x="933" y="1"/>
                  </a:moveTo>
                  <a:cubicBezTo>
                    <a:pt x="754" y="1"/>
                    <a:pt x="144" y="174"/>
                    <a:pt x="74" y="1005"/>
                  </a:cubicBezTo>
                  <a:cubicBezTo>
                    <a:pt x="1" y="1859"/>
                    <a:pt x="575" y="2199"/>
                    <a:pt x="827" y="2213"/>
                  </a:cubicBezTo>
                  <a:cubicBezTo>
                    <a:pt x="844" y="2214"/>
                    <a:pt x="861" y="2215"/>
                    <a:pt x="878" y="2215"/>
                  </a:cubicBezTo>
                  <a:cubicBezTo>
                    <a:pt x="1118" y="2215"/>
                    <a:pt x="1399" y="2118"/>
                    <a:pt x="1582" y="1853"/>
                  </a:cubicBezTo>
                  <a:cubicBezTo>
                    <a:pt x="1777" y="1570"/>
                    <a:pt x="1893" y="987"/>
                    <a:pt x="1790" y="605"/>
                  </a:cubicBezTo>
                  <a:cubicBezTo>
                    <a:pt x="1689" y="222"/>
                    <a:pt x="1459" y="1"/>
                    <a:pt x="957" y="1"/>
                  </a:cubicBezTo>
                  <a:cubicBezTo>
                    <a:pt x="954" y="1"/>
                    <a:pt x="950" y="1"/>
                    <a:pt x="947" y="1"/>
                  </a:cubicBezTo>
                  <a:cubicBezTo>
                    <a:pt x="943" y="1"/>
                    <a:pt x="938" y="1"/>
                    <a:pt x="9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7" name="Google Shape;1328;p34">
              <a:extLst>
                <a:ext uri="{FF2B5EF4-FFF2-40B4-BE49-F238E27FC236}">
                  <a16:creationId xmlns:a16="http://schemas.microsoft.com/office/drawing/2014/main" id="{DC7D1A18-925A-381A-990F-774810EBCFD8}"/>
                </a:ext>
              </a:extLst>
            </p:cNvPr>
            <p:cNvSpPr/>
            <p:nvPr/>
          </p:nvSpPr>
          <p:spPr>
            <a:xfrm>
              <a:off x="935771" y="3108173"/>
              <a:ext cx="121399" cy="222296"/>
            </a:xfrm>
            <a:custGeom>
              <a:avLst/>
              <a:gdLst/>
              <a:ahLst/>
              <a:cxnLst/>
              <a:rect l="l" t="t" r="r" b="b"/>
              <a:pathLst>
                <a:path w="2943" h="5389" extrusionOk="0">
                  <a:moveTo>
                    <a:pt x="1619" y="1"/>
                  </a:moveTo>
                  <a:cubicBezTo>
                    <a:pt x="1533" y="1"/>
                    <a:pt x="1456" y="58"/>
                    <a:pt x="1432" y="145"/>
                  </a:cubicBezTo>
                  <a:cubicBezTo>
                    <a:pt x="1317" y="576"/>
                    <a:pt x="1235" y="1070"/>
                    <a:pt x="1257" y="1514"/>
                  </a:cubicBezTo>
                  <a:cubicBezTo>
                    <a:pt x="1278" y="1959"/>
                    <a:pt x="1406" y="2385"/>
                    <a:pt x="1776" y="2588"/>
                  </a:cubicBezTo>
                  <a:cubicBezTo>
                    <a:pt x="2033" y="2729"/>
                    <a:pt x="2244" y="2913"/>
                    <a:pt x="2370" y="3138"/>
                  </a:cubicBezTo>
                  <a:cubicBezTo>
                    <a:pt x="2497" y="3364"/>
                    <a:pt x="2546" y="3631"/>
                    <a:pt x="2463" y="3972"/>
                  </a:cubicBezTo>
                  <a:cubicBezTo>
                    <a:pt x="2384" y="4308"/>
                    <a:pt x="2165" y="4641"/>
                    <a:pt x="1812" y="4831"/>
                  </a:cubicBezTo>
                  <a:cubicBezTo>
                    <a:pt x="1621" y="4935"/>
                    <a:pt x="1386" y="5001"/>
                    <a:pt x="1103" y="5001"/>
                  </a:cubicBezTo>
                  <a:cubicBezTo>
                    <a:pt x="865" y="5001"/>
                    <a:pt x="593" y="4954"/>
                    <a:pt x="285" y="4843"/>
                  </a:cubicBezTo>
                  <a:cubicBezTo>
                    <a:pt x="263" y="4835"/>
                    <a:pt x="241" y="4831"/>
                    <a:pt x="219" y="4831"/>
                  </a:cubicBezTo>
                  <a:cubicBezTo>
                    <a:pt x="141" y="4831"/>
                    <a:pt x="68" y="4879"/>
                    <a:pt x="38" y="4957"/>
                  </a:cubicBezTo>
                  <a:lnTo>
                    <a:pt x="38" y="4958"/>
                  </a:lnTo>
                  <a:cubicBezTo>
                    <a:pt x="1" y="5058"/>
                    <a:pt x="52" y="5170"/>
                    <a:pt x="153" y="5207"/>
                  </a:cubicBezTo>
                  <a:cubicBezTo>
                    <a:pt x="499" y="5332"/>
                    <a:pt x="819" y="5388"/>
                    <a:pt x="1108" y="5388"/>
                  </a:cubicBezTo>
                  <a:cubicBezTo>
                    <a:pt x="1449" y="5388"/>
                    <a:pt x="1747" y="5310"/>
                    <a:pt x="1996" y="5176"/>
                  </a:cubicBezTo>
                  <a:cubicBezTo>
                    <a:pt x="2456" y="4927"/>
                    <a:pt x="2737" y="4497"/>
                    <a:pt x="2841" y="4062"/>
                  </a:cubicBezTo>
                  <a:cubicBezTo>
                    <a:pt x="2943" y="3638"/>
                    <a:pt x="2882" y="3257"/>
                    <a:pt x="2711" y="2949"/>
                  </a:cubicBezTo>
                  <a:cubicBezTo>
                    <a:pt x="2540" y="2643"/>
                    <a:pt x="2267" y="2415"/>
                    <a:pt x="1963" y="2248"/>
                  </a:cubicBezTo>
                  <a:cubicBezTo>
                    <a:pt x="1770" y="2142"/>
                    <a:pt x="1664" y="1877"/>
                    <a:pt x="1645" y="1496"/>
                  </a:cubicBezTo>
                  <a:cubicBezTo>
                    <a:pt x="1625" y="1115"/>
                    <a:pt x="1698" y="648"/>
                    <a:pt x="1805" y="245"/>
                  </a:cubicBezTo>
                  <a:cubicBezTo>
                    <a:pt x="1832" y="142"/>
                    <a:pt x="1772" y="36"/>
                    <a:pt x="1670" y="8"/>
                  </a:cubicBezTo>
                  <a:cubicBezTo>
                    <a:pt x="1653" y="3"/>
                    <a:pt x="1636" y="1"/>
                    <a:pt x="1619"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8" name="Google Shape;1329;p34">
              <a:extLst>
                <a:ext uri="{FF2B5EF4-FFF2-40B4-BE49-F238E27FC236}">
                  <a16:creationId xmlns:a16="http://schemas.microsoft.com/office/drawing/2014/main" id="{21961DED-7449-A903-F903-64078BA3E91A}"/>
                </a:ext>
              </a:extLst>
            </p:cNvPr>
            <p:cNvSpPr/>
            <p:nvPr/>
          </p:nvSpPr>
          <p:spPr>
            <a:xfrm>
              <a:off x="804555" y="3323910"/>
              <a:ext cx="208931" cy="117728"/>
            </a:xfrm>
            <a:custGeom>
              <a:avLst/>
              <a:gdLst/>
              <a:ahLst/>
              <a:cxnLst/>
              <a:rect l="l" t="t" r="r" b="b"/>
              <a:pathLst>
                <a:path w="5065" h="2854" extrusionOk="0">
                  <a:moveTo>
                    <a:pt x="223" y="1"/>
                  </a:moveTo>
                  <a:cubicBezTo>
                    <a:pt x="190" y="1"/>
                    <a:pt x="158" y="10"/>
                    <a:pt x="128" y="27"/>
                  </a:cubicBezTo>
                  <a:cubicBezTo>
                    <a:pt x="34" y="80"/>
                    <a:pt x="1" y="195"/>
                    <a:pt x="51" y="288"/>
                  </a:cubicBezTo>
                  <a:cubicBezTo>
                    <a:pt x="410" y="947"/>
                    <a:pt x="839" y="1588"/>
                    <a:pt x="1339" y="2067"/>
                  </a:cubicBezTo>
                  <a:cubicBezTo>
                    <a:pt x="1827" y="2532"/>
                    <a:pt x="2391" y="2854"/>
                    <a:pt x="3012" y="2854"/>
                  </a:cubicBezTo>
                  <a:cubicBezTo>
                    <a:pt x="3029" y="2854"/>
                    <a:pt x="3046" y="2854"/>
                    <a:pt x="3063" y="2853"/>
                  </a:cubicBezTo>
                  <a:cubicBezTo>
                    <a:pt x="4291" y="2819"/>
                    <a:pt x="4992" y="2005"/>
                    <a:pt x="4992" y="2005"/>
                  </a:cubicBezTo>
                  <a:lnTo>
                    <a:pt x="4993" y="2003"/>
                  </a:lnTo>
                  <a:cubicBezTo>
                    <a:pt x="5064" y="1922"/>
                    <a:pt x="5056" y="1801"/>
                    <a:pt x="4974" y="1730"/>
                  </a:cubicBezTo>
                  <a:lnTo>
                    <a:pt x="4972" y="1727"/>
                  </a:lnTo>
                  <a:cubicBezTo>
                    <a:pt x="4936" y="1697"/>
                    <a:pt x="4892" y="1683"/>
                    <a:pt x="4848" y="1683"/>
                  </a:cubicBezTo>
                  <a:cubicBezTo>
                    <a:pt x="4792" y="1683"/>
                    <a:pt x="4737" y="1706"/>
                    <a:pt x="4699" y="1751"/>
                  </a:cubicBezTo>
                  <a:cubicBezTo>
                    <a:pt x="4699" y="1751"/>
                    <a:pt x="4117" y="2437"/>
                    <a:pt x="3054" y="2467"/>
                  </a:cubicBezTo>
                  <a:cubicBezTo>
                    <a:pt x="3041" y="2467"/>
                    <a:pt x="3027" y="2467"/>
                    <a:pt x="3014" y="2467"/>
                  </a:cubicBezTo>
                  <a:cubicBezTo>
                    <a:pt x="2526" y="2467"/>
                    <a:pt x="2054" y="2211"/>
                    <a:pt x="1609" y="1785"/>
                  </a:cubicBezTo>
                  <a:cubicBezTo>
                    <a:pt x="1152" y="1348"/>
                    <a:pt x="738" y="737"/>
                    <a:pt x="393" y="102"/>
                  </a:cubicBezTo>
                  <a:cubicBezTo>
                    <a:pt x="367" y="57"/>
                    <a:pt x="326" y="23"/>
                    <a:pt x="277" y="9"/>
                  </a:cubicBezTo>
                  <a:cubicBezTo>
                    <a:pt x="259" y="4"/>
                    <a:pt x="241" y="1"/>
                    <a:pt x="223"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9" name="Google Shape;1330;p34">
              <a:extLst>
                <a:ext uri="{FF2B5EF4-FFF2-40B4-BE49-F238E27FC236}">
                  <a16:creationId xmlns:a16="http://schemas.microsoft.com/office/drawing/2014/main" id="{B6327614-3136-31D4-8A47-038CBB387B2D}"/>
                </a:ext>
              </a:extLst>
            </p:cNvPr>
            <p:cNvSpPr/>
            <p:nvPr/>
          </p:nvSpPr>
          <p:spPr>
            <a:xfrm>
              <a:off x="1072103" y="2782545"/>
              <a:ext cx="195855" cy="111334"/>
            </a:xfrm>
            <a:custGeom>
              <a:avLst/>
              <a:gdLst/>
              <a:ahLst/>
              <a:cxnLst/>
              <a:rect l="l" t="t" r="r" b="b"/>
              <a:pathLst>
                <a:path w="4748" h="2699" extrusionOk="0">
                  <a:moveTo>
                    <a:pt x="2281" y="0"/>
                  </a:moveTo>
                  <a:cubicBezTo>
                    <a:pt x="2237" y="0"/>
                    <a:pt x="2193" y="2"/>
                    <a:pt x="2150" y="5"/>
                  </a:cubicBezTo>
                  <a:cubicBezTo>
                    <a:pt x="879" y="60"/>
                    <a:pt x="195" y="685"/>
                    <a:pt x="97" y="857"/>
                  </a:cubicBezTo>
                  <a:cubicBezTo>
                    <a:pt x="0" y="1028"/>
                    <a:pt x="18" y="1386"/>
                    <a:pt x="69" y="2042"/>
                  </a:cubicBezTo>
                  <a:cubicBezTo>
                    <a:pt x="120" y="2699"/>
                    <a:pt x="279" y="2635"/>
                    <a:pt x="470" y="2644"/>
                  </a:cubicBezTo>
                  <a:cubicBezTo>
                    <a:pt x="472" y="2644"/>
                    <a:pt x="473" y="2644"/>
                    <a:pt x="475" y="2644"/>
                  </a:cubicBezTo>
                  <a:cubicBezTo>
                    <a:pt x="667" y="2644"/>
                    <a:pt x="1505" y="2209"/>
                    <a:pt x="2297" y="2209"/>
                  </a:cubicBezTo>
                  <a:cubicBezTo>
                    <a:pt x="2335" y="2209"/>
                    <a:pt x="2373" y="2210"/>
                    <a:pt x="2411" y="2212"/>
                  </a:cubicBezTo>
                  <a:cubicBezTo>
                    <a:pt x="3242" y="2258"/>
                    <a:pt x="3983" y="2604"/>
                    <a:pt x="4193" y="2656"/>
                  </a:cubicBezTo>
                  <a:cubicBezTo>
                    <a:pt x="4246" y="2669"/>
                    <a:pt x="4289" y="2675"/>
                    <a:pt x="4326" y="2675"/>
                  </a:cubicBezTo>
                  <a:cubicBezTo>
                    <a:pt x="4432" y="2675"/>
                    <a:pt x="4479" y="2624"/>
                    <a:pt x="4543" y="2545"/>
                  </a:cubicBezTo>
                  <a:cubicBezTo>
                    <a:pt x="4630" y="2439"/>
                    <a:pt x="4704" y="1873"/>
                    <a:pt x="4745" y="1409"/>
                  </a:cubicBezTo>
                  <a:cubicBezTo>
                    <a:pt x="4748" y="1109"/>
                    <a:pt x="4742" y="787"/>
                    <a:pt x="4616" y="649"/>
                  </a:cubicBezTo>
                  <a:cubicBezTo>
                    <a:pt x="4496" y="516"/>
                    <a:pt x="3839" y="28"/>
                    <a:pt x="2325" y="1"/>
                  </a:cubicBezTo>
                  <a:cubicBezTo>
                    <a:pt x="2311" y="1"/>
                    <a:pt x="2296" y="0"/>
                    <a:pt x="2281"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0" name="Google Shape;1331;p34">
              <a:extLst>
                <a:ext uri="{FF2B5EF4-FFF2-40B4-BE49-F238E27FC236}">
                  <a16:creationId xmlns:a16="http://schemas.microsoft.com/office/drawing/2014/main" id="{6D56E461-7E29-7815-534B-87616A492FC5}"/>
                </a:ext>
              </a:extLst>
            </p:cNvPr>
            <p:cNvSpPr/>
            <p:nvPr/>
          </p:nvSpPr>
          <p:spPr>
            <a:xfrm>
              <a:off x="623798" y="2783411"/>
              <a:ext cx="215614" cy="111334"/>
            </a:xfrm>
            <a:custGeom>
              <a:avLst/>
              <a:gdLst/>
              <a:ahLst/>
              <a:cxnLst/>
              <a:rect l="l" t="t" r="r" b="b"/>
              <a:pathLst>
                <a:path w="5227" h="2699" extrusionOk="0">
                  <a:moveTo>
                    <a:pt x="2719" y="1"/>
                  </a:moveTo>
                  <a:cubicBezTo>
                    <a:pt x="2702" y="1"/>
                    <a:pt x="2684" y="1"/>
                    <a:pt x="2667" y="1"/>
                  </a:cubicBezTo>
                  <a:cubicBezTo>
                    <a:pt x="1002" y="28"/>
                    <a:pt x="278" y="516"/>
                    <a:pt x="147" y="649"/>
                  </a:cubicBezTo>
                  <a:cubicBezTo>
                    <a:pt x="9" y="787"/>
                    <a:pt x="0" y="1109"/>
                    <a:pt x="6" y="1409"/>
                  </a:cubicBezTo>
                  <a:cubicBezTo>
                    <a:pt x="50" y="1873"/>
                    <a:pt x="133" y="2439"/>
                    <a:pt x="228" y="2545"/>
                  </a:cubicBezTo>
                  <a:cubicBezTo>
                    <a:pt x="299" y="2624"/>
                    <a:pt x="350" y="2675"/>
                    <a:pt x="468" y="2675"/>
                  </a:cubicBezTo>
                  <a:cubicBezTo>
                    <a:pt x="508" y="2675"/>
                    <a:pt x="555" y="2669"/>
                    <a:pt x="614" y="2656"/>
                  </a:cubicBezTo>
                  <a:cubicBezTo>
                    <a:pt x="846" y="2604"/>
                    <a:pt x="1658" y="2259"/>
                    <a:pt x="2574" y="2212"/>
                  </a:cubicBezTo>
                  <a:cubicBezTo>
                    <a:pt x="2616" y="2210"/>
                    <a:pt x="2657" y="2209"/>
                    <a:pt x="2699" y="2209"/>
                  </a:cubicBezTo>
                  <a:cubicBezTo>
                    <a:pt x="3570" y="2209"/>
                    <a:pt x="4492" y="2644"/>
                    <a:pt x="4703" y="2644"/>
                  </a:cubicBezTo>
                  <a:cubicBezTo>
                    <a:pt x="4705" y="2644"/>
                    <a:pt x="4707" y="2644"/>
                    <a:pt x="4708" y="2644"/>
                  </a:cubicBezTo>
                  <a:cubicBezTo>
                    <a:pt x="4919" y="2635"/>
                    <a:pt x="5094" y="2699"/>
                    <a:pt x="5150" y="2043"/>
                  </a:cubicBezTo>
                  <a:cubicBezTo>
                    <a:pt x="5206" y="1387"/>
                    <a:pt x="5226" y="1028"/>
                    <a:pt x="5120" y="858"/>
                  </a:cubicBezTo>
                  <a:cubicBezTo>
                    <a:pt x="5015" y="685"/>
                    <a:pt x="4260" y="60"/>
                    <a:pt x="2863" y="4"/>
                  </a:cubicBezTo>
                  <a:cubicBezTo>
                    <a:pt x="2813" y="2"/>
                    <a:pt x="2766" y="1"/>
                    <a:pt x="2719"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1" name="Google Shape;1332;p34">
              <a:extLst>
                <a:ext uri="{FF2B5EF4-FFF2-40B4-BE49-F238E27FC236}">
                  <a16:creationId xmlns:a16="http://schemas.microsoft.com/office/drawing/2014/main" id="{F0EDDBDF-7BB1-EAE3-BCB3-B3CF21158073}"/>
                </a:ext>
              </a:extLst>
            </p:cNvPr>
            <p:cNvSpPr/>
            <p:nvPr/>
          </p:nvSpPr>
          <p:spPr>
            <a:xfrm>
              <a:off x="90353" y="3106069"/>
              <a:ext cx="154688" cy="132578"/>
            </a:xfrm>
            <a:custGeom>
              <a:avLst/>
              <a:gdLst/>
              <a:ahLst/>
              <a:cxnLst/>
              <a:rect l="l" t="t" r="r" b="b"/>
              <a:pathLst>
                <a:path w="3750" h="3214" extrusionOk="0">
                  <a:moveTo>
                    <a:pt x="1440" y="0"/>
                  </a:moveTo>
                  <a:cubicBezTo>
                    <a:pt x="1283" y="0"/>
                    <a:pt x="1132" y="19"/>
                    <a:pt x="994" y="49"/>
                  </a:cubicBezTo>
                  <a:cubicBezTo>
                    <a:pt x="485" y="157"/>
                    <a:pt x="111" y="409"/>
                    <a:pt x="114" y="409"/>
                  </a:cubicBezTo>
                  <a:cubicBezTo>
                    <a:pt x="23" y="468"/>
                    <a:pt x="1" y="588"/>
                    <a:pt x="59" y="677"/>
                  </a:cubicBezTo>
                  <a:cubicBezTo>
                    <a:pt x="96" y="733"/>
                    <a:pt x="157" y="763"/>
                    <a:pt x="219" y="763"/>
                  </a:cubicBezTo>
                  <a:cubicBezTo>
                    <a:pt x="256" y="763"/>
                    <a:pt x="293" y="753"/>
                    <a:pt x="327" y="732"/>
                  </a:cubicBezTo>
                  <a:cubicBezTo>
                    <a:pt x="327" y="732"/>
                    <a:pt x="650" y="520"/>
                    <a:pt x="1077" y="428"/>
                  </a:cubicBezTo>
                  <a:cubicBezTo>
                    <a:pt x="1202" y="402"/>
                    <a:pt x="1333" y="384"/>
                    <a:pt x="1466" y="384"/>
                  </a:cubicBezTo>
                  <a:cubicBezTo>
                    <a:pt x="1790" y="384"/>
                    <a:pt x="2128" y="488"/>
                    <a:pt x="2430" y="821"/>
                  </a:cubicBezTo>
                  <a:cubicBezTo>
                    <a:pt x="3311" y="1786"/>
                    <a:pt x="2827" y="2947"/>
                    <a:pt x="2827" y="2947"/>
                  </a:cubicBezTo>
                  <a:lnTo>
                    <a:pt x="2827" y="2948"/>
                  </a:lnTo>
                  <a:cubicBezTo>
                    <a:pt x="2787" y="3048"/>
                    <a:pt x="2837" y="3161"/>
                    <a:pt x="2935" y="3201"/>
                  </a:cubicBezTo>
                  <a:cubicBezTo>
                    <a:pt x="2958" y="3209"/>
                    <a:pt x="2982" y="3214"/>
                    <a:pt x="3005" y="3214"/>
                  </a:cubicBezTo>
                  <a:cubicBezTo>
                    <a:pt x="3081" y="3214"/>
                    <a:pt x="3154" y="3168"/>
                    <a:pt x="3185" y="3092"/>
                  </a:cubicBezTo>
                  <a:cubicBezTo>
                    <a:pt x="3185" y="3092"/>
                    <a:pt x="3749" y="1692"/>
                    <a:pt x="2717" y="560"/>
                  </a:cubicBezTo>
                  <a:cubicBezTo>
                    <a:pt x="2330" y="136"/>
                    <a:pt x="1862" y="0"/>
                    <a:pt x="1440"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2" name="Google Shape;1333;p34">
              <a:extLst>
                <a:ext uri="{FF2B5EF4-FFF2-40B4-BE49-F238E27FC236}">
                  <a16:creationId xmlns:a16="http://schemas.microsoft.com/office/drawing/2014/main" id="{C4626260-727B-BC9F-62E1-70E71C302B7C}"/>
                </a:ext>
              </a:extLst>
            </p:cNvPr>
            <p:cNvSpPr/>
            <p:nvPr/>
          </p:nvSpPr>
          <p:spPr>
            <a:xfrm>
              <a:off x="114938" y="3125745"/>
              <a:ext cx="90172" cy="63113"/>
            </a:xfrm>
            <a:custGeom>
              <a:avLst/>
              <a:gdLst/>
              <a:ahLst/>
              <a:cxnLst/>
              <a:rect l="l" t="t" r="r" b="b"/>
              <a:pathLst>
                <a:path w="2186" h="1530" extrusionOk="0">
                  <a:moveTo>
                    <a:pt x="1530" y="0"/>
                  </a:moveTo>
                  <a:cubicBezTo>
                    <a:pt x="652" y="0"/>
                    <a:pt x="65" y="652"/>
                    <a:pt x="7" y="1321"/>
                  </a:cubicBezTo>
                  <a:cubicBezTo>
                    <a:pt x="0" y="1428"/>
                    <a:pt x="79" y="1522"/>
                    <a:pt x="186" y="1529"/>
                  </a:cubicBezTo>
                  <a:cubicBezTo>
                    <a:pt x="192" y="1529"/>
                    <a:pt x="197" y="1529"/>
                    <a:pt x="202" y="1529"/>
                  </a:cubicBezTo>
                  <a:cubicBezTo>
                    <a:pt x="301" y="1529"/>
                    <a:pt x="386" y="1454"/>
                    <a:pt x="395" y="1354"/>
                  </a:cubicBezTo>
                  <a:cubicBezTo>
                    <a:pt x="434" y="883"/>
                    <a:pt x="813" y="383"/>
                    <a:pt x="1503" y="383"/>
                  </a:cubicBezTo>
                  <a:cubicBezTo>
                    <a:pt x="1632" y="383"/>
                    <a:pt x="1772" y="401"/>
                    <a:pt x="1923" y="439"/>
                  </a:cubicBezTo>
                  <a:cubicBezTo>
                    <a:pt x="1939" y="443"/>
                    <a:pt x="1955" y="445"/>
                    <a:pt x="1970" y="445"/>
                  </a:cubicBezTo>
                  <a:cubicBezTo>
                    <a:pt x="2057" y="445"/>
                    <a:pt x="2136" y="388"/>
                    <a:pt x="2159" y="300"/>
                  </a:cubicBezTo>
                  <a:cubicBezTo>
                    <a:pt x="2186" y="195"/>
                    <a:pt x="2123" y="90"/>
                    <a:pt x="2019" y="64"/>
                  </a:cubicBezTo>
                  <a:cubicBezTo>
                    <a:pt x="1848" y="21"/>
                    <a:pt x="1685" y="0"/>
                    <a:pt x="1530"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3" name="Google Shape;1334;p34">
              <a:extLst>
                <a:ext uri="{FF2B5EF4-FFF2-40B4-BE49-F238E27FC236}">
                  <a16:creationId xmlns:a16="http://schemas.microsoft.com/office/drawing/2014/main" id="{D034043E-3079-4EDF-9317-6DEB2C4A5B43}"/>
                </a:ext>
              </a:extLst>
            </p:cNvPr>
            <p:cNvSpPr/>
            <p:nvPr/>
          </p:nvSpPr>
          <p:spPr>
            <a:xfrm>
              <a:off x="1079321" y="2994694"/>
              <a:ext cx="221348" cy="113396"/>
            </a:xfrm>
            <a:custGeom>
              <a:avLst/>
              <a:gdLst/>
              <a:ahLst/>
              <a:cxnLst/>
              <a:rect l="l" t="t" r="r" b="b"/>
              <a:pathLst>
                <a:path w="5366" h="2749" extrusionOk="0">
                  <a:moveTo>
                    <a:pt x="2408" y="0"/>
                  </a:moveTo>
                  <a:cubicBezTo>
                    <a:pt x="2346" y="0"/>
                    <a:pt x="2283" y="2"/>
                    <a:pt x="2219" y="5"/>
                  </a:cubicBezTo>
                  <a:cubicBezTo>
                    <a:pt x="1092" y="57"/>
                    <a:pt x="713" y="613"/>
                    <a:pt x="380" y="1047"/>
                  </a:cubicBezTo>
                  <a:cubicBezTo>
                    <a:pt x="48" y="1479"/>
                    <a:pt x="0" y="2613"/>
                    <a:pt x="0" y="2613"/>
                  </a:cubicBezTo>
                  <a:cubicBezTo>
                    <a:pt x="0" y="2613"/>
                    <a:pt x="406" y="469"/>
                    <a:pt x="1975" y="290"/>
                  </a:cubicBezTo>
                  <a:cubicBezTo>
                    <a:pt x="2133" y="272"/>
                    <a:pt x="2283" y="264"/>
                    <a:pt x="2426" y="264"/>
                  </a:cubicBezTo>
                  <a:cubicBezTo>
                    <a:pt x="3705" y="264"/>
                    <a:pt x="4396" y="927"/>
                    <a:pt x="4718" y="1327"/>
                  </a:cubicBezTo>
                  <a:cubicBezTo>
                    <a:pt x="5076" y="1771"/>
                    <a:pt x="5260" y="2749"/>
                    <a:pt x="5260" y="2749"/>
                  </a:cubicBezTo>
                  <a:cubicBezTo>
                    <a:pt x="5260" y="2749"/>
                    <a:pt x="5365" y="1922"/>
                    <a:pt x="4817" y="1149"/>
                  </a:cubicBezTo>
                  <a:cubicBezTo>
                    <a:pt x="4299" y="421"/>
                    <a:pt x="3450" y="0"/>
                    <a:pt x="2408"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4" name="Google Shape;1335;p34">
              <a:extLst>
                <a:ext uri="{FF2B5EF4-FFF2-40B4-BE49-F238E27FC236}">
                  <a16:creationId xmlns:a16="http://schemas.microsoft.com/office/drawing/2014/main" id="{42452DDD-FE02-CD99-FAE2-EB707D9EBD67}"/>
                </a:ext>
              </a:extLst>
            </p:cNvPr>
            <p:cNvSpPr/>
            <p:nvPr/>
          </p:nvSpPr>
          <p:spPr>
            <a:xfrm>
              <a:off x="603296" y="2981329"/>
              <a:ext cx="250841" cy="126720"/>
            </a:xfrm>
            <a:custGeom>
              <a:avLst/>
              <a:gdLst/>
              <a:ahLst/>
              <a:cxnLst/>
              <a:rect l="l" t="t" r="r" b="b"/>
              <a:pathLst>
                <a:path w="6081" h="3072" extrusionOk="0">
                  <a:moveTo>
                    <a:pt x="2745" y="1"/>
                  </a:moveTo>
                  <a:cubicBezTo>
                    <a:pt x="1437" y="1"/>
                    <a:pt x="651" y="760"/>
                    <a:pt x="349" y="1510"/>
                  </a:cubicBezTo>
                  <a:cubicBezTo>
                    <a:pt x="1" y="2370"/>
                    <a:pt x="131" y="3071"/>
                    <a:pt x="131" y="3071"/>
                  </a:cubicBezTo>
                  <a:cubicBezTo>
                    <a:pt x="131" y="3071"/>
                    <a:pt x="181" y="2651"/>
                    <a:pt x="232" y="2420"/>
                  </a:cubicBezTo>
                  <a:cubicBezTo>
                    <a:pt x="284" y="2190"/>
                    <a:pt x="496" y="1354"/>
                    <a:pt x="1106" y="969"/>
                  </a:cubicBezTo>
                  <a:cubicBezTo>
                    <a:pt x="1513" y="710"/>
                    <a:pt x="2169" y="402"/>
                    <a:pt x="2973" y="402"/>
                  </a:cubicBezTo>
                  <a:cubicBezTo>
                    <a:pt x="3369" y="402"/>
                    <a:pt x="3800" y="477"/>
                    <a:pt x="4256" y="669"/>
                  </a:cubicBezTo>
                  <a:cubicBezTo>
                    <a:pt x="5634" y="1251"/>
                    <a:pt x="6055" y="2736"/>
                    <a:pt x="6055" y="2736"/>
                  </a:cubicBezTo>
                  <a:cubicBezTo>
                    <a:pt x="6055" y="2736"/>
                    <a:pt x="6080" y="2119"/>
                    <a:pt x="5921" y="1735"/>
                  </a:cubicBezTo>
                  <a:cubicBezTo>
                    <a:pt x="5758" y="1354"/>
                    <a:pt x="5057" y="339"/>
                    <a:pt x="3371" y="55"/>
                  </a:cubicBezTo>
                  <a:cubicBezTo>
                    <a:pt x="3151" y="18"/>
                    <a:pt x="2942" y="1"/>
                    <a:pt x="2745"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5" name="Google Shape;1336;p34">
              <a:extLst>
                <a:ext uri="{FF2B5EF4-FFF2-40B4-BE49-F238E27FC236}">
                  <a16:creationId xmlns:a16="http://schemas.microsoft.com/office/drawing/2014/main" id="{29A250C0-D207-13E5-5822-BF0C7C2CEBF5}"/>
                </a:ext>
              </a:extLst>
            </p:cNvPr>
            <p:cNvSpPr/>
            <p:nvPr/>
          </p:nvSpPr>
          <p:spPr>
            <a:xfrm>
              <a:off x="1144991" y="3069274"/>
              <a:ext cx="78004" cy="91328"/>
            </a:xfrm>
            <a:custGeom>
              <a:avLst/>
              <a:gdLst/>
              <a:ahLst/>
              <a:cxnLst/>
              <a:rect l="l" t="t" r="r" b="b"/>
              <a:pathLst>
                <a:path w="1891" h="2214" extrusionOk="0">
                  <a:moveTo>
                    <a:pt x="930" y="1"/>
                  </a:moveTo>
                  <a:cubicBezTo>
                    <a:pt x="752" y="1"/>
                    <a:pt x="141" y="172"/>
                    <a:pt x="71" y="1004"/>
                  </a:cubicBezTo>
                  <a:cubicBezTo>
                    <a:pt x="1" y="1858"/>
                    <a:pt x="572" y="2198"/>
                    <a:pt x="825" y="2212"/>
                  </a:cubicBezTo>
                  <a:cubicBezTo>
                    <a:pt x="842" y="2213"/>
                    <a:pt x="859" y="2213"/>
                    <a:pt x="876" y="2213"/>
                  </a:cubicBezTo>
                  <a:cubicBezTo>
                    <a:pt x="1118" y="2213"/>
                    <a:pt x="1397" y="2119"/>
                    <a:pt x="1580" y="1852"/>
                  </a:cubicBezTo>
                  <a:cubicBezTo>
                    <a:pt x="1776" y="1569"/>
                    <a:pt x="1890" y="986"/>
                    <a:pt x="1787" y="604"/>
                  </a:cubicBezTo>
                  <a:cubicBezTo>
                    <a:pt x="1686" y="222"/>
                    <a:pt x="1458" y="1"/>
                    <a:pt x="959" y="1"/>
                  </a:cubicBezTo>
                  <a:cubicBezTo>
                    <a:pt x="954" y="1"/>
                    <a:pt x="950" y="1"/>
                    <a:pt x="945" y="1"/>
                  </a:cubicBezTo>
                  <a:cubicBezTo>
                    <a:pt x="940" y="1"/>
                    <a:pt x="935" y="1"/>
                    <a:pt x="9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6" name="Google Shape;1337;p34">
              <a:extLst>
                <a:ext uri="{FF2B5EF4-FFF2-40B4-BE49-F238E27FC236}">
                  <a16:creationId xmlns:a16="http://schemas.microsoft.com/office/drawing/2014/main" id="{54493274-39AA-31A9-41EA-4A67C78831E4}"/>
                </a:ext>
              </a:extLst>
            </p:cNvPr>
            <p:cNvSpPr/>
            <p:nvPr/>
          </p:nvSpPr>
          <p:spPr>
            <a:xfrm>
              <a:off x="1100359" y="3932141"/>
              <a:ext cx="471157" cy="974078"/>
            </a:xfrm>
            <a:custGeom>
              <a:avLst/>
              <a:gdLst/>
              <a:ahLst/>
              <a:cxnLst/>
              <a:rect l="l" t="t" r="r" b="b"/>
              <a:pathLst>
                <a:path w="11422" h="23614" extrusionOk="0">
                  <a:moveTo>
                    <a:pt x="1197" y="0"/>
                  </a:moveTo>
                  <a:cubicBezTo>
                    <a:pt x="1197" y="0"/>
                    <a:pt x="122" y="2033"/>
                    <a:pt x="60" y="2901"/>
                  </a:cubicBezTo>
                  <a:cubicBezTo>
                    <a:pt x="1" y="3767"/>
                    <a:pt x="372" y="4594"/>
                    <a:pt x="757" y="7091"/>
                  </a:cubicBezTo>
                  <a:cubicBezTo>
                    <a:pt x="794" y="7336"/>
                    <a:pt x="830" y="7592"/>
                    <a:pt x="868" y="7857"/>
                  </a:cubicBezTo>
                  <a:lnTo>
                    <a:pt x="894" y="7825"/>
                  </a:lnTo>
                  <a:cubicBezTo>
                    <a:pt x="1331" y="7353"/>
                    <a:pt x="1793" y="7122"/>
                    <a:pt x="2248" y="7122"/>
                  </a:cubicBezTo>
                  <a:cubicBezTo>
                    <a:pt x="3252" y="7122"/>
                    <a:pt x="4219" y="8246"/>
                    <a:pt x="4793" y="10392"/>
                  </a:cubicBezTo>
                  <a:cubicBezTo>
                    <a:pt x="5390" y="12616"/>
                    <a:pt x="5943" y="19704"/>
                    <a:pt x="6213" y="23602"/>
                  </a:cubicBezTo>
                  <a:cubicBezTo>
                    <a:pt x="6292" y="23610"/>
                    <a:pt x="6371" y="23614"/>
                    <a:pt x="6451" y="23614"/>
                  </a:cubicBezTo>
                  <a:cubicBezTo>
                    <a:pt x="6798" y="23614"/>
                    <a:pt x="7154" y="23540"/>
                    <a:pt x="7518" y="23416"/>
                  </a:cubicBezTo>
                  <a:cubicBezTo>
                    <a:pt x="9367" y="22786"/>
                    <a:pt x="11421" y="19031"/>
                    <a:pt x="10684" y="17346"/>
                  </a:cubicBezTo>
                  <a:cubicBezTo>
                    <a:pt x="9949" y="15660"/>
                    <a:pt x="6852" y="3155"/>
                    <a:pt x="6509" y="2401"/>
                  </a:cubicBezTo>
                  <a:cubicBezTo>
                    <a:pt x="6168" y="1649"/>
                    <a:pt x="3299" y="143"/>
                    <a:pt x="11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7" name="Google Shape;1338;p34">
              <a:extLst>
                <a:ext uri="{FF2B5EF4-FFF2-40B4-BE49-F238E27FC236}">
                  <a16:creationId xmlns:a16="http://schemas.microsoft.com/office/drawing/2014/main" id="{4708A9B8-D69B-BC3A-E6CE-5FE9E4221ED6}"/>
                </a:ext>
              </a:extLst>
            </p:cNvPr>
            <p:cNvSpPr/>
            <p:nvPr/>
          </p:nvSpPr>
          <p:spPr>
            <a:xfrm>
              <a:off x="903720" y="3824561"/>
              <a:ext cx="659464" cy="2184188"/>
            </a:xfrm>
            <a:custGeom>
              <a:avLst/>
              <a:gdLst/>
              <a:ahLst/>
              <a:cxnLst/>
              <a:rect l="l" t="t" r="r" b="b"/>
              <a:pathLst>
                <a:path w="15987" h="52950" extrusionOk="0">
                  <a:moveTo>
                    <a:pt x="517" y="0"/>
                  </a:moveTo>
                  <a:cubicBezTo>
                    <a:pt x="331" y="0"/>
                    <a:pt x="230" y="55"/>
                    <a:pt x="143" y="220"/>
                  </a:cubicBezTo>
                  <a:cubicBezTo>
                    <a:pt x="1" y="498"/>
                    <a:pt x="389" y="1077"/>
                    <a:pt x="389" y="1077"/>
                  </a:cubicBezTo>
                  <a:cubicBezTo>
                    <a:pt x="389" y="1077"/>
                    <a:pt x="6166" y="7223"/>
                    <a:pt x="7628" y="11248"/>
                  </a:cubicBezTo>
                  <a:cubicBezTo>
                    <a:pt x="9089" y="15272"/>
                    <a:pt x="11021" y="33040"/>
                    <a:pt x="11277" y="39243"/>
                  </a:cubicBezTo>
                  <a:cubicBezTo>
                    <a:pt x="11536" y="45448"/>
                    <a:pt x="11301" y="52656"/>
                    <a:pt x="11703" y="52855"/>
                  </a:cubicBezTo>
                  <a:cubicBezTo>
                    <a:pt x="11836" y="52920"/>
                    <a:pt x="12195" y="52949"/>
                    <a:pt x="12638" y="52949"/>
                  </a:cubicBezTo>
                  <a:cubicBezTo>
                    <a:pt x="13544" y="52949"/>
                    <a:pt x="14801" y="52828"/>
                    <a:pt x="15191" y="52650"/>
                  </a:cubicBezTo>
                  <a:cubicBezTo>
                    <a:pt x="15774" y="52384"/>
                    <a:pt x="15987" y="52457"/>
                    <a:pt x="15731" y="50961"/>
                  </a:cubicBezTo>
                  <a:cubicBezTo>
                    <a:pt x="15476" y="49466"/>
                    <a:pt x="11956" y="21481"/>
                    <a:pt x="11713" y="18450"/>
                  </a:cubicBezTo>
                  <a:cubicBezTo>
                    <a:pt x="11472" y="15418"/>
                    <a:pt x="11339" y="12244"/>
                    <a:pt x="11084" y="11230"/>
                  </a:cubicBezTo>
                  <a:cubicBezTo>
                    <a:pt x="10829" y="10215"/>
                    <a:pt x="7882" y="4238"/>
                    <a:pt x="7168" y="3397"/>
                  </a:cubicBezTo>
                  <a:cubicBezTo>
                    <a:pt x="6454" y="2555"/>
                    <a:pt x="6313" y="2667"/>
                    <a:pt x="5710" y="2236"/>
                  </a:cubicBezTo>
                  <a:cubicBezTo>
                    <a:pt x="5109" y="1803"/>
                    <a:pt x="1593" y="139"/>
                    <a:pt x="1033" y="57"/>
                  </a:cubicBezTo>
                  <a:cubicBezTo>
                    <a:pt x="808" y="25"/>
                    <a:pt x="643" y="0"/>
                    <a:pt x="5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8" name="Google Shape;1339;p34">
              <a:extLst>
                <a:ext uri="{FF2B5EF4-FFF2-40B4-BE49-F238E27FC236}">
                  <a16:creationId xmlns:a16="http://schemas.microsoft.com/office/drawing/2014/main" id="{4785C4C0-C68D-1ECC-A20A-6F9C07631E77}"/>
                </a:ext>
              </a:extLst>
            </p:cNvPr>
            <p:cNvSpPr/>
            <p:nvPr/>
          </p:nvSpPr>
          <p:spPr>
            <a:xfrm>
              <a:off x="310421" y="3914363"/>
              <a:ext cx="1023949" cy="1113874"/>
            </a:xfrm>
            <a:custGeom>
              <a:avLst/>
              <a:gdLst/>
              <a:ahLst/>
              <a:cxnLst/>
              <a:rect l="l" t="t" r="r" b="b"/>
              <a:pathLst>
                <a:path w="24823" h="27003" extrusionOk="0">
                  <a:moveTo>
                    <a:pt x="17424" y="1"/>
                  </a:moveTo>
                  <a:cubicBezTo>
                    <a:pt x="17424" y="1"/>
                    <a:pt x="4001" y="22"/>
                    <a:pt x="1999" y="1378"/>
                  </a:cubicBezTo>
                  <a:cubicBezTo>
                    <a:pt x="0" y="2736"/>
                    <a:pt x="676" y="3943"/>
                    <a:pt x="1173" y="5417"/>
                  </a:cubicBezTo>
                  <a:cubicBezTo>
                    <a:pt x="1668" y="6888"/>
                    <a:pt x="6806" y="14230"/>
                    <a:pt x="7535" y="15417"/>
                  </a:cubicBezTo>
                  <a:cubicBezTo>
                    <a:pt x="8266" y="16605"/>
                    <a:pt x="9272" y="27003"/>
                    <a:pt x="9272" y="27003"/>
                  </a:cubicBezTo>
                  <a:lnTo>
                    <a:pt x="22871" y="27003"/>
                  </a:lnTo>
                  <a:cubicBezTo>
                    <a:pt x="22871" y="27003"/>
                    <a:pt x="21977" y="23604"/>
                    <a:pt x="22801" y="18223"/>
                  </a:cubicBezTo>
                  <a:cubicBezTo>
                    <a:pt x="23230" y="15430"/>
                    <a:pt x="24822" y="9793"/>
                    <a:pt x="23658" y="7275"/>
                  </a:cubicBezTo>
                  <a:cubicBezTo>
                    <a:pt x="22494" y="4755"/>
                    <a:pt x="17424" y="1"/>
                    <a:pt x="17424" y="1"/>
                  </a:cubicBezTo>
                  <a:close/>
                </a:path>
              </a:pathLst>
            </a:custGeom>
            <a:solidFill>
              <a:srgbClr val="01B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9" name="Google Shape;1340;p34">
              <a:extLst>
                <a:ext uri="{FF2B5EF4-FFF2-40B4-BE49-F238E27FC236}">
                  <a16:creationId xmlns:a16="http://schemas.microsoft.com/office/drawing/2014/main" id="{D49E4330-EED3-6D62-AC80-4B485BEA566A}"/>
                </a:ext>
              </a:extLst>
            </p:cNvPr>
            <p:cNvSpPr/>
            <p:nvPr/>
          </p:nvSpPr>
          <p:spPr>
            <a:xfrm>
              <a:off x="1047229" y="4020829"/>
              <a:ext cx="321461" cy="830899"/>
            </a:xfrm>
            <a:custGeom>
              <a:avLst/>
              <a:gdLst/>
              <a:ahLst/>
              <a:cxnLst/>
              <a:rect l="l" t="t" r="r" b="b"/>
              <a:pathLst>
                <a:path w="7793" h="20143" extrusionOk="0">
                  <a:moveTo>
                    <a:pt x="928" y="1"/>
                  </a:moveTo>
                  <a:cubicBezTo>
                    <a:pt x="454" y="1"/>
                    <a:pt x="1" y="548"/>
                    <a:pt x="1" y="548"/>
                  </a:cubicBezTo>
                  <a:cubicBezTo>
                    <a:pt x="1" y="548"/>
                    <a:pt x="2845" y="5478"/>
                    <a:pt x="3495" y="7043"/>
                  </a:cubicBezTo>
                  <a:cubicBezTo>
                    <a:pt x="4146" y="8606"/>
                    <a:pt x="4092" y="8540"/>
                    <a:pt x="4043" y="9447"/>
                  </a:cubicBezTo>
                  <a:cubicBezTo>
                    <a:pt x="3995" y="10353"/>
                    <a:pt x="2884" y="12179"/>
                    <a:pt x="2659" y="12373"/>
                  </a:cubicBezTo>
                  <a:cubicBezTo>
                    <a:pt x="2433" y="12566"/>
                    <a:pt x="3366" y="13163"/>
                    <a:pt x="3198" y="13424"/>
                  </a:cubicBezTo>
                  <a:cubicBezTo>
                    <a:pt x="3028" y="13685"/>
                    <a:pt x="3415" y="20143"/>
                    <a:pt x="3415" y="20143"/>
                  </a:cubicBezTo>
                  <a:lnTo>
                    <a:pt x="7793" y="16735"/>
                  </a:lnTo>
                  <a:cubicBezTo>
                    <a:pt x="7793" y="16735"/>
                    <a:pt x="5293" y="6089"/>
                    <a:pt x="3851" y="3170"/>
                  </a:cubicBezTo>
                  <a:cubicBezTo>
                    <a:pt x="2408" y="250"/>
                    <a:pt x="1815" y="473"/>
                    <a:pt x="1251" y="99"/>
                  </a:cubicBezTo>
                  <a:cubicBezTo>
                    <a:pt x="1146" y="29"/>
                    <a:pt x="1036" y="1"/>
                    <a:pt x="928" y="1"/>
                  </a:cubicBezTo>
                  <a:close/>
                </a:path>
              </a:pathLst>
            </a:custGeom>
            <a:solidFill>
              <a:srgbClr val="0193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0" name="Google Shape;1341;p34">
              <a:extLst>
                <a:ext uri="{FF2B5EF4-FFF2-40B4-BE49-F238E27FC236}">
                  <a16:creationId xmlns:a16="http://schemas.microsoft.com/office/drawing/2014/main" id="{5064598D-36A7-C30F-7741-7C6F7901E935}"/>
                </a:ext>
              </a:extLst>
            </p:cNvPr>
            <p:cNvSpPr/>
            <p:nvPr/>
          </p:nvSpPr>
          <p:spPr>
            <a:xfrm>
              <a:off x="875794" y="3930450"/>
              <a:ext cx="241849" cy="1105706"/>
            </a:xfrm>
            <a:custGeom>
              <a:avLst/>
              <a:gdLst/>
              <a:ahLst/>
              <a:cxnLst/>
              <a:rect l="l" t="t" r="r" b="b"/>
              <a:pathLst>
                <a:path w="5863" h="26805" extrusionOk="0">
                  <a:moveTo>
                    <a:pt x="913" y="0"/>
                  </a:moveTo>
                  <a:lnTo>
                    <a:pt x="0" y="258"/>
                  </a:lnTo>
                  <a:cubicBezTo>
                    <a:pt x="0" y="258"/>
                    <a:pt x="3111" y="5892"/>
                    <a:pt x="4233" y="9217"/>
                  </a:cubicBezTo>
                  <a:cubicBezTo>
                    <a:pt x="5356" y="12538"/>
                    <a:pt x="4325" y="26805"/>
                    <a:pt x="4325" y="26805"/>
                  </a:cubicBezTo>
                  <a:lnTo>
                    <a:pt x="5363" y="26656"/>
                  </a:lnTo>
                  <a:cubicBezTo>
                    <a:pt x="5363" y="26656"/>
                    <a:pt x="5862" y="14156"/>
                    <a:pt x="5750" y="11862"/>
                  </a:cubicBezTo>
                  <a:cubicBezTo>
                    <a:pt x="5637" y="9567"/>
                    <a:pt x="913" y="0"/>
                    <a:pt x="913" y="0"/>
                  </a:cubicBezTo>
                  <a:close/>
                </a:path>
              </a:pathLst>
            </a:custGeom>
            <a:solidFill>
              <a:srgbClr val="0193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1" name="Google Shape;1342;p34">
              <a:extLst>
                <a:ext uri="{FF2B5EF4-FFF2-40B4-BE49-F238E27FC236}">
                  <a16:creationId xmlns:a16="http://schemas.microsoft.com/office/drawing/2014/main" id="{B23A1888-5CF8-A384-B6AE-2B4CFBAC2C66}"/>
                </a:ext>
              </a:extLst>
            </p:cNvPr>
            <p:cNvSpPr/>
            <p:nvPr/>
          </p:nvSpPr>
          <p:spPr>
            <a:xfrm>
              <a:off x="601523" y="5009921"/>
              <a:ext cx="675056" cy="62947"/>
            </a:xfrm>
            <a:custGeom>
              <a:avLst/>
              <a:gdLst/>
              <a:ahLst/>
              <a:cxnLst/>
              <a:rect l="l" t="t" r="r" b="b"/>
              <a:pathLst>
                <a:path w="16365" h="1526" extrusionOk="0">
                  <a:moveTo>
                    <a:pt x="309" y="1"/>
                  </a:moveTo>
                  <a:cubicBezTo>
                    <a:pt x="140" y="1"/>
                    <a:pt x="0" y="138"/>
                    <a:pt x="0" y="310"/>
                  </a:cubicBezTo>
                  <a:lnTo>
                    <a:pt x="0" y="1217"/>
                  </a:lnTo>
                  <a:cubicBezTo>
                    <a:pt x="0" y="1386"/>
                    <a:pt x="138" y="1526"/>
                    <a:pt x="309" y="1526"/>
                  </a:cubicBezTo>
                  <a:lnTo>
                    <a:pt x="16055" y="1526"/>
                  </a:lnTo>
                  <a:cubicBezTo>
                    <a:pt x="16225" y="1526"/>
                    <a:pt x="16364" y="1389"/>
                    <a:pt x="16364" y="1217"/>
                  </a:cubicBezTo>
                  <a:lnTo>
                    <a:pt x="16364" y="310"/>
                  </a:lnTo>
                  <a:cubicBezTo>
                    <a:pt x="16364" y="138"/>
                    <a:pt x="16225" y="1"/>
                    <a:pt x="1605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2" name="Google Shape;1343;p34">
              <a:extLst>
                <a:ext uri="{FF2B5EF4-FFF2-40B4-BE49-F238E27FC236}">
                  <a16:creationId xmlns:a16="http://schemas.microsoft.com/office/drawing/2014/main" id="{9BEE3AA9-79EC-15B5-EBA8-AC0BFE058A47}"/>
                </a:ext>
              </a:extLst>
            </p:cNvPr>
            <p:cNvSpPr/>
            <p:nvPr/>
          </p:nvSpPr>
          <p:spPr>
            <a:xfrm>
              <a:off x="111473" y="3827531"/>
              <a:ext cx="885349" cy="2275721"/>
            </a:xfrm>
            <a:custGeom>
              <a:avLst/>
              <a:gdLst/>
              <a:ahLst/>
              <a:cxnLst/>
              <a:rect l="l" t="t" r="r" b="b"/>
              <a:pathLst>
                <a:path w="21463" h="55169" extrusionOk="0">
                  <a:moveTo>
                    <a:pt x="12014" y="1"/>
                  </a:moveTo>
                  <a:cubicBezTo>
                    <a:pt x="11866" y="1"/>
                    <a:pt x="11701" y="33"/>
                    <a:pt x="11533" y="125"/>
                  </a:cubicBezTo>
                  <a:cubicBezTo>
                    <a:pt x="10996" y="421"/>
                    <a:pt x="6156" y="3378"/>
                    <a:pt x="5440" y="3838"/>
                  </a:cubicBezTo>
                  <a:cubicBezTo>
                    <a:pt x="4724" y="4300"/>
                    <a:pt x="4499" y="5046"/>
                    <a:pt x="4819" y="6137"/>
                  </a:cubicBezTo>
                  <a:cubicBezTo>
                    <a:pt x="5142" y="7230"/>
                    <a:pt x="10953" y="15949"/>
                    <a:pt x="11340" y="17003"/>
                  </a:cubicBezTo>
                  <a:cubicBezTo>
                    <a:pt x="11725" y="18055"/>
                    <a:pt x="11671" y="18184"/>
                    <a:pt x="10792" y="22536"/>
                  </a:cubicBezTo>
                  <a:cubicBezTo>
                    <a:pt x="9915" y="26888"/>
                    <a:pt x="1049" y="49616"/>
                    <a:pt x="526" y="50806"/>
                  </a:cubicBezTo>
                  <a:cubicBezTo>
                    <a:pt x="1" y="51994"/>
                    <a:pt x="2600" y="54774"/>
                    <a:pt x="9932" y="55123"/>
                  </a:cubicBezTo>
                  <a:cubicBezTo>
                    <a:pt x="10582" y="55154"/>
                    <a:pt x="11194" y="55168"/>
                    <a:pt x="11768" y="55168"/>
                  </a:cubicBezTo>
                  <a:cubicBezTo>
                    <a:pt x="17678" y="55168"/>
                    <a:pt x="19708" y="53669"/>
                    <a:pt x="19915" y="53392"/>
                  </a:cubicBezTo>
                  <a:cubicBezTo>
                    <a:pt x="20143" y="53089"/>
                    <a:pt x="20503" y="43232"/>
                    <a:pt x="20983" y="35771"/>
                  </a:cubicBezTo>
                  <a:cubicBezTo>
                    <a:pt x="21463" y="28312"/>
                    <a:pt x="21142" y="15565"/>
                    <a:pt x="21056" y="14795"/>
                  </a:cubicBezTo>
                  <a:cubicBezTo>
                    <a:pt x="20970" y="14023"/>
                    <a:pt x="20385" y="11800"/>
                    <a:pt x="19548" y="10273"/>
                  </a:cubicBezTo>
                  <a:cubicBezTo>
                    <a:pt x="18713" y="8745"/>
                    <a:pt x="13608" y="2220"/>
                    <a:pt x="13608" y="2220"/>
                  </a:cubicBezTo>
                  <a:lnTo>
                    <a:pt x="12586" y="156"/>
                  </a:lnTo>
                  <a:cubicBezTo>
                    <a:pt x="12586" y="156"/>
                    <a:pt x="12342" y="1"/>
                    <a:pt x="1201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3" name="Google Shape;1344;p34">
              <a:extLst>
                <a:ext uri="{FF2B5EF4-FFF2-40B4-BE49-F238E27FC236}">
                  <a16:creationId xmlns:a16="http://schemas.microsoft.com/office/drawing/2014/main" id="{CFAD423D-C48A-32A3-16CD-E6056CD82AED}"/>
                </a:ext>
              </a:extLst>
            </p:cNvPr>
            <p:cNvSpPr/>
            <p:nvPr/>
          </p:nvSpPr>
          <p:spPr>
            <a:xfrm>
              <a:off x="115102" y="4033905"/>
              <a:ext cx="803674" cy="2052806"/>
            </a:xfrm>
            <a:custGeom>
              <a:avLst/>
              <a:gdLst/>
              <a:ahLst/>
              <a:cxnLst/>
              <a:rect l="l" t="t" r="r" b="b"/>
              <a:pathLst>
                <a:path w="19483" h="49765" extrusionOk="0">
                  <a:moveTo>
                    <a:pt x="6318" y="1"/>
                  </a:moveTo>
                  <a:cubicBezTo>
                    <a:pt x="6318" y="1"/>
                    <a:pt x="5559" y="242"/>
                    <a:pt x="4659" y="833"/>
                  </a:cubicBezTo>
                  <a:cubicBezTo>
                    <a:pt x="4680" y="932"/>
                    <a:pt x="4706" y="1031"/>
                    <a:pt x="4735" y="1134"/>
                  </a:cubicBezTo>
                  <a:cubicBezTo>
                    <a:pt x="5055" y="2227"/>
                    <a:pt x="10867" y="10946"/>
                    <a:pt x="11253" y="12000"/>
                  </a:cubicBezTo>
                  <a:cubicBezTo>
                    <a:pt x="11640" y="13052"/>
                    <a:pt x="11585" y="13181"/>
                    <a:pt x="10706" y="17533"/>
                  </a:cubicBezTo>
                  <a:cubicBezTo>
                    <a:pt x="9828" y="21885"/>
                    <a:pt x="963" y="44614"/>
                    <a:pt x="439" y="45803"/>
                  </a:cubicBezTo>
                  <a:cubicBezTo>
                    <a:pt x="0" y="46795"/>
                    <a:pt x="1743" y="48896"/>
                    <a:pt x="6596" y="49765"/>
                  </a:cubicBezTo>
                  <a:cubicBezTo>
                    <a:pt x="6456" y="49256"/>
                    <a:pt x="6394" y="48669"/>
                    <a:pt x="6507" y="48034"/>
                  </a:cubicBezTo>
                  <a:cubicBezTo>
                    <a:pt x="6881" y="45944"/>
                    <a:pt x="13024" y="22560"/>
                    <a:pt x="13024" y="22560"/>
                  </a:cubicBezTo>
                  <a:cubicBezTo>
                    <a:pt x="13024" y="22560"/>
                    <a:pt x="13391" y="18780"/>
                    <a:pt x="14738" y="18780"/>
                  </a:cubicBezTo>
                  <a:cubicBezTo>
                    <a:pt x="16082" y="18780"/>
                    <a:pt x="19483" y="18614"/>
                    <a:pt x="19483" y="18614"/>
                  </a:cubicBezTo>
                  <a:lnTo>
                    <a:pt x="14169" y="17154"/>
                  </a:lnTo>
                  <a:lnTo>
                    <a:pt x="14686" y="15578"/>
                  </a:lnTo>
                  <a:lnTo>
                    <a:pt x="18324" y="14984"/>
                  </a:lnTo>
                  <a:lnTo>
                    <a:pt x="14085" y="14710"/>
                  </a:lnTo>
                  <a:cubicBezTo>
                    <a:pt x="14085" y="14710"/>
                    <a:pt x="13642" y="12924"/>
                    <a:pt x="13388" y="11615"/>
                  </a:cubicBezTo>
                  <a:cubicBezTo>
                    <a:pt x="13132" y="10307"/>
                    <a:pt x="10268" y="3579"/>
                    <a:pt x="6092" y="318"/>
                  </a:cubicBezTo>
                  <a:lnTo>
                    <a:pt x="6318" y="1"/>
                  </a:ln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4" name="Google Shape;1345;p34">
              <a:extLst>
                <a:ext uri="{FF2B5EF4-FFF2-40B4-BE49-F238E27FC236}">
                  <a16:creationId xmlns:a16="http://schemas.microsoft.com/office/drawing/2014/main" id="{8D332B8D-5796-346F-B24A-8E5F3D6467C8}"/>
                </a:ext>
              </a:extLst>
            </p:cNvPr>
            <p:cNvSpPr/>
            <p:nvPr/>
          </p:nvSpPr>
          <p:spPr>
            <a:xfrm>
              <a:off x="431861" y="3785168"/>
              <a:ext cx="551100" cy="977543"/>
            </a:xfrm>
            <a:custGeom>
              <a:avLst/>
              <a:gdLst/>
              <a:ahLst/>
              <a:cxnLst/>
              <a:rect l="l" t="t" r="r" b="b"/>
              <a:pathLst>
                <a:path w="13360" h="23698" extrusionOk="0">
                  <a:moveTo>
                    <a:pt x="5957" y="1"/>
                  </a:moveTo>
                  <a:cubicBezTo>
                    <a:pt x="5957" y="1"/>
                    <a:pt x="4606" y="624"/>
                    <a:pt x="3068" y="1424"/>
                  </a:cubicBezTo>
                  <a:cubicBezTo>
                    <a:pt x="1531" y="2223"/>
                    <a:pt x="1" y="3085"/>
                    <a:pt x="10" y="3460"/>
                  </a:cubicBezTo>
                  <a:cubicBezTo>
                    <a:pt x="19" y="3837"/>
                    <a:pt x="6073" y="11117"/>
                    <a:pt x="6431" y="11513"/>
                  </a:cubicBezTo>
                  <a:cubicBezTo>
                    <a:pt x="6525" y="11617"/>
                    <a:pt x="6653" y="11654"/>
                    <a:pt x="6799" y="11654"/>
                  </a:cubicBezTo>
                  <a:cubicBezTo>
                    <a:pt x="7183" y="11654"/>
                    <a:pt x="7692" y="11395"/>
                    <a:pt x="8022" y="11395"/>
                  </a:cubicBezTo>
                  <a:cubicBezTo>
                    <a:pt x="8048" y="11395"/>
                    <a:pt x="8072" y="11397"/>
                    <a:pt x="8096" y="11400"/>
                  </a:cubicBezTo>
                  <a:cubicBezTo>
                    <a:pt x="8535" y="11464"/>
                    <a:pt x="8244" y="12094"/>
                    <a:pt x="7925" y="12432"/>
                  </a:cubicBezTo>
                  <a:cubicBezTo>
                    <a:pt x="7605" y="12767"/>
                    <a:pt x="7577" y="13291"/>
                    <a:pt x="7736" y="13854"/>
                  </a:cubicBezTo>
                  <a:cubicBezTo>
                    <a:pt x="7893" y="14415"/>
                    <a:pt x="11170" y="19290"/>
                    <a:pt x="12210" y="21426"/>
                  </a:cubicBezTo>
                  <a:cubicBezTo>
                    <a:pt x="13248" y="23557"/>
                    <a:pt x="13298" y="23697"/>
                    <a:pt x="13298" y="23697"/>
                  </a:cubicBezTo>
                  <a:cubicBezTo>
                    <a:pt x="13298" y="23697"/>
                    <a:pt x="13360" y="17741"/>
                    <a:pt x="13354" y="16167"/>
                  </a:cubicBezTo>
                  <a:cubicBezTo>
                    <a:pt x="13350" y="14594"/>
                    <a:pt x="12479" y="12433"/>
                    <a:pt x="11809" y="11018"/>
                  </a:cubicBezTo>
                  <a:cubicBezTo>
                    <a:pt x="11139" y="9601"/>
                    <a:pt x="8113" y="5377"/>
                    <a:pt x="7221" y="4247"/>
                  </a:cubicBezTo>
                  <a:cubicBezTo>
                    <a:pt x="6328" y="3114"/>
                    <a:pt x="5957" y="1"/>
                    <a:pt x="59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5" name="Google Shape;1346;p34">
              <a:extLst>
                <a:ext uri="{FF2B5EF4-FFF2-40B4-BE49-F238E27FC236}">
                  <a16:creationId xmlns:a16="http://schemas.microsoft.com/office/drawing/2014/main" id="{771390F4-25DF-2DCA-C72B-F08280E50086}"/>
                </a:ext>
              </a:extLst>
            </p:cNvPr>
            <p:cNvSpPr/>
            <p:nvPr/>
          </p:nvSpPr>
          <p:spPr>
            <a:xfrm>
              <a:off x="431861" y="3785168"/>
              <a:ext cx="551100" cy="977543"/>
            </a:xfrm>
            <a:custGeom>
              <a:avLst/>
              <a:gdLst/>
              <a:ahLst/>
              <a:cxnLst/>
              <a:rect l="l" t="t" r="r" b="b"/>
              <a:pathLst>
                <a:path w="13360" h="23698" extrusionOk="0">
                  <a:moveTo>
                    <a:pt x="5957" y="1"/>
                  </a:moveTo>
                  <a:cubicBezTo>
                    <a:pt x="5957" y="1"/>
                    <a:pt x="4606" y="624"/>
                    <a:pt x="3068" y="1424"/>
                  </a:cubicBezTo>
                  <a:cubicBezTo>
                    <a:pt x="1531" y="2223"/>
                    <a:pt x="1" y="3085"/>
                    <a:pt x="10" y="3460"/>
                  </a:cubicBezTo>
                  <a:cubicBezTo>
                    <a:pt x="19" y="3837"/>
                    <a:pt x="6073" y="11117"/>
                    <a:pt x="6431" y="11513"/>
                  </a:cubicBezTo>
                  <a:cubicBezTo>
                    <a:pt x="6525" y="11617"/>
                    <a:pt x="6653" y="11654"/>
                    <a:pt x="6799" y="11654"/>
                  </a:cubicBezTo>
                  <a:cubicBezTo>
                    <a:pt x="7183" y="11654"/>
                    <a:pt x="7692" y="11395"/>
                    <a:pt x="8022" y="11395"/>
                  </a:cubicBezTo>
                  <a:cubicBezTo>
                    <a:pt x="8048" y="11395"/>
                    <a:pt x="8072" y="11397"/>
                    <a:pt x="8096" y="11400"/>
                  </a:cubicBezTo>
                  <a:cubicBezTo>
                    <a:pt x="8535" y="11464"/>
                    <a:pt x="8244" y="12094"/>
                    <a:pt x="7925" y="12432"/>
                  </a:cubicBezTo>
                  <a:cubicBezTo>
                    <a:pt x="7605" y="12767"/>
                    <a:pt x="7577" y="13291"/>
                    <a:pt x="7736" y="13854"/>
                  </a:cubicBezTo>
                  <a:cubicBezTo>
                    <a:pt x="7893" y="14415"/>
                    <a:pt x="11170" y="19290"/>
                    <a:pt x="12210" y="21426"/>
                  </a:cubicBezTo>
                  <a:cubicBezTo>
                    <a:pt x="13248" y="23557"/>
                    <a:pt x="13298" y="23697"/>
                    <a:pt x="13298" y="23697"/>
                  </a:cubicBezTo>
                  <a:cubicBezTo>
                    <a:pt x="13298" y="23697"/>
                    <a:pt x="13360" y="17741"/>
                    <a:pt x="13354" y="16167"/>
                  </a:cubicBezTo>
                  <a:cubicBezTo>
                    <a:pt x="13350" y="14594"/>
                    <a:pt x="12479" y="12433"/>
                    <a:pt x="11809" y="11018"/>
                  </a:cubicBezTo>
                  <a:cubicBezTo>
                    <a:pt x="11139" y="9601"/>
                    <a:pt x="8113" y="5377"/>
                    <a:pt x="7221" y="4247"/>
                  </a:cubicBezTo>
                  <a:cubicBezTo>
                    <a:pt x="6328" y="3114"/>
                    <a:pt x="5957" y="1"/>
                    <a:pt x="5957"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6" name="Google Shape;1347;p34">
              <a:extLst>
                <a:ext uri="{FF2B5EF4-FFF2-40B4-BE49-F238E27FC236}">
                  <a16:creationId xmlns:a16="http://schemas.microsoft.com/office/drawing/2014/main" id="{1250A79D-83A7-D9FE-E2D9-FB9A64FCFCDB}"/>
                </a:ext>
              </a:extLst>
            </p:cNvPr>
            <p:cNvSpPr/>
            <p:nvPr/>
          </p:nvSpPr>
          <p:spPr>
            <a:xfrm>
              <a:off x="898729" y="3831780"/>
              <a:ext cx="461876" cy="936746"/>
            </a:xfrm>
            <a:custGeom>
              <a:avLst/>
              <a:gdLst/>
              <a:ahLst/>
              <a:cxnLst/>
              <a:rect l="l" t="t" r="r" b="b"/>
              <a:pathLst>
                <a:path w="11197" h="22709" extrusionOk="0">
                  <a:moveTo>
                    <a:pt x="0" y="1"/>
                  </a:moveTo>
                  <a:cubicBezTo>
                    <a:pt x="0" y="1"/>
                    <a:pt x="692" y="1952"/>
                    <a:pt x="1133" y="2361"/>
                  </a:cubicBezTo>
                  <a:cubicBezTo>
                    <a:pt x="1576" y="2770"/>
                    <a:pt x="4172" y="5236"/>
                    <a:pt x="6339" y="8882"/>
                  </a:cubicBezTo>
                  <a:cubicBezTo>
                    <a:pt x="8510" y="12528"/>
                    <a:pt x="9878" y="22708"/>
                    <a:pt x="9878" y="22708"/>
                  </a:cubicBezTo>
                  <a:cubicBezTo>
                    <a:pt x="10381" y="20506"/>
                    <a:pt x="11197" y="12416"/>
                    <a:pt x="11112" y="11824"/>
                  </a:cubicBezTo>
                  <a:cubicBezTo>
                    <a:pt x="11027" y="11231"/>
                    <a:pt x="9855" y="10476"/>
                    <a:pt x="9690" y="10156"/>
                  </a:cubicBezTo>
                  <a:cubicBezTo>
                    <a:pt x="9528" y="9836"/>
                    <a:pt x="10507" y="9537"/>
                    <a:pt x="10711" y="8816"/>
                  </a:cubicBezTo>
                  <a:cubicBezTo>
                    <a:pt x="10916" y="8093"/>
                    <a:pt x="9264" y="5221"/>
                    <a:pt x="7895" y="3621"/>
                  </a:cubicBezTo>
                  <a:cubicBezTo>
                    <a:pt x="6527" y="2023"/>
                    <a:pt x="5251" y="1747"/>
                    <a:pt x="3572" y="876"/>
                  </a:cubicBezTo>
                  <a:cubicBezTo>
                    <a:pt x="1894" y="5"/>
                    <a:pt x="0"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7" name="Google Shape;1348;p34">
              <a:extLst>
                <a:ext uri="{FF2B5EF4-FFF2-40B4-BE49-F238E27FC236}">
                  <a16:creationId xmlns:a16="http://schemas.microsoft.com/office/drawing/2014/main" id="{E46F7572-86E3-784B-B5CD-5C16041B2B61}"/>
                </a:ext>
              </a:extLst>
            </p:cNvPr>
            <p:cNvSpPr/>
            <p:nvPr/>
          </p:nvSpPr>
          <p:spPr>
            <a:xfrm>
              <a:off x="898729" y="3831780"/>
              <a:ext cx="461876" cy="936746"/>
            </a:xfrm>
            <a:custGeom>
              <a:avLst/>
              <a:gdLst/>
              <a:ahLst/>
              <a:cxnLst/>
              <a:rect l="l" t="t" r="r" b="b"/>
              <a:pathLst>
                <a:path w="11197" h="22709" extrusionOk="0">
                  <a:moveTo>
                    <a:pt x="0" y="1"/>
                  </a:moveTo>
                  <a:cubicBezTo>
                    <a:pt x="0" y="1"/>
                    <a:pt x="692" y="1952"/>
                    <a:pt x="1133" y="2361"/>
                  </a:cubicBezTo>
                  <a:cubicBezTo>
                    <a:pt x="1576" y="2770"/>
                    <a:pt x="4172" y="5236"/>
                    <a:pt x="6339" y="8882"/>
                  </a:cubicBezTo>
                  <a:cubicBezTo>
                    <a:pt x="8510" y="12528"/>
                    <a:pt x="9878" y="22708"/>
                    <a:pt x="9878" y="22708"/>
                  </a:cubicBezTo>
                  <a:cubicBezTo>
                    <a:pt x="10381" y="20506"/>
                    <a:pt x="11197" y="12416"/>
                    <a:pt x="11112" y="11824"/>
                  </a:cubicBezTo>
                  <a:cubicBezTo>
                    <a:pt x="11027" y="11231"/>
                    <a:pt x="9855" y="10476"/>
                    <a:pt x="9690" y="10156"/>
                  </a:cubicBezTo>
                  <a:cubicBezTo>
                    <a:pt x="9528" y="9836"/>
                    <a:pt x="10507" y="9537"/>
                    <a:pt x="10711" y="8816"/>
                  </a:cubicBezTo>
                  <a:cubicBezTo>
                    <a:pt x="10916" y="8093"/>
                    <a:pt x="9264" y="5221"/>
                    <a:pt x="7895" y="3621"/>
                  </a:cubicBezTo>
                  <a:cubicBezTo>
                    <a:pt x="6527" y="2023"/>
                    <a:pt x="5251" y="1747"/>
                    <a:pt x="3572" y="876"/>
                  </a:cubicBezTo>
                  <a:cubicBezTo>
                    <a:pt x="1894" y="5"/>
                    <a:pt x="0" y="1"/>
                    <a:pt x="0"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8" name="Google Shape;1349;p34">
              <a:extLst>
                <a:ext uri="{FF2B5EF4-FFF2-40B4-BE49-F238E27FC236}">
                  <a16:creationId xmlns:a16="http://schemas.microsoft.com/office/drawing/2014/main" id="{55E39B3B-968F-95FD-04AE-DB33537995F0}"/>
                </a:ext>
              </a:extLst>
            </p:cNvPr>
            <p:cNvSpPr/>
            <p:nvPr/>
          </p:nvSpPr>
          <p:spPr>
            <a:xfrm>
              <a:off x="627056" y="3758438"/>
              <a:ext cx="427680" cy="341055"/>
            </a:xfrm>
            <a:custGeom>
              <a:avLst/>
              <a:gdLst/>
              <a:ahLst/>
              <a:cxnLst/>
              <a:rect l="l" t="t" r="r" b="b"/>
              <a:pathLst>
                <a:path w="10368" h="8268" extrusionOk="0">
                  <a:moveTo>
                    <a:pt x="4586" y="1"/>
                  </a:moveTo>
                  <a:cubicBezTo>
                    <a:pt x="3242" y="1"/>
                    <a:pt x="1601" y="340"/>
                    <a:pt x="910" y="939"/>
                  </a:cubicBezTo>
                  <a:cubicBezTo>
                    <a:pt x="0" y="1731"/>
                    <a:pt x="143" y="3597"/>
                    <a:pt x="1025" y="5084"/>
                  </a:cubicBezTo>
                  <a:cubicBezTo>
                    <a:pt x="1779" y="6463"/>
                    <a:pt x="3712" y="8268"/>
                    <a:pt x="4089" y="8268"/>
                  </a:cubicBezTo>
                  <a:cubicBezTo>
                    <a:pt x="4092" y="8268"/>
                    <a:pt x="4095" y="8268"/>
                    <a:pt x="4098" y="8267"/>
                  </a:cubicBezTo>
                  <a:cubicBezTo>
                    <a:pt x="4452" y="8238"/>
                    <a:pt x="5360" y="6206"/>
                    <a:pt x="5758" y="5645"/>
                  </a:cubicBezTo>
                  <a:cubicBezTo>
                    <a:pt x="6157" y="5087"/>
                    <a:pt x="6667" y="4735"/>
                    <a:pt x="6667" y="4735"/>
                  </a:cubicBezTo>
                  <a:cubicBezTo>
                    <a:pt x="6735" y="4720"/>
                    <a:pt x="6804" y="4713"/>
                    <a:pt x="6875" y="4713"/>
                  </a:cubicBezTo>
                  <a:cubicBezTo>
                    <a:pt x="8184" y="4713"/>
                    <a:pt x="9787" y="7140"/>
                    <a:pt x="10036" y="7140"/>
                  </a:cubicBezTo>
                  <a:cubicBezTo>
                    <a:pt x="10041" y="7140"/>
                    <a:pt x="10046" y="7139"/>
                    <a:pt x="10050" y="7137"/>
                  </a:cubicBezTo>
                  <a:cubicBezTo>
                    <a:pt x="10257" y="7029"/>
                    <a:pt x="10367" y="5244"/>
                    <a:pt x="9481" y="3435"/>
                  </a:cubicBezTo>
                  <a:cubicBezTo>
                    <a:pt x="8697" y="1830"/>
                    <a:pt x="7098" y="403"/>
                    <a:pt x="5743" y="107"/>
                  </a:cubicBezTo>
                  <a:cubicBezTo>
                    <a:pt x="5414" y="35"/>
                    <a:pt x="5015" y="1"/>
                    <a:pt x="4586" y="1"/>
                  </a:cubicBezTo>
                  <a:close/>
                </a:path>
              </a:pathLst>
            </a:custGeom>
            <a:solidFill>
              <a:srgbClr val="0193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9" name="Google Shape;1350;p34">
              <a:extLst>
                <a:ext uri="{FF2B5EF4-FFF2-40B4-BE49-F238E27FC236}">
                  <a16:creationId xmlns:a16="http://schemas.microsoft.com/office/drawing/2014/main" id="{F6C827D1-4624-42C3-36BF-3392FCB8B54B}"/>
                </a:ext>
              </a:extLst>
            </p:cNvPr>
            <p:cNvSpPr/>
            <p:nvPr/>
          </p:nvSpPr>
          <p:spPr>
            <a:xfrm>
              <a:off x="664470" y="3687488"/>
              <a:ext cx="279840" cy="266970"/>
            </a:xfrm>
            <a:custGeom>
              <a:avLst/>
              <a:gdLst/>
              <a:ahLst/>
              <a:cxnLst/>
              <a:rect l="l" t="t" r="r" b="b"/>
              <a:pathLst>
                <a:path w="6784" h="6472" extrusionOk="0">
                  <a:moveTo>
                    <a:pt x="307" y="0"/>
                  </a:moveTo>
                  <a:lnTo>
                    <a:pt x="307" y="0"/>
                  </a:lnTo>
                  <a:cubicBezTo>
                    <a:pt x="308" y="344"/>
                    <a:pt x="314" y="799"/>
                    <a:pt x="328" y="1361"/>
                  </a:cubicBezTo>
                  <a:cubicBezTo>
                    <a:pt x="355" y="2435"/>
                    <a:pt x="1" y="3152"/>
                    <a:pt x="1" y="3152"/>
                  </a:cubicBezTo>
                  <a:cubicBezTo>
                    <a:pt x="1" y="3152"/>
                    <a:pt x="241" y="3767"/>
                    <a:pt x="1641" y="5059"/>
                  </a:cubicBezTo>
                  <a:cubicBezTo>
                    <a:pt x="2944" y="6262"/>
                    <a:pt x="4612" y="6472"/>
                    <a:pt x="5375" y="6472"/>
                  </a:cubicBezTo>
                  <a:cubicBezTo>
                    <a:pt x="5434" y="6472"/>
                    <a:pt x="5487" y="6471"/>
                    <a:pt x="5534" y="6469"/>
                  </a:cubicBezTo>
                  <a:cubicBezTo>
                    <a:pt x="6198" y="6440"/>
                    <a:pt x="6784" y="5918"/>
                    <a:pt x="6784" y="5918"/>
                  </a:cubicBezTo>
                  <a:cubicBezTo>
                    <a:pt x="6784" y="5918"/>
                    <a:pt x="6763" y="5645"/>
                    <a:pt x="6723" y="4056"/>
                  </a:cubicBezTo>
                  <a:cubicBezTo>
                    <a:pt x="6695" y="2977"/>
                    <a:pt x="6728" y="1376"/>
                    <a:pt x="6753" y="449"/>
                  </a:cubicBezTo>
                  <a:lnTo>
                    <a:pt x="6753" y="449"/>
                  </a:lnTo>
                  <a:cubicBezTo>
                    <a:pt x="6323" y="482"/>
                    <a:pt x="5893" y="498"/>
                    <a:pt x="5460" y="498"/>
                  </a:cubicBezTo>
                  <a:cubicBezTo>
                    <a:pt x="3839" y="498"/>
                    <a:pt x="2179" y="282"/>
                    <a:pt x="307"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0" name="Google Shape;1351;p34">
              <a:extLst>
                <a:ext uri="{FF2B5EF4-FFF2-40B4-BE49-F238E27FC236}">
                  <a16:creationId xmlns:a16="http://schemas.microsoft.com/office/drawing/2014/main" id="{B5B73D4F-A80F-14CE-70AE-83F20D3B9AB3}"/>
                </a:ext>
              </a:extLst>
            </p:cNvPr>
            <p:cNvSpPr/>
            <p:nvPr/>
          </p:nvSpPr>
          <p:spPr>
            <a:xfrm>
              <a:off x="677092" y="3687488"/>
              <a:ext cx="265939" cy="157328"/>
            </a:xfrm>
            <a:custGeom>
              <a:avLst/>
              <a:gdLst/>
              <a:ahLst/>
              <a:cxnLst/>
              <a:rect l="l" t="t" r="r" b="b"/>
              <a:pathLst>
                <a:path w="6447" h="3814" extrusionOk="0">
                  <a:moveTo>
                    <a:pt x="1" y="0"/>
                  </a:moveTo>
                  <a:cubicBezTo>
                    <a:pt x="1" y="189"/>
                    <a:pt x="5" y="413"/>
                    <a:pt x="6" y="666"/>
                  </a:cubicBezTo>
                  <a:cubicBezTo>
                    <a:pt x="259" y="975"/>
                    <a:pt x="595" y="1350"/>
                    <a:pt x="1036" y="1783"/>
                  </a:cubicBezTo>
                  <a:cubicBezTo>
                    <a:pt x="2117" y="2840"/>
                    <a:pt x="3800" y="3814"/>
                    <a:pt x="5120" y="3814"/>
                  </a:cubicBezTo>
                  <a:cubicBezTo>
                    <a:pt x="5329" y="3814"/>
                    <a:pt x="5528" y="3789"/>
                    <a:pt x="5715" y="3737"/>
                  </a:cubicBezTo>
                  <a:cubicBezTo>
                    <a:pt x="6017" y="3653"/>
                    <a:pt x="6241" y="3521"/>
                    <a:pt x="6406" y="3369"/>
                  </a:cubicBezTo>
                  <a:cubicBezTo>
                    <a:pt x="6403" y="2372"/>
                    <a:pt x="6427" y="1194"/>
                    <a:pt x="6447" y="449"/>
                  </a:cubicBezTo>
                  <a:lnTo>
                    <a:pt x="6447" y="449"/>
                  </a:lnTo>
                  <a:cubicBezTo>
                    <a:pt x="6017" y="482"/>
                    <a:pt x="5587" y="498"/>
                    <a:pt x="5154" y="498"/>
                  </a:cubicBezTo>
                  <a:cubicBezTo>
                    <a:pt x="3533" y="498"/>
                    <a:pt x="1873" y="282"/>
                    <a:pt x="1" y="0"/>
                  </a:cubicBezTo>
                  <a:close/>
                </a:path>
              </a:pathLst>
            </a:custGeom>
            <a:solidFill>
              <a:srgbClr val="F69D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1" name="Google Shape;1352;p34">
              <a:extLst>
                <a:ext uri="{FF2B5EF4-FFF2-40B4-BE49-F238E27FC236}">
                  <a16:creationId xmlns:a16="http://schemas.microsoft.com/office/drawing/2014/main" id="{F353069B-0366-86BD-088E-DAA04EDA799D}"/>
                </a:ext>
              </a:extLst>
            </p:cNvPr>
            <p:cNvSpPr/>
            <p:nvPr/>
          </p:nvSpPr>
          <p:spPr>
            <a:xfrm>
              <a:off x="919684" y="4516984"/>
              <a:ext cx="304260" cy="65010"/>
            </a:xfrm>
            <a:custGeom>
              <a:avLst/>
              <a:gdLst/>
              <a:ahLst/>
              <a:cxnLst/>
              <a:rect l="l" t="t" r="r" b="b"/>
              <a:pathLst>
                <a:path w="7376" h="1576" extrusionOk="0">
                  <a:moveTo>
                    <a:pt x="4824" y="1"/>
                  </a:moveTo>
                  <a:cubicBezTo>
                    <a:pt x="4745" y="1"/>
                    <a:pt x="4664" y="2"/>
                    <a:pt x="4581" y="4"/>
                  </a:cubicBezTo>
                  <a:cubicBezTo>
                    <a:pt x="2564" y="59"/>
                    <a:pt x="0" y="1575"/>
                    <a:pt x="0" y="1575"/>
                  </a:cubicBezTo>
                  <a:cubicBezTo>
                    <a:pt x="0" y="1575"/>
                    <a:pt x="3105" y="917"/>
                    <a:pt x="7376" y="575"/>
                  </a:cubicBezTo>
                  <a:cubicBezTo>
                    <a:pt x="7376" y="575"/>
                    <a:pt x="6663" y="1"/>
                    <a:pt x="4824" y="1"/>
                  </a:cubicBezTo>
                  <a:close/>
                </a:path>
              </a:pathLst>
            </a:custGeom>
            <a:solidFill>
              <a:srgbClr val="0193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2" name="Google Shape;1353;p34">
              <a:extLst>
                <a:ext uri="{FF2B5EF4-FFF2-40B4-BE49-F238E27FC236}">
                  <a16:creationId xmlns:a16="http://schemas.microsoft.com/office/drawing/2014/main" id="{18BB41CD-4519-9B77-219E-E7F1E56C9C4A}"/>
                </a:ext>
              </a:extLst>
            </p:cNvPr>
            <p:cNvSpPr/>
            <p:nvPr/>
          </p:nvSpPr>
          <p:spPr>
            <a:xfrm>
              <a:off x="541091" y="5571334"/>
              <a:ext cx="391463" cy="514594"/>
            </a:xfrm>
            <a:custGeom>
              <a:avLst/>
              <a:gdLst/>
              <a:ahLst/>
              <a:cxnLst/>
              <a:rect l="l" t="t" r="r" b="b"/>
              <a:pathLst>
                <a:path w="9490" h="12475" extrusionOk="0">
                  <a:moveTo>
                    <a:pt x="9490" y="1"/>
                  </a:moveTo>
                  <a:cubicBezTo>
                    <a:pt x="9490" y="1"/>
                    <a:pt x="8940" y="1550"/>
                    <a:pt x="8659" y="4085"/>
                  </a:cubicBezTo>
                  <a:cubicBezTo>
                    <a:pt x="8378" y="6619"/>
                    <a:pt x="8130" y="9153"/>
                    <a:pt x="7289" y="10581"/>
                  </a:cubicBezTo>
                  <a:cubicBezTo>
                    <a:pt x="6450" y="12010"/>
                    <a:pt x="1" y="12474"/>
                    <a:pt x="1" y="12474"/>
                  </a:cubicBezTo>
                  <a:cubicBezTo>
                    <a:pt x="1" y="12474"/>
                    <a:pt x="4024" y="12339"/>
                    <a:pt x="5736" y="12097"/>
                  </a:cubicBezTo>
                  <a:cubicBezTo>
                    <a:pt x="7446" y="11856"/>
                    <a:pt x="8865" y="11341"/>
                    <a:pt x="8828" y="10046"/>
                  </a:cubicBezTo>
                  <a:cubicBezTo>
                    <a:pt x="8792" y="8752"/>
                    <a:pt x="9490" y="2"/>
                    <a:pt x="9490"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3" name="Google Shape;1354;p34">
              <a:extLst>
                <a:ext uri="{FF2B5EF4-FFF2-40B4-BE49-F238E27FC236}">
                  <a16:creationId xmlns:a16="http://schemas.microsoft.com/office/drawing/2014/main" id="{5422BF50-D02A-493E-ADD3-F8847AD00C62}"/>
                </a:ext>
              </a:extLst>
            </p:cNvPr>
            <p:cNvSpPr/>
            <p:nvPr/>
          </p:nvSpPr>
          <p:spPr>
            <a:xfrm>
              <a:off x="100417" y="4002555"/>
              <a:ext cx="471158" cy="1041769"/>
            </a:xfrm>
            <a:custGeom>
              <a:avLst/>
              <a:gdLst/>
              <a:ahLst/>
              <a:cxnLst/>
              <a:rect l="l" t="t" r="r" b="b"/>
              <a:pathLst>
                <a:path w="11422" h="25255" extrusionOk="0">
                  <a:moveTo>
                    <a:pt x="5207" y="0"/>
                  </a:moveTo>
                  <a:cubicBezTo>
                    <a:pt x="5207" y="0"/>
                    <a:pt x="4682" y="683"/>
                    <a:pt x="4366" y="1788"/>
                  </a:cubicBezTo>
                  <a:cubicBezTo>
                    <a:pt x="4053" y="2894"/>
                    <a:pt x="579" y="19104"/>
                    <a:pt x="290" y="20621"/>
                  </a:cubicBezTo>
                  <a:cubicBezTo>
                    <a:pt x="1" y="22138"/>
                    <a:pt x="354" y="23588"/>
                    <a:pt x="1248" y="24298"/>
                  </a:cubicBezTo>
                  <a:cubicBezTo>
                    <a:pt x="2120" y="24990"/>
                    <a:pt x="3386" y="25255"/>
                    <a:pt x="4336" y="25255"/>
                  </a:cubicBezTo>
                  <a:cubicBezTo>
                    <a:pt x="4361" y="25255"/>
                    <a:pt x="4385" y="25254"/>
                    <a:pt x="4410" y="25254"/>
                  </a:cubicBezTo>
                  <a:cubicBezTo>
                    <a:pt x="5368" y="25240"/>
                    <a:pt x="7001" y="24121"/>
                    <a:pt x="7398" y="23491"/>
                  </a:cubicBezTo>
                  <a:cubicBezTo>
                    <a:pt x="7793" y="22858"/>
                    <a:pt x="11386" y="12373"/>
                    <a:pt x="11405" y="11934"/>
                  </a:cubicBezTo>
                  <a:cubicBezTo>
                    <a:pt x="11422" y="11494"/>
                    <a:pt x="11210" y="9715"/>
                    <a:pt x="10507" y="6915"/>
                  </a:cubicBezTo>
                  <a:cubicBezTo>
                    <a:pt x="9805" y="4114"/>
                    <a:pt x="7159" y="686"/>
                    <a:pt x="52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4" name="Google Shape;1355;p34">
              <a:extLst>
                <a:ext uri="{FF2B5EF4-FFF2-40B4-BE49-F238E27FC236}">
                  <a16:creationId xmlns:a16="http://schemas.microsoft.com/office/drawing/2014/main" id="{04C73406-FA93-1350-AFA1-C53BDD20DEF3}"/>
                </a:ext>
              </a:extLst>
            </p:cNvPr>
            <p:cNvSpPr/>
            <p:nvPr/>
          </p:nvSpPr>
          <p:spPr>
            <a:xfrm>
              <a:off x="106646" y="4002555"/>
              <a:ext cx="424669" cy="935179"/>
            </a:xfrm>
            <a:custGeom>
              <a:avLst/>
              <a:gdLst/>
              <a:ahLst/>
              <a:cxnLst/>
              <a:rect l="l" t="t" r="r" b="b"/>
              <a:pathLst>
                <a:path w="10295" h="22671" extrusionOk="0">
                  <a:moveTo>
                    <a:pt x="5056" y="0"/>
                  </a:moveTo>
                  <a:cubicBezTo>
                    <a:pt x="5056" y="0"/>
                    <a:pt x="4527" y="680"/>
                    <a:pt x="4214" y="1786"/>
                  </a:cubicBezTo>
                  <a:cubicBezTo>
                    <a:pt x="3899" y="2892"/>
                    <a:pt x="427" y="19103"/>
                    <a:pt x="138" y="20620"/>
                  </a:cubicBezTo>
                  <a:cubicBezTo>
                    <a:pt x="1" y="21342"/>
                    <a:pt x="9" y="22050"/>
                    <a:pt x="152" y="22671"/>
                  </a:cubicBezTo>
                  <a:lnTo>
                    <a:pt x="6591" y="16669"/>
                  </a:lnTo>
                  <a:cubicBezTo>
                    <a:pt x="6591" y="16669"/>
                    <a:pt x="4603" y="16366"/>
                    <a:pt x="4805" y="15395"/>
                  </a:cubicBezTo>
                  <a:cubicBezTo>
                    <a:pt x="5005" y="14426"/>
                    <a:pt x="6192" y="7808"/>
                    <a:pt x="6657" y="6425"/>
                  </a:cubicBezTo>
                  <a:cubicBezTo>
                    <a:pt x="6885" y="5752"/>
                    <a:pt x="7402" y="5294"/>
                    <a:pt x="8080" y="5294"/>
                  </a:cubicBezTo>
                  <a:cubicBezTo>
                    <a:pt x="8712" y="5294"/>
                    <a:pt x="9484" y="5691"/>
                    <a:pt x="10294" y="6681"/>
                  </a:cubicBezTo>
                  <a:cubicBezTo>
                    <a:pt x="9507" y="3928"/>
                    <a:pt x="6953" y="668"/>
                    <a:pt x="5056"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5" name="Google Shape;1356;p34">
              <a:extLst>
                <a:ext uri="{FF2B5EF4-FFF2-40B4-BE49-F238E27FC236}">
                  <a16:creationId xmlns:a16="http://schemas.microsoft.com/office/drawing/2014/main" id="{735D5F7B-D34A-2017-67D6-1333D2738629}"/>
                </a:ext>
              </a:extLst>
            </p:cNvPr>
            <p:cNvSpPr/>
            <p:nvPr/>
          </p:nvSpPr>
          <p:spPr>
            <a:xfrm>
              <a:off x="643598" y="4479240"/>
              <a:ext cx="319605" cy="312221"/>
            </a:xfrm>
            <a:custGeom>
              <a:avLst/>
              <a:gdLst/>
              <a:ahLst/>
              <a:cxnLst/>
              <a:rect l="l" t="t" r="r" b="b"/>
              <a:pathLst>
                <a:path w="7748" h="7569" extrusionOk="0">
                  <a:moveTo>
                    <a:pt x="5670" y="0"/>
                  </a:moveTo>
                  <a:cubicBezTo>
                    <a:pt x="5185" y="0"/>
                    <a:pt x="4653" y="110"/>
                    <a:pt x="4292" y="240"/>
                  </a:cubicBezTo>
                  <a:cubicBezTo>
                    <a:pt x="3649" y="473"/>
                    <a:pt x="292" y="3152"/>
                    <a:pt x="292" y="3152"/>
                  </a:cubicBezTo>
                  <a:cubicBezTo>
                    <a:pt x="292" y="3152"/>
                    <a:pt x="0" y="4305"/>
                    <a:pt x="500" y="5555"/>
                  </a:cubicBezTo>
                  <a:cubicBezTo>
                    <a:pt x="998" y="6803"/>
                    <a:pt x="1424" y="7481"/>
                    <a:pt x="1997" y="7565"/>
                  </a:cubicBezTo>
                  <a:cubicBezTo>
                    <a:pt x="2011" y="7567"/>
                    <a:pt x="2027" y="7568"/>
                    <a:pt x="2042" y="7568"/>
                  </a:cubicBezTo>
                  <a:cubicBezTo>
                    <a:pt x="2631" y="7568"/>
                    <a:pt x="3765" y="6046"/>
                    <a:pt x="4485" y="5473"/>
                  </a:cubicBezTo>
                  <a:cubicBezTo>
                    <a:pt x="5223" y="4883"/>
                    <a:pt x="6362" y="4206"/>
                    <a:pt x="6795" y="3973"/>
                  </a:cubicBezTo>
                  <a:cubicBezTo>
                    <a:pt x="7226" y="3740"/>
                    <a:pt x="7747" y="2596"/>
                    <a:pt x="7744" y="2016"/>
                  </a:cubicBezTo>
                  <a:cubicBezTo>
                    <a:pt x="7739" y="1434"/>
                    <a:pt x="7099" y="658"/>
                    <a:pt x="6617" y="249"/>
                  </a:cubicBezTo>
                  <a:cubicBezTo>
                    <a:pt x="6403" y="68"/>
                    <a:pt x="6051" y="0"/>
                    <a:pt x="5670"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6" name="Google Shape;1357;p34">
              <a:extLst>
                <a:ext uri="{FF2B5EF4-FFF2-40B4-BE49-F238E27FC236}">
                  <a16:creationId xmlns:a16="http://schemas.microsoft.com/office/drawing/2014/main" id="{F97B5553-DD85-ED2F-F96B-8404DA297F19}"/>
                </a:ext>
              </a:extLst>
            </p:cNvPr>
            <p:cNvSpPr/>
            <p:nvPr/>
          </p:nvSpPr>
          <p:spPr>
            <a:xfrm>
              <a:off x="858345" y="4476518"/>
              <a:ext cx="210169" cy="225968"/>
            </a:xfrm>
            <a:custGeom>
              <a:avLst/>
              <a:gdLst/>
              <a:ahLst/>
              <a:cxnLst/>
              <a:rect l="l" t="t" r="r" b="b"/>
              <a:pathLst>
                <a:path w="5095" h="5478" extrusionOk="0">
                  <a:moveTo>
                    <a:pt x="1133" y="1"/>
                  </a:moveTo>
                  <a:cubicBezTo>
                    <a:pt x="860" y="1"/>
                    <a:pt x="599" y="13"/>
                    <a:pt x="401" y="28"/>
                  </a:cubicBezTo>
                  <a:cubicBezTo>
                    <a:pt x="401" y="28"/>
                    <a:pt x="0" y="878"/>
                    <a:pt x="50" y="1281"/>
                  </a:cubicBezTo>
                  <a:cubicBezTo>
                    <a:pt x="97" y="1686"/>
                    <a:pt x="436" y="1817"/>
                    <a:pt x="691" y="2050"/>
                  </a:cubicBezTo>
                  <a:cubicBezTo>
                    <a:pt x="947" y="2286"/>
                    <a:pt x="1709" y="2889"/>
                    <a:pt x="2095" y="3012"/>
                  </a:cubicBezTo>
                  <a:cubicBezTo>
                    <a:pt x="2482" y="3132"/>
                    <a:pt x="2993" y="3651"/>
                    <a:pt x="3217" y="4348"/>
                  </a:cubicBezTo>
                  <a:cubicBezTo>
                    <a:pt x="3440" y="5044"/>
                    <a:pt x="3783" y="5389"/>
                    <a:pt x="4151" y="5470"/>
                  </a:cubicBezTo>
                  <a:cubicBezTo>
                    <a:pt x="4174" y="5475"/>
                    <a:pt x="4199" y="5478"/>
                    <a:pt x="4224" y="5478"/>
                  </a:cubicBezTo>
                  <a:cubicBezTo>
                    <a:pt x="4593" y="5478"/>
                    <a:pt x="5095" y="4923"/>
                    <a:pt x="4868" y="4477"/>
                  </a:cubicBezTo>
                  <a:cubicBezTo>
                    <a:pt x="4626" y="4001"/>
                    <a:pt x="4426" y="2549"/>
                    <a:pt x="4116" y="1971"/>
                  </a:cubicBezTo>
                  <a:cubicBezTo>
                    <a:pt x="3804" y="1393"/>
                    <a:pt x="2864" y="405"/>
                    <a:pt x="2465" y="186"/>
                  </a:cubicBezTo>
                  <a:cubicBezTo>
                    <a:pt x="2205" y="43"/>
                    <a:pt x="1648" y="1"/>
                    <a:pt x="1133" y="1"/>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7" name="Google Shape;1358;p34">
              <a:extLst>
                <a:ext uri="{FF2B5EF4-FFF2-40B4-BE49-F238E27FC236}">
                  <a16:creationId xmlns:a16="http://schemas.microsoft.com/office/drawing/2014/main" id="{43F7476A-21B4-A47F-070E-80556B34C9AA}"/>
                </a:ext>
              </a:extLst>
            </p:cNvPr>
            <p:cNvSpPr/>
            <p:nvPr/>
          </p:nvSpPr>
          <p:spPr>
            <a:xfrm>
              <a:off x="1018271" y="4826441"/>
              <a:ext cx="76436" cy="83449"/>
            </a:xfrm>
            <a:custGeom>
              <a:avLst/>
              <a:gdLst/>
              <a:ahLst/>
              <a:cxnLst/>
              <a:rect l="l" t="t" r="r" b="b"/>
              <a:pathLst>
                <a:path w="1853" h="2023" extrusionOk="0">
                  <a:moveTo>
                    <a:pt x="1306" y="1"/>
                  </a:moveTo>
                  <a:cubicBezTo>
                    <a:pt x="1234" y="1"/>
                    <a:pt x="1158" y="8"/>
                    <a:pt x="1078" y="26"/>
                  </a:cubicBezTo>
                  <a:cubicBezTo>
                    <a:pt x="703" y="109"/>
                    <a:pt x="0" y="589"/>
                    <a:pt x="89" y="734"/>
                  </a:cubicBezTo>
                  <a:cubicBezTo>
                    <a:pt x="175" y="877"/>
                    <a:pt x="1552" y="2022"/>
                    <a:pt x="1724" y="2022"/>
                  </a:cubicBezTo>
                  <a:cubicBezTo>
                    <a:pt x="1728" y="2022"/>
                    <a:pt x="1731" y="2022"/>
                    <a:pt x="1734" y="2021"/>
                  </a:cubicBezTo>
                  <a:cubicBezTo>
                    <a:pt x="1853" y="1967"/>
                    <a:pt x="1751" y="95"/>
                    <a:pt x="1751" y="95"/>
                  </a:cubicBezTo>
                  <a:cubicBezTo>
                    <a:pt x="1751" y="95"/>
                    <a:pt x="1566" y="1"/>
                    <a:pt x="13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8" name="Google Shape;1359;p34">
              <a:extLst>
                <a:ext uri="{FF2B5EF4-FFF2-40B4-BE49-F238E27FC236}">
                  <a16:creationId xmlns:a16="http://schemas.microsoft.com/office/drawing/2014/main" id="{653D8AE2-1AF6-79A7-D742-05529F9739BA}"/>
                </a:ext>
              </a:extLst>
            </p:cNvPr>
            <p:cNvSpPr/>
            <p:nvPr/>
          </p:nvSpPr>
          <p:spPr>
            <a:xfrm>
              <a:off x="810041" y="4352809"/>
              <a:ext cx="280459" cy="509396"/>
            </a:xfrm>
            <a:custGeom>
              <a:avLst/>
              <a:gdLst/>
              <a:ahLst/>
              <a:cxnLst/>
              <a:rect l="l" t="t" r="r" b="b"/>
              <a:pathLst>
                <a:path w="6799" h="12349" extrusionOk="0">
                  <a:moveTo>
                    <a:pt x="1081" y="1"/>
                  </a:moveTo>
                  <a:cubicBezTo>
                    <a:pt x="956" y="1"/>
                    <a:pt x="800" y="25"/>
                    <a:pt x="627" y="107"/>
                  </a:cubicBezTo>
                  <a:cubicBezTo>
                    <a:pt x="196" y="309"/>
                    <a:pt x="0" y="773"/>
                    <a:pt x="0" y="773"/>
                  </a:cubicBezTo>
                  <a:lnTo>
                    <a:pt x="5145" y="12184"/>
                  </a:lnTo>
                  <a:cubicBezTo>
                    <a:pt x="5145" y="12184"/>
                    <a:pt x="5349" y="12348"/>
                    <a:pt x="5657" y="12348"/>
                  </a:cubicBezTo>
                  <a:cubicBezTo>
                    <a:pt x="5800" y="12348"/>
                    <a:pt x="5966" y="12313"/>
                    <a:pt x="6144" y="12209"/>
                  </a:cubicBezTo>
                  <a:cubicBezTo>
                    <a:pt x="6634" y="12047"/>
                    <a:pt x="6799" y="11577"/>
                    <a:pt x="6799" y="11577"/>
                  </a:cubicBezTo>
                  <a:lnTo>
                    <a:pt x="1383" y="55"/>
                  </a:lnTo>
                  <a:cubicBezTo>
                    <a:pt x="1383" y="55"/>
                    <a:pt x="1266" y="1"/>
                    <a:pt x="1081" y="1"/>
                  </a:cubicBezTo>
                  <a:close/>
                </a:path>
              </a:pathLst>
            </a:custGeom>
            <a:solidFill>
              <a:srgbClr val="FEB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9" name="Google Shape;1360;p34">
              <a:extLst>
                <a:ext uri="{FF2B5EF4-FFF2-40B4-BE49-F238E27FC236}">
                  <a16:creationId xmlns:a16="http://schemas.microsoft.com/office/drawing/2014/main" id="{AF842AEF-A493-2E13-BAFD-AB51DFC089DB}"/>
                </a:ext>
              </a:extLst>
            </p:cNvPr>
            <p:cNvSpPr/>
            <p:nvPr/>
          </p:nvSpPr>
          <p:spPr>
            <a:xfrm>
              <a:off x="834008" y="4518180"/>
              <a:ext cx="165536" cy="248779"/>
            </a:xfrm>
            <a:custGeom>
              <a:avLst/>
              <a:gdLst/>
              <a:ahLst/>
              <a:cxnLst/>
              <a:rect l="l" t="t" r="r" b="b"/>
              <a:pathLst>
                <a:path w="4013" h="6031" extrusionOk="0">
                  <a:moveTo>
                    <a:pt x="634" y="0"/>
                  </a:moveTo>
                  <a:cubicBezTo>
                    <a:pt x="634" y="0"/>
                    <a:pt x="246" y="672"/>
                    <a:pt x="147" y="954"/>
                  </a:cubicBezTo>
                  <a:cubicBezTo>
                    <a:pt x="50" y="1236"/>
                    <a:pt x="0" y="1528"/>
                    <a:pt x="198" y="1680"/>
                  </a:cubicBezTo>
                  <a:cubicBezTo>
                    <a:pt x="395" y="1833"/>
                    <a:pt x="1142" y="2774"/>
                    <a:pt x="1432" y="3217"/>
                  </a:cubicBezTo>
                  <a:cubicBezTo>
                    <a:pt x="1724" y="3660"/>
                    <a:pt x="2349" y="6030"/>
                    <a:pt x="2515" y="6030"/>
                  </a:cubicBezTo>
                  <a:cubicBezTo>
                    <a:pt x="2515" y="6030"/>
                    <a:pt x="2516" y="6030"/>
                    <a:pt x="2516" y="6030"/>
                  </a:cubicBezTo>
                  <a:cubicBezTo>
                    <a:pt x="2681" y="6017"/>
                    <a:pt x="3320" y="5597"/>
                    <a:pt x="3461" y="5096"/>
                  </a:cubicBezTo>
                  <a:cubicBezTo>
                    <a:pt x="3604" y="4595"/>
                    <a:pt x="4013" y="3255"/>
                    <a:pt x="3777" y="2715"/>
                  </a:cubicBezTo>
                  <a:cubicBezTo>
                    <a:pt x="3539" y="2173"/>
                    <a:pt x="2939" y="1219"/>
                    <a:pt x="2491" y="864"/>
                  </a:cubicBezTo>
                  <a:cubicBezTo>
                    <a:pt x="2043" y="511"/>
                    <a:pt x="1379" y="361"/>
                    <a:pt x="634"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0" name="Google Shape;1361;p34">
              <a:extLst>
                <a:ext uri="{FF2B5EF4-FFF2-40B4-BE49-F238E27FC236}">
                  <a16:creationId xmlns:a16="http://schemas.microsoft.com/office/drawing/2014/main" id="{2528D5CE-B724-0230-D5FE-9673905561BE}"/>
                </a:ext>
              </a:extLst>
            </p:cNvPr>
            <p:cNvSpPr/>
            <p:nvPr/>
          </p:nvSpPr>
          <p:spPr>
            <a:xfrm>
              <a:off x="795810" y="4568753"/>
              <a:ext cx="163474" cy="250057"/>
            </a:xfrm>
            <a:custGeom>
              <a:avLst/>
              <a:gdLst/>
              <a:ahLst/>
              <a:cxnLst/>
              <a:rect l="l" t="t" r="r" b="b"/>
              <a:pathLst>
                <a:path w="3963" h="6062" extrusionOk="0">
                  <a:moveTo>
                    <a:pt x="966" y="0"/>
                  </a:moveTo>
                  <a:cubicBezTo>
                    <a:pt x="745" y="0"/>
                    <a:pt x="494" y="25"/>
                    <a:pt x="225" y="75"/>
                  </a:cubicBezTo>
                  <a:cubicBezTo>
                    <a:pt x="225" y="75"/>
                    <a:pt x="1" y="1017"/>
                    <a:pt x="35" y="1259"/>
                  </a:cubicBezTo>
                  <a:cubicBezTo>
                    <a:pt x="71" y="1498"/>
                    <a:pt x="475" y="1758"/>
                    <a:pt x="698" y="1944"/>
                  </a:cubicBezTo>
                  <a:cubicBezTo>
                    <a:pt x="919" y="2132"/>
                    <a:pt x="2079" y="3440"/>
                    <a:pt x="2138" y="3627"/>
                  </a:cubicBezTo>
                  <a:cubicBezTo>
                    <a:pt x="2200" y="3814"/>
                    <a:pt x="2305" y="5020"/>
                    <a:pt x="2483" y="5406"/>
                  </a:cubicBezTo>
                  <a:cubicBezTo>
                    <a:pt x="2660" y="5792"/>
                    <a:pt x="2880" y="5984"/>
                    <a:pt x="3174" y="6048"/>
                  </a:cubicBezTo>
                  <a:cubicBezTo>
                    <a:pt x="3214" y="6057"/>
                    <a:pt x="3256" y="6062"/>
                    <a:pt x="3298" y="6062"/>
                  </a:cubicBezTo>
                  <a:cubicBezTo>
                    <a:pt x="3562" y="6062"/>
                    <a:pt x="3842" y="5893"/>
                    <a:pt x="3865" y="5634"/>
                  </a:cubicBezTo>
                  <a:cubicBezTo>
                    <a:pt x="3893" y="5335"/>
                    <a:pt x="3733" y="4945"/>
                    <a:pt x="3731" y="4583"/>
                  </a:cubicBezTo>
                  <a:cubicBezTo>
                    <a:pt x="3730" y="4221"/>
                    <a:pt x="3963" y="2469"/>
                    <a:pt x="3613" y="1923"/>
                  </a:cubicBezTo>
                  <a:cubicBezTo>
                    <a:pt x="3261" y="1380"/>
                    <a:pt x="1927" y="264"/>
                    <a:pt x="1645" y="122"/>
                  </a:cubicBezTo>
                  <a:cubicBezTo>
                    <a:pt x="1485" y="41"/>
                    <a:pt x="1250" y="0"/>
                    <a:pt x="966"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1" name="Google Shape;1362;p34">
              <a:extLst>
                <a:ext uri="{FF2B5EF4-FFF2-40B4-BE49-F238E27FC236}">
                  <a16:creationId xmlns:a16="http://schemas.microsoft.com/office/drawing/2014/main" id="{82E06496-A996-FC42-5207-EBFB5DC1F829}"/>
                </a:ext>
              </a:extLst>
            </p:cNvPr>
            <p:cNvSpPr/>
            <p:nvPr/>
          </p:nvSpPr>
          <p:spPr>
            <a:xfrm>
              <a:off x="97365" y="4556708"/>
              <a:ext cx="687803" cy="526309"/>
            </a:xfrm>
            <a:custGeom>
              <a:avLst/>
              <a:gdLst/>
              <a:ahLst/>
              <a:cxnLst/>
              <a:rect l="l" t="t" r="r" b="b"/>
              <a:pathLst>
                <a:path w="16674" h="12759" extrusionOk="0">
                  <a:moveTo>
                    <a:pt x="12729" y="0"/>
                  </a:moveTo>
                  <a:cubicBezTo>
                    <a:pt x="11946" y="0"/>
                    <a:pt x="1844" y="5357"/>
                    <a:pt x="1844" y="5357"/>
                  </a:cubicBezTo>
                  <a:cubicBezTo>
                    <a:pt x="364" y="6600"/>
                    <a:pt x="0" y="9000"/>
                    <a:pt x="413" y="10353"/>
                  </a:cubicBezTo>
                  <a:cubicBezTo>
                    <a:pt x="824" y="11689"/>
                    <a:pt x="1638" y="12759"/>
                    <a:pt x="3214" y="12759"/>
                  </a:cubicBezTo>
                  <a:cubicBezTo>
                    <a:pt x="3235" y="12759"/>
                    <a:pt x="3255" y="12759"/>
                    <a:pt x="3276" y="12758"/>
                  </a:cubicBezTo>
                  <a:cubicBezTo>
                    <a:pt x="4893" y="12731"/>
                    <a:pt x="15755" y="8167"/>
                    <a:pt x="16031" y="7918"/>
                  </a:cubicBezTo>
                  <a:cubicBezTo>
                    <a:pt x="16309" y="7667"/>
                    <a:pt x="16673" y="6058"/>
                    <a:pt x="15682" y="3462"/>
                  </a:cubicBezTo>
                  <a:cubicBezTo>
                    <a:pt x="14690" y="868"/>
                    <a:pt x="13512" y="0"/>
                    <a:pt x="127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2" name="Google Shape;1363;p34">
              <a:extLst>
                <a:ext uri="{FF2B5EF4-FFF2-40B4-BE49-F238E27FC236}">
                  <a16:creationId xmlns:a16="http://schemas.microsoft.com/office/drawing/2014/main" id="{2F55BC8C-3BE3-C310-835A-AE5B81332A23}"/>
                </a:ext>
              </a:extLst>
            </p:cNvPr>
            <p:cNvSpPr/>
            <p:nvPr/>
          </p:nvSpPr>
          <p:spPr>
            <a:xfrm>
              <a:off x="776629" y="4613344"/>
              <a:ext cx="143839" cy="192844"/>
            </a:xfrm>
            <a:custGeom>
              <a:avLst/>
              <a:gdLst/>
              <a:ahLst/>
              <a:cxnLst/>
              <a:rect l="l" t="t" r="r" b="b"/>
              <a:pathLst>
                <a:path w="3487" h="4675" extrusionOk="0">
                  <a:moveTo>
                    <a:pt x="951" y="0"/>
                  </a:moveTo>
                  <a:cubicBezTo>
                    <a:pt x="710" y="0"/>
                    <a:pt x="465" y="25"/>
                    <a:pt x="350" y="86"/>
                  </a:cubicBezTo>
                  <a:cubicBezTo>
                    <a:pt x="105" y="217"/>
                    <a:pt x="0" y="1296"/>
                    <a:pt x="628" y="1857"/>
                  </a:cubicBezTo>
                  <a:cubicBezTo>
                    <a:pt x="628" y="1857"/>
                    <a:pt x="960" y="2019"/>
                    <a:pt x="1152" y="2089"/>
                  </a:cubicBezTo>
                  <a:cubicBezTo>
                    <a:pt x="1342" y="2161"/>
                    <a:pt x="1702" y="2627"/>
                    <a:pt x="1757" y="2857"/>
                  </a:cubicBezTo>
                  <a:cubicBezTo>
                    <a:pt x="1812" y="3085"/>
                    <a:pt x="1734" y="4014"/>
                    <a:pt x="2009" y="4320"/>
                  </a:cubicBezTo>
                  <a:cubicBezTo>
                    <a:pt x="2235" y="4573"/>
                    <a:pt x="2474" y="4675"/>
                    <a:pt x="2708" y="4675"/>
                  </a:cubicBezTo>
                  <a:cubicBezTo>
                    <a:pt x="2757" y="4675"/>
                    <a:pt x="2807" y="4670"/>
                    <a:pt x="2856" y="4661"/>
                  </a:cubicBezTo>
                  <a:cubicBezTo>
                    <a:pt x="3134" y="4612"/>
                    <a:pt x="3190" y="4278"/>
                    <a:pt x="3183" y="3963"/>
                  </a:cubicBezTo>
                  <a:cubicBezTo>
                    <a:pt x="3176" y="3647"/>
                    <a:pt x="3487" y="1948"/>
                    <a:pt x="3265" y="1672"/>
                  </a:cubicBezTo>
                  <a:cubicBezTo>
                    <a:pt x="3042" y="1395"/>
                    <a:pt x="1693" y="165"/>
                    <a:pt x="1561" y="77"/>
                  </a:cubicBezTo>
                  <a:cubicBezTo>
                    <a:pt x="1491" y="32"/>
                    <a:pt x="1223" y="0"/>
                    <a:pt x="951"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3" name="Google Shape;1364;p34">
              <a:extLst>
                <a:ext uri="{FF2B5EF4-FFF2-40B4-BE49-F238E27FC236}">
                  <a16:creationId xmlns:a16="http://schemas.microsoft.com/office/drawing/2014/main" id="{D36AF811-32BE-8B65-F583-2662EF60710D}"/>
                </a:ext>
              </a:extLst>
            </p:cNvPr>
            <p:cNvSpPr/>
            <p:nvPr/>
          </p:nvSpPr>
          <p:spPr>
            <a:xfrm>
              <a:off x="833636" y="4613715"/>
              <a:ext cx="81469" cy="172590"/>
            </a:xfrm>
            <a:custGeom>
              <a:avLst/>
              <a:gdLst/>
              <a:ahLst/>
              <a:cxnLst/>
              <a:rect l="l" t="t" r="r" b="b"/>
              <a:pathLst>
                <a:path w="1975" h="4184" extrusionOk="0">
                  <a:moveTo>
                    <a:pt x="3" y="0"/>
                  </a:moveTo>
                  <a:cubicBezTo>
                    <a:pt x="2" y="0"/>
                    <a:pt x="2" y="1"/>
                    <a:pt x="2" y="1"/>
                  </a:cubicBezTo>
                  <a:cubicBezTo>
                    <a:pt x="1" y="4"/>
                    <a:pt x="2" y="4"/>
                    <a:pt x="2" y="4"/>
                  </a:cubicBezTo>
                  <a:cubicBezTo>
                    <a:pt x="142" y="36"/>
                    <a:pt x="338" y="191"/>
                    <a:pt x="564" y="372"/>
                  </a:cubicBezTo>
                  <a:cubicBezTo>
                    <a:pt x="651" y="441"/>
                    <a:pt x="742" y="513"/>
                    <a:pt x="838" y="585"/>
                  </a:cubicBezTo>
                  <a:cubicBezTo>
                    <a:pt x="925" y="653"/>
                    <a:pt x="1235" y="894"/>
                    <a:pt x="1509" y="1199"/>
                  </a:cubicBezTo>
                  <a:cubicBezTo>
                    <a:pt x="1635" y="1338"/>
                    <a:pt x="1733" y="1471"/>
                    <a:pt x="1804" y="1594"/>
                  </a:cubicBezTo>
                  <a:cubicBezTo>
                    <a:pt x="1886" y="1736"/>
                    <a:pt x="1932" y="1867"/>
                    <a:pt x="1939" y="1982"/>
                  </a:cubicBezTo>
                  <a:cubicBezTo>
                    <a:pt x="1970" y="2468"/>
                    <a:pt x="1724" y="4167"/>
                    <a:pt x="1722" y="4184"/>
                  </a:cubicBezTo>
                  <a:cubicBezTo>
                    <a:pt x="1726" y="4166"/>
                    <a:pt x="1975" y="2468"/>
                    <a:pt x="1941" y="1982"/>
                  </a:cubicBezTo>
                  <a:cubicBezTo>
                    <a:pt x="1934" y="1866"/>
                    <a:pt x="1889" y="1735"/>
                    <a:pt x="1805" y="1592"/>
                  </a:cubicBezTo>
                  <a:cubicBezTo>
                    <a:pt x="1735" y="1468"/>
                    <a:pt x="1635" y="1337"/>
                    <a:pt x="1511" y="1197"/>
                  </a:cubicBezTo>
                  <a:cubicBezTo>
                    <a:pt x="1237" y="892"/>
                    <a:pt x="926" y="650"/>
                    <a:pt x="839" y="583"/>
                  </a:cubicBezTo>
                  <a:cubicBezTo>
                    <a:pt x="742" y="511"/>
                    <a:pt x="651" y="438"/>
                    <a:pt x="565" y="370"/>
                  </a:cubicBezTo>
                  <a:cubicBezTo>
                    <a:pt x="340" y="190"/>
                    <a:pt x="143" y="35"/>
                    <a:pt x="5" y="1"/>
                  </a:cubicBezTo>
                  <a:cubicBezTo>
                    <a:pt x="4" y="0"/>
                    <a:pt x="4" y="0"/>
                    <a:pt x="3" y="0"/>
                  </a:cubicBezTo>
                  <a:close/>
                  <a:moveTo>
                    <a:pt x="1723" y="4183"/>
                  </a:moveTo>
                  <a:cubicBezTo>
                    <a:pt x="1723" y="4183"/>
                    <a:pt x="1723" y="4183"/>
                    <a:pt x="1722" y="4184"/>
                  </a:cubicBezTo>
                  <a:cubicBezTo>
                    <a:pt x="1723" y="4184"/>
                    <a:pt x="1723" y="4183"/>
                    <a:pt x="1723" y="4183"/>
                  </a:cubicBezTo>
                  <a:close/>
                </a:path>
              </a:pathLst>
            </a:custGeom>
            <a:solidFill>
              <a:srgbClr val="862F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4" name="Google Shape;1365;p34">
              <a:extLst>
                <a:ext uri="{FF2B5EF4-FFF2-40B4-BE49-F238E27FC236}">
                  <a16:creationId xmlns:a16="http://schemas.microsoft.com/office/drawing/2014/main" id="{A0BC3020-F1FF-7D6A-C860-4C65C5F0E01E}"/>
                </a:ext>
              </a:extLst>
            </p:cNvPr>
            <p:cNvSpPr/>
            <p:nvPr/>
          </p:nvSpPr>
          <p:spPr>
            <a:xfrm>
              <a:off x="104089" y="4726493"/>
              <a:ext cx="678439" cy="356606"/>
            </a:xfrm>
            <a:custGeom>
              <a:avLst/>
              <a:gdLst/>
              <a:ahLst/>
              <a:cxnLst/>
              <a:rect l="l" t="t" r="r" b="b"/>
              <a:pathLst>
                <a:path w="16447" h="8645" extrusionOk="0">
                  <a:moveTo>
                    <a:pt x="15747" y="1"/>
                  </a:moveTo>
                  <a:cubicBezTo>
                    <a:pt x="14562" y="512"/>
                    <a:pt x="3985" y="5060"/>
                    <a:pt x="2601" y="5198"/>
                  </a:cubicBezTo>
                  <a:cubicBezTo>
                    <a:pt x="2435" y="5215"/>
                    <a:pt x="2273" y="5224"/>
                    <a:pt x="2118" y="5224"/>
                  </a:cubicBezTo>
                  <a:cubicBezTo>
                    <a:pt x="1079" y="5224"/>
                    <a:pt x="325" y="4798"/>
                    <a:pt x="442" y="3085"/>
                  </a:cubicBezTo>
                  <a:lnTo>
                    <a:pt x="442" y="3085"/>
                  </a:lnTo>
                  <a:cubicBezTo>
                    <a:pt x="37" y="4191"/>
                    <a:pt x="1" y="5410"/>
                    <a:pt x="255" y="6238"/>
                  </a:cubicBezTo>
                  <a:cubicBezTo>
                    <a:pt x="666" y="7574"/>
                    <a:pt x="1478" y="8644"/>
                    <a:pt x="3054" y="8644"/>
                  </a:cubicBezTo>
                  <a:cubicBezTo>
                    <a:pt x="3075" y="8644"/>
                    <a:pt x="3095" y="8644"/>
                    <a:pt x="3116" y="8644"/>
                  </a:cubicBezTo>
                  <a:cubicBezTo>
                    <a:pt x="4734" y="8615"/>
                    <a:pt x="15593" y="4053"/>
                    <a:pt x="15871" y="3803"/>
                  </a:cubicBezTo>
                  <a:cubicBezTo>
                    <a:pt x="16122" y="3573"/>
                    <a:pt x="16447" y="2212"/>
                    <a:pt x="15747" y="1"/>
                  </a:cubicBezTo>
                  <a:close/>
                </a:path>
              </a:pathLst>
            </a:custGeom>
            <a:solidFill>
              <a:srgbClr val="D9E6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5" name="Google Shape;1366;p34">
              <a:extLst>
                <a:ext uri="{FF2B5EF4-FFF2-40B4-BE49-F238E27FC236}">
                  <a16:creationId xmlns:a16="http://schemas.microsoft.com/office/drawing/2014/main" id="{CA984EB1-F0BC-AEA8-CEA2-C4C76FE78EC4}"/>
                </a:ext>
              </a:extLst>
            </p:cNvPr>
            <p:cNvSpPr/>
            <p:nvPr/>
          </p:nvSpPr>
          <p:spPr>
            <a:xfrm>
              <a:off x="370358" y="4025243"/>
              <a:ext cx="206704" cy="435930"/>
            </a:xfrm>
            <a:custGeom>
              <a:avLst/>
              <a:gdLst/>
              <a:ahLst/>
              <a:cxnLst/>
              <a:rect l="l" t="t" r="r" b="b"/>
              <a:pathLst>
                <a:path w="5011" h="10568" extrusionOk="0">
                  <a:moveTo>
                    <a:pt x="0" y="0"/>
                  </a:moveTo>
                  <a:cubicBezTo>
                    <a:pt x="0" y="1"/>
                    <a:pt x="964" y="1321"/>
                    <a:pt x="1781" y="2450"/>
                  </a:cubicBezTo>
                  <a:cubicBezTo>
                    <a:pt x="2598" y="3580"/>
                    <a:pt x="4777" y="6070"/>
                    <a:pt x="4982" y="10568"/>
                  </a:cubicBezTo>
                  <a:cubicBezTo>
                    <a:pt x="4982" y="10568"/>
                    <a:pt x="5010" y="7007"/>
                    <a:pt x="4083" y="5202"/>
                  </a:cubicBezTo>
                  <a:cubicBezTo>
                    <a:pt x="3159" y="3401"/>
                    <a:pt x="1" y="1"/>
                    <a:pt x="0"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6" name="Google Shape;1367;p34">
              <a:extLst>
                <a:ext uri="{FF2B5EF4-FFF2-40B4-BE49-F238E27FC236}">
                  <a16:creationId xmlns:a16="http://schemas.microsoft.com/office/drawing/2014/main" id="{F42E4CDC-F9DD-DF17-35ED-E48E4B98EB40}"/>
                </a:ext>
              </a:extLst>
            </p:cNvPr>
            <p:cNvSpPr/>
            <p:nvPr/>
          </p:nvSpPr>
          <p:spPr>
            <a:xfrm>
              <a:off x="102109" y="4678313"/>
              <a:ext cx="284584" cy="179314"/>
            </a:xfrm>
            <a:custGeom>
              <a:avLst/>
              <a:gdLst/>
              <a:ahLst/>
              <a:cxnLst/>
              <a:rect l="l" t="t" r="r" b="b"/>
              <a:pathLst>
                <a:path w="6899" h="4347" extrusionOk="0">
                  <a:moveTo>
                    <a:pt x="6898" y="1"/>
                  </a:moveTo>
                  <a:lnTo>
                    <a:pt x="6898" y="1"/>
                  </a:lnTo>
                  <a:cubicBezTo>
                    <a:pt x="6898" y="1"/>
                    <a:pt x="2728" y="1368"/>
                    <a:pt x="1364" y="2031"/>
                  </a:cubicBezTo>
                  <a:cubicBezTo>
                    <a:pt x="1" y="2695"/>
                    <a:pt x="442" y="4346"/>
                    <a:pt x="442" y="4346"/>
                  </a:cubicBezTo>
                  <a:cubicBezTo>
                    <a:pt x="442" y="4346"/>
                    <a:pt x="788" y="3280"/>
                    <a:pt x="1341" y="2892"/>
                  </a:cubicBezTo>
                  <a:cubicBezTo>
                    <a:pt x="1896" y="2505"/>
                    <a:pt x="4185" y="1087"/>
                    <a:pt x="6898"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7" name="Google Shape;1368;p34">
              <a:extLst>
                <a:ext uri="{FF2B5EF4-FFF2-40B4-BE49-F238E27FC236}">
                  <a16:creationId xmlns:a16="http://schemas.microsoft.com/office/drawing/2014/main" id="{E0B0A8F2-2A82-0F6C-4053-40ADEA1CB9BE}"/>
                </a:ext>
              </a:extLst>
            </p:cNvPr>
            <p:cNvSpPr/>
            <p:nvPr/>
          </p:nvSpPr>
          <p:spPr>
            <a:xfrm>
              <a:off x="466883" y="4887244"/>
              <a:ext cx="473261" cy="131794"/>
            </a:xfrm>
            <a:custGeom>
              <a:avLst/>
              <a:gdLst/>
              <a:ahLst/>
              <a:cxnLst/>
              <a:rect l="l" t="t" r="r" b="b"/>
              <a:pathLst>
                <a:path w="11473" h="3195" extrusionOk="0">
                  <a:moveTo>
                    <a:pt x="11472" y="1"/>
                  </a:moveTo>
                  <a:lnTo>
                    <a:pt x="11472" y="1"/>
                  </a:lnTo>
                  <a:cubicBezTo>
                    <a:pt x="11472" y="1"/>
                    <a:pt x="11252" y="100"/>
                    <a:pt x="10902" y="249"/>
                  </a:cubicBezTo>
                  <a:lnTo>
                    <a:pt x="10902" y="249"/>
                  </a:lnTo>
                  <a:cubicBezTo>
                    <a:pt x="11294" y="98"/>
                    <a:pt x="11472" y="1"/>
                    <a:pt x="11472" y="1"/>
                  </a:cubicBezTo>
                  <a:close/>
                  <a:moveTo>
                    <a:pt x="10902" y="249"/>
                  </a:moveTo>
                  <a:lnTo>
                    <a:pt x="10902" y="249"/>
                  </a:lnTo>
                  <a:cubicBezTo>
                    <a:pt x="10531" y="392"/>
                    <a:pt x="9969" y="583"/>
                    <a:pt x="9187" y="788"/>
                  </a:cubicBezTo>
                  <a:cubicBezTo>
                    <a:pt x="7984" y="1101"/>
                    <a:pt x="5936" y="1141"/>
                    <a:pt x="4981" y="1141"/>
                  </a:cubicBezTo>
                  <a:cubicBezTo>
                    <a:pt x="4660" y="1141"/>
                    <a:pt x="4462" y="1136"/>
                    <a:pt x="4462" y="1136"/>
                  </a:cubicBezTo>
                  <a:cubicBezTo>
                    <a:pt x="4462" y="1136"/>
                    <a:pt x="1522" y="2567"/>
                    <a:pt x="1" y="3181"/>
                  </a:cubicBezTo>
                  <a:cubicBezTo>
                    <a:pt x="1" y="3181"/>
                    <a:pt x="137" y="3194"/>
                    <a:pt x="365" y="3194"/>
                  </a:cubicBezTo>
                  <a:cubicBezTo>
                    <a:pt x="774" y="3194"/>
                    <a:pt x="1477" y="3150"/>
                    <a:pt x="2226" y="2904"/>
                  </a:cubicBezTo>
                  <a:cubicBezTo>
                    <a:pt x="3395" y="2523"/>
                    <a:pt x="4462" y="1938"/>
                    <a:pt x="4462" y="1938"/>
                  </a:cubicBezTo>
                  <a:cubicBezTo>
                    <a:pt x="4462" y="1938"/>
                    <a:pt x="6000" y="1809"/>
                    <a:pt x="7530" y="1447"/>
                  </a:cubicBezTo>
                  <a:cubicBezTo>
                    <a:pt x="8598" y="1196"/>
                    <a:pt x="10094" y="591"/>
                    <a:pt x="10902" y="249"/>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8" name="Google Shape;1369;p34">
              <a:extLst>
                <a:ext uri="{FF2B5EF4-FFF2-40B4-BE49-F238E27FC236}">
                  <a16:creationId xmlns:a16="http://schemas.microsoft.com/office/drawing/2014/main" id="{2375DB74-8BBA-F00D-9EF6-8CDBF76162E7}"/>
                </a:ext>
              </a:extLst>
            </p:cNvPr>
            <p:cNvSpPr/>
            <p:nvPr/>
          </p:nvSpPr>
          <p:spPr>
            <a:xfrm>
              <a:off x="1219571" y="3977516"/>
              <a:ext cx="144952" cy="242138"/>
            </a:xfrm>
            <a:custGeom>
              <a:avLst/>
              <a:gdLst/>
              <a:ahLst/>
              <a:cxnLst/>
              <a:rect l="l" t="t" r="r" b="b"/>
              <a:pathLst>
                <a:path w="3514" h="5870" extrusionOk="0">
                  <a:moveTo>
                    <a:pt x="0" y="1"/>
                  </a:moveTo>
                  <a:lnTo>
                    <a:pt x="0" y="1"/>
                  </a:lnTo>
                  <a:cubicBezTo>
                    <a:pt x="1965" y="2620"/>
                    <a:pt x="2754" y="4433"/>
                    <a:pt x="2796" y="4953"/>
                  </a:cubicBezTo>
                  <a:cubicBezTo>
                    <a:pt x="2840" y="5470"/>
                    <a:pt x="2630" y="5870"/>
                    <a:pt x="2630" y="5870"/>
                  </a:cubicBezTo>
                  <a:cubicBezTo>
                    <a:pt x="2630" y="5870"/>
                    <a:pt x="3513" y="5576"/>
                    <a:pt x="3206" y="4419"/>
                  </a:cubicBezTo>
                  <a:cubicBezTo>
                    <a:pt x="2899" y="3263"/>
                    <a:pt x="1" y="1"/>
                    <a:pt x="0"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9" name="Google Shape;1370;p34">
              <a:extLst>
                <a:ext uri="{FF2B5EF4-FFF2-40B4-BE49-F238E27FC236}">
                  <a16:creationId xmlns:a16="http://schemas.microsoft.com/office/drawing/2014/main" id="{C62E74F5-9475-E988-A40A-B120327F21BD}"/>
                </a:ext>
              </a:extLst>
            </p:cNvPr>
            <p:cNvSpPr/>
            <p:nvPr/>
          </p:nvSpPr>
          <p:spPr>
            <a:xfrm>
              <a:off x="200201" y="4641971"/>
              <a:ext cx="167846" cy="39518"/>
            </a:xfrm>
            <a:custGeom>
              <a:avLst/>
              <a:gdLst/>
              <a:ahLst/>
              <a:cxnLst/>
              <a:rect l="l" t="t" r="r" b="b"/>
              <a:pathLst>
                <a:path w="4069" h="958" extrusionOk="0">
                  <a:moveTo>
                    <a:pt x="1673" y="1"/>
                  </a:moveTo>
                  <a:cubicBezTo>
                    <a:pt x="1633" y="1"/>
                    <a:pt x="1593" y="2"/>
                    <a:pt x="1553" y="4"/>
                  </a:cubicBezTo>
                  <a:cubicBezTo>
                    <a:pt x="332" y="75"/>
                    <a:pt x="0" y="720"/>
                    <a:pt x="0" y="720"/>
                  </a:cubicBezTo>
                  <a:cubicBezTo>
                    <a:pt x="0" y="720"/>
                    <a:pt x="767" y="507"/>
                    <a:pt x="1779" y="507"/>
                  </a:cubicBezTo>
                  <a:cubicBezTo>
                    <a:pt x="2483" y="507"/>
                    <a:pt x="3305" y="610"/>
                    <a:pt x="4069" y="958"/>
                  </a:cubicBezTo>
                  <a:cubicBezTo>
                    <a:pt x="4069" y="958"/>
                    <a:pt x="2860" y="1"/>
                    <a:pt x="1673"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0" name="Google Shape;1371;p34">
              <a:extLst>
                <a:ext uri="{FF2B5EF4-FFF2-40B4-BE49-F238E27FC236}">
                  <a16:creationId xmlns:a16="http://schemas.microsoft.com/office/drawing/2014/main" id="{249F400E-29B8-0198-89D8-1B4554E3DF84}"/>
                </a:ext>
              </a:extLst>
            </p:cNvPr>
            <p:cNvSpPr/>
            <p:nvPr/>
          </p:nvSpPr>
          <p:spPr>
            <a:xfrm>
              <a:off x="853973" y="4569660"/>
              <a:ext cx="99619" cy="186697"/>
            </a:xfrm>
            <a:custGeom>
              <a:avLst/>
              <a:gdLst/>
              <a:ahLst/>
              <a:cxnLst/>
              <a:rect l="l" t="t" r="r" b="b"/>
              <a:pathLst>
                <a:path w="2415" h="4526" extrusionOk="0">
                  <a:moveTo>
                    <a:pt x="2" y="1"/>
                  </a:moveTo>
                  <a:cubicBezTo>
                    <a:pt x="0" y="1"/>
                    <a:pt x="0" y="2"/>
                    <a:pt x="0" y="2"/>
                  </a:cubicBezTo>
                  <a:cubicBezTo>
                    <a:pt x="0" y="4"/>
                    <a:pt x="2" y="4"/>
                    <a:pt x="2" y="4"/>
                  </a:cubicBezTo>
                  <a:cubicBezTo>
                    <a:pt x="178" y="29"/>
                    <a:pt x="672" y="361"/>
                    <a:pt x="1177" y="789"/>
                  </a:cubicBezTo>
                  <a:cubicBezTo>
                    <a:pt x="1438" y="1011"/>
                    <a:pt x="1675" y="1238"/>
                    <a:pt x="1863" y="1443"/>
                  </a:cubicBezTo>
                  <a:cubicBezTo>
                    <a:pt x="2077" y="1678"/>
                    <a:pt x="2218" y="1877"/>
                    <a:pt x="2282" y="2034"/>
                  </a:cubicBezTo>
                  <a:cubicBezTo>
                    <a:pt x="2344" y="2186"/>
                    <a:pt x="2383" y="2412"/>
                    <a:pt x="2399" y="2704"/>
                  </a:cubicBezTo>
                  <a:cubicBezTo>
                    <a:pt x="2411" y="2938"/>
                    <a:pt x="2409" y="3216"/>
                    <a:pt x="2392" y="3529"/>
                  </a:cubicBezTo>
                  <a:cubicBezTo>
                    <a:pt x="2362" y="4063"/>
                    <a:pt x="2299" y="4521"/>
                    <a:pt x="2299" y="4525"/>
                  </a:cubicBezTo>
                  <a:cubicBezTo>
                    <a:pt x="2300" y="4521"/>
                    <a:pt x="2363" y="4064"/>
                    <a:pt x="2395" y="3531"/>
                  </a:cubicBezTo>
                  <a:cubicBezTo>
                    <a:pt x="2413" y="3217"/>
                    <a:pt x="2414" y="2941"/>
                    <a:pt x="2402" y="2705"/>
                  </a:cubicBezTo>
                  <a:cubicBezTo>
                    <a:pt x="2387" y="2413"/>
                    <a:pt x="2348" y="2186"/>
                    <a:pt x="2286" y="2034"/>
                  </a:cubicBezTo>
                  <a:cubicBezTo>
                    <a:pt x="2221" y="1877"/>
                    <a:pt x="2080" y="1678"/>
                    <a:pt x="1864" y="1441"/>
                  </a:cubicBezTo>
                  <a:cubicBezTo>
                    <a:pt x="1678" y="1237"/>
                    <a:pt x="1441" y="1010"/>
                    <a:pt x="1178" y="787"/>
                  </a:cubicBezTo>
                  <a:cubicBezTo>
                    <a:pt x="673" y="356"/>
                    <a:pt x="178" y="26"/>
                    <a:pt x="2" y="1"/>
                  </a:cubicBezTo>
                  <a:close/>
                </a:path>
              </a:pathLst>
            </a:custGeom>
            <a:solidFill>
              <a:srgbClr val="862F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1" name="Google Shape;1372;p34">
              <a:extLst>
                <a:ext uri="{FF2B5EF4-FFF2-40B4-BE49-F238E27FC236}">
                  <a16:creationId xmlns:a16="http://schemas.microsoft.com/office/drawing/2014/main" id="{2D68C803-5CBD-F0B5-4120-331D29E675B3}"/>
                </a:ext>
              </a:extLst>
            </p:cNvPr>
            <p:cNvSpPr/>
            <p:nvPr/>
          </p:nvSpPr>
          <p:spPr>
            <a:xfrm>
              <a:off x="1405361" y="4320098"/>
              <a:ext cx="178530" cy="113726"/>
            </a:xfrm>
            <a:custGeom>
              <a:avLst/>
              <a:gdLst/>
              <a:ahLst/>
              <a:cxnLst/>
              <a:rect l="l" t="t" r="r" b="b"/>
              <a:pathLst>
                <a:path w="4328" h="2757" extrusionOk="0">
                  <a:moveTo>
                    <a:pt x="2414" y="0"/>
                  </a:moveTo>
                  <a:cubicBezTo>
                    <a:pt x="1905" y="0"/>
                    <a:pt x="1419" y="246"/>
                    <a:pt x="1087" y="654"/>
                  </a:cubicBezTo>
                  <a:cubicBezTo>
                    <a:pt x="516" y="1358"/>
                    <a:pt x="1" y="2601"/>
                    <a:pt x="1" y="2601"/>
                  </a:cubicBezTo>
                  <a:lnTo>
                    <a:pt x="3477" y="2756"/>
                  </a:lnTo>
                  <a:cubicBezTo>
                    <a:pt x="3477" y="2756"/>
                    <a:pt x="4328" y="1111"/>
                    <a:pt x="3510" y="420"/>
                  </a:cubicBezTo>
                  <a:cubicBezTo>
                    <a:pt x="3166" y="130"/>
                    <a:pt x="2784" y="0"/>
                    <a:pt x="2414" y="0"/>
                  </a:cubicBezTo>
                  <a:close/>
                </a:path>
              </a:pathLst>
            </a:custGeom>
            <a:solidFill>
              <a:srgbClr val="F050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2" name="Google Shape;1373;p34">
              <a:extLst>
                <a:ext uri="{FF2B5EF4-FFF2-40B4-BE49-F238E27FC236}">
                  <a16:creationId xmlns:a16="http://schemas.microsoft.com/office/drawing/2014/main" id="{BB75E058-25B8-F34B-B11D-CCE459314BA3}"/>
                </a:ext>
              </a:extLst>
            </p:cNvPr>
            <p:cNvSpPr/>
            <p:nvPr/>
          </p:nvSpPr>
          <p:spPr>
            <a:xfrm>
              <a:off x="930367" y="4380570"/>
              <a:ext cx="868395" cy="704426"/>
            </a:xfrm>
            <a:custGeom>
              <a:avLst/>
              <a:gdLst/>
              <a:ahLst/>
              <a:cxnLst/>
              <a:rect l="l" t="t" r="r" b="b"/>
              <a:pathLst>
                <a:path w="21052" h="17077" extrusionOk="0">
                  <a:moveTo>
                    <a:pt x="8659" y="1"/>
                  </a:moveTo>
                  <a:lnTo>
                    <a:pt x="1" y="17076"/>
                  </a:lnTo>
                  <a:lnTo>
                    <a:pt x="12633" y="16903"/>
                  </a:lnTo>
                  <a:lnTo>
                    <a:pt x="21052" y="1061"/>
                  </a:lnTo>
                  <a:lnTo>
                    <a:pt x="865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3" name="Google Shape;1374;p34">
              <a:extLst>
                <a:ext uri="{FF2B5EF4-FFF2-40B4-BE49-F238E27FC236}">
                  <a16:creationId xmlns:a16="http://schemas.microsoft.com/office/drawing/2014/main" id="{9C60AFB9-695B-F225-27C4-D93DEEC7E2B8}"/>
                </a:ext>
              </a:extLst>
            </p:cNvPr>
            <p:cNvSpPr/>
            <p:nvPr/>
          </p:nvSpPr>
          <p:spPr>
            <a:xfrm>
              <a:off x="941959" y="4397194"/>
              <a:ext cx="868354" cy="704426"/>
            </a:xfrm>
            <a:custGeom>
              <a:avLst/>
              <a:gdLst/>
              <a:ahLst/>
              <a:cxnLst/>
              <a:rect l="l" t="t" r="r" b="b"/>
              <a:pathLst>
                <a:path w="21051" h="17077" extrusionOk="0">
                  <a:moveTo>
                    <a:pt x="8657" y="0"/>
                  </a:moveTo>
                  <a:lnTo>
                    <a:pt x="1" y="17077"/>
                  </a:lnTo>
                  <a:lnTo>
                    <a:pt x="1" y="17077"/>
                  </a:lnTo>
                  <a:lnTo>
                    <a:pt x="12633" y="16902"/>
                  </a:lnTo>
                  <a:lnTo>
                    <a:pt x="21050" y="1058"/>
                  </a:lnTo>
                  <a:lnTo>
                    <a:pt x="8657" y="0"/>
                  </a:lnTo>
                  <a:close/>
                </a:path>
              </a:pathLst>
            </a:custGeom>
            <a:solidFill>
              <a:srgbClr val="FEB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4" name="Google Shape;1375;p34">
              <a:extLst>
                <a:ext uri="{FF2B5EF4-FFF2-40B4-BE49-F238E27FC236}">
                  <a16:creationId xmlns:a16="http://schemas.microsoft.com/office/drawing/2014/main" id="{FB97F914-6400-F379-7323-FA13C6C4155D}"/>
                </a:ext>
              </a:extLst>
            </p:cNvPr>
            <p:cNvSpPr/>
            <p:nvPr/>
          </p:nvSpPr>
          <p:spPr>
            <a:xfrm>
              <a:off x="930450" y="4380653"/>
              <a:ext cx="368651" cy="720967"/>
            </a:xfrm>
            <a:custGeom>
              <a:avLst/>
              <a:gdLst/>
              <a:ahLst/>
              <a:cxnLst/>
              <a:rect l="l" t="t" r="r" b="b"/>
              <a:pathLst>
                <a:path w="8937" h="17478" extrusionOk="0">
                  <a:moveTo>
                    <a:pt x="8657" y="0"/>
                  </a:moveTo>
                  <a:lnTo>
                    <a:pt x="0" y="17076"/>
                  </a:lnTo>
                  <a:lnTo>
                    <a:pt x="280" y="17478"/>
                  </a:lnTo>
                  <a:lnTo>
                    <a:pt x="8936" y="402"/>
                  </a:lnTo>
                  <a:lnTo>
                    <a:pt x="8657" y="0"/>
                  </a:lnTo>
                  <a:close/>
                </a:path>
              </a:pathLst>
            </a:custGeom>
            <a:solidFill>
              <a:srgbClr val="FEB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5" name="Google Shape;1376;p34">
              <a:extLst>
                <a:ext uri="{FF2B5EF4-FFF2-40B4-BE49-F238E27FC236}">
                  <a16:creationId xmlns:a16="http://schemas.microsoft.com/office/drawing/2014/main" id="{0FC165C5-92BA-F24F-D69E-BE3ED3F8EF62}"/>
                </a:ext>
              </a:extLst>
            </p:cNvPr>
            <p:cNvSpPr/>
            <p:nvPr/>
          </p:nvSpPr>
          <p:spPr>
            <a:xfrm>
              <a:off x="1488068" y="4342661"/>
              <a:ext cx="40508" cy="40466"/>
            </a:xfrm>
            <a:custGeom>
              <a:avLst/>
              <a:gdLst/>
              <a:ahLst/>
              <a:cxnLst/>
              <a:rect l="l" t="t" r="r" b="b"/>
              <a:pathLst>
                <a:path w="982" h="981" extrusionOk="0">
                  <a:moveTo>
                    <a:pt x="492" y="0"/>
                  </a:moveTo>
                  <a:cubicBezTo>
                    <a:pt x="219" y="0"/>
                    <a:pt x="1" y="217"/>
                    <a:pt x="1" y="490"/>
                  </a:cubicBezTo>
                  <a:cubicBezTo>
                    <a:pt x="1" y="762"/>
                    <a:pt x="221" y="981"/>
                    <a:pt x="492" y="981"/>
                  </a:cubicBezTo>
                  <a:cubicBezTo>
                    <a:pt x="763" y="981"/>
                    <a:pt x="981" y="759"/>
                    <a:pt x="981" y="490"/>
                  </a:cubicBezTo>
                  <a:cubicBezTo>
                    <a:pt x="981" y="220"/>
                    <a:pt x="763" y="0"/>
                    <a:pt x="4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6" name="Google Shape;1377;p34">
              <a:extLst>
                <a:ext uri="{FF2B5EF4-FFF2-40B4-BE49-F238E27FC236}">
                  <a16:creationId xmlns:a16="http://schemas.microsoft.com/office/drawing/2014/main" id="{2F5CA45F-6067-CD6C-1EDC-25387E8DC337}"/>
                </a:ext>
              </a:extLst>
            </p:cNvPr>
            <p:cNvSpPr/>
            <p:nvPr/>
          </p:nvSpPr>
          <p:spPr>
            <a:xfrm>
              <a:off x="1579478" y="4596844"/>
              <a:ext cx="146685" cy="151470"/>
            </a:xfrm>
            <a:custGeom>
              <a:avLst/>
              <a:gdLst/>
              <a:ahLst/>
              <a:cxnLst/>
              <a:rect l="l" t="t" r="r" b="b"/>
              <a:pathLst>
                <a:path w="3556" h="3672" extrusionOk="0">
                  <a:moveTo>
                    <a:pt x="504" y="1"/>
                  </a:moveTo>
                  <a:cubicBezTo>
                    <a:pt x="196" y="1"/>
                    <a:pt x="0" y="584"/>
                    <a:pt x="107" y="874"/>
                  </a:cubicBezTo>
                  <a:cubicBezTo>
                    <a:pt x="226" y="1191"/>
                    <a:pt x="676" y="1340"/>
                    <a:pt x="1174" y="1712"/>
                  </a:cubicBezTo>
                  <a:cubicBezTo>
                    <a:pt x="1674" y="2084"/>
                    <a:pt x="1896" y="2327"/>
                    <a:pt x="1914" y="2700"/>
                  </a:cubicBezTo>
                  <a:cubicBezTo>
                    <a:pt x="1934" y="3072"/>
                    <a:pt x="2171" y="3552"/>
                    <a:pt x="2323" y="3610"/>
                  </a:cubicBezTo>
                  <a:cubicBezTo>
                    <a:pt x="2481" y="3666"/>
                    <a:pt x="2679" y="3672"/>
                    <a:pt x="2679" y="3672"/>
                  </a:cubicBezTo>
                  <a:cubicBezTo>
                    <a:pt x="3235" y="3432"/>
                    <a:pt x="3476" y="3119"/>
                    <a:pt x="3517" y="2670"/>
                  </a:cubicBezTo>
                  <a:cubicBezTo>
                    <a:pt x="3555" y="2218"/>
                    <a:pt x="3365" y="1522"/>
                    <a:pt x="3232" y="1163"/>
                  </a:cubicBezTo>
                  <a:cubicBezTo>
                    <a:pt x="3102" y="805"/>
                    <a:pt x="2747" y="523"/>
                    <a:pt x="2407" y="370"/>
                  </a:cubicBezTo>
                  <a:cubicBezTo>
                    <a:pt x="2067" y="216"/>
                    <a:pt x="958" y="147"/>
                    <a:pt x="595" y="18"/>
                  </a:cubicBezTo>
                  <a:cubicBezTo>
                    <a:pt x="564" y="6"/>
                    <a:pt x="533" y="1"/>
                    <a:pt x="504" y="1"/>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7" name="Google Shape;1378;p34">
              <a:extLst>
                <a:ext uri="{FF2B5EF4-FFF2-40B4-BE49-F238E27FC236}">
                  <a16:creationId xmlns:a16="http://schemas.microsoft.com/office/drawing/2014/main" id="{B5B6B13D-027C-ABB0-6E77-520672B5A7EC}"/>
                </a:ext>
              </a:extLst>
            </p:cNvPr>
            <p:cNvSpPr/>
            <p:nvPr/>
          </p:nvSpPr>
          <p:spPr>
            <a:xfrm>
              <a:off x="1534350" y="4687429"/>
              <a:ext cx="162401" cy="105270"/>
            </a:xfrm>
            <a:custGeom>
              <a:avLst/>
              <a:gdLst/>
              <a:ahLst/>
              <a:cxnLst/>
              <a:rect l="l" t="t" r="r" b="b"/>
              <a:pathLst>
                <a:path w="3937" h="2552" extrusionOk="0">
                  <a:moveTo>
                    <a:pt x="2076" y="1"/>
                  </a:moveTo>
                  <a:cubicBezTo>
                    <a:pt x="1618" y="1"/>
                    <a:pt x="1042" y="105"/>
                    <a:pt x="710" y="105"/>
                  </a:cubicBezTo>
                  <a:cubicBezTo>
                    <a:pt x="693" y="105"/>
                    <a:pt x="676" y="105"/>
                    <a:pt x="661" y="104"/>
                  </a:cubicBezTo>
                  <a:cubicBezTo>
                    <a:pt x="655" y="104"/>
                    <a:pt x="649" y="104"/>
                    <a:pt x="643" y="104"/>
                  </a:cubicBezTo>
                  <a:cubicBezTo>
                    <a:pt x="194" y="104"/>
                    <a:pt x="1" y="729"/>
                    <a:pt x="136" y="1006"/>
                  </a:cubicBezTo>
                  <a:cubicBezTo>
                    <a:pt x="275" y="1287"/>
                    <a:pt x="926" y="1512"/>
                    <a:pt x="1221" y="1525"/>
                  </a:cubicBezTo>
                  <a:cubicBezTo>
                    <a:pt x="1516" y="1539"/>
                    <a:pt x="2136" y="1842"/>
                    <a:pt x="2361" y="2037"/>
                  </a:cubicBezTo>
                  <a:cubicBezTo>
                    <a:pt x="2557" y="2210"/>
                    <a:pt x="2978" y="2551"/>
                    <a:pt x="3210" y="2551"/>
                  </a:cubicBezTo>
                  <a:cubicBezTo>
                    <a:pt x="3243" y="2551"/>
                    <a:pt x="3272" y="2544"/>
                    <a:pt x="3296" y="2529"/>
                  </a:cubicBezTo>
                  <a:cubicBezTo>
                    <a:pt x="3755" y="2177"/>
                    <a:pt x="3937" y="1514"/>
                    <a:pt x="3901" y="1281"/>
                  </a:cubicBezTo>
                  <a:cubicBezTo>
                    <a:pt x="3866" y="1048"/>
                    <a:pt x="3014" y="291"/>
                    <a:pt x="2591" y="83"/>
                  </a:cubicBezTo>
                  <a:cubicBezTo>
                    <a:pt x="2465" y="22"/>
                    <a:pt x="2282" y="1"/>
                    <a:pt x="2076" y="1"/>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8" name="Google Shape;1379;p34">
              <a:extLst>
                <a:ext uri="{FF2B5EF4-FFF2-40B4-BE49-F238E27FC236}">
                  <a16:creationId xmlns:a16="http://schemas.microsoft.com/office/drawing/2014/main" id="{689F0D42-9ADC-E6C3-99FB-A1E0F97677F4}"/>
                </a:ext>
              </a:extLst>
            </p:cNvPr>
            <p:cNvSpPr/>
            <p:nvPr/>
          </p:nvSpPr>
          <p:spPr>
            <a:xfrm>
              <a:off x="1489181" y="4778880"/>
              <a:ext cx="149366" cy="87203"/>
            </a:xfrm>
            <a:custGeom>
              <a:avLst/>
              <a:gdLst/>
              <a:ahLst/>
              <a:cxnLst/>
              <a:rect l="l" t="t" r="r" b="b"/>
              <a:pathLst>
                <a:path w="3621" h="2114" extrusionOk="0">
                  <a:moveTo>
                    <a:pt x="920" y="1"/>
                  </a:moveTo>
                  <a:cubicBezTo>
                    <a:pt x="636" y="1"/>
                    <a:pt x="246" y="429"/>
                    <a:pt x="130" y="846"/>
                  </a:cubicBezTo>
                  <a:cubicBezTo>
                    <a:pt x="1" y="1316"/>
                    <a:pt x="628" y="1665"/>
                    <a:pt x="1035" y="1784"/>
                  </a:cubicBezTo>
                  <a:cubicBezTo>
                    <a:pt x="1369" y="1880"/>
                    <a:pt x="2223" y="2114"/>
                    <a:pt x="2710" y="2114"/>
                  </a:cubicBezTo>
                  <a:cubicBezTo>
                    <a:pt x="2817" y="2114"/>
                    <a:pt x="2907" y="2102"/>
                    <a:pt x="2969" y="2076"/>
                  </a:cubicBezTo>
                  <a:cubicBezTo>
                    <a:pt x="3312" y="1929"/>
                    <a:pt x="3621" y="1114"/>
                    <a:pt x="3526" y="695"/>
                  </a:cubicBezTo>
                  <a:cubicBezTo>
                    <a:pt x="3526" y="695"/>
                    <a:pt x="1308" y="157"/>
                    <a:pt x="1025" y="23"/>
                  </a:cubicBezTo>
                  <a:cubicBezTo>
                    <a:pt x="992" y="8"/>
                    <a:pt x="957" y="1"/>
                    <a:pt x="920" y="1"/>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9" name="Google Shape;1380;p34">
              <a:extLst>
                <a:ext uri="{FF2B5EF4-FFF2-40B4-BE49-F238E27FC236}">
                  <a16:creationId xmlns:a16="http://schemas.microsoft.com/office/drawing/2014/main" id="{E398603C-C5DE-AD70-61A6-C656F6A82D31}"/>
                </a:ext>
              </a:extLst>
            </p:cNvPr>
            <p:cNvSpPr/>
            <p:nvPr/>
          </p:nvSpPr>
          <p:spPr>
            <a:xfrm>
              <a:off x="1516076" y="4733835"/>
              <a:ext cx="162236" cy="87203"/>
            </a:xfrm>
            <a:custGeom>
              <a:avLst/>
              <a:gdLst/>
              <a:ahLst/>
              <a:cxnLst/>
              <a:rect l="l" t="t" r="r" b="b"/>
              <a:pathLst>
                <a:path w="3933" h="2114" extrusionOk="0">
                  <a:moveTo>
                    <a:pt x="722" y="0"/>
                  </a:moveTo>
                  <a:cubicBezTo>
                    <a:pt x="429" y="0"/>
                    <a:pt x="56" y="481"/>
                    <a:pt x="29" y="734"/>
                  </a:cubicBezTo>
                  <a:cubicBezTo>
                    <a:pt x="0" y="997"/>
                    <a:pt x="593" y="1599"/>
                    <a:pt x="936" y="1730"/>
                  </a:cubicBezTo>
                  <a:cubicBezTo>
                    <a:pt x="1242" y="1850"/>
                    <a:pt x="2393" y="2113"/>
                    <a:pt x="2957" y="2113"/>
                  </a:cubicBezTo>
                  <a:cubicBezTo>
                    <a:pt x="3019" y="2113"/>
                    <a:pt x="3075" y="2110"/>
                    <a:pt x="3121" y="2103"/>
                  </a:cubicBezTo>
                  <a:cubicBezTo>
                    <a:pt x="3582" y="2031"/>
                    <a:pt x="3932" y="1129"/>
                    <a:pt x="3777" y="753"/>
                  </a:cubicBezTo>
                  <a:cubicBezTo>
                    <a:pt x="3777" y="753"/>
                    <a:pt x="2080" y="418"/>
                    <a:pt x="1741" y="324"/>
                  </a:cubicBezTo>
                  <a:cubicBezTo>
                    <a:pt x="1401" y="226"/>
                    <a:pt x="1051" y="40"/>
                    <a:pt x="754" y="2"/>
                  </a:cubicBezTo>
                  <a:cubicBezTo>
                    <a:pt x="743" y="1"/>
                    <a:pt x="733" y="0"/>
                    <a:pt x="722"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50" name="Google Shape;1381;p34">
              <a:extLst>
                <a:ext uri="{FF2B5EF4-FFF2-40B4-BE49-F238E27FC236}">
                  <a16:creationId xmlns:a16="http://schemas.microsoft.com/office/drawing/2014/main" id="{F67A328E-3B78-2254-9267-E83414FEB56F}"/>
                </a:ext>
              </a:extLst>
            </p:cNvPr>
            <p:cNvSpPr/>
            <p:nvPr/>
          </p:nvSpPr>
          <p:spPr>
            <a:xfrm>
              <a:off x="1545364" y="4731154"/>
              <a:ext cx="124699" cy="57214"/>
            </a:xfrm>
            <a:custGeom>
              <a:avLst/>
              <a:gdLst/>
              <a:ahLst/>
              <a:cxnLst/>
              <a:rect l="l" t="t" r="r" b="b"/>
              <a:pathLst>
                <a:path w="3023" h="1387" extrusionOk="0">
                  <a:moveTo>
                    <a:pt x="1" y="1"/>
                  </a:moveTo>
                  <a:cubicBezTo>
                    <a:pt x="0" y="1"/>
                    <a:pt x="0" y="1"/>
                    <a:pt x="0" y="2"/>
                  </a:cubicBezTo>
                  <a:cubicBezTo>
                    <a:pt x="0" y="4"/>
                    <a:pt x="1" y="4"/>
                    <a:pt x="1" y="4"/>
                  </a:cubicBezTo>
                  <a:cubicBezTo>
                    <a:pt x="14" y="4"/>
                    <a:pt x="1385" y="6"/>
                    <a:pt x="1735" y="22"/>
                  </a:cubicBezTo>
                  <a:cubicBezTo>
                    <a:pt x="2112" y="39"/>
                    <a:pt x="2702" y="617"/>
                    <a:pt x="2816" y="734"/>
                  </a:cubicBezTo>
                  <a:cubicBezTo>
                    <a:pt x="2898" y="815"/>
                    <a:pt x="2954" y="928"/>
                    <a:pt x="2987" y="1072"/>
                  </a:cubicBezTo>
                  <a:cubicBezTo>
                    <a:pt x="3011" y="1163"/>
                    <a:pt x="3021" y="1271"/>
                    <a:pt x="3022" y="1386"/>
                  </a:cubicBezTo>
                  <a:cubicBezTo>
                    <a:pt x="3022" y="1271"/>
                    <a:pt x="3012" y="1165"/>
                    <a:pt x="2988" y="1069"/>
                  </a:cubicBezTo>
                  <a:cubicBezTo>
                    <a:pt x="2956" y="926"/>
                    <a:pt x="2899" y="812"/>
                    <a:pt x="2817" y="730"/>
                  </a:cubicBezTo>
                  <a:cubicBezTo>
                    <a:pt x="2703" y="615"/>
                    <a:pt x="2112" y="36"/>
                    <a:pt x="1735" y="18"/>
                  </a:cubicBezTo>
                  <a:cubicBezTo>
                    <a:pt x="1385" y="1"/>
                    <a:pt x="16" y="1"/>
                    <a:pt x="1"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51" name="Google Shape;1382;p34">
              <a:extLst>
                <a:ext uri="{FF2B5EF4-FFF2-40B4-BE49-F238E27FC236}">
                  <a16:creationId xmlns:a16="http://schemas.microsoft.com/office/drawing/2014/main" id="{C63D6BB7-F372-586F-B938-7F464AFA5171}"/>
                </a:ext>
              </a:extLst>
            </p:cNvPr>
            <p:cNvSpPr/>
            <p:nvPr/>
          </p:nvSpPr>
          <p:spPr>
            <a:xfrm>
              <a:off x="1522470" y="4781396"/>
              <a:ext cx="110633" cy="38197"/>
            </a:xfrm>
            <a:custGeom>
              <a:avLst/>
              <a:gdLst/>
              <a:ahLst/>
              <a:cxnLst/>
              <a:rect l="l" t="t" r="r" b="b"/>
              <a:pathLst>
                <a:path w="2682" h="926" extrusionOk="0">
                  <a:moveTo>
                    <a:pt x="2" y="0"/>
                  </a:moveTo>
                  <a:cubicBezTo>
                    <a:pt x="1" y="0"/>
                    <a:pt x="1" y="3"/>
                    <a:pt x="1" y="3"/>
                  </a:cubicBezTo>
                  <a:cubicBezTo>
                    <a:pt x="1" y="5"/>
                    <a:pt x="2" y="5"/>
                    <a:pt x="2" y="5"/>
                  </a:cubicBezTo>
                  <a:cubicBezTo>
                    <a:pt x="15" y="5"/>
                    <a:pt x="1204" y="38"/>
                    <a:pt x="1531" y="102"/>
                  </a:cubicBezTo>
                  <a:cubicBezTo>
                    <a:pt x="1866" y="167"/>
                    <a:pt x="2223" y="380"/>
                    <a:pt x="2371" y="500"/>
                  </a:cubicBezTo>
                  <a:cubicBezTo>
                    <a:pt x="2517" y="618"/>
                    <a:pt x="2644" y="841"/>
                    <a:pt x="2681" y="926"/>
                  </a:cubicBezTo>
                  <a:cubicBezTo>
                    <a:pt x="2649" y="838"/>
                    <a:pt x="2519" y="617"/>
                    <a:pt x="2372" y="497"/>
                  </a:cubicBezTo>
                  <a:cubicBezTo>
                    <a:pt x="2224" y="377"/>
                    <a:pt x="1864" y="163"/>
                    <a:pt x="1531" y="98"/>
                  </a:cubicBezTo>
                  <a:cubicBezTo>
                    <a:pt x="1204" y="34"/>
                    <a:pt x="15" y="0"/>
                    <a:pt x="2"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52" name="Google Shape;1383;p34">
              <a:extLst>
                <a:ext uri="{FF2B5EF4-FFF2-40B4-BE49-F238E27FC236}">
                  <a16:creationId xmlns:a16="http://schemas.microsoft.com/office/drawing/2014/main" id="{433A898B-8937-0FB2-6E82-89E95B0DA0F8}"/>
                </a:ext>
              </a:extLst>
            </p:cNvPr>
            <p:cNvSpPr/>
            <p:nvPr/>
          </p:nvSpPr>
          <p:spPr>
            <a:xfrm>
              <a:off x="1287551" y="4380653"/>
              <a:ext cx="522761" cy="60266"/>
            </a:xfrm>
            <a:custGeom>
              <a:avLst/>
              <a:gdLst/>
              <a:ahLst/>
              <a:cxnLst/>
              <a:rect l="l" t="t" r="r" b="b"/>
              <a:pathLst>
                <a:path w="12673" h="1461" extrusionOk="0">
                  <a:moveTo>
                    <a:pt x="0" y="0"/>
                  </a:moveTo>
                  <a:lnTo>
                    <a:pt x="279" y="402"/>
                  </a:lnTo>
                  <a:lnTo>
                    <a:pt x="12672" y="1461"/>
                  </a:lnTo>
                  <a:lnTo>
                    <a:pt x="12393" y="1059"/>
                  </a:lnTo>
                  <a:lnTo>
                    <a:pt x="0" y="0"/>
                  </a:lnTo>
                  <a:close/>
                </a:path>
              </a:pathLst>
            </a:custGeom>
            <a:solidFill>
              <a:srgbClr val="FEB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53" name="Google Shape;1384;p34">
              <a:extLst>
                <a:ext uri="{FF2B5EF4-FFF2-40B4-BE49-F238E27FC236}">
                  <a16:creationId xmlns:a16="http://schemas.microsoft.com/office/drawing/2014/main" id="{A8BCE565-50E1-1CD7-5340-FA09EF919483}"/>
                </a:ext>
              </a:extLst>
            </p:cNvPr>
            <p:cNvSpPr/>
            <p:nvPr/>
          </p:nvSpPr>
          <p:spPr>
            <a:xfrm>
              <a:off x="930450" y="4380653"/>
              <a:ext cx="368651" cy="720967"/>
            </a:xfrm>
            <a:custGeom>
              <a:avLst/>
              <a:gdLst/>
              <a:ahLst/>
              <a:cxnLst/>
              <a:rect l="l" t="t" r="r" b="b"/>
              <a:pathLst>
                <a:path w="8937" h="17478" extrusionOk="0">
                  <a:moveTo>
                    <a:pt x="8657" y="0"/>
                  </a:moveTo>
                  <a:lnTo>
                    <a:pt x="0" y="17076"/>
                  </a:lnTo>
                  <a:lnTo>
                    <a:pt x="280" y="17478"/>
                  </a:lnTo>
                  <a:lnTo>
                    <a:pt x="8936" y="402"/>
                  </a:lnTo>
                  <a:lnTo>
                    <a:pt x="8657" y="0"/>
                  </a:ln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54" name="Google Shape;1385;p34">
              <a:extLst>
                <a:ext uri="{FF2B5EF4-FFF2-40B4-BE49-F238E27FC236}">
                  <a16:creationId xmlns:a16="http://schemas.microsoft.com/office/drawing/2014/main" id="{F513D4BE-5D57-30ED-43B7-83D408D51036}"/>
                </a:ext>
              </a:extLst>
            </p:cNvPr>
            <p:cNvSpPr/>
            <p:nvPr/>
          </p:nvSpPr>
          <p:spPr>
            <a:xfrm>
              <a:off x="1287551" y="4380653"/>
              <a:ext cx="522761" cy="60266"/>
            </a:xfrm>
            <a:custGeom>
              <a:avLst/>
              <a:gdLst/>
              <a:ahLst/>
              <a:cxnLst/>
              <a:rect l="l" t="t" r="r" b="b"/>
              <a:pathLst>
                <a:path w="12673" h="1461" extrusionOk="0">
                  <a:moveTo>
                    <a:pt x="0" y="0"/>
                  </a:moveTo>
                  <a:lnTo>
                    <a:pt x="279" y="402"/>
                  </a:lnTo>
                  <a:lnTo>
                    <a:pt x="12672" y="1461"/>
                  </a:lnTo>
                  <a:lnTo>
                    <a:pt x="12393" y="1059"/>
                  </a:lnTo>
                  <a:lnTo>
                    <a:pt x="0" y="0"/>
                  </a:ln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55" name="Google Shape;1386;p34">
              <a:extLst>
                <a:ext uri="{FF2B5EF4-FFF2-40B4-BE49-F238E27FC236}">
                  <a16:creationId xmlns:a16="http://schemas.microsoft.com/office/drawing/2014/main" id="{A6F9B31F-2DCD-8548-CDFF-51D9A5DA0832}"/>
                </a:ext>
              </a:extLst>
            </p:cNvPr>
            <p:cNvSpPr/>
            <p:nvPr/>
          </p:nvSpPr>
          <p:spPr>
            <a:xfrm>
              <a:off x="1659420" y="4700711"/>
              <a:ext cx="36176" cy="43931"/>
            </a:xfrm>
            <a:custGeom>
              <a:avLst/>
              <a:gdLst/>
              <a:ahLst/>
              <a:cxnLst/>
              <a:rect l="l" t="t" r="r" b="b"/>
              <a:pathLst>
                <a:path w="877" h="1065" extrusionOk="0">
                  <a:moveTo>
                    <a:pt x="2" y="0"/>
                  </a:moveTo>
                  <a:cubicBezTo>
                    <a:pt x="2" y="0"/>
                    <a:pt x="2" y="1"/>
                    <a:pt x="2" y="1"/>
                  </a:cubicBezTo>
                  <a:cubicBezTo>
                    <a:pt x="0" y="4"/>
                    <a:pt x="2" y="4"/>
                    <a:pt x="2" y="4"/>
                  </a:cubicBezTo>
                  <a:cubicBezTo>
                    <a:pt x="3" y="4"/>
                    <a:pt x="107" y="39"/>
                    <a:pt x="242" y="100"/>
                  </a:cubicBezTo>
                  <a:cubicBezTo>
                    <a:pt x="466" y="203"/>
                    <a:pt x="594" y="296"/>
                    <a:pt x="665" y="356"/>
                  </a:cubicBezTo>
                  <a:cubicBezTo>
                    <a:pt x="765" y="443"/>
                    <a:pt x="828" y="565"/>
                    <a:pt x="854" y="723"/>
                  </a:cubicBezTo>
                  <a:cubicBezTo>
                    <a:pt x="874" y="853"/>
                    <a:pt x="864" y="972"/>
                    <a:pt x="858" y="1044"/>
                  </a:cubicBezTo>
                  <a:lnTo>
                    <a:pt x="858" y="1065"/>
                  </a:lnTo>
                  <a:cubicBezTo>
                    <a:pt x="861" y="1058"/>
                    <a:pt x="861" y="1051"/>
                    <a:pt x="862" y="1044"/>
                  </a:cubicBezTo>
                  <a:cubicBezTo>
                    <a:pt x="868" y="972"/>
                    <a:pt x="876" y="852"/>
                    <a:pt x="855" y="723"/>
                  </a:cubicBezTo>
                  <a:cubicBezTo>
                    <a:pt x="831" y="564"/>
                    <a:pt x="768" y="441"/>
                    <a:pt x="666" y="354"/>
                  </a:cubicBezTo>
                  <a:cubicBezTo>
                    <a:pt x="539" y="245"/>
                    <a:pt x="367" y="155"/>
                    <a:pt x="243" y="98"/>
                  </a:cubicBezTo>
                  <a:cubicBezTo>
                    <a:pt x="109" y="36"/>
                    <a:pt x="6" y="1"/>
                    <a:pt x="3" y="1"/>
                  </a:cubicBezTo>
                  <a:cubicBezTo>
                    <a:pt x="3" y="0"/>
                    <a:pt x="2" y="0"/>
                    <a:pt x="2"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grpSp>
      <p:sp>
        <p:nvSpPr>
          <p:cNvPr id="9" name="Text Box 43">
            <a:extLst>
              <a:ext uri="{FF2B5EF4-FFF2-40B4-BE49-F238E27FC236}">
                <a16:creationId xmlns:a16="http://schemas.microsoft.com/office/drawing/2014/main" id="{CD9D0347-A588-BCEE-4946-0BD1543207EE}"/>
              </a:ext>
            </a:extLst>
          </p:cNvPr>
          <p:cNvSpPr txBox="1">
            <a:spLocks noChangeArrowheads="1"/>
          </p:cNvSpPr>
          <p:nvPr/>
        </p:nvSpPr>
        <p:spPr bwMode="auto">
          <a:xfrm>
            <a:off x="635286" y="1128408"/>
            <a:ext cx="7427920" cy="463075"/>
          </a:xfrm>
          <a:prstGeom prst="rect">
            <a:avLst/>
          </a:prstGeom>
          <a:noFill/>
        </p:spPr>
        <p:txBody>
          <a:bodyPr wrap="square" rtlCol="0">
            <a:spAutoFit/>
          </a:bodyPr>
          <a:lstStyle>
            <a:defPPr marR="0" lvl="0" algn="l" rtl="0">
              <a:lnSpc>
                <a:spcPct val="100000"/>
              </a:lnSpc>
              <a:spcBef>
                <a:spcPts val="0"/>
              </a:spcBef>
              <a:spcAft>
                <a:spcPts val="0"/>
              </a:spcAft>
            </a:defPPr>
            <a:lvl1pPr algn="ctr" defTabSz="685800">
              <a:lnSpc>
                <a:spcPct val="150000"/>
              </a:lnSpc>
              <a:buClrTx/>
              <a:defRPr sz="2100" b="1" kern="1200">
                <a:solidFill>
                  <a:srgbClr val="70AD47">
                    <a:lumMod val="50000"/>
                  </a:srgbClr>
                </a:solidFill>
                <a:latin typeface="Calibri" panose="020F0502020204030204" pitchFamily="34" charset="0"/>
                <a:ea typeface="+mn-ea"/>
                <a:cs typeface="Calibri" panose="020F0502020204030204" pitchFamily="34" charset="0"/>
              </a:defRPr>
            </a:lvl1pPr>
            <a:lvl2pPr marL="742950" indent="-285750" eaLnBrk="0" hangingPunct="0">
              <a:defRPr>
                <a:latin typeface="Arial" panose="020B0604020202020204" pitchFamily="34" charset="0"/>
                <a:cs typeface="Arial" panose="020B0604020202020204" pitchFamily="34" charset="0"/>
              </a:defRPr>
            </a:lvl2pPr>
            <a:lvl3pPr marL="1143000" indent="-228600" eaLnBrk="0" hangingPunct="0">
              <a:defRPr>
                <a:latin typeface="Arial" panose="020B0604020202020204" pitchFamily="34" charset="0"/>
                <a:cs typeface="Arial" panose="020B0604020202020204" pitchFamily="34" charset="0"/>
              </a:defRPr>
            </a:lvl3pPr>
            <a:lvl4pPr marL="1600200" indent="-228600" eaLnBrk="0" hangingPunct="0">
              <a:defRPr>
                <a:latin typeface="Arial" panose="020B0604020202020204" pitchFamily="34" charset="0"/>
                <a:cs typeface="Arial" panose="020B0604020202020204" pitchFamily="34" charset="0"/>
              </a:defRPr>
            </a:lvl4pPr>
            <a:lvl5pPr marL="2057400" indent="-228600" eaLnBrk="0" hangingPunct="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sz="1800" dirty="0" err="1">
                <a:solidFill>
                  <a:srgbClr val="0070C0"/>
                </a:solidFill>
                <a:latin typeface="+mj-lt"/>
              </a:rPr>
              <a:t>Chất</a:t>
            </a:r>
            <a:r>
              <a:rPr lang="en-US" sz="1800" dirty="0">
                <a:solidFill>
                  <a:srgbClr val="0070C0"/>
                </a:solidFill>
                <a:latin typeface="+mj-lt"/>
              </a:rPr>
              <a:t> </a:t>
            </a:r>
            <a:r>
              <a:rPr lang="en-US" sz="1800" dirty="0" err="1">
                <a:solidFill>
                  <a:srgbClr val="0070C0"/>
                </a:solidFill>
                <a:latin typeface="+mj-lt"/>
              </a:rPr>
              <a:t>lỏng</a:t>
            </a:r>
            <a:r>
              <a:rPr lang="en-US" sz="1800" dirty="0">
                <a:solidFill>
                  <a:srgbClr val="0070C0"/>
                </a:solidFill>
                <a:latin typeface="+mj-lt"/>
              </a:rPr>
              <a:t>, </a:t>
            </a:r>
            <a:r>
              <a:rPr lang="en-US" sz="1800" dirty="0" err="1">
                <a:solidFill>
                  <a:srgbClr val="0070C0"/>
                </a:solidFill>
                <a:latin typeface="+mj-lt"/>
              </a:rPr>
              <a:t>không</a:t>
            </a:r>
            <a:r>
              <a:rPr lang="en-US" sz="1800" dirty="0">
                <a:solidFill>
                  <a:srgbClr val="0070C0"/>
                </a:solidFill>
                <a:latin typeface="+mj-lt"/>
              </a:rPr>
              <a:t> </a:t>
            </a:r>
            <a:r>
              <a:rPr lang="en-US" sz="1800" dirty="0" err="1">
                <a:solidFill>
                  <a:srgbClr val="0070C0"/>
                </a:solidFill>
                <a:latin typeface="+mj-lt"/>
              </a:rPr>
              <a:t>màu</a:t>
            </a:r>
            <a:r>
              <a:rPr lang="en-US" sz="1800" dirty="0">
                <a:solidFill>
                  <a:srgbClr val="0070C0"/>
                </a:solidFill>
                <a:latin typeface="+mj-lt"/>
              </a:rPr>
              <a:t>, </a:t>
            </a:r>
            <a:r>
              <a:rPr lang="en-US" sz="1800" dirty="0" err="1">
                <a:solidFill>
                  <a:srgbClr val="0070C0"/>
                </a:solidFill>
                <a:latin typeface="+mj-lt"/>
              </a:rPr>
              <a:t>vị</a:t>
            </a:r>
            <a:r>
              <a:rPr lang="en-US" sz="1800" dirty="0">
                <a:solidFill>
                  <a:srgbClr val="0070C0"/>
                </a:solidFill>
                <a:latin typeface="+mj-lt"/>
              </a:rPr>
              <a:t> </a:t>
            </a:r>
            <a:r>
              <a:rPr lang="en-US" sz="1800" dirty="0" err="1">
                <a:solidFill>
                  <a:srgbClr val="0070C0"/>
                </a:solidFill>
                <a:latin typeface="+mj-lt"/>
              </a:rPr>
              <a:t>chua</a:t>
            </a:r>
            <a:r>
              <a:rPr lang="en-US" sz="1800" dirty="0">
                <a:solidFill>
                  <a:srgbClr val="0070C0"/>
                </a:solidFill>
                <a:latin typeface="+mj-lt"/>
              </a:rPr>
              <a:t>, </a:t>
            </a:r>
            <a:r>
              <a:rPr lang="en-US" sz="1800" dirty="0" err="1">
                <a:solidFill>
                  <a:srgbClr val="0070C0"/>
                </a:solidFill>
                <a:latin typeface="+mj-lt"/>
              </a:rPr>
              <a:t>có</a:t>
            </a:r>
            <a:r>
              <a:rPr lang="en-US" sz="1800" dirty="0">
                <a:solidFill>
                  <a:srgbClr val="0070C0"/>
                </a:solidFill>
                <a:latin typeface="+mj-lt"/>
              </a:rPr>
              <a:t> </a:t>
            </a:r>
            <a:r>
              <a:rPr lang="en-US" sz="1800" dirty="0" err="1">
                <a:solidFill>
                  <a:srgbClr val="0070C0"/>
                </a:solidFill>
                <a:latin typeface="+mj-lt"/>
              </a:rPr>
              <a:t>mùi</a:t>
            </a:r>
            <a:r>
              <a:rPr lang="en-US" sz="1800" dirty="0">
                <a:solidFill>
                  <a:srgbClr val="0070C0"/>
                </a:solidFill>
                <a:latin typeface="+mj-lt"/>
              </a:rPr>
              <a:t> </a:t>
            </a:r>
            <a:r>
              <a:rPr lang="en-US" sz="1800" dirty="0" err="1">
                <a:solidFill>
                  <a:srgbClr val="0070C0"/>
                </a:solidFill>
                <a:latin typeface="+mj-lt"/>
              </a:rPr>
              <a:t>đặc</a:t>
            </a:r>
            <a:r>
              <a:rPr lang="en-US" sz="1800" dirty="0">
                <a:solidFill>
                  <a:srgbClr val="0070C0"/>
                </a:solidFill>
                <a:latin typeface="+mj-lt"/>
              </a:rPr>
              <a:t> </a:t>
            </a:r>
            <a:r>
              <a:rPr lang="en-US" sz="1800" dirty="0" err="1">
                <a:solidFill>
                  <a:srgbClr val="0070C0"/>
                </a:solidFill>
                <a:latin typeface="+mj-lt"/>
              </a:rPr>
              <a:t>trưng</a:t>
            </a:r>
            <a:r>
              <a:rPr lang="en-US" sz="1800" dirty="0">
                <a:solidFill>
                  <a:srgbClr val="0070C0"/>
                </a:solidFill>
                <a:latin typeface="+mj-lt"/>
              </a:rPr>
              <a:t>, </a:t>
            </a:r>
            <a:r>
              <a:rPr lang="en-US" sz="1800" dirty="0" err="1">
                <a:solidFill>
                  <a:srgbClr val="0070C0"/>
                </a:solidFill>
                <a:latin typeface="+mj-lt"/>
              </a:rPr>
              <a:t>sôi</a:t>
            </a:r>
            <a:r>
              <a:rPr lang="en-US" sz="1800" dirty="0">
                <a:solidFill>
                  <a:srgbClr val="0070C0"/>
                </a:solidFill>
                <a:latin typeface="+mj-lt"/>
              </a:rPr>
              <a:t> ở 118 °C</a:t>
            </a:r>
            <a:endParaRPr lang="en-US" altLang="zh-TW" sz="1800" dirty="0">
              <a:solidFill>
                <a:srgbClr val="0070C0"/>
              </a:solidFill>
              <a:latin typeface="+mj-lt"/>
            </a:endParaRPr>
          </a:p>
        </p:txBody>
      </p:sp>
      <p:grpSp>
        <p:nvGrpSpPr>
          <p:cNvPr id="11" name="Group 10">
            <a:extLst>
              <a:ext uri="{FF2B5EF4-FFF2-40B4-BE49-F238E27FC236}">
                <a16:creationId xmlns:a16="http://schemas.microsoft.com/office/drawing/2014/main" id="{5C69BC8A-A1C5-27F6-E126-0B04F5221217}"/>
              </a:ext>
            </a:extLst>
          </p:cNvPr>
          <p:cNvGrpSpPr/>
          <p:nvPr/>
        </p:nvGrpSpPr>
        <p:grpSpPr>
          <a:xfrm>
            <a:off x="180207" y="277878"/>
            <a:ext cx="381696" cy="381696"/>
            <a:chOff x="4098657" y="955856"/>
            <a:chExt cx="1129990" cy="1129990"/>
          </a:xfrm>
        </p:grpSpPr>
        <p:sp>
          <p:nvSpPr>
            <p:cNvPr id="12" name="Oval 11">
              <a:extLst>
                <a:ext uri="{FF2B5EF4-FFF2-40B4-BE49-F238E27FC236}">
                  <a16:creationId xmlns:a16="http://schemas.microsoft.com/office/drawing/2014/main" id="{837A5C3E-D7C1-3F8D-F9D4-2B75123C5BDE}"/>
                </a:ext>
              </a:extLst>
            </p:cNvPr>
            <p:cNvSpPr/>
            <p:nvPr/>
          </p:nvSpPr>
          <p:spPr>
            <a:xfrm>
              <a:off x="4098657" y="955856"/>
              <a:ext cx="1129990" cy="1129990"/>
            </a:xfrm>
            <a:prstGeom prst="ellipse">
              <a:avLst/>
            </a:prstGeom>
            <a:solidFill>
              <a:schemeClr val="accent6"/>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earch">
              <a:extLst>
                <a:ext uri="{FF2B5EF4-FFF2-40B4-BE49-F238E27FC236}">
                  <a16:creationId xmlns:a16="http://schemas.microsoft.com/office/drawing/2014/main" id="{B3E56BFB-DD7A-2EF1-3104-77D227D4A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551" y="1128585"/>
              <a:ext cx="766500" cy="766500"/>
            </a:xfrm>
            <a:prstGeom prst="rect">
              <a:avLst/>
            </a:prstGeom>
            <a:noFill/>
            <a:extLst>
              <a:ext uri="{909E8E84-426E-40DD-AFC4-6F175D3DCCD1}">
                <a14:hiddenFill xmlns:a14="http://schemas.microsoft.com/office/drawing/2010/main">
                  <a:solidFill>
                    <a:srgbClr val="FFFFFF"/>
                  </a:solidFill>
                </a14:hiddenFill>
              </a:ext>
            </a:extLst>
          </p:spPr>
        </p:pic>
      </p:grpSp>
      <p:pic>
        <p:nvPicPr>
          <p:cNvPr id="2482" name="Picture 2481" descr="Search">
            <a:extLst>
              <a:ext uri="{FF2B5EF4-FFF2-40B4-BE49-F238E27FC236}">
                <a16:creationId xmlns:a16="http://schemas.microsoft.com/office/drawing/2014/main" id="{E6F296F7-E808-AA3F-1C18-E3ECD7FD1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504" y="1228361"/>
            <a:ext cx="373696" cy="373696"/>
          </a:xfrm>
          <a:prstGeom prst="rect">
            <a:avLst/>
          </a:prstGeom>
          <a:noFill/>
          <a:extLst>
            <a:ext uri="{909E8E84-426E-40DD-AFC4-6F175D3DCCD1}">
              <a14:hiddenFill xmlns:a14="http://schemas.microsoft.com/office/drawing/2010/main">
                <a:solidFill>
                  <a:srgbClr val="FFFFFF"/>
                </a:solidFill>
              </a14:hiddenFill>
            </a:ext>
          </a:extLst>
        </p:spPr>
      </p:pic>
      <p:sp>
        <p:nvSpPr>
          <p:cNvPr id="2483" name="Text Box 43">
            <a:extLst>
              <a:ext uri="{FF2B5EF4-FFF2-40B4-BE49-F238E27FC236}">
                <a16:creationId xmlns:a16="http://schemas.microsoft.com/office/drawing/2014/main" id="{941AD274-E452-BE17-7D12-A3C8B6210D8C}"/>
              </a:ext>
            </a:extLst>
          </p:cNvPr>
          <p:cNvSpPr txBox="1">
            <a:spLocks noChangeArrowheads="1"/>
          </p:cNvSpPr>
          <p:nvPr/>
        </p:nvSpPr>
        <p:spPr bwMode="auto">
          <a:xfrm>
            <a:off x="876130" y="1749847"/>
            <a:ext cx="7440106" cy="463075"/>
          </a:xfrm>
          <a:prstGeom prst="rect">
            <a:avLst/>
          </a:prstGeom>
          <a:noFill/>
        </p:spPr>
        <p:txBody>
          <a:bodyPr wrap="square" rtlCol="0">
            <a:spAutoFit/>
          </a:bodyPr>
          <a:lstStyle>
            <a:defPPr marR="0" lvl="0" algn="l" rtl="0">
              <a:lnSpc>
                <a:spcPct val="100000"/>
              </a:lnSpc>
              <a:spcBef>
                <a:spcPts val="0"/>
              </a:spcBef>
              <a:spcAft>
                <a:spcPts val="0"/>
              </a:spcAft>
            </a:defPPr>
            <a:lvl1pPr algn="ctr" defTabSz="685800">
              <a:lnSpc>
                <a:spcPct val="150000"/>
              </a:lnSpc>
              <a:buClrTx/>
              <a:defRPr sz="2100" b="1" kern="1200">
                <a:solidFill>
                  <a:srgbClr val="70AD47">
                    <a:lumMod val="50000"/>
                  </a:srgbClr>
                </a:solidFill>
                <a:latin typeface="Calibri" panose="020F0502020204030204" pitchFamily="34" charset="0"/>
                <a:ea typeface="+mn-ea"/>
                <a:cs typeface="Calibri" panose="020F0502020204030204" pitchFamily="34" charset="0"/>
              </a:defRPr>
            </a:lvl1pPr>
            <a:lvl2pPr marL="742950" indent="-285750" eaLnBrk="0" hangingPunct="0">
              <a:defRPr>
                <a:latin typeface="Arial" panose="020B0604020202020204" pitchFamily="34" charset="0"/>
                <a:cs typeface="Arial" panose="020B0604020202020204" pitchFamily="34" charset="0"/>
              </a:defRPr>
            </a:lvl2pPr>
            <a:lvl3pPr marL="1143000" indent="-228600" eaLnBrk="0" hangingPunct="0">
              <a:defRPr>
                <a:latin typeface="Arial" panose="020B0604020202020204" pitchFamily="34" charset="0"/>
                <a:cs typeface="Arial" panose="020B0604020202020204" pitchFamily="34" charset="0"/>
              </a:defRPr>
            </a:lvl3pPr>
            <a:lvl4pPr marL="1600200" indent="-228600" eaLnBrk="0" hangingPunct="0">
              <a:defRPr>
                <a:latin typeface="Arial" panose="020B0604020202020204" pitchFamily="34" charset="0"/>
                <a:cs typeface="Arial" panose="020B0604020202020204" pitchFamily="34" charset="0"/>
              </a:defRPr>
            </a:lvl4pPr>
            <a:lvl5pPr marL="2057400" indent="-228600" eaLnBrk="0" hangingPunct="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pPr algn="l"/>
            <a:r>
              <a:rPr lang="en-US" sz="1800" dirty="0">
                <a:solidFill>
                  <a:srgbClr val="0070C0"/>
                </a:solidFill>
                <a:latin typeface="+mj-lt"/>
              </a:rPr>
              <a:t>Tan </a:t>
            </a:r>
            <a:r>
              <a:rPr lang="en-US" sz="1800" dirty="0" err="1">
                <a:solidFill>
                  <a:srgbClr val="0070C0"/>
                </a:solidFill>
                <a:latin typeface="+mj-lt"/>
              </a:rPr>
              <a:t>vô</a:t>
            </a:r>
            <a:r>
              <a:rPr lang="en-US" sz="1800" dirty="0">
                <a:solidFill>
                  <a:srgbClr val="0070C0"/>
                </a:solidFill>
                <a:latin typeface="+mj-lt"/>
              </a:rPr>
              <a:t> </a:t>
            </a:r>
            <a:r>
              <a:rPr lang="en-US" sz="1800" dirty="0" err="1">
                <a:solidFill>
                  <a:srgbClr val="0070C0"/>
                </a:solidFill>
                <a:latin typeface="+mj-lt"/>
              </a:rPr>
              <a:t>hạn</a:t>
            </a:r>
            <a:r>
              <a:rPr lang="en-US" sz="1800" dirty="0">
                <a:solidFill>
                  <a:srgbClr val="0070C0"/>
                </a:solidFill>
                <a:latin typeface="+mj-lt"/>
              </a:rPr>
              <a:t> </a:t>
            </a:r>
            <a:r>
              <a:rPr lang="en-US" sz="1800" dirty="0" err="1">
                <a:solidFill>
                  <a:srgbClr val="0070C0"/>
                </a:solidFill>
                <a:latin typeface="+mj-lt"/>
              </a:rPr>
              <a:t>trong</a:t>
            </a:r>
            <a:r>
              <a:rPr lang="en-US" sz="1800" dirty="0">
                <a:solidFill>
                  <a:srgbClr val="0070C0"/>
                </a:solidFill>
                <a:latin typeface="+mj-lt"/>
              </a:rPr>
              <a:t> </a:t>
            </a:r>
            <a:r>
              <a:rPr lang="en-US" sz="1800" dirty="0" err="1">
                <a:solidFill>
                  <a:srgbClr val="0070C0"/>
                </a:solidFill>
                <a:latin typeface="+mj-lt"/>
              </a:rPr>
              <a:t>nước</a:t>
            </a:r>
            <a:r>
              <a:rPr lang="en-US" sz="1800" dirty="0">
                <a:solidFill>
                  <a:srgbClr val="0070C0"/>
                </a:solidFill>
                <a:latin typeface="+mj-lt"/>
              </a:rPr>
              <a:t>, </a:t>
            </a:r>
            <a:r>
              <a:rPr lang="en-US" sz="1800" dirty="0" err="1">
                <a:solidFill>
                  <a:srgbClr val="0070C0"/>
                </a:solidFill>
                <a:latin typeface="+mj-lt"/>
              </a:rPr>
              <a:t>khối</a:t>
            </a:r>
            <a:r>
              <a:rPr lang="en-US" sz="1800" dirty="0">
                <a:solidFill>
                  <a:srgbClr val="0070C0"/>
                </a:solidFill>
                <a:latin typeface="+mj-lt"/>
              </a:rPr>
              <a:t> </a:t>
            </a:r>
            <a:r>
              <a:rPr lang="en-US" sz="1800" dirty="0" err="1">
                <a:solidFill>
                  <a:srgbClr val="0070C0"/>
                </a:solidFill>
                <a:latin typeface="+mj-lt"/>
              </a:rPr>
              <a:t>lượng</a:t>
            </a:r>
            <a:r>
              <a:rPr lang="en-US" sz="1800" dirty="0">
                <a:solidFill>
                  <a:srgbClr val="0070C0"/>
                </a:solidFill>
                <a:latin typeface="+mj-lt"/>
              </a:rPr>
              <a:t> </a:t>
            </a:r>
            <a:r>
              <a:rPr lang="en-US" sz="1800" dirty="0" err="1">
                <a:solidFill>
                  <a:srgbClr val="0070C0"/>
                </a:solidFill>
                <a:latin typeface="+mj-lt"/>
              </a:rPr>
              <a:t>riêng</a:t>
            </a:r>
            <a:r>
              <a:rPr lang="en-US" sz="1800" dirty="0">
                <a:solidFill>
                  <a:srgbClr val="0070C0"/>
                </a:solidFill>
                <a:latin typeface="+mj-lt"/>
              </a:rPr>
              <a:t> </a:t>
            </a:r>
            <a:r>
              <a:rPr lang="en-US" sz="1800" dirty="0" err="1">
                <a:solidFill>
                  <a:srgbClr val="0070C0"/>
                </a:solidFill>
                <a:latin typeface="+mj-lt"/>
              </a:rPr>
              <a:t>là</a:t>
            </a:r>
            <a:r>
              <a:rPr lang="en-US" sz="1800" dirty="0">
                <a:solidFill>
                  <a:srgbClr val="0070C0"/>
                </a:solidFill>
                <a:latin typeface="+mj-lt"/>
              </a:rPr>
              <a:t> 1,045 g/mL (ở 25 °C)</a:t>
            </a:r>
            <a:endParaRPr lang="en-US" altLang="zh-TW" sz="1800" dirty="0">
              <a:solidFill>
                <a:srgbClr val="0070C0"/>
              </a:solidFill>
              <a:latin typeface="+mj-lt"/>
            </a:endParaRPr>
          </a:p>
        </p:txBody>
      </p:sp>
      <p:pic>
        <p:nvPicPr>
          <p:cNvPr id="2484" name="Picture 2483" descr="Search">
            <a:extLst>
              <a:ext uri="{FF2B5EF4-FFF2-40B4-BE49-F238E27FC236}">
                <a16:creationId xmlns:a16="http://schemas.microsoft.com/office/drawing/2014/main" id="{B90E6676-22AB-2F68-1245-D8B5AC35E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78" y="1848445"/>
            <a:ext cx="373696" cy="373696"/>
          </a:xfrm>
          <a:prstGeom prst="rect">
            <a:avLst/>
          </a:prstGeom>
          <a:noFill/>
          <a:extLst>
            <a:ext uri="{909E8E84-426E-40DD-AFC4-6F175D3DCCD1}">
              <a14:hiddenFill xmlns:a14="http://schemas.microsoft.com/office/drawing/2010/main">
                <a:solidFill>
                  <a:srgbClr val="FFFFFF"/>
                </a:solidFill>
              </a14:hiddenFill>
            </a:ext>
          </a:extLst>
        </p:spPr>
      </p:pic>
      <p:sp>
        <p:nvSpPr>
          <p:cNvPr id="2485" name="Text Box 43">
            <a:extLst>
              <a:ext uri="{FF2B5EF4-FFF2-40B4-BE49-F238E27FC236}">
                <a16:creationId xmlns:a16="http://schemas.microsoft.com/office/drawing/2014/main" id="{80AA2333-38CA-16C9-12B2-9D8742D61CF1}"/>
              </a:ext>
            </a:extLst>
          </p:cNvPr>
          <p:cNvSpPr txBox="1">
            <a:spLocks noChangeArrowheads="1"/>
          </p:cNvSpPr>
          <p:nvPr/>
        </p:nvSpPr>
        <p:spPr bwMode="auto">
          <a:xfrm>
            <a:off x="766377" y="2409601"/>
            <a:ext cx="7440106" cy="456535"/>
          </a:xfrm>
          <a:prstGeom prst="rect">
            <a:avLst/>
          </a:prstGeom>
          <a:noFill/>
        </p:spPr>
        <p:txBody>
          <a:bodyPr wrap="square" rtlCol="0">
            <a:spAutoFit/>
          </a:bodyPr>
          <a:lstStyle>
            <a:defPPr marR="0" lvl="0" algn="l" rtl="0">
              <a:lnSpc>
                <a:spcPct val="100000"/>
              </a:lnSpc>
              <a:spcBef>
                <a:spcPts val="0"/>
              </a:spcBef>
              <a:spcAft>
                <a:spcPts val="0"/>
              </a:spcAft>
            </a:defPPr>
            <a:lvl1pPr algn="ctr" defTabSz="685800">
              <a:lnSpc>
                <a:spcPct val="150000"/>
              </a:lnSpc>
              <a:buClrTx/>
              <a:defRPr sz="2100" b="1" kern="1200">
                <a:solidFill>
                  <a:srgbClr val="70AD47">
                    <a:lumMod val="50000"/>
                  </a:srgbClr>
                </a:solidFill>
                <a:latin typeface="Calibri" panose="020F0502020204030204" pitchFamily="34" charset="0"/>
                <a:ea typeface="+mn-ea"/>
                <a:cs typeface="Calibri" panose="020F0502020204030204" pitchFamily="34" charset="0"/>
              </a:defRPr>
            </a:lvl1pPr>
            <a:lvl2pPr marL="742950" indent="-285750" eaLnBrk="0" hangingPunct="0">
              <a:defRPr>
                <a:latin typeface="Arial" panose="020B0604020202020204" pitchFamily="34" charset="0"/>
                <a:cs typeface="Arial" panose="020B0604020202020204" pitchFamily="34" charset="0"/>
              </a:defRPr>
            </a:lvl2pPr>
            <a:lvl3pPr marL="1143000" indent="-228600" eaLnBrk="0" hangingPunct="0">
              <a:defRPr>
                <a:latin typeface="Arial" panose="020B0604020202020204" pitchFamily="34" charset="0"/>
                <a:cs typeface="Arial" panose="020B0604020202020204" pitchFamily="34" charset="0"/>
              </a:defRPr>
            </a:lvl3pPr>
            <a:lvl4pPr marL="1600200" indent="-228600" eaLnBrk="0" hangingPunct="0">
              <a:defRPr>
                <a:latin typeface="Arial" panose="020B0604020202020204" pitchFamily="34" charset="0"/>
                <a:cs typeface="Arial" panose="020B0604020202020204" pitchFamily="34" charset="0"/>
              </a:defRPr>
            </a:lvl4pPr>
            <a:lvl5pPr marL="2057400" indent="-228600" eaLnBrk="0" hangingPunct="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sz="1800" dirty="0" err="1">
                <a:solidFill>
                  <a:srgbClr val="0070C0"/>
                </a:solidFill>
                <a:latin typeface="+mj-lt"/>
              </a:rPr>
              <a:t>Giấm</a:t>
            </a:r>
            <a:r>
              <a:rPr lang="en-US" sz="1800" dirty="0">
                <a:solidFill>
                  <a:srgbClr val="0070C0"/>
                </a:solidFill>
                <a:latin typeface="+mj-lt"/>
              </a:rPr>
              <a:t> </a:t>
            </a:r>
            <a:r>
              <a:rPr lang="en-US" sz="1800" dirty="0" err="1">
                <a:solidFill>
                  <a:srgbClr val="0070C0"/>
                </a:solidFill>
                <a:latin typeface="+mj-lt"/>
              </a:rPr>
              <a:t>ăn</a:t>
            </a:r>
            <a:r>
              <a:rPr lang="en-US" sz="1800" dirty="0">
                <a:solidFill>
                  <a:srgbClr val="0070C0"/>
                </a:solidFill>
                <a:latin typeface="+mj-lt"/>
              </a:rPr>
              <a:t> </a:t>
            </a:r>
            <a:r>
              <a:rPr lang="en-US" sz="1800" dirty="0" err="1">
                <a:solidFill>
                  <a:srgbClr val="0070C0"/>
                </a:solidFill>
                <a:latin typeface="+mj-lt"/>
              </a:rPr>
              <a:t>có</a:t>
            </a:r>
            <a:r>
              <a:rPr lang="en-US" sz="1800" dirty="0">
                <a:solidFill>
                  <a:srgbClr val="0070C0"/>
                </a:solidFill>
                <a:latin typeface="+mj-lt"/>
              </a:rPr>
              <a:t> </a:t>
            </a:r>
            <a:r>
              <a:rPr lang="en-US" sz="1800" dirty="0" err="1">
                <a:solidFill>
                  <a:srgbClr val="0070C0"/>
                </a:solidFill>
                <a:latin typeface="+mj-lt"/>
              </a:rPr>
              <a:t>chứa</a:t>
            </a:r>
            <a:r>
              <a:rPr lang="en-US" sz="1800" dirty="0">
                <a:solidFill>
                  <a:srgbClr val="0070C0"/>
                </a:solidFill>
                <a:latin typeface="+mj-lt"/>
              </a:rPr>
              <a:t> acetic acid </a:t>
            </a:r>
            <a:r>
              <a:rPr lang="en-US" sz="1800" dirty="0" err="1">
                <a:solidFill>
                  <a:srgbClr val="0070C0"/>
                </a:solidFill>
                <a:latin typeface="+mj-lt"/>
              </a:rPr>
              <a:t>với</a:t>
            </a:r>
            <a:r>
              <a:rPr lang="en-US" sz="1800" dirty="0">
                <a:solidFill>
                  <a:srgbClr val="0070C0"/>
                </a:solidFill>
                <a:latin typeface="+mj-lt"/>
              </a:rPr>
              <a:t> </a:t>
            </a:r>
            <a:r>
              <a:rPr lang="en-US" sz="1800" dirty="0" err="1">
                <a:solidFill>
                  <a:srgbClr val="0070C0"/>
                </a:solidFill>
                <a:latin typeface="+mj-lt"/>
              </a:rPr>
              <a:t>nồng</a:t>
            </a:r>
            <a:r>
              <a:rPr lang="en-US" sz="1800" dirty="0">
                <a:solidFill>
                  <a:srgbClr val="0070C0"/>
                </a:solidFill>
                <a:latin typeface="+mj-lt"/>
              </a:rPr>
              <a:t> </a:t>
            </a:r>
            <a:r>
              <a:rPr lang="en-US" sz="1800" dirty="0" err="1">
                <a:solidFill>
                  <a:srgbClr val="0070C0"/>
                </a:solidFill>
                <a:latin typeface="+mj-lt"/>
              </a:rPr>
              <a:t>độ</a:t>
            </a:r>
            <a:r>
              <a:rPr lang="en-US" sz="1800" dirty="0">
                <a:solidFill>
                  <a:srgbClr val="0070C0"/>
                </a:solidFill>
                <a:latin typeface="+mj-lt"/>
              </a:rPr>
              <a:t> </a:t>
            </a:r>
            <a:r>
              <a:rPr lang="en-US" sz="1800" dirty="0" err="1">
                <a:solidFill>
                  <a:srgbClr val="0070C0"/>
                </a:solidFill>
                <a:latin typeface="+mj-lt"/>
              </a:rPr>
              <a:t>thường</a:t>
            </a:r>
            <a:r>
              <a:rPr lang="en-US" sz="1800" dirty="0">
                <a:solidFill>
                  <a:srgbClr val="0070C0"/>
                </a:solidFill>
                <a:latin typeface="+mj-lt"/>
              </a:rPr>
              <a:t> </a:t>
            </a:r>
            <a:r>
              <a:rPr lang="en-US" sz="1800" dirty="0" err="1">
                <a:solidFill>
                  <a:srgbClr val="0070C0"/>
                </a:solidFill>
                <a:latin typeface="+mj-lt"/>
              </a:rPr>
              <a:t>từ</a:t>
            </a:r>
            <a:r>
              <a:rPr lang="en-US" sz="1800" dirty="0">
                <a:solidFill>
                  <a:srgbClr val="0070C0"/>
                </a:solidFill>
                <a:latin typeface="+mj-lt"/>
              </a:rPr>
              <a:t> 2% </a:t>
            </a:r>
            <a:r>
              <a:rPr lang="en-US" sz="1800" dirty="0" err="1">
                <a:solidFill>
                  <a:srgbClr val="0070C0"/>
                </a:solidFill>
                <a:latin typeface="+mj-lt"/>
              </a:rPr>
              <a:t>đến</a:t>
            </a:r>
            <a:r>
              <a:rPr lang="en-US" sz="1800" dirty="0">
                <a:solidFill>
                  <a:srgbClr val="0070C0"/>
                </a:solidFill>
                <a:latin typeface="+mj-lt"/>
              </a:rPr>
              <a:t> 5%.</a:t>
            </a:r>
          </a:p>
        </p:txBody>
      </p:sp>
      <p:pic>
        <p:nvPicPr>
          <p:cNvPr id="2486" name="Picture 2485" descr="Search">
            <a:extLst>
              <a:ext uri="{FF2B5EF4-FFF2-40B4-BE49-F238E27FC236}">
                <a16:creationId xmlns:a16="http://schemas.microsoft.com/office/drawing/2014/main" id="{42103B85-8F40-799F-4B99-DD9136753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70" y="2508199"/>
            <a:ext cx="373696" cy="37369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935;p37">
            <a:extLst>
              <a:ext uri="{FF2B5EF4-FFF2-40B4-BE49-F238E27FC236}">
                <a16:creationId xmlns:a16="http://schemas.microsoft.com/office/drawing/2014/main" id="{078D148E-8327-422E-CA4E-78FA9D950ABC}"/>
              </a:ext>
            </a:extLst>
          </p:cNvPr>
          <p:cNvSpPr txBox="1">
            <a:spLocks/>
          </p:cNvSpPr>
          <p:nvPr/>
        </p:nvSpPr>
        <p:spPr>
          <a:xfrm>
            <a:off x="1081455" y="249764"/>
            <a:ext cx="3107485" cy="4274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buClr>
                <a:schemeClr val="lt1"/>
              </a:buClr>
              <a:buSzPts val="3000"/>
              <a:buFont typeface="Bodoni Moda SemiBold"/>
              <a:buNone/>
              <a:defRPr sz="4000">
                <a:solidFill>
                  <a:schemeClr val="lt1"/>
                </a:solidFill>
                <a:latin typeface="Fira Sans Condensed Black" panose="020B0A03050000020004" pitchFamily="34" charset="0"/>
                <a:ea typeface="Bodoni Moda SemiBold"/>
                <a:cs typeface="#9Slide03 Arima Madurai" panose="00000500000000000000" pitchFamily="2" charset="-93"/>
              </a:defRPr>
            </a:lvl1pPr>
            <a:lvl2pPr>
              <a:buClr>
                <a:schemeClr val="lt1"/>
              </a:buClr>
              <a:buSzPts val="3500"/>
              <a:buFont typeface="Bodoni Moda SemiBold"/>
              <a:buNone/>
              <a:defRPr sz="3500">
                <a:solidFill>
                  <a:schemeClr val="lt1"/>
                </a:solidFill>
                <a:latin typeface="Bodoni Moda SemiBold"/>
                <a:ea typeface="Bodoni Moda SemiBold"/>
                <a:cs typeface="Bodoni Moda SemiBold"/>
              </a:defRPr>
            </a:lvl2pPr>
            <a:lvl3pPr>
              <a:buClr>
                <a:schemeClr val="lt1"/>
              </a:buClr>
              <a:buSzPts val="3500"/>
              <a:buFont typeface="Bodoni Moda SemiBold"/>
              <a:buNone/>
              <a:defRPr sz="3500">
                <a:solidFill>
                  <a:schemeClr val="lt1"/>
                </a:solidFill>
                <a:latin typeface="Bodoni Moda SemiBold"/>
                <a:ea typeface="Bodoni Moda SemiBold"/>
                <a:cs typeface="Bodoni Moda SemiBold"/>
              </a:defRPr>
            </a:lvl3pPr>
            <a:lvl4pPr>
              <a:buClr>
                <a:schemeClr val="lt1"/>
              </a:buClr>
              <a:buSzPts val="3500"/>
              <a:buFont typeface="Bodoni Moda SemiBold"/>
              <a:buNone/>
              <a:defRPr sz="3500">
                <a:solidFill>
                  <a:schemeClr val="lt1"/>
                </a:solidFill>
                <a:latin typeface="Bodoni Moda SemiBold"/>
                <a:ea typeface="Bodoni Moda SemiBold"/>
                <a:cs typeface="Bodoni Moda SemiBold"/>
              </a:defRPr>
            </a:lvl4pPr>
            <a:lvl5pPr>
              <a:buClr>
                <a:schemeClr val="lt1"/>
              </a:buClr>
              <a:buSzPts val="3500"/>
              <a:buFont typeface="Bodoni Moda SemiBold"/>
              <a:buNone/>
              <a:defRPr sz="3500">
                <a:solidFill>
                  <a:schemeClr val="lt1"/>
                </a:solidFill>
                <a:latin typeface="Bodoni Moda SemiBold"/>
                <a:ea typeface="Bodoni Moda SemiBold"/>
                <a:cs typeface="Bodoni Moda SemiBold"/>
              </a:defRPr>
            </a:lvl5pPr>
            <a:lvl6pPr>
              <a:buClr>
                <a:schemeClr val="lt1"/>
              </a:buClr>
              <a:buSzPts val="3500"/>
              <a:buFont typeface="Bodoni Moda SemiBold"/>
              <a:buNone/>
              <a:defRPr sz="3500">
                <a:solidFill>
                  <a:schemeClr val="lt1"/>
                </a:solidFill>
                <a:latin typeface="Bodoni Moda SemiBold"/>
                <a:ea typeface="Bodoni Moda SemiBold"/>
                <a:cs typeface="Bodoni Moda SemiBold"/>
              </a:defRPr>
            </a:lvl6pPr>
            <a:lvl7pPr>
              <a:buClr>
                <a:schemeClr val="lt1"/>
              </a:buClr>
              <a:buSzPts val="3500"/>
              <a:buFont typeface="Bodoni Moda SemiBold"/>
              <a:buNone/>
              <a:defRPr sz="3500">
                <a:solidFill>
                  <a:schemeClr val="lt1"/>
                </a:solidFill>
                <a:latin typeface="Bodoni Moda SemiBold"/>
                <a:ea typeface="Bodoni Moda SemiBold"/>
                <a:cs typeface="Bodoni Moda SemiBold"/>
              </a:defRPr>
            </a:lvl7pPr>
            <a:lvl8pPr>
              <a:buClr>
                <a:schemeClr val="lt1"/>
              </a:buClr>
              <a:buSzPts val="3500"/>
              <a:buFont typeface="Bodoni Moda SemiBold"/>
              <a:buNone/>
              <a:defRPr sz="3500">
                <a:solidFill>
                  <a:schemeClr val="lt1"/>
                </a:solidFill>
                <a:latin typeface="Bodoni Moda SemiBold"/>
                <a:ea typeface="Bodoni Moda SemiBold"/>
                <a:cs typeface="Bodoni Moda SemiBold"/>
              </a:defRPr>
            </a:lvl8pPr>
            <a:lvl9pPr>
              <a:buClr>
                <a:schemeClr val="lt1"/>
              </a:buClr>
              <a:buSzPts val="3500"/>
              <a:buFont typeface="Bodoni Moda SemiBold"/>
              <a:buNone/>
              <a:defRPr sz="3500">
                <a:solidFill>
                  <a:schemeClr val="lt1"/>
                </a:solidFill>
                <a:latin typeface="Bodoni Moda SemiBold"/>
                <a:ea typeface="Bodoni Moda SemiBold"/>
                <a:cs typeface="Bodoni Moda SemiBold"/>
              </a:defRPr>
            </a:lvl9pPr>
          </a:lstStyle>
          <a:p>
            <a:r>
              <a:rPr lang="en-US" sz="2400" b="1" dirty="0">
                <a:solidFill>
                  <a:srgbClr val="FF0000"/>
                </a:solidFill>
                <a:latin typeface="+mj-lt"/>
              </a:rPr>
              <a:t>II. </a:t>
            </a:r>
            <a:r>
              <a:rPr lang="en-US" sz="2400" b="1" err="1">
                <a:solidFill>
                  <a:srgbClr val="FF0000"/>
                </a:solidFill>
                <a:latin typeface="+mj-lt"/>
              </a:rPr>
              <a:t>Tính</a:t>
            </a:r>
            <a:r>
              <a:rPr lang="en-US" sz="2400" b="1">
                <a:solidFill>
                  <a:srgbClr val="FF0000"/>
                </a:solidFill>
                <a:latin typeface="+mj-lt"/>
              </a:rPr>
              <a:t> chất  vật </a:t>
            </a:r>
            <a:r>
              <a:rPr lang="en-US" sz="2400" b="1" dirty="0">
                <a:solidFill>
                  <a:srgbClr val="FF0000"/>
                </a:solidFill>
                <a:latin typeface="+mj-lt"/>
              </a:rPr>
              <a:t>l</a:t>
            </a:r>
            <a:r>
              <a:rPr lang="en-US" sz="2400" b="1">
                <a:solidFill>
                  <a:srgbClr val="FF0000"/>
                </a:solidFill>
                <a:latin typeface="+mj-lt"/>
              </a:rPr>
              <a:t>í</a:t>
            </a:r>
            <a:endParaRPr lang="en-US" sz="2400" b="1" dirty="0">
              <a:solidFill>
                <a:srgbClr val="FF0000"/>
              </a:solidFill>
              <a:latin typeface="+mj-lt"/>
            </a:endParaRPr>
          </a:p>
        </p:txBody>
      </p:sp>
    </p:spTree>
    <p:extLst>
      <p:ext uri="{BB962C8B-B14F-4D97-AF65-F5344CB8AC3E}">
        <p14:creationId xmlns:p14="http://schemas.microsoft.com/office/powerpoint/2010/main" val="53366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2"/>
                                        </p:tgtEl>
                                        <p:attrNameLst>
                                          <p:attrName>style.visibility</p:attrName>
                                        </p:attrNameLst>
                                      </p:cBhvr>
                                      <p:to>
                                        <p:strVal val="visible"/>
                                      </p:to>
                                    </p:set>
                                    <p:animEffect transition="in" filter="fade">
                                      <p:cBhvr>
                                        <p:cTn id="7" dur="500"/>
                                        <p:tgtEl>
                                          <p:spTgt spid="248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84"/>
                                        </p:tgtEl>
                                        <p:attrNameLst>
                                          <p:attrName>style.visibility</p:attrName>
                                        </p:attrNameLst>
                                      </p:cBhvr>
                                      <p:to>
                                        <p:strVal val="visible"/>
                                      </p:to>
                                    </p:set>
                                    <p:animEffect transition="in" filter="fade">
                                      <p:cBhvr>
                                        <p:cTn id="16" dur="500"/>
                                        <p:tgtEl>
                                          <p:spTgt spid="2484"/>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483"/>
                                        </p:tgtEl>
                                        <p:attrNameLst>
                                          <p:attrName>style.visibility</p:attrName>
                                        </p:attrNameLst>
                                      </p:cBhvr>
                                      <p:to>
                                        <p:strVal val="visible"/>
                                      </p:to>
                                    </p:set>
                                    <p:animEffect transition="in" filter="randombar(horizontal)">
                                      <p:cBhvr>
                                        <p:cTn id="20" dur="500"/>
                                        <p:tgtEl>
                                          <p:spTgt spid="248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86"/>
                                        </p:tgtEl>
                                        <p:attrNameLst>
                                          <p:attrName>style.visibility</p:attrName>
                                        </p:attrNameLst>
                                      </p:cBhvr>
                                      <p:to>
                                        <p:strVal val="visible"/>
                                      </p:to>
                                    </p:set>
                                    <p:animEffect transition="in" filter="fade">
                                      <p:cBhvr>
                                        <p:cTn id="25" dur="500"/>
                                        <p:tgtEl>
                                          <p:spTgt spid="2486"/>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2485"/>
                                        </p:tgtEl>
                                        <p:attrNameLst>
                                          <p:attrName>style.visibility</p:attrName>
                                        </p:attrNameLst>
                                      </p:cBhvr>
                                      <p:to>
                                        <p:strVal val="visible"/>
                                      </p:to>
                                    </p:set>
                                    <p:animEffect transition="in" filter="randombar(horizontal)">
                                      <p:cBhvr>
                                        <p:cTn id="29" dur="500"/>
                                        <p:tgtEl>
                                          <p:spTgt spid="248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83" grpId="0"/>
      <p:bldP spid="24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7">
          <a:extLst>
            <a:ext uri="{FF2B5EF4-FFF2-40B4-BE49-F238E27FC236}">
              <a16:creationId xmlns:a16="http://schemas.microsoft.com/office/drawing/2014/main" id="{0B745999-250A-4B9D-44A3-9D684441C02D}"/>
            </a:ext>
          </a:extLst>
        </p:cNvPr>
        <p:cNvGrpSpPr/>
        <p:nvPr/>
      </p:nvGrpSpPr>
      <p:grpSpPr>
        <a:xfrm>
          <a:off x="0" y="0"/>
          <a:ext cx="0" cy="0"/>
          <a:chOff x="0" y="0"/>
          <a:chExt cx="0" cy="0"/>
        </a:xfrm>
      </p:grpSpPr>
      <p:grpSp>
        <p:nvGrpSpPr>
          <p:cNvPr id="6" name="Google Shape;2158;p39">
            <a:extLst>
              <a:ext uri="{FF2B5EF4-FFF2-40B4-BE49-F238E27FC236}">
                <a16:creationId xmlns:a16="http://schemas.microsoft.com/office/drawing/2014/main" id="{BFF8DAC5-4386-DBF4-FB60-85EA18B84FAD}"/>
              </a:ext>
            </a:extLst>
          </p:cNvPr>
          <p:cNvGrpSpPr/>
          <p:nvPr/>
        </p:nvGrpSpPr>
        <p:grpSpPr>
          <a:xfrm>
            <a:off x="6193950" y="629887"/>
            <a:ext cx="2134865" cy="5039630"/>
            <a:chOff x="6883954" y="1983742"/>
            <a:chExt cx="2412500" cy="5695025"/>
          </a:xfrm>
        </p:grpSpPr>
        <p:sp>
          <p:nvSpPr>
            <p:cNvPr id="7" name="Google Shape;2159;p39">
              <a:extLst>
                <a:ext uri="{FF2B5EF4-FFF2-40B4-BE49-F238E27FC236}">
                  <a16:creationId xmlns:a16="http://schemas.microsoft.com/office/drawing/2014/main" id="{D5D72B58-1CE9-325D-257F-5A39E99D78D3}"/>
                </a:ext>
              </a:extLst>
            </p:cNvPr>
            <p:cNvSpPr/>
            <p:nvPr/>
          </p:nvSpPr>
          <p:spPr>
            <a:xfrm>
              <a:off x="7824406" y="5406698"/>
              <a:ext cx="665916" cy="1913011"/>
            </a:xfrm>
            <a:custGeom>
              <a:avLst/>
              <a:gdLst/>
              <a:ahLst/>
              <a:cxnLst/>
              <a:rect l="l" t="t" r="r" b="b"/>
              <a:pathLst>
                <a:path w="21045" h="60457" extrusionOk="0">
                  <a:moveTo>
                    <a:pt x="1022" y="0"/>
                  </a:moveTo>
                  <a:cubicBezTo>
                    <a:pt x="1022" y="1"/>
                    <a:pt x="0" y="11369"/>
                    <a:pt x="4438" y="32735"/>
                  </a:cubicBezTo>
                  <a:cubicBezTo>
                    <a:pt x="8875" y="54101"/>
                    <a:pt x="10864" y="59979"/>
                    <a:pt x="10864" y="59979"/>
                  </a:cubicBezTo>
                  <a:cubicBezTo>
                    <a:pt x="10864" y="59979"/>
                    <a:pt x="12043" y="60456"/>
                    <a:pt x="14222" y="60456"/>
                  </a:cubicBezTo>
                  <a:cubicBezTo>
                    <a:pt x="14802" y="60456"/>
                    <a:pt x="15452" y="60422"/>
                    <a:pt x="16170" y="60337"/>
                  </a:cubicBezTo>
                  <a:cubicBezTo>
                    <a:pt x="19587" y="59929"/>
                    <a:pt x="20775" y="58844"/>
                    <a:pt x="20775" y="58844"/>
                  </a:cubicBezTo>
                  <a:cubicBezTo>
                    <a:pt x="20775" y="58844"/>
                    <a:pt x="19472" y="50617"/>
                    <a:pt x="18543" y="37223"/>
                  </a:cubicBezTo>
                  <a:cubicBezTo>
                    <a:pt x="17614" y="23831"/>
                    <a:pt x="21045" y="1960"/>
                    <a:pt x="21045" y="1960"/>
                  </a:cubicBezTo>
                  <a:lnTo>
                    <a:pt x="1022" y="0"/>
                  </a:ln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8" name="Google Shape;2160;p39">
              <a:extLst>
                <a:ext uri="{FF2B5EF4-FFF2-40B4-BE49-F238E27FC236}">
                  <a16:creationId xmlns:a16="http://schemas.microsoft.com/office/drawing/2014/main" id="{33935F20-31FE-6BC0-1F28-608CD44CEEB0}"/>
                </a:ext>
              </a:extLst>
            </p:cNvPr>
            <p:cNvSpPr/>
            <p:nvPr/>
          </p:nvSpPr>
          <p:spPr>
            <a:xfrm>
              <a:off x="7852851" y="5406698"/>
              <a:ext cx="637375" cy="1910859"/>
            </a:xfrm>
            <a:custGeom>
              <a:avLst/>
              <a:gdLst/>
              <a:ahLst/>
              <a:cxnLst/>
              <a:rect l="l" t="t" r="r" b="b"/>
              <a:pathLst>
                <a:path w="20143" h="60389" extrusionOk="0">
                  <a:moveTo>
                    <a:pt x="123" y="0"/>
                  </a:moveTo>
                  <a:cubicBezTo>
                    <a:pt x="123" y="0"/>
                    <a:pt x="0" y="1412"/>
                    <a:pt x="26" y="4114"/>
                  </a:cubicBezTo>
                  <a:lnTo>
                    <a:pt x="4713" y="6153"/>
                  </a:lnTo>
                  <a:cubicBezTo>
                    <a:pt x="4713" y="6153"/>
                    <a:pt x="4774" y="8746"/>
                    <a:pt x="6106" y="16077"/>
                  </a:cubicBezTo>
                  <a:cubicBezTo>
                    <a:pt x="7435" y="23409"/>
                    <a:pt x="11143" y="31933"/>
                    <a:pt x="11143" y="31933"/>
                  </a:cubicBezTo>
                  <a:cubicBezTo>
                    <a:pt x="11143" y="31933"/>
                    <a:pt x="11805" y="35153"/>
                    <a:pt x="12906" y="41133"/>
                  </a:cubicBezTo>
                  <a:cubicBezTo>
                    <a:pt x="14006" y="47112"/>
                    <a:pt x="15943" y="58018"/>
                    <a:pt x="15943" y="58018"/>
                  </a:cubicBezTo>
                  <a:cubicBezTo>
                    <a:pt x="15943" y="58018"/>
                    <a:pt x="16238" y="60094"/>
                    <a:pt x="14610" y="60176"/>
                  </a:cubicBezTo>
                  <a:cubicBezTo>
                    <a:pt x="14610" y="60176"/>
                    <a:pt x="14654" y="60260"/>
                    <a:pt x="14750" y="60389"/>
                  </a:cubicBezTo>
                  <a:cubicBezTo>
                    <a:pt x="14919" y="60373"/>
                    <a:pt x="15092" y="60359"/>
                    <a:pt x="15270" y="60337"/>
                  </a:cubicBezTo>
                  <a:cubicBezTo>
                    <a:pt x="18687" y="59929"/>
                    <a:pt x="19875" y="58843"/>
                    <a:pt x="19875" y="58843"/>
                  </a:cubicBezTo>
                  <a:cubicBezTo>
                    <a:pt x="19875" y="58843"/>
                    <a:pt x="18571" y="50617"/>
                    <a:pt x="17641" y="37223"/>
                  </a:cubicBezTo>
                  <a:cubicBezTo>
                    <a:pt x="16712" y="23830"/>
                    <a:pt x="20142" y="1958"/>
                    <a:pt x="20142" y="1958"/>
                  </a:cubicBezTo>
                  <a:lnTo>
                    <a:pt x="123" y="0"/>
                  </a:ln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9" name="Google Shape;2161;p39">
              <a:extLst>
                <a:ext uri="{FF2B5EF4-FFF2-40B4-BE49-F238E27FC236}">
                  <a16:creationId xmlns:a16="http://schemas.microsoft.com/office/drawing/2014/main" id="{DBA4468F-A562-FC6B-E990-6B811C386B44}"/>
                </a:ext>
              </a:extLst>
            </p:cNvPr>
            <p:cNvSpPr/>
            <p:nvPr/>
          </p:nvSpPr>
          <p:spPr>
            <a:xfrm>
              <a:off x="8089847" y="5366197"/>
              <a:ext cx="977184" cy="1934559"/>
            </a:xfrm>
            <a:custGeom>
              <a:avLst/>
              <a:gdLst/>
              <a:ahLst/>
              <a:cxnLst/>
              <a:rect l="l" t="t" r="r" b="b"/>
              <a:pathLst>
                <a:path w="30882" h="61138" extrusionOk="0">
                  <a:moveTo>
                    <a:pt x="1281" y="1"/>
                  </a:moveTo>
                  <a:cubicBezTo>
                    <a:pt x="1281" y="1"/>
                    <a:pt x="0" y="8405"/>
                    <a:pt x="4487" y="25356"/>
                  </a:cubicBezTo>
                  <a:cubicBezTo>
                    <a:pt x="8973" y="42308"/>
                    <a:pt x="22660" y="61023"/>
                    <a:pt x="22660" y="61023"/>
                  </a:cubicBezTo>
                  <a:cubicBezTo>
                    <a:pt x="22660" y="61023"/>
                    <a:pt x="23008" y="61138"/>
                    <a:pt x="23629" y="61138"/>
                  </a:cubicBezTo>
                  <a:cubicBezTo>
                    <a:pt x="24396" y="61138"/>
                    <a:pt x="25580" y="60962"/>
                    <a:pt x="27039" y="60177"/>
                  </a:cubicBezTo>
                  <a:cubicBezTo>
                    <a:pt x="29678" y="58755"/>
                    <a:pt x="30882" y="56935"/>
                    <a:pt x="30882" y="56935"/>
                  </a:cubicBezTo>
                  <a:cubicBezTo>
                    <a:pt x="30882" y="56935"/>
                    <a:pt x="25183" y="44352"/>
                    <a:pt x="23068" y="32355"/>
                  </a:cubicBezTo>
                  <a:cubicBezTo>
                    <a:pt x="20952" y="20357"/>
                    <a:pt x="20275" y="2644"/>
                    <a:pt x="20275" y="2644"/>
                  </a:cubicBezTo>
                  <a:lnTo>
                    <a:pt x="1281" y="1"/>
                  </a:ln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0" name="Google Shape;2162;p39">
              <a:extLst>
                <a:ext uri="{FF2B5EF4-FFF2-40B4-BE49-F238E27FC236}">
                  <a16:creationId xmlns:a16="http://schemas.microsoft.com/office/drawing/2014/main" id="{F40735CE-672E-04FE-A588-EB454B5129A9}"/>
                </a:ext>
              </a:extLst>
            </p:cNvPr>
            <p:cNvSpPr/>
            <p:nvPr/>
          </p:nvSpPr>
          <p:spPr>
            <a:xfrm>
              <a:off x="8020963" y="5448370"/>
              <a:ext cx="595892" cy="46103"/>
            </a:xfrm>
            <a:custGeom>
              <a:avLst/>
              <a:gdLst/>
              <a:ahLst/>
              <a:cxnLst/>
              <a:rect l="l" t="t" r="r" b="b"/>
              <a:pathLst>
                <a:path w="18832" h="1457" extrusionOk="0">
                  <a:moveTo>
                    <a:pt x="1250" y="0"/>
                  </a:moveTo>
                  <a:cubicBezTo>
                    <a:pt x="560" y="0"/>
                    <a:pt x="0" y="326"/>
                    <a:pt x="0" y="729"/>
                  </a:cubicBezTo>
                  <a:cubicBezTo>
                    <a:pt x="0" y="1131"/>
                    <a:pt x="560" y="1457"/>
                    <a:pt x="1250" y="1457"/>
                  </a:cubicBezTo>
                  <a:lnTo>
                    <a:pt x="17583" y="1457"/>
                  </a:lnTo>
                  <a:cubicBezTo>
                    <a:pt x="18271" y="1457"/>
                    <a:pt x="18831" y="1131"/>
                    <a:pt x="18831" y="729"/>
                  </a:cubicBezTo>
                  <a:cubicBezTo>
                    <a:pt x="18831" y="326"/>
                    <a:pt x="18272" y="0"/>
                    <a:pt x="17583" y="0"/>
                  </a:cubicBezTo>
                  <a:close/>
                </a:path>
              </a:pathLst>
            </a:custGeom>
            <a:solidFill>
              <a:srgbClr val="6889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1" name="Google Shape;2163;p39">
              <a:extLst>
                <a:ext uri="{FF2B5EF4-FFF2-40B4-BE49-F238E27FC236}">
                  <a16:creationId xmlns:a16="http://schemas.microsoft.com/office/drawing/2014/main" id="{8C97F520-905F-D8C1-91AE-2A0281B791D8}"/>
                </a:ext>
              </a:extLst>
            </p:cNvPr>
            <p:cNvSpPr/>
            <p:nvPr/>
          </p:nvSpPr>
          <p:spPr>
            <a:xfrm>
              <a:off x="8024475" y="7334399"/>
              <a:ext cx="469227" cy="305603"/>
            </a:xfrm>
            <a:custGeom>
              <a:avLst/>
              <a:gdLst/>
              <a:ahLst/>
              <a:cxnLst/>
              <a:rect l="l" t="t" r="r" b="b"/>
              <a:pathLst>
                <a:path w="14829" h="9658" extrusionOk="0">
                  <a:moveTo>
                    <a:pt x="12770" y="0"/>
                  </a:moveTo>
                  <a:cubicBezTo>
                    <a:pt x="10959" y="0"/>
                    <a:pt x="7026" y="494"/>
                    <a:pt x="7026" y="494"/>
                  </a:cubicBezTo>
                  <a:cubicBezTo>
                    <a:pt x="6102" y="738"/>
                    <a:pt x="5905" y="2252"/>
                    <a:pt x="5881" y="2614"/>
                  </a:cubicBezTo>
                  <a:cubicBezTo>
                    <a:pt x="5858" y="2976"/>
                    <a:pt x="3487" y="5284"/>
                    <a:pt x="1745" y="5618"/>
                  </a:cubicBezTo>
                  <a:cubicBezTo>
                    <a:pt x="0" y="5953"/>
                    <a:pt x="358" y="7526"/>
                    <a:pt x="552" y="8104"/>
                  </a:cubicBezTo>
                  <a:cubicBezTo>
                    <a:pt x="744" y="8681"/>
                    <a:pt x="2934" y="9483"/>
                    <a:pt x="4193" y="9614"/>
                  </a:cubicBezTo>
                  <a:cubicBezTo>
                    <a:pt x="4481" y="9643"/>
                    <a:pt x="4763" y="9657"/>
                    <a:pt x="5036" y="9657"/>
                  </a:cubicBezTo>
                  <a:cubicBezTo>
                    <a:pt x="5953" y="9657"/>
                    <a:pt x="6758" y="9503"/>
                    <a:pt x="7296" y="9301"/>
                  </a:cubicBezTo>
                  <a:cubicBezTo>
                    <a:pt x="7994" y="9039"/>
                    <a:pt x="9349" y="7599"/>
                    <a:pt x="11034" y="7079"/>
                  </a:cubicBezTo>
                  <a:cubicBezTo>
                    <a:pt x="12716" y="6559"/>
                    <a:pt x="13879" y="6178"/>
                    <a:pt x="14353" y="5600"/>
                  </a:cubicBezTo>
                  <a:cubicBezTo>
                    <a:pt x="14828" y="5021"/>
                    <a:pt x="14823" y="4166"/>
                    <a:pt x="14644" y="2759"/>
                  </a:cubicBezTo>
                  <a:cubicBezTo>
                    <a:pt x="14465" y="1350"/>
                    <a:pt x="14359" y="379"/>
                    <a:pt x="13573" y="75"/>
                  </a:cubicBezTo>
                  <a:cubicBezTo>
                    <a:pt x="13437" y="22"/>
                    <a:pt x="13150" y="0"/>
                    <a:pt x="12770"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2" name="Google Shape;2164;p39">
              <a:extLst>
                <a:ext uri="{FF2B5EF4-FFF2-40B4-BE49-F238E27FC236}">
                  <a16:creationId xmlns:a16="http://schemas.microsoft.com/office/drawing/2014/main" id="{68559FA8-000F-88FE-22BA-6E84270D933C}"/>
                </a:ext>
              </a:extLst>
            </p:cNvPr>
            <p:cNvSpPr/>
            <p:nvPr/>
          </p:nvSpPr>
          <p:spPr>
            <a:xfrm>
              <a:off x="8044821" y="7334368"/>
              <a:ext cx="448786" cy="281555"/>
            </a:xfrm>
            <a:custGeom>
              <a:avLst/>
              <a:gdLst/>
              <a:ahLst/>
              <a:cxnLst/>
              <a:rect l="l" t="t" r="r" b="b"/>
              <a:pathLst>
                <a:path w="14183" h="8898" extrusionOk="0">
                  <a:moveTo>
                    <a:pt x="12130" y="0"/>
                  </a:moveTo>
                  <a:cubicBezTo>
                    <a:pt x="12088" y="0"/>
                    <a:pt x="12044" y="0"/>
                    <a:pt x="11999" y="1"/>
                  </a:cubicBezTo>
                  <a:cubicBezTo>
                    <a:pt x="11407" y="691"/>
                    <a:pt x="10899" y="1391"/>
                    <a:pt x="10899" y="1391"/>
                  </a:cubicBezTo>
                  <a:cubicBezTo>
                    <a:pt x="10117" y="3854"/>
                    <a:pt x="11190" y="3173"/>
                    <a:pt x="10572" y="4275"/>
                  </a:cubicBezTo>
                  <a:cubicBezTo>
                    <a:pt x="9953" y="5375"/>
                    <a:pt x="8722" y="5674"/>
                    <a:pt x="7554" y="6837"/>
                  </a:cubicBezTo>
                  <a:cubicBezTo>
                    <a:pt x="6609" y="7781"/>
                    <a:pt x="5027" y="8202"/>
                    <a:pt x="3692" y="8202"/>
                  </a:cubicBezTo>
                  <a:cubicBezTo>
                    <a:pt x="3378" y="8202"/>
                    <a:pt x="3078" y="8179"/>
                    <a:pt x="2804" y="8134"/>
                  </a:cubicBezTo>
                  <a:cubicBezTo>
                    <a:pt x="1358" y="7895"/>
                    <a:pt x="1" y="7317"/>
                    <a:pt x="0" y="7316"/>
                  </a:cubicBezTo>
                  <a:lnTo>
                    <a:pt x="0" y="7316"/>
                  </a:lnTo>
                  <a:cubicBezTo>
                    <a:pt x="0" y="7317"/>
                    <a:pt x="1259" y="8566"/>
                    <a:pt x="2980" y="8807"/>
                  </a:cubicBezTo>
                  <a:cubicBezTo>
                    <a:pt x="3414" y="8868"/>
                    <a:pt x="3800" y="8898"/>
                    <a:pt x="4151" y="8898"/>
                  </a:cubicBezTo>
                  <a:cubicBezTo>
                    <a:pt x="5190" y="8898"/>
                    <a:pt x="5929" y="8639"/>
                    <a:pt x="6740" y="8177"/>
                  </a:cubicBezTo>
                  <a:cubicBezTo>
                    <a:pt x="7827" y="7561"/>
                    <a:pt x="9788" y="6303"/>
                    <a:pt x="10790" y="5917"/>
                  </a:cubicBezTo>
                  <a:cubicBezTo>
                    <a:pt x="11428" y="5671"/>
                    <a:pt x="11865" y="5397"/>
                    <a:pt x="12180" y="5397"/>
                  </a:cubicBezTo>
                  <a:cubicBezTo>
                    <a:pt x="12360" y="5397"/>
                    <a:pt x="12501" y="5486"/>
                    <a:pt x="12616" y="5720"/>
                  </a:cubicBezTo>
                  <a:cubicBezTo>
                    <a:pt x="12699" y="5890"/>
                    <a:pt x="12771" y="6057"/>
                    <a:pt x="12832" y="6215"/>
                  </a:cubicBezTo>
                  <a:cubicBezTo>
                    <a:pt x="13225" y="6027"/>
                    <a:pt x="13521" y="5830"/>
                    <a:pt x="13708" y="5602"/>
                  </a:cubicBezTo>
                  <a:cubicBezTo>
                    <a:pt x="14182" y="5025"/>
                    <a:pt x="14179" y="4167"/>
                    <a:pt x="14000" y="2760"/>
                  </a:cubicBezTo>
                  <a:cubicBezTo>
                    <a:pt x="13821" y="1351"/>
                    <a:pt x="13714" y="380"/>
                    <a:pt x="12929" y="76"/>
                  </a:cubicBezTo>
                  <a:cubicBezTo>
                    <a:pt x="12794" y="22"/>
                    <a:pt x="12509" y="0"/>
                    <a:pt x="12130"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3" name="Google Shape;2165;p39">
              <a:extLst>
                <a:ext uri="{FF2B5EF4-FFF2-40B4-BE49-F238E27FC236}">
                  <a16:creationId xmlns:a16="http://schemas.microsoft.com/office/drawing/2014/main" id="{C2388F68-F119-0360-CFF5-04CA0510B454}"/>
                </a:ext>
              </a:extLst>
            </p:cNvPr>
            <p:cNvSpPr/>
            <p:nvPr/>
          </p:nvSpPr>
          <p:spPr>
            <a:xfrm>
              <a:off x="8238183" y="7257985"/>
              <a:ext cx="219884" cy="145904"/>
            </a:xfrm>
            <a:custGeom>
              <a:avLst/>
              <a:gdLst/>
              <a:ahLst/>
              <a:cxnLst/>
              <a:rect l="l" t="t" r="r" b="b"/>
              <a:pathLst>
                <a:path w="6949" h="4611" extrusionOk="0">
                  <a:moveTo>
                    <a:pt x="6375" y="1"/>
                  </a:moveTo>
                  <a:lnTo>
                    <a:pt x="1" y="1027"/>
                  </a:lnTo>
                  <a:lnTo>
                    <a:pt x="157" y="3083"/>
                  </a:lnTo>
                  <a:cubicBezTo>
                    <a:pt x="157" y="3083"/>
                    <a:pt x="571" y="3021"/>
                    <a:pt x="1104" y="3021"/>
                  </a:cubicBezTo>
                  <a:cubicBezTo>
                    <a:pt x="1457" y="3021"/>
                    <a:pt x="1861" y="3048"/>
                    <a:pt x="2231" y="3138"/>
                  </a:cubicBezTo>
                  <a:cubicBezTo>
                    <a:pt x="3164" y="3365"/>
                    <a:pt x="3968" y="4609"/>
                    <a:pt x="3968" y="4609"/>
                  </a:cubicBezTo>
                  <a:cubicBezTo>
                    <a:pt x="3968" y="4609"/>
                    <a:pt x="3981" y="4610"/>
                    <a:pt x="4008" y="4610"/>
                  </a:cubicBezTo>
                  <a:cubicBezTo>
                    <a:pt x="4184" y="4610"/>
                    <a:pt x="4913" y="4582"/>
                    <a:pt x="5716" y="4147"/>
                  </a:cubicBezTo>
                  <a:cubicBezTo>
                    <a:pt x="6639" y="3645"/>
                    <a:pt x="6948" y="2992"/>
                    <a:pt x="6948" y="2992"/>
                  </a:cubicBezTo>
                  <a:lnTo>
                    <a:pt x="6375" y="1"/>
                  </a:ln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4" name="Google Shape;2166;p39">
              <a:extLst>
                <a:ext uri="{FF2B5EF4-FFF2-40B4-BE49-F238E27FC236}">
                  <a16:creationId xmlns:a16="http://schemas.microsoft.com/office/drawing/2014/main" id="{D59E8252-1F00-3E7C-F8F1-4F018EFCC238}"/>
                </a:ext>
              </a:extLst>
            </p:cNvPr>
            <p:cNvSpPr/>
            <p:nvPr/>
          </p:nvSpPr>
          <p:spPr>
            <a:xfrm>
              <a:off x="8343897" y="7257985"/>
              <a:ext cx="114166" cy="138942"/>
            </a:xfrm>
            <a:custGeom>
              <a:avLst/>
              <a:gdLst/>
              <a:ahLst/>
              <a:cxnLst/>
              <a:rect l="l" t="t" r="r" b="b"/>
              <a:pathLst>
                <a:path w="3608" h="4391" extrusionOk="0">
                  <a:moveTo>
                    <a:pt x="3034" y="1"/>
                  </a:moveTo>
                  <a:lnTo>
                    <a:pt x="560" y="400"/>
                  </a:lnTo>
                  <a:lnTo>
                    <a:pt x="559" y="400"/>
                  </a:lnTo>
                  <a:cubicBezTo>
                    <a:pt x="219" y="626"/>
                    <a:pt x="0" y="797"/>
                    <a:pt x="0" y="797"/>
                  </a:cubicBezTo>
                  <a:cubicBezTo>
                    <a:pt x="1197" y="2100"/>
                    <a:pt x="1657" y="3461"/>
                    <a:pt x="1832" y="4391"/>
                  </a:cubicBezTo>
                  <a:cubicBezTo>
                    <a:pt x="2005" y="4328"/>
                    <a:pt x="2188" y="4250"/>
                    <a:pt x="2375" y="4147"/>
                  </a:cubicBezTo>
                  <a:cubicBezTo>
                    <a:pt x="3298" y="3645"/>
                    <a:pt x="3607" y="2992"/>
                    <a:pt x="3607" y="2992"/>
                  </a:cubicBezTo>
                  <a:lnTo>
                    <a:pt x="3034" y="1"/>
                  </a:lnTo>
                  <a:close/>
                </a:path>
              </a:pathLst>
            </a:custGeom>
            <a:solidFill>
              <a:srgbClr val="EC8D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5" name="Google Shape;2167;p39">
              <a:extLst>
                <a:ext uri="{FF2B5EF4-FFF2-40B4-BE49-F238E27FC236}">
                  <a16:creationId xmlns:a16="http://schemas.microsoft.com/office/drawing/2014/main" id="{A512E5C9-3321-F718-ED3D-48CB1D85564B}"/>
                </a:ext>
              </a:extLst>
            </p:cNvPr>
            <p:cNvSpPr/>
            <p:nvPr/>
          </p:nvSpPr>
          <p:spPr>
            <a:xfrm>
              <a:off x="8124495" y="5401193"/>
              <a:ext cx="942630" cy="1861876"/>
            </a:xfrm>
            <a:custGeom>
              <a:avLst/>
              <a:gdLst/>
              <a:ahLst/>
              <a:cxnLst/>
              <a:rect l="l" t="t" r="r" b="b"/>
              <a:pathLst>
                <a:path w="29790" h="58841" extrusionOk="0">
                  <a:moveTo>
                    <a:pt x="8122" y="0"/>
                  </a:moveTo>
                  <a:lnTo>
                    <a:pt x="37" y="1040"/>
                  </a:lnTo>
                  <a:cubicBezTo>
                    <a:pt x="0" y="2213"/>
                    <a:pt x="6" y="3852"/>
                    <a:pt x="155" y="6002"/>
                  </a:cubicBezTo>
                  <a:cubicBezTo>
                    <a:pt x="2552" y="6516"/>
                    <a:pt x="5032" y="6667"/>
                    <a:pt x="7120" y="6667"/>
                  </a:cubicBezTo>
                  <a:cubicBezTo>
                    <a:pt x="10099" y="6667"/>
                    <a:pt x="12279" y="6359"/>
                    <a:pt x="12279" y="6359"/>
                  </a:cubicBezTo>
                  <a:cubicBezTo>
                    <a:pt x="12279" y="6359"/>
                    <a:pt x="12669" y="19665"/>
                    <a:pt x="17497" y="35181"/>
                  </a:cubicBezTo>
                  <a:cubicBezTo>
                    <a:pt x="22324" y="50696"/>
                    <a:pt x="25728" y="54265"/>
                    <a:pt x="26385" y="55657"/>
                  </a:cubicBezTo>
                  <a:cubicBezTo>
                    <a:pt x="26724" y="56372"/>
                    <a:pt x="26576" y="57708"/>
                    <a:pt x="26356" y="58840"/>
                  </a:cubicBezTo>
                  <a:cubicBezTo>
                    <a:pt x="28708" y="57459"/>
                    <a:pt x="29789" y="55831"/>
                    <a:pt x="29789" y="55831"/>
                  </a:cubicBezTo>
                  <a:cubicBezTo>
                    <a:pt x="29789" y="55831"/>
                    <a:pt x="24088" y="43249"/>
                    <a:pt x="21975" y="31251"/>
                  </a:cubicBezTo>
                  <a:cubicBezTo>
                    <a:pt x="19859" y="19253"/>
                    <a:pt x="19181" y="1540"/>
                    <a:pt x="19181" y="1540"/>
                  </a:cubicBezTo>
                  <a:lnTo>
                    <a:pt x="8122" y="0"/>
                  </a:ln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6" name="Google Shape;2168;p39">
              <a:extLst>
                <a:ext uri="{FF2B5EF4-FFF2-40B4-BE49-F238E27FC236}">
                  <a16:creationId xmlns:a16="http://schemas.microsoft.com/office/drawing/2014/main" id="{B6CC5310-17ED-BF39-002A-2AD52F9647B2}"/>
                </a:ext>
              </a:extLst>
            </p:cNvPr>
            <p:cNvSpPr/>
            <p:nvPr/>
          </p:nvSpPr>
          <p:spPr>
            <a:xfrm>
              <a:off x="7853642" y="5530195"/>
              <a:ext cx="370534" cy="1786567"/>
            </a:xfrm>
            <a:custGeom>
              <a:avLst/>
              <a:gdLst/>
              <a:ahLst/>
              <a:cxnLst/>
              <a:rect l="l" t="t" r="r" b="b"/>
              <a:pathLst>
                <a:path w="11710" h="56461" extrusionOk="0">
                  <a:moveTo>
                    <a:pt x="0" y="1"/>
                  </a:moveTo>
                  <a:lnTo>
                    <a:pt x="0" y="1"/>
                  </a:lnTo>
                  <a:cubicBezTo>
                    <a:pt x="36" y="4992"/>
                    <a:pt x="581" y="14715"/>
                    <a:pt x="3514" y="28832"/>
                  </a:cubicBezTo>
                  <a:cubicBezTo>
                    <a:pt x="7951" y="50198"/>
                    <a:pt x="9939" y="56076"/>
                    <a:pt x="9939" y="56076"/>
                  </a:cubicBezTo>
                  <a:cubicBezTo>
                    <a:pt x="9939" y="56076"/>
                    <a:pt x="10553" y="56322"/>
                    <a:pt x="11710" y="56461"/>
                  </a:cubicBezTo>
                  <a:cubicBezTo>
                    <a:pt x="6622" y="41734"/>
                    <a:pt x="2323" y="17891"/>
                    <a:pt x="1896" y="10934"/>
                  </a:cubicBezTo>
                  <a:cubicBezTo>
                    <a:pt x="1457" y="3809"/>
                    <a:pt x="1277" y="1330"/>
                    <a:pt x="493" y="396"/>
                  </a:cubicBezTo>
                  <a:cubicBezTo>
                    <a:pt x="353" y="229"/>
                    <a:pt x="183" y="100"/>
                    <a:pt x="0"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7" name="Google Shape;2169;p39">
              <a:extLst>
                <a:ext uri="{FF2B5EF4-FFF2-40B4-BE49-F238E27FC236}">
                  <a16:creationId xmlns:a16="http://schemas.microsoft.com/office/drawing/2014/main" id="{42660AF1-858B-BAC8-19E2-B243D4467FE4}"/>
                </a:ext>
              </a:extLst>
            </p:cNvPr>
            <p:cNvSpPr/>
            <p:nvPr/>
          </p:nvSpPr>
          <p:spPr>
            <a:xfrm>
              <a:off x="8129146" y="5587087"/>
              <a:ext cx="745086" cy="1713726"/>
            </a:xfrm>
            <a:custGeom>
              <a:avLst/>
              <a:gdLst/>
              <a:ahLst/>
              <a:cxnLst/>
              <a:rect l="l" t="t" r="r" b="b"/>
              <a:pathLst>
                <a:path w="23547" h="54159" extrusionOk="0">
                  <a:moveTo>
                    <a:pt x="31" y="0"/>
                  </a:moveTo>
                  <a:cubicBezTo>
                    <a:pt x="23" y="0"/>
                    <a:pt x="9" y="3"/>
                    <a:pt x="1" y="3"/>
                  </a:cubicBezTo>
                  <a:cubicBezTo>
                    <a:pt x="286" y="4214"/>
                    <a:pt x="1115" y="10329"/>
                    <a:pt x="3246" y="18376"/>
                  </a:cubicBezTo>
                  <a:cubicBezTo>
                    <a:pt x="7732" y="35327"/>
                    <a:pt x="21419" y="54045"/>
                    <a:pt x="21419" y="54045"/>
                  </a:cubicBezTo>
                  <a:cubicBezTo>
                    <a:pt x="21419" y="54045"/>
                    <a:pt x="21766" y="54158"/>
                    <a:pt x="22384" y="54158"/>
                  </a:cubicBezTo>
                  <a:cubicBezTo>
                    <a:pt x="22703" y="54158"/>
                    <a:pt x="23094" y="54128"/>
                    <a:pt x="23546" y="54037"/>
                  </a:cubicBezTo>
                  <a:cubicBezTo>
                    <a:pt x="23064" y="53699"/>
                    <a:pt x="22519" y="53299"/>
                    <a:pt x="22002" y="52784"/>
                  </a:cubicBezTo>
                  <a:cubicBezTo>
                    <a:pt x="20248" y="51036"/>
                    <a:pt x="13273" y="37703"/>
                    <a:pt x="12749" y="37143"/>
                  </a:cubicBezTo>
                  <a:cubicBezTo>
                    <a:pt x="12226" y="36583"/>
                    <a:pt x="14808" y="35929"/>
                    <a:pt x="14808" y="35929"/>
                  </a:cubicBezTo>
                  <a:cubicBezTo>
                    <a:pt x="14808" y="35929"/>
                    <a:pt x="13360" y="35439"/>
                    <a:pt x="11265" y="34514"/>
                  </a:cubicBezTo>
                  <a:lnTo>
                    <a:pt x="10890" y="32921"/>
                  </a:lnTo>
                  <a:lnTo>
                    <a:pt x="13451" y="32303"/>
                  </a:lnTo>
                  <a:cubicBezTo>
                    <a:pt x="13451" y="32303"/>
                    <a:pt x="9546" y="31554"/>
                    <a:pt x="8596" y="30252"/>
                  </a:cubicBezTo>
                  <a:cubicBezTo>
                    <a:pt x="7646" y="28951"/>
                    <a:pt x="633" y="4748"/>
                    <a:pt x="71" y="1"/>
                  </a:cubicBezTo>
                  <a:cubicBezTo>
                    <a:pt x="71" y="1"/>
                    <a:pt x="71" y="1"/>
                    <a:pt x="69" y="1"/>
                  </a:cubicBezTo>
                  <a:cubicBezTo>
                    <a:pt x="65" y="1"/>
                    <a:pt x="51" y="0"/>
                    <a:pt x="31"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8" name="Google Shape;2170;p39">
              <a:extLst>
                <a:ext uri="{FF2B5EF4-FFF2-40B4-BE49-F238E27FC236}">
                  <a16:creationId xmlns:a16="http://schemas.microsoft.com/office/drawing/2014/main" id="{ED016A80-42E1-0B9A-3BA2-94E590E0EED2}"/>
                </a:ext>
              </a:extLst>
            </p:cNvPr>
            <p:cNvSpPr/>
            <p:nvPr/>
          </p:nvSpPr>
          <p:spPr>
            <a:xfrm>
              <a:off x="7274475" y="2557625"/>
              <a:ext cx="117172" cy="247887"/>
            </a:xfrm>
            <a:custGeom>
              <a:avLst/>
              <a:gdLst/>
              <a:ahLst/>
              <a:cxnLst/>
              <a:rect l="l" t="t" r="r" b="b"/>
              <a:pathLst>
                <a:path w="3703" h="7834" extrusionOk="0">
                  <a:moveTo>
                    <a:pt x="2217" y="0"/>
                  </a:moveTo>
                  <a:cubicBezTo>
                    <a:pt x="1601" y="0"/>
                    <a:pt x="1012" y="227"/>
                    <a:pt x="819" y="627"/>
                  </a:cubicBezTo>
                  <a:cubicBezTo>
                    <a:pt x="556" y="1179"/>
                    <a:pt x="0" y="3983"/>
                    <a:pt x="54" y="4766"/>
                  </a:cubicBezTo>
                  <a:cubicBezTo>
                    <a:pt x="108" y="5548"/>
                    <a:pt x="1488" y="7834"/>
                    <a:pt x="1488" y="7834"/>
                  </a:cubicBezTo>
                  <a:cubicBezTo>
                    <a:pt x="2402" y="7342"/>
                    <a:pt x="3287" y="5786"/>
                    <a:pt x="3346" y="5016"/>
                  </a:cubicBezTo>
                  <a:cubicBezTo>
                    <a:pt x="3406" y="4248"/>
                    <a:pt x="3127" y="3391"/>
                    <a:pt x="3101" y="2176"/>
                  </a:cubicBezTo>
                  <a:cubicBezTo>
                    <a:pt x="3074" y="959"/>
                    <a:pt x="3702" y="345"/>
                    <a:pt x="2903" y="100"/>
                  </a:cubicBezTo>
                  <a:cubicBezTo>
                    <a:pt x="2684" y="33"/>
                    <a:pt x="2448" y="0"/>
                    <a:pt x="2217" y="0"/>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9" name="Google Shape;2171;p39">
              <a:extLst>
                <a:ext uri="{FF2B5EF4-FFF2-40B4-BE49-F238E27FC236}">
                  <a16:creationId xmlns:a16="http://schemas.microsoft.com/office/drawing/2014/main" id="{02323F04-4D29-D6DF-5F3F-F8E373315F83}"/>
                </a:ext>
              </a:extLst>
            </p:cNvPr>
            <p:cNvSpPr/>
            <p:nvPr/>
          </p:nvSpPr>
          <p:spPr>
            <a:xfrm>
              <a:off x="7033935" y="2912138"/>
              <a:ext cx="1182354" cy="1160773"/>
            </a:xfrm>
            <a:custGeom>
              <a:avLst/>
              <a:gdLst/>
              <a:ahLst/>
              <a:cxnLst/>
              <a:rect l="l" t="t" r="r" b="b"/>
              <a:pathLst>
                <a:path w="37366" h="36684" extrusionOk="0">
                  <a:moveTo>
                    <a:pt x="7817" y="0"/>
                  </a:moveTo>
                  <a:cubicBezTo>
                    <a:pt x="7224" y="0"/>
                    <a:pt x="6544" y="44"/>
                    <a:pt x="5773" y="156"/>
                  </a:cubicBezTo>
                  <a:cubicBezTo>
                    <a:pt x="2074" y="691"/>
                    <a:pt x="0" y="2900"/>
                    <a:pt x="0" y="2900"/>
                  </a:cubicBezTo>
                  <a:cubicBezTo>
                    <a:pt x="0" y="2900"/>
                    <a:pt x="6383" y="26836"/>
                    <a:pt x="6782" y="28224"/>
                  </a:cubicBezTo>
                  <a:cubicBezTo>
                    <a:pt x="7180" y="29613"/>
                    <a:pt x="8217" y="30351"/>
                    <a:pt x="9188" y="30905"/>
                  </a:cubicBezTo>
                  <a:cubicBezTo>
                    <a:pt x="10157" y="31459"/>
                    <a:pt x="25332" y="36183"/>
                    <a:pt x="28163" y="36670"/>
                  </a:cubicBezTo>
                  <a:cubicBezTo>
                    <a:pt x="28215" y="36679"/>
                    <a:pt x="28267" y="36683"/>
                    <a:pt x="28321" y="36683"/>
                  </a:cubicBezTo>
                  <a:cubicBezTo>
                    <a:pt x="31224" y="36683"/>
                    <a:pt x="37366" y="24081"/>
                    <a:pt x="37366" y="24081"/>
                  </a:cubicBezTo>
                  <a:cubicBezTo>
                    <a:pt x="36417" y="23635"/>
                    <a:pt x="35620" y="23571"/>
                    <a:pt x="35149" y="23571"/>
                  </a:cubicBezTo>
                  <a:cubicBezTo>
                    <a:pt x="35119" y="23571"/>
                    <a:pt x="35090" y="23572"/>
                    <a:pt x="35063" y="23572"/>
                  </a:cubicBezTo>
                  <a:cubicBezTo>
                    <a:pt x="35062" y="23572"/>
                    <a:pt x="35061" y="23572"/>
                    <a:pt x="35059" y="23572"/>
                  </a:cubicBezTo>
                  <a:cubicBezTo>
                    <a:pt x="34540" y="23572"/>
                    <a:pt x="19288" y="22136"/>
                    <a:pt x="19288" y="22136"/>
                  </a:cubicBezTo>
                  <a:cubicBezTo>
                    <a:pt x="19288" y="22136"/>
                    <a:pt x="19278" y="20827"/>
                    <a:pt x="18866" y="20492"/>
                  </a:cubicBezTo>
                  <a:cubicBezTo>
                    <a:pt x="18454" y="20157"/>
                    <a:pt x="17378" y="20107"/>
                    <a:pt x="17378" y="20107"/>
                  </a:cubicBezTo>
                  <a:cubicBezTo>
                    <a:pt x="17378" y="20107"/>
                    <a:pt x="17434" y="18794"/>
                    <a:pt x="17360" y="18488"/>
                  </a:cubicBezTo>
                  <a:cubicBezTo>
                    <a:pt x="17287" y="18182"/>
                    <a:pt x="16334" y="18120"/>
                    <a:pt x="16334" y="18120"/>
                  </a:cubicBezTo>
                  <a:lnTo>
                    <a:pt x="11076" y="638"/>
                  </a:lnTo>
                  <a:cubicBezTo>
                    <a:pt x="11076" y="638"/>
                    <a:pt x="10072" y="0"/>
                    <a:pt x="78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0" name="Google Shape;2172;p39">
              <a:extLst>
                <a:ext uri="{FF2B5EF4-FFF2-40B4-BE49-F238E27FC236}">
                  <a16:creationId xmlns:a16="http://schemas.microsoft.com/office/drawing/2014/main" id="{A1E726A8-489C-7E09-1A28-C0E47A469F18}"/>
                </a:ext>
              </a:extLst>
            </p:cNvPr>
            <p:cNvSpPr/>
            <p:nvPr/>
          </p:nvSpPr>
          <p:spPr>
            <a:xfrm>
              <a:off x="7061653" y="3098728"/>
              <a:ext cx="1021578" cy="974114"/>
            </a:xfrm>
            <a:custGeom>
              <a:avLst/>
              <a:gdLst/>
              <a:ahLst/>
              <a:cxnLst/>
              <a:rect l="l" t="t" r="r" b="b"/>
              <a:pathLst>
                <a:path w="32285" h="30785" extrusionOk="0">
                  <a:moveTo>
                    <a:pt x="8542" y="0"/>
                  </a:moveTo>
                  <a:lnTo>
                    <a:pt x="1" y="291"/>
                  </a:lnTo>
                  <a:cubicBezTo>
                    <a:pt x="1298" y="5158"/>
                    <a:pt x="5559" y="21128"/>
                    <a:pt x="5905" y="22327"/>
                  </a:cubicBezTo>
                  <a:cubicBezTo>
                    <a:pt x="6304" y="23716"/>
                    <a:pt x="7341" y="24455"/>
                    <a:pt x="8311" y="25008"/>
                  </a:cubicBezTo>
                  <a:cubicBezTo>
                    <a:pt x="9281" y="25562"/>
                    <a:pt x="24455" y="30284"/>
                    <a:pt x="27286" y="30771"/>
                  </a:cubicBezTo>
                  <a:cubicBezTo>
                    <a:pt x="27338" y="30780"/>
                    <a:pt x="27391" y="30785"/>
                    <a:pt x="27445" y="30785"/>
                  </a:cubicBezTo>
                  <a:cubicBezTo>
                    <a:pt x="27727" y="30785"/>
                    <a:pt x="28040" y="30664"/>
                    <a:pt x="28375" y="30449"/>
                  </a:cubicBezTo>
                  <a:cubicBezTo>
                    <a:pt x="29613" y="28301"/>
                    <a:pt x="31061" y="25702"/>
                    <a:pt x="31440" y="24624"/>
                  </a:cubicBezTo>
                  <a:cubicBezTo>
                    <a:pt x="32134" y="22658"/>
                    <a:pt x="32285" y="19150"/>
                    <a:pt x="32285" y="19150"/>
                  </a:cubicBezTo>
                  <a:lnTo>
                    <a:pt x="32285" y="19150"/>
                  </a:lnTo>
                  <a:cubicBezTo>
                    <a:pt x="28123" y="21602"/>
                    <a:pt x="26898" y="25552"/>
                    <a:pt x="25954" y="25552"/>
                  </a:cubicBezTo>
                  <a:cubicBezTo>
                    <a:pt x="25948" y="25552"/>
                    <a:pt x="25942" y="25552"/>
                    <a:pt x="25936" y="25552"/>
                  </a:cubicBezTo>
                  <a:cubicBezTo>
                    <a:pt x="24988" y="25500"/>
                    <a:pt x="15993" y="22266"/>
                    <a:pt x="14074" y="22068"/>
                  </a:cubicBezTo>
                  <a:cubicBezTo>
                    <a:pt x="12154" y="21871"/>
                    <a:pt x="12120" y="20674"/>
                    <a:pt x="12680" y="20060"/>
                  </a:cubicBezTo>
                  <a:cubicBezTo>
                    <a:pt x="13240" y="19446"/>
                    <a:pt x="14679" y="17891"/>
                    <a:pt x="14679" y="17891"/>
                  </a:cubicBezTo>
                  <a:lnTo>
                    <a:pt x="14679" y="17891"/>
                  </a:lnTo>
                  <a:lnTo>
                    <a:pt x="11721" y="19586"/>
                  </a:lnTo>
                  <a:lnTo>
                    <a:pt x="10356" y="17645"/>
                  </a:lnTo>
                  <a:lnTo>
                    <a:pt x="14357" y="14201"/>
                  </a:lnTo>
                  <a:lnTo>
                    <a:pt x="10123" y="16338"/>
                  </a:lnTo>
                  <a:lnTo>
                    <a:pt x="6561" y="6475"/>
                  </a:lnTo>
                  <a:lnTo>
                    <a:pt x="13254" y="4894"/>
                  </a:lnTo>
                  <a:lnTo>
                    <a:pt x="12973" y="3957"/>
                  </a:lnTo>
                  <a:lnTo>
                    <a:pt x="8542" y="0"/>
                  </a:ln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1" name="Google Shape;2173;p39">
              <a:extLst>
                <a:ext uri="{FF2B5EF4-FFF2-40B4-BE49-F238E27FC236}">
                  <a16:creationId xmlns:a16="http://schemas.microsoft.com/office/drawing/2014/main" id="{7B9F71CB-2F4A-4C7E-232A-D36E1B43EBBC}"/>
                </a:ext>
              </a:extLst>
            </p:cNvPr>
            <p:cNvSpPr/>
            <p:nvPr/>
          </p:nvSpPr>
          <p:spPr>
            <a:xfrm>
              <a:off x="6883954" y="2315092"/>
              <a:ext cx="678099" cy="959179"/>
            </a:xfrm>
            <a:custGeom>
              <a:avLst/>
              <a:gdLst/>
              <a:ahLst/>
              <a:cxnLst/>
              <a:rect l="l" t="t" r="r" b="b"/>
              <a:pathLst>
                <a:path w="21430" h="30313" extrusionOk="0">
                  <a:moveTo>
                    <a:pt x="8131" y="0"/>
                  </a:moveTo>
                  <a:lnTo>
                    <a:pt x="8131" y="13405"/>
                  </a:lnTo>
                  <a:lnTo>
                    <a:pt x="759" y="23002"/>
                  </a:lnTo>
                  <a:cubicBezTo>
                    <a:pt x="80" y="23886"/>
                    <a:pt x="0" y="25094"/>
                    <a:pt x="559" y="26059"/>
                  </a:cubicBezTo>
                  <a:lnTo>
                    <a:pt x="2092" y="28715"/>
                  </a:lnTo>
                  <a:cubicBezTo>
                    <a:pt x="2662" y="29703"/>
                    <a:pt x="3716" y="30310"/>
                    <a:pt x="4856" y="30312"/>
                  </a:cubicBezTo>
                  <a:lnTo>
                    <a:pt x="16574" y="30312"/>
                  </a:lnTo>
                  <a:cubicBezTo>
                    <a:pt x="17715" y="30312"/>
                    <a:pt x="18768" y="29703"/>
                    <a:pt x="19338" y="28715"/>
                  </a:cubicBezTo>
                  <a:lnTo>
                    <a:pt x="20872" y="26059"/>
                  </a:lnTo>
                  <a:cubicBezTo>
                    <a:pt x="21430" y="25094"/>
                    <a:pt x="21350" y="23886"/>
                    <a:pt x="20671" y="23002"/>
                  </a:cubicBezTo>
                  <a:lnTo>
                    <a:pt x="13300" y="13405"/>
                  </a:lnTo>
                  <a:lnTo>
                    <a:pt x="1330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2" name="Google Shape;2174;p39">
              <a:extLst>
                <a:ext uri="{FF2B5EF4-FFF2-40B4-BE49-F238E27FC236}">
                  <a16:creationId xmlns:a16="http://schemas.microsoft.com/office/drawing/2014/main" id="{89740D60-B4B1-D040-1B67-F1E30B0892F4}"/>
                </a:ext>
              </a:extLst>
            </p:cNvPr>
            <p:cNvSpPr/>
            <p:nvPr/>
          </p:nvSpPr>
          <p:spPr>
            <a:xfrm>
              <a:off x="7134555" y="2269813"/>
              <a:ext cx="176818" cy="59646"/>
            </a:xfrm>
            <a:custGeom>
              <a:avLst/>
              <a:gdLst/>
              <a:ahLst/>
              <a:cxnLst/>
              <a:rect l="l" t="t" r="r" b="b"/>
              <a:pathLst>
                <a:path w="5588" h="1885" extrusionOk="0">
                  <a:moveTo>
                    <a:pt x="414" y="1"/>
                  </a:moveTo>
                  <a:cubicBezTo>
                    <a:pt x="186" y="1"/>
                    <a:pt x="0" y="187"/>
                    <a:pt x="0" y="415"/>
                  </a:cubicBezTo>
                  <a:lnTo>
                    <a:pt x="0" y="1471"/>
                  </a:lnTo>
                  <a:cubicBezTo>
                    <a:pt x="0" y="1700"/>
                    <a:pt x="186" y="1884"/>
                    <a:pt x="414" y="1884"/>
                  </a:cubicBezTo>
                  <a:lnTo>
                    <a:pt x="5174" y="1884"/>
                  </a:lnTo>
                  <a:cubicBezTo>
                    <a:pt x="5402" y="1884"/>
                    <a:pt x="5588" y="1700"/>
                    <a:pt x="5588" y="1471"/>
                  </a:cubicBezTo>
                  <a:lnTo>
                    <a:pt x="5588" y="415"/>
                  </a:lnTo>
                  <a:cubicBezTo>
                    <a:pt x="5588" y="187"/>
                    <a:pt x="5402" y="1"/>
                    <a:pt x="51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3" name="Google Shape;2175;p39">
              <a:extLst>
                <a:ext uri="{FF2B5EF4-FFF2-40B4-BE49-F238E27FC236}">
                  <a16:creationId xmlns:a16="http://schemas.microsoft.com/office/drawing/2014/main" id="{9AD42ECD-10B8-BC65-9933-E4D424E5D22E}"/>
                </a:ext>
              </a:extLst>
            </p:cNvPr>
            <p:cNvSpPr/>
            <p:nvPr/>
          </p:nvSpPr>
          <p:spPr>
            <a:xfrm>
              <a:off x="6909584" y="2338855"/>
              <a:ext cx="626743" cy="911620"/>
            </a:xfrm>
            <a:custGeom>
              <a:avLst/>
              <a:gdLst/>
              <a:ahLst/>
              <a:cxnLst/>
              <a:rect l="l" t="t" r="r" b="b"/>
              <a:pathLst>
                <a:path w="19807" h="28810" extrusionOk="0">
                  <a:moveTo>
                    <a:pt x="8069" y="1"/>
                  </a:moveTo>
                  <a:lnTo>
                    <a:pt x="8069" y="12654"/>
                  </a:lnTo>
                  <a:cubicBezTo>
                    <a:pt x="8069" y="12820"/>
                    <a:pt x="8015" y="12981"/>
                    <a:pt x="7916" y="13112"/>
                  </a:cubicBezTo>
                  <a:lnTo>
                    <a:pt x="544" y="22710"/>
                  </a:lnTo>
                  <a:cubicBezTo>
                    <a:pt x="65" y="23335"/>
                    <a:pt x="1" y="24250"/>
                    <a:pt x="395" y="24932"/>
                  </a:cubicBezTo>
                  <a:lnTo>
                    <a:pt x="1929" y="27590"/>
                  </a:lnTo>
                  <a:cubicBezTo>
                    <a:pt x="2355" y="28329"/>
                    <a:pt x="3193" y="28810"/>
                    <a:pt x="4046" y="28810"/>
                  </a:cubicBezTo>
                  <a:cubicBezTo>
                    <a:pt x="4047" y="28810"/>
                    <a:pt x="4048" y="28810"/>
                    <a:pt x="4049" y="28810"/>
                  </a:cubicBezTo>
                  <a:lnTo>
                    <a:pt x="15765" y="28810"/>
                  </a:lnTo>
                  <a:cubicBezTo>
                    <a:pt x="16618" y="28810"/>
                    <a:pt x="17454" y="28328"/>
                    <a:pt x="17880" y="27590"/>
                  </a:cubicBezTo>
                  <a:lnTo>
                    <a:pt x="19413" y="24932"/>
                  </a:lnTo>
                  <a:cubicBezTo>
                    <a:pt x="19807" y="24249"/>
                    <a:pt x="19744" y="23335"/>
                    <a:pt x="19263" y="22710"/>
                  </a:cubicBezTo>
                  <a:lnTo>
                    <a:pt x="11892" y="13112"/>
                  </a:lnTo>
                  <a:cubicBezTo>
                    <a:pt x="11791" y="12981"/>
                    <a:pt x="11739" y="12819"/>
                    <a:pt x="11739" y="12654"/>
                  </a:cubicBezTo>
                  <a:lnTo>
                    <a:pt x="11739" y="1"/>
                  </a:lnTo>
                  <a:close/>
                </a:path>
              </a:pathLst>
            </a:custGeom>
            <a:solidFill>
              <a:srgbClr val="BFE1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 name="Google Shape;2176;p39">
              <a:extLst>
                <a:ext uri="{FF2B5EF4-FFF2-40B4-BE49-F238E27FC236}">
                  <a16:creationId xmlns:a16="http://schemas.microsoft.com/office/drawing/2014/main" id="{B7D236F7-7E1B-6C06-5430-920D9BFE9725}"/>
                </a:ext>
              </a:extLst>
            </p:cNvPr>
            <p:cNvSpPr/>
            <p:nvPr/>
          </p:nvSpPr>
          <p:spPr>
            <a:xfrm>
              <a:off x="7220209" y="2338824"/>
              <a:ext cx="195741" cy="584310"/>
            </a:xfrm>
            <a:custGeom>
              <a:avLst/>
              <a:gdLst/>
              <a:ahLst/>
              <a:cxnLst/>
              <a:rect l="l" t="t" r="r" b="b"/>
              <a:pathLst>
                <a:path w="6186" h="18466" extrusionOk="0">
                  <a:moveTo>
                    <a:pt x="1" y="1"/>
                  </a:moveTo>
                  <a:lnTo>
                    <a:pt x="1" y="2"/>
                  </a:lnTo>
                  <a:lnTo>
                    <a:pt x="1" y="13022"/>
                  </a:lnTo>
                  <a:cubicBezTo>
                    <a:pt x="1" y="14592"/>
                    <a:pt x="1960" y="18404"/>
                    <a:pt x="1960" y="18404"/>
                  </a:cubicBezTo>
                  <a:lnTo>
                    <a:pt x="6186" y="18466"/>
                  </a:lnTo>
                  <a:lnTo>
                    <a:pt x="2074" y="13113"/>
                  </a:lnTo>
                  <a:cubicBezTo>
                    <a:pt x="1973" y="12981"/>
                    <a:pt x="1919" y="12820"/>
                    <a:pt x="1919" y="12654"/>
                  </a:cubicBezTo>
                  <a:lnTo>
                    <a:pt x="1919" y="1"/>
                  </a:ln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 name="Google Shape;2177;p39">
              <a:extLst>
                <a:ext uri="{FF2B5EF4-FFF2-40B4-BE49-F238E27FC236}">
                  <a16:creationId xmlns:a16="http://schemas.microsoft.com/office/drawing/2014/main" id="{F910EA6C-C499-E461-1006-7C6FE513ABC0}"/>
                </a:ext>
              </a:extLst>
            </p:cNvPr>
            <p:cNvSpPr/>
            <p:nvPr/>
          </p:nvSpPr>
          <p:spPr>
            <a:xfrm>
              <a:off x="7045389" y="2475104"/>
              <a:ext cx="143246" cy="102965"/>
            </a:xfrm>
            <a:custGeom>
              <a:avLst/>
              <a:gdLst/>
              <a:ahLst/>
              <a:cxnLst/>
              <a:rect l="l" t="t" r="r" b="b"/>
              <a:pathLst>
                <a:path w="4527" h="3254" extrusionOk="0">
                  <a:moveTo>
                    <a:pt x="3281" y="1"/>
                  </a:moveTo>
                  <a:cubicBezTo>
                    <a:pt x="3009" y="1"/>
                    <a:pt x="2707" y="73"/>
                    <a:pt x="2395" y="233"/>
                  </a:cubicBezTo>
                  <a:cubicBezTo>
                    <a:pt x="1314" y="787"/>
                    <a:pt x="163" y="1748"/>
                    <a:pt x="0" y="2948"/>
                  </a:cubicBezTo>
                  <a:cubicBezTo>
                    <a:pt x="0" y="2948"/>
                    <a:pt x="465" y="3253"/>
                    <a:pt x="980" y="3253"/>
                  </a:cubicBezTo>
                  <a:cubicBezTo>
                    <a:pt x="1007" y="3253"/>
                    <a:pt x="1033" y="3253"/>
                    <a:pt x="1059" y="3251"/>
                  </a:cubicBezTo>
                  <a:cubicBezTo>
                    <a:pt x="1604" y="3217"/>
                    <a:pt x="3183" y="2670"/>
                    <a:pt x="3575" y="2502"/>
                  </a:cubicBezTo>
                  <a:cubicBezTo>
                    <a:pt x="3968" y="2333"/>
                    <a:pt x="4526" y="2037"/>
                    <a:pt x="4481" y="1104"/>
                  </a:cubicBezTo>
                  <a:cubicBezTo>
                    <a:pt x="4448" y="441"/>
                    <a:pt x="3953" y="1"/>
                    <a:pt x="3281" y="1"/>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6" name="Google Shape;2178;p39">
              <a:extLst>
                <a:ext uri="{FF2B5EF4-FFF2-40B4-BE49-F238E27FC236}">
                  <a16:creationId xmlns:a16="http://schemas.microsoft.com/office/drawing/2014/main" id="{4A2D48E6-17C6-3BF6-78C7-44BDDFA13C51}"/>
                </a:ext>
              </a:extLst>
            </p:cNvPr>
            <p:cNvSpPr/>
            <p:nvPr/>
          </p:nvSpPr>
          <p:spPr>
            <a:xfrm>
              <a:off x="7008337" y="2519940"/>
              <a:ext cx="177578" cy="144859"/>
            </a:xfrm>
            <a:custGeom>
              <a:avLst/>
              <a:gdLst/>
              <a:ahLst/>
              <a:cxnLst/>
              <a:rect l="l" t="t" r="r" b="b"/>
              <a:pathLst>
                <a:path w="5612" h="4578" extrusionOk="0">
                  <a:moveTo>
                    <a:pt x="4036" y="0"/>
                  </a:moveTo>
                  <a:cubicBezTo>
                    <a:pt x="3011" y="0"/>
                    <a:pt x="1391" y="763"/>
                    <a:pt x="865" y="1532"/>
                  </a:cubicBezTo>
                  <a:cubicBezTo>
                    <a:pt x="277" y="2393"/>
                    <a:pt x="1" y="3783"/>
                    <a:pt x="456" y="4577"/>
                  </a:cubicBezTo>
                  <a:cubicBezTo>
                    <a:pt x="456" y="4577"/>
                    <a:pt x="3314" y="3016"/>
                    <a:pt x="4279" y="2255"/>
                  </a:cubicBezTo>
                  <a:cubicBezTo>
                    <a:pt x="5245" y="1496"/>
                    <a:pt x="5611" y="1444"/>
                    <a:pt x="5518" y="1011"/>
                  </a:cubicBezTo>
                  <a:cubicBezTo>
                    <a:pt x="5424" y="578"/>
                    <a:pt x="5337" y="247"/>
                    <a:pt x="4373" y="34"/>
                  </a:cubicBezTo>
                  <a:cubicBezTo>
                    <a:pt x="4271" y="11"/>
                    <a:pt x="4158" y="0"/>
                    <a:pt x="4036" y="0"/>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7" name="Google Shape;2179;p39">
              <a:extLst>
                <a:ext uri="{FF2B5EF4-FFF2-40B4-BE49-F238E27FC236}">
                  <a16:creationId xmlns:a16="http://schemas.microsoft.com/office/drawing/2014/main" id="{175F5682-3CCF-9065-79CA-841E6DCD46AD}"/>
                </a:ext>
              </a:extLst>
            </p:cNvPr>
            <p:cNvSpPr/>
            <p:nvPr/>
          </p:nvSpPr>
          <p:spPr>
            <a:xfrm>
              <a:off x="7005679" y="2555031"/>
              <a:ext cx="207606" cy="190171"/>
            </a:xfrm>
            <a:custGeom>
              <a:avLst/>
              <a:gdLst/>
              <a:ahLst/>
              <a:cxnLst/>
              <a:rect l="l" t="t" r="r" b="b"/>
              <a:pathLst>
                <a:path w="6561" h="6010" extrusionOk="0">
                  <a:moveTo>
                    <a:pt x="5350" y="0"/>
                  </a:moveTo>
                  <a:cubicBezTo>
                    <a:pt x="5072" y="0"/>
                    <a:pt x="4718" y="64"/>
                    <a:pt x="4262" y="212"/>
                  </a:cubicBezTo>
                  <a:cubicBezTo>
                    <a:pt x="2987" y="624"/>
                    <a:pt x="1149" y="1936"/>
                    <a:pt x="575" y="2935"/>
                  </a:cubicBezTo>
                  <a:cubicBezTo>
                    <a:pt x="1" y="3935"/>
                    <a:pt x="278" y="5400"/>
                    <a:pt x="857" y="6010"/>
                  </a:cubicBezTo>
                  <a:cubicBezTo>
                    <a:pt x="857" y="6010"/>
                    <a:pt x="2810" y="4762"/>
                    <a:pt x="3652" y="4235"/>
                  </a:cubicBezTo>
                  <a:cubicBezTo>
                    <a:pt x="4495" y="3711"/>
                    <a:pt x="6224" y="2009"/>
                    <a:pt x="6374" y="1714"/>
                  </a:cubicBezTo>
                  <a:cubicBezTo>
                    <a:pt x="6525" y="1420"/>
                    <a:pt x="6561" y="980"/>
                    <a:pt x="6285" y="508"/>
                  </a:cubicBezTo>
                  <a:cubicBezTo>
                    <a:pt x="6108" y="206"/>
                    <a:pt x="5849" y="0"/>
                    <a:pt x="5350" y="0"/>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8" name="Google Shape;2180;p39">
              <a:extLst>
                <a:ext uri="{FF2B5EF4-FFF2-40B4-BE49-F238E27FC236}">
                  <a16:creationId xmlns:a16="http://schemas.microsoft.com/office/drawing/2014/main" id="{C149AE2F-8CD7-F085-6133-EE65E21AF5E8}"/>
                </a:ext>
              </a:extLst>
            </p:cNvPr>
            <p:cNvSpPr/>
            <p:nvPr/>
          </p:nvSpPr>
          <p:spPr>
            <a:xfrm>
              <a:off x="7013590" y="2595690"/>
              <a:ext cx="217637" cy="244122"/>
            </a:xfrm>
            <a:custGeom>
              <a:avLst/>
              <a:gdLst/>
              <a:ahLst/>
              <a:cxnLst/>
              <a:rect l="l" t="t" r="r" b="b"/>
              <a:pathLst>
                <a:path w="6878" h="7715" extrusionOk="0">
                  <a:moveTo>
                    <a:pt x="5410" y="1"/>
                  </a:moveTo>
                  <a:cubicBezTo>
                    <a:pt x="4804" y="1"/>
                    <a:pt x="4024" y="351"/>
                    <a:pt x="3215" y="1007"/>
                  </a:cubicBezTo>
                  <a:cubicBezTo>
                    <a:pt x="1711" y="2229"/>
                    <a:pt x="481" y="3985"/>
                    <a:pt x="240" y="4681"/>
                  </a:cubicBezTo>
                  <a:cubicBezTo>
                    <a:pt x="0" y="5377"/>
                    <a:pt x="300" y="6767"/>
                    <a:pt x="1279" y="7715"/>
                  </a:cubicBezTo>
                  <a:cubicBezTo>
                    <a:pt x="1279" y="7715"/>
                    <a:pt x="2121" y="7145"/>
                    <a:pt x="2307" y="6560"/>
                  </a:cubicBezTo>
                  <a:cubicBezTo>
                    <a:pt x="2493" y="5977"/>
                    <a:pt x="3801" y="4144"/>
                    <a:pt x="4933" y="3294"/>
                  </a:cubicBezTo>
                  <a:cubicBezTo>
                    <a:pt x="6064" y="2443"/>
                    <a:pt x="6877" y="1991"/>
                    <a:pt x="6502" y="808"/>
                  </a:cubicBezTo>
                  <a:cubicBezTo>
                    <a:pt x="6327" y="260"/>
                    <a:pt x="5933" y="1"/>
                    <a:pt x="5410" y="1"/>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9" name="Google Shape;2181;p39">
              <a:extLst>
                <a:ext uri="{FF2B5EF4-FFF2-40B4-BE49-F238E27FC236}">
                  <a16:creationId xmlns:a16="http://schemas.microsoft.com/office/drawing/2014/main" id="{5E593C27-6E1A-707A-6092-485193F2EE9A}"/>
                </a:ext>
              </a:extLst>
            </p:cNvPr>
            <p:cNvSpPr/>
            <p:nvPr/>
          </p:nvSpPr>
          <p:spPr>
            <a:xfrm>
              <a:off x="7388131" y="3653785"/>
              <a:ext cx="208967" cy="126000"/>
            </a:xfrm>
            <a:custGeom>
              <a:avLst/>
              <a:gdLst/>
              <a:ahLst/>
              <a:cxnLst/>
              <a:rect l="l" t="t" r="r" b="b"/>
              <a:pathLst>
                <a:path w="6604" h="3982" extrusionOk="0">
                  <a:moveTo>
                    <a:pt x="6604" y="0"/>
                  </a:moveTo>
                  <a:cubicBezTo>
                    <a:pt x="6603" y="0"/>
                    <a:pt x="3739" y="701"/>
                    <a:pt x="2331" y="1655"/>
                  </a:cubicBezTo>
                  <a:cubicBezTo>
                    <a:pt x="922" y="2610"/>
                    <a:pt x="1" y="3982"/>
                    <a:pt x="1" y="3982"/>
                  </a:cubicBezTo>
                  <a:cubicBezTo>
                    <a:pt x="1" y="3982"/>
                    <a:pt x="3570" y="1062"/>
                    <a:pt x="6604"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0" name="Google Shape;2182;p39">
              <a:extLst>
                <a:ext uri="{FF2B5EF4-FFF2-40B4-BE49-F238E27FC236}">
                  <a16:creationId xmlns:a16="http://schemas.microsoft.com/office/drawing/2014/main" id="{64726B93-FF48-E22A-C3A4-C26EDE968B6F}"/>
                </a:ext>
              </a:extLst>
            </p:cNvPr>
            <p:cNvSpPr/>
            <p:nvPr/>
          </p:nvSpPr>
          <p:spPr>
            <a:xfrm>
              <a:off x="7309787" y="3527472"/>
              <a:ext cx="242160" cy="151409"/>
            </a:xfrm>
            <a:custGeom>
              <a:avLst/>
              <a:gdLst/>
              <a:ahLst/>
              <a:cxnLst/>
              <a:rect l="l" t="t" r="r" b="b"/>
              <a:pathLst>
                <a:path w="7653" h="4785" extrusionOk="0">
                  <a:moveTo>
                    <a:pt x="7653" y="1"/>
                  </a:moveTo>
                  <a:cubicBezTo>
                    <a:pt x="7652" y="1"/>
                    <a:pt x="4089" y="927"/>
                    <a:pt x="2586" y="2032"/>
                  </a:cubicBezTo>
                  <a:cubicBezTo>
                    <a:pt x="1082" y="3140"/>
                    <a:pt x="0" y="4785"/>
                    <a:pt x="0" y="4785"/>
                  </a:cubicBezTo>
                  <a:cubicBezTo>
                    <a:pt x="0" y="4785"/>
                    <a:pt x="1143" y="4121"/>
                    <a:pt x="2721" y="3003"/>
                  </a:cubicBezTo>
                  <a:cubicBezTo>
                    <a:pt x="4300" y="1885"/>
                    <a:pt x="7652" y="1"/>
                    <a:pt x="7653"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 name="Google Shape;2183;p39">
              <a:extLst>
                <a:ext uri="{FF2B5EF4-FFF2-40B4-BE49-F238E27FC236}">
                  <a16:creationId xmlns:a16="http://schemas.microsoft.com/office/drawing/2014/main" id="{B7EE739D-552B-C0F3-81F6-45E3E18BDD29}"/>
                </a:ext>
              </a:extLst>
            </p:cNvPr>
            <p:cNvSpPr/>
            <p:nvPr/>
          </p:nvSpPr>
          <p:spPr>
            <a:xfrm>
              <a:off x="6909679" y="2919384"/>
              <a:ext cx="626680" cy="331107"/>
            </a:xfrm>
            <a:custGeom>
              <a:avLst/>
              <a:gdLst/>
              <a:ahLst/>
              <a:cxnLst/>
              <a:rect l="l" t="t" r="r" b="b"/>
              <a:pathLst>
                <a:path w="19805" h="10464" extrusionOk="0">
                  <a:moveTo>
                    <a:pt x="3890" y="1"/>
                  </a:moveTo>
                  <a:lnTo>
                    <a:pt x="541" y="4363"/>
                  </a:lnTo>
                  <a:cubicBezTo>
                    <a:pt x="62" y="4988"/>
                    <a:pt x="0" y="5903"/>
                    <a:pt x="394" y="6585"/>
                  </a:cubicBezTo>
                  <a:lnTo>
                    <a:pt x="1926" y="9243"/>
                  </a:lnTo>
                  <a:cubicBezTo>
                    <a:pt x="2352" y="9982"/>
                    <a:pt x="3191" y="10464"/>
                    <a:pt x="4046" y="10464"/>
                  </a:cubicBezTo>
                  <a:lnTo>
                    <a:pt x="15765" y="10464"/>
                  </a:lnTo>
                  <a:cubicBezTo>
                    <a:pt x="16616" y="10464"/>
                    <a:pt x="17452" y="9981"/>
                    <a:pt x="17877" y="9243"/>
                  </a:cubicBezTo>
                  <a:lnTo>
                    <a:pt x="19411" y="6585"/>
                  </a:lnTo>
                  <a:cubicBezTo>
                    <a:pt x="19805" y="5902"/>
                    <a:pt x="19741" y="4988"/>
                    <a:pt x="19262" y="4363"/>
                  </a:cubicBezTo>
                  <a:lnTo>
                    <a:pt x="15912" y="1"/>
                  </a:lnTo>
                  <a:close/>
                </a:path>
              </a:pathLst>
            </a:custGeom>
            <a:solidFill>
              <a:srgbClr val="6528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68" name="Google Shape;2184;p39">
              <a:extLst>
                <a:ext uri="{FF2B5EF4-FFF2-40B4-BE49-F238E27FC236}">
                  <a16:creationId xmlns:a16="http://schemas.microsoft.com/office/drawing/2014/main" id="{54DFB94D-78E0-D253-4779-D7C7426E3AA6}"/>
                </a:ext>
              </a:extLst>
            </p:cNvPr>
            <p:cNvSpPr/>
            <p:nvPr/>
          </p:nvSpPr>
          <p:spPr>
            <a:xfrm>
              <a:off x="6977487" y="2919384"/>
              <a:ext cx="558838" cy="331107"/>
            </a:xfrm>
            <a:custGeom>
              <a:avLst/>
              <a:gdLst/>
              <a:ahLst/>
              <a:cxnLst/>
              <a:rect l="l" t="t" r="r" b="b"/>
              <a:pathLst>
                <a:path w="17661" h="10464" extrusionOk="0">
                  <a:moveTo>
                    <a:pt x="10490" y="1"/>
                  </a:moveTo>
                  <a:cubicBezTo>
                    <a:pt x="9996" y="352"/>
                    <a:pt x="9662" y="612"/>
                    <a:pt x="9662" y="612"/>
                  </a:cubicBezTo>
                  <a:cubicBezTo>
                    <a:pt x="9662" y="612"/>
                    <a:pt x="12140" y="5388"/>
                    <a:pt x="12501" y="6506"/>
                  </a:cubicBezTo>
                  <a:cubicBezTo>
                    <a:pt x="12863" y="7623"/>
                    <a:pt x="10859" y="9598"/>
                    <a:pt x="10063" y="9665"/>
                  </a:cubicBezTo>
                  <a:cubicBezTo>
                    <a:pt x="9940" y="9675"/>
                    <a:pt x="9604" y="9680"/>
                    <a:pt x="9123" y="9680"/>
                  </a:cubicBezTo>
                  <a:cubicBezTo>
                    <a:pt x="6948" y="9680"/>
                    <a:pt x="1809" y="9590"/>
                    <a:pt x="1" y="9557"/>
                  </a:cubicBezTo>
                  <a:lnTo>
                    <a:pt x="1" y="9557"/>
                  </a:lnTo>
                  <a:cubicBezTo>
                    <a:pt x="460" y="10115"/>
                    <a:pt x="1174" y="10464"/>
                    <a:pt x="1898" y="10464"/>
                  </a:cubicBezTo>
                  <a:cubicBezTo>
                    <a:pt x="1899" y="10464"/>
                    <a:pt x="1901" y="10464"/>
                    <a:pt x="1902" y="10464"/>
                  </a:cubicBezTo>
                  <a:lnTo>
                    <a:pt x="13620" y="10464"/>
                  </a:lnTo>
                  <a:cubicBezTo>
                    <a:pt x="14472" y="10464"/>
                    <a:pt x="15308" y="9981"/>
                    <a:pt x="15733" y="9243"/>
                  </a:cubicBezTo>
                  <a:lnTo>
                    <a:pt x="17267" y="6585"/>
                  </a:lnTo>
                  <a:cubicBezTo>
                    <a:pt x="17661" y="5902"/>
                    <a:pt x="17596" y="4988"/>
                    <a:pt x="17117" y="4363"/>
                  </a:cubicBezTo>
                  <a:lnTo>
                    <a:pt x="13768" y="1"/>
                  </a:ln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69" name="Google Shape;2185;p39">
              <a:extLst>
                <a:ext uri="{FF2B5EF4-FFF2-40B4-BE49-F238E27FC236}">
                  <a16:creationId xmlns:a16="http://schemas.microsoft.com/office/drawing/2014/main" id="{3342BB28-236C-79B5-E2DF-14F44B6D754C}"/>
                </a:ext>
              </a:extLst>
            </p:cNvPr>
            <p:cNvSpPr/>
            <p:nvPr/>
          </p:nvSpPr>
          <p:spPr>
            <a:xfrm>
              <a:off x="7034125" y="2896792"/>
              <a:ext cx="378001" cy="44742"/>
            </a:xfrm>
            <a:custGeom>
              <a:avLst/>
              <a:gdLst/>
              <a:ahLst/>
              <a:cxnLst/>
              <a:rect l="l" t="t" r="r" b="b"/>
              <a:pathLst>
                <a:path w="11946" h="1414" extrusionOk="0">
                  <a:moveTo>
                    <a:pt x="5973" y="0"/>
                  </a:moveTo>
                  <a:cubicBezTo>
                    <a:pt x="2675" y="0"/>
                    <a:pt x="1" y="316"/>
                    <a:pt x="1" y="707"/>
                  </a:cubicBezTo>
                  <a:cubicBezTo>
                    <a:pt x="1" y="1097"/>
                    <a:pt x="2675" y="1414"/>
                    <a:pt x="5973" y="1414"/>
                  </a:cubicBezTo>
                  <a:cubicBezTo>
                    <a:pt x="9271" y="1414"/>
                    <a:pt x="11946" y="1097"/>
                    <a:pt x="11946" y="707"/>
                  </a:cubicBezTo>
                  <a:cubicBezTo>
                    <a:pt x="11946" y="316"/>
                    <a:pt x="9271" y="0"/>
                    <a:pt x="5973" y="0"/>
                  </a:cubicBezTo>
                  <a:close/>
                </a:path>
              </a:pathLst>
            </a:custGeom>
            <a:solidFill>
              <a:srgbClr val="6528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70" name="Google Shape;2186;p39">
              <a:extLst>
                <a:ext uri="{FF2B5EF4-FFF2-40B4-BE49-F238E27FC236}">
                  <a16:creationId xmlns:a16="http://schemas.microsoft.com/office/drawing/2014/main" id="{4811A3F8-C515-7E8E-6AAD-8C6230D2394F}"/>
                </a:ext>
              </a:extLst>
            </p:cNvPr>
            <p:cNvSpPr/>
            <p:nvPr/>
          </p:nvSpPr>
          <p:spPr>
            <a:xfrm>
              <a:off x="7034125" y="2896792"/>
              <a:ext cx="378001" cy="44742"/>
            </a:xfrm>
            <a:custGeom>
              <a:avLst/>
              <a:gdLst/>
              <a:ahLst/>
              <a:cxnLst/>
              <a:rect l="l" t="t" r="r" b="b"/>
              <a:pathLst>
                <a:path w="11946" h="1414" extrusionOk="0">
                  <a:moveTo>
                    <a:pt x="5973" y="0"/>
                  </a:moveTo>
                  <a:cubicBezTo>
                    <a:pt x="2675" y="0"/>
                    <a:pt x="1" y="316"/>
                    <a:pt x="1" y="707"/>
                  </a:cubicBezTo>
                  <a:cubicBezTo>
                    <a:pt x="1" y="1097"/>
                    <a:pt x="2675" y="1414"/>
                    <a:pt x="5973" y="1414"/>
                  </a:cubicBezTo>
                  <a:cubicBezTo>
                    <a:pt x="9271" y="1414"/>
                    <a:pt x="11946" y="1097"/>
                    <a:pt x="11946" y="707"/>
                  </a:cubicBezTo>
                  <a:cubicBezTo>
                    <a:pt x="11946" y="316"/>
                    <a:pt x="9271" y="0"/>
                    <a:pt x="5973"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71" name="Google Shape;2187;p39">
              <a:extLst>
                <a:ext uri="{FF2B5EF4-FFF2-40B4-BE49-F238E27FC236}">
                  <a16:creationId xmlns:a16="http://schemas.microsoft.com/office/drawing/2014/main" id="{CE6AFFA1-892F-D9E2-536E-A7115A67DC58}"/>
                </a:ext>
              </a:extLst>
            </p:cNvPr>
            <p:cNvSpPr/>
            <p:nvPr/>
          </p:nvSpPr>
          <p:spPr>
            <a:xfrm>
              <a:off x="6972361" y="2790982"/>
              <a:ext cx="214410" cy="427395"/>
            </a:xfrm>
            <a:custGeom>
              <a:avLst/>
              <a:gdLst/>
              <a:ahLst/>
              <a:cxnLst/>
              <a:rect l="l" t="t" r="r" b="b"/>
              <a:pathLst>
                <a:path w="6776" h="13507" extrusionOk="0">
                  <a:moveTo>
                    <a:pt x="6775" y="1"/>
                  </a:moveTo>
                  <a:cubicBezTo>
                    <a:pt x="6774" y="1"/>
                    <a:pt x="1" y="7318"/>
                    <a:pt x="244" y="9295"/>
                  </a:cubicBezTo>
                  <a:cubicBezTo>
                    <a:pt x="484" y="11271"/>
                    <a:pt x="2117" y="13506"/>
                    <a:pt x="2117" y="13506"/>
                  </a:cubicBezTo>
                  <a:cubicBezTo>
                    <a:pt x="2117" y="13506"/>
                    <a:pt x="762" y="9780"/>
                    <a:pt x="1310" y="8491"/>
                  </a:cubicBezTo>
                  <a:cubicBezTo>
                    <a:pt x="1858" y="7201"/>
                    <a:pt x="6774" y="1"/>
                    <a:pt x="6775"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72" name="Google Shape;2188;p39">
              <a:extLst>
                <a:ext uri="{FF2B5EF4-FFF2-40B4-BE49-F238E27FC236}">
                  <a16:creationId xmlns:a16="http://schemas.microsoft.com/office/drawing/2014/main" id="{4DE5FC13-2495-28DF-003A-44C991B79836}"/>
                </a:ext>
              </a:extLst>
            </p:cNvPr>
            <p:cNvSpPr/>
            <p:nvPr/>
          </p:nvSpPr>
          <p:spPr>
            <a:xfrm>
              <a:off x="7266596" y="2970010"/>
              <a:ext cx="91573" cy="91605"/>
            </a:xfrm>
            <a:custGeom>
              <a:avLst/>
              <a:gdLst/>
              <a:ahLst/>
              <a:cxnLst/>
              <a:rect l="l" t="t" r="r" b="b"/>
              <a:pathLst>
                <a:path w="2894" h="2895" extrusionOk="0">
                  <a:moveTo>
                    <a:pt x="1447" y="1"/>
                  </a:moveTo>
                  <a:cubicBezTo>
                    <a:pt x="648" y="1"/>
                    <a:pt x="0" y="647"/>
                    <a:pt x="0" y="1448"/>
                  </a:cubicBezTo>
                  <a:cubicBezTo>
                    <a:pt x="0" y="2246"/>
                    <a:pt x="648" y="2894"/>
                    <a:pt x="1447" y="2894"/>
                  </a:cubicBezTo>
                  <a:cubicBezTo>
                    <a:pt x="2245" y="2894"/>
                    <a:pt x="2894" y="2246"/>
                    <a:pt x="2894" y="1448"/>
                  </a:cubicBezTo>
                  <a:cubicBezTo>
                    <a:pt x="2894" y="649"/>
                    <a:pt x="2245" y="1"/>
                    <a:pt x="1447"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73" name="Google Shape;2189;p39">
              <a:extLst>
                <a:ext uri="{FF2B5EF4-FFF2-40B4-BE49-F238E27FC236}">
                  <a16:creationId xmlns:a16="http://schemas.microsoft.com/office/drawing/2014/main" id="{EBBB3030-8F2B-9B95-6297-BA6EB108FC5A}"/>
                </a:ext>
              </a:extLst>
            </p:cNvPr>
            <p:cNvSpPr/>
            <p:nvPr/>
          </p:nvSpPr>
          <p:spPr>
            <a:xfrm>
              <a:off x="7199642" y="3052247"/>
              <a:ext cx="91605" cy="91605"/>
            </a:xfrm>
            <a:custGeom>
              <a:avLst/>
              <a:gdLst/>
              <a:ahLst/>
              <a:cxnLst/>
              <a:rect l="l" t="t" r="r" b="b"/>
              <a:pathLst>
                <a:path w="2895" h="2895" extrusionOk="0">
                  <a:moveTo>
                    <a:pt x="1447" y="1"/>
                  </a:moveTo>
                  <a:cubicBezTo>
                    <a:pt x="649" y="1"/>
                    <a:pt x="1" y="648"/>
                    <a:pt x="1" y="1447"/>
                  </a:cubicBezTo>
                  <a:cubicBezTo>
                    <a:pt x="1" y="2246"/>
                    <a:pt x="649" y="2894"/>
                    <a:pt x="1447" y="2894"/>
                  </a:cubicBezTo>
                  <a:cubicBezTo>
                    <a:pt x="2246" y="2894"/>
                    <a:pt x="2894" y="2246"/>
                    <a:pt x="2894" y="1447"/>
                  </a:cubicBezTo>
                  <a:cubicBezTo>
                    <a:pt x="2894" y="649"/>
                    <a:pt x="2247" y="1"/>
                    <a:pt x="1447"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74" name="Google Shape;2190;p39">
              <a:extLst>
                <a:ext uri="{FF2B5EF4-FFF2-40B4-BE49-F238E27FC236}">
                  <a16:creationId xmlns:a16="http://schemas.microsoft.com/office/drawing/2014/main" id="{9DC0BBA8-72AD-03C0-FDF6-0B0CCEB1946B}"/>
                </a:ext>
              </a:extLst>
            </p:cNvPr>
            <p:cNvSpPr/>
            <p:nvPr/>
          </p:nvSpPr>
          <p:spPr>
            <a:xfrm>
              <a:off x="7322507" y="3074839"/>
              <a:ext cx="73221" cy="73252"/>
            </a:xfrm>
            <a:custGeom>
              <a:avLst/>
              <a:gdLst/>
              <a:ahLst/>
              <a:cxnLst/>
              <a:rect l="l" t="t" r="r" b="b"/>
              <a:pathLst>
                <a:path w="2314" h="2315" extrusionOk="0">
                  <a:moveTo>
                    <a:pt x="1157" y="0"/>
                  </a:moveTo>
                  <a:cubicBezTo>
                    <a:pt x="518" y="0"/>
                    <a:pt x="0" y="518"/>
                    <a:pt x="0" y="1159"/>
                  </a:cubicBezTo>
                  <a:cubicBezTo>
                    <a:pt x="0" y="1796"/>
                    <a:pt x="518" y="2315"/>
                    <a:pt x="1157" y="2315"/>
                  </a:cubicBezTo>
                  <a:cubicBezTo>
                    <a:pt x="1795" y="2315"/>
                    <a:pt x="2313" y="1797"/>
                    <a:pt x="2313" y="1159"/>
                  </a:cubicBezTo>
                  <a:cubicBezTo>
                    <a:pt x="2313" y="519"/>
                    <a:pt x="1796" y="0"/>
                    <a:pt x="1157"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75" name="Google Shape;2191;p39">
              <a:extLst>
                <a:ext uri="{FF2B5EF4-FFF2-40B4-BE49-F238E27FC236}">
                  <a16:creationId xmlns:a16="http://schemas.microsoft.com/office/drawing/2014/main" id="{6DF486D7-8EC3-BE8B-BEAB-92E9E09B803B}"/>
                </a:ext>
              </a:extLst>
            </p:cNvPr>
            <p:cNvSpPr/>
            <p:nvPr/>
          </p:nvSpPr>
          <p:spPr>
            <a:xfrm>
              <a:off x="7101648" y="3160683"/>
              <a:ext cx="73252" cy="73221"/>
            </a:xfrm>
            <a:custGeom>
              <a:avLst/>
              <a:gdLst/>
              <a:ahLst/>
              <a:cxnLst/>
              <a:rect l="l" t="t" r="r" b="b"/>
              <a:pathLst>
                <a:path w="2315" h="2314" extrusionOk="0">
                  <a:moveTo>
                    <a:pt x="1158" y="0"/>
                  </a:moveTo>
                  <a:cubicBezTo>
                    <a:pt x="519" y="0"/>
                    <a:pt x="1" y="519"/>
                    <a:pt x="2" y="1158"/>
                  </a:cubicBezTo>
                  <a:cubicBezTo>
                    <a:pt x="2" y="1795"/>
                    <a:pt x="519" y="2314"/>
                    <a:pt x="1158" y="2314"/>
                  </a:cubicBezTo>
                  <a:cubicBezTo>
                    <a:pt x="1796" y="2314"/>
                    <a:pt x="2315" y="1796"/>
                    <a:pt x="2315" y="1158"/>
                  </a:cubicBezTo>
                  <a:cubicBezTo>
                    <a:pt x="2315" y="519"/>
                    <a:pt x="1797" y="0"/>
                    <a:pt x="1158"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76" name="Google Shape;2192;p39">
              <a:extLst>
                <a:ext uri="{FF2B5EF4-FFF2-40B4-BE49-F238E27FC236}">
                  <a16:creationId xmlns:a16="http://schemas.microsoft.com/office/drawing/2014/main" id="{C8933A06-38D3-0D38-C47F-9EA194EE539B}"/>
                </a:ext>
              </a:extLst>
            </p:cNvPr>
            <p:cNvSpPr/>
            <p:nvPr/>
          </p:nvSpPr>
          <p:spPr>
            <a:xfrm>
              <a:off x="7056021" y="3036363"/>
              <a:ext cx="53033" cy="53001"/>
            </a:xfrm>
            <a:custGeom>
              <a:avLst/>
              <a:gdLst/>
              <a:ahLst/>
              <a:cxnLst/>
              <a:rect l="l" t="t" r="r" b="b"/>
              <a:pathLst>
                <a:path w="1676" h="1675" extrusionOk="0">
                  <a:moveTo>
                    <a:pt x="837" y="1"/>
                  </a:moveTo>
                  <a:cubicBezTo>
                    <a:pt x="376" y="1"/>
                    <a:pt x="1" y="375"/>
                    <a:pt x="0" y="837"/>
                  </a:cubicBezTo>
                  <a:cubicBezTo>
                    <a:pt x="0" y="1300"/>
                    <a:pt x="376" y="1675"/>
                    <a:pt x="837" y="1675"/>
                  </a:cubicBezTo>
                  <a:cubicBezTo>
                    <a:pt x="1300" y="1675"/>
                    <a:pt x="1675" y="1300"/>
                    <a:pt x="1675" y="837"/>
                  </a:cubicBezTo>
                  <a:cubicBezTo>
                    <a:pt x="1675" y="375"/>
                    <a:pt x="1299" y="1"/>
                    <a:pt x="837"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77" name="Google Shape;2193;p39">
              <a:extLst>
                <a:ext uri="{FF2B5EF4-FFF2-40B4-BE49-F238E27FC236}">
                  <a16:creationId xmlns:a16="http://schemas.microsoft.com/office/drawing/2014/main" id="{0F667D8D-F517-475D-CB71-ED126154775C}"/>
                </a:ext>
              </a:extLst>
            </p:cNvPr>
            <p:cNvSpPr/>
            <p:nvPr/>
          </p:nvSpPr>
          <p:spPr>
            <a:xfrm>
              <a:off x="7092346" y="2961151"/>
              <a:ext cx="43414" cy="43414"/>
            </a:xfrm>
            <a:custGeom>
              <a:avLst/>
              <a:gdLst/>
              <a:ahLst/>
              <a:cxnLst/>
              <a:rect l="l" t="t" r="r" b="b"/>
              <a:pathLst>
                <a:path w="1372" h="1372" extrusionOk="0">
                  <a:moveTo>
                    <a:pt x="686" y="1"/>
                  </a:moveTo>
                  <a:cubicBezTo>
                    <a:pt x="307" y="1"/>
                    <a:pt x="0" y="308"/>
                    <a:pt x="0" y="686"/>
                  </a:cubicBezTo>
                  <a:cubicBezTo>
                    <a:pt x="0" y="1065"/>
                    <a:pt x="307" y="1372"/>
                    <a:pt x="686" y="1372"/>
                  </a:cubicBezTo>
                  <a:cubicBezTo>
                    <a:pt x="1064" y="1372"/>
                    <a:pt x="1371" y="1065"/>
                    <a:pt x="1371" y="686"/>
                  </a:cubicBezTo>
                  <a:cubicBezTo>
                    <a:pt x="1371" y="308"/>
                    <a:pt x="1064" y="1"/>
                    <a:pt x="686"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78" name="Google Shape;2194;p39">
              <a:extLst>
                <a:ext uri="{FF2B5EF4-FFF2-40B4-BE49-F238E27FC236}">
                  <a16:creationId xmlns:a16="http://schemas.microsoft.com/office/drawing/2014/main" id="{24E75F16-618B-596D-EDEC-D61DCA2CB2A5}"/>
                </a:ext>
              </a:extLst>
            </p:cNvPr>
            <p:cNvSpPr/>
            <p:nvPr/>
          </p:nvSpPr>
          <p:spPr>
            <a:xfrm>
              <a:off x="7270709" y="3159607"/>
              <a:ext cx="43445" cy="43414"/>
            </a:xfrm>
            <a:custGeom>
              <a:avLst/>
              <a:gdLst/>
              <a:ahLst/>
              <a:cxnLst/>
              <a:rect l="l" t="t" r="r" b="b"/>
              <a:pathLst>
                <a:path w="1373" h="1372" extrusionOk="0">
                  <a:moveTo>
                    <a:pt x="686" y="0"/>
                  </a:moveTo>
                  <a:cubicBezTo>
                    <a:pt x="309" y="0"/>
                    <a:pt x="1" y="307"/>
                    <a:pt x="1" y="686"/>
                  </a:cubicBezTo>
                  <a:cubicBezTo>
                    <a:pt x="1" y="1064"/>
                    <a:pt x="309" y="1371"/>
                    <a:pt x="686" y="1371"/>
                  </a:cubicBezTo>
                  <a:cubicBezTo>
                    <a:pt x="1065" y="1371"/>
                    <a:pt x="1373" y="1064"/>
                    <a:pt x="1373" y="686"/>
                  </a:cubicBezTo>
                  <a:cubicBezTo>
                    <a:pt x="1373" y="307"/>
                    <a:pt x="1066" y="0"/>
                    <a:pt x="686"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79" name="Google Shape;2195;p39">
              <a:extLst>
                <a:ext uri="{FF2B5EF4-FFF2-40B4-BE49-F238E27FC236}">
                  <a16:creationId xmlns:a16="http://schemas.microsoft.com/office/drawing/2014/main" id="{C737DF8B-38DD-C68C-F246-1E60A8F52724}"/>
                </a:ext>
              </a:extLst>
            </p:cNvPr>
            <p:cNvSpPr/>
            <p:nvPr/>
          </p:nvSpPr>
          <p:spPr>
            <a:xfrm>
              <a:off x="7129746" y="3043356"/>
              <a:ext cx="43477" cy="43414"/>
            </a:xfrm>
            <a:custGeom>
              <a:avLst/>
              <a:gdLst/>
              <a:ahLst/>
              <a:cxnLst/>
              <a:rect l="l" t="t" r="r" b="b"/>
              <a:pathLst>
                <a:path w="1374" h="1372" extrusionOk="0">
                  <a:moveTo>
                    <a:pt x="688" y="1"/>
                  </a:moveTo>
                  <a:cubicBezTo>
                    <a:pt x="308" y="1"/>
                    <a:pt x="1" y="308"/>
                    <a:pt x="2" y="686"/>
                  </a:cubicBezTo>
                  <a:cubicBezTo>
                    <a:pt x="2" y="1065"/>
                    <a:pt x="310" y="1372"/>
                    <a:pt x="688" y="1372"/>
                  </a:cubicBezTo>
                  <a:cubicBezTo>
                    <a:pt x="1067" y="1372"/>
                    <a:pt x="1374" y="1065"/>
                    <a:pt x="1374" y="686"/>
                  </a:cubicBezTo>
                  <a:cubicBezTo>
                    <a:pt x="1374" y="308"/>
                    <a:pt x="1067" y="1"/>
                    <a:pt x="688"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80" name="Google Shape;2196;p39">
              <a:extLst>
                <a:ext uri="{FF2B5EF4-FFF2-40B4-BE49-F238E27FC236}">
                  <a16:creationId xmlns:a16="http://schemas.microsoft.com/office/drawing/2014/main" id="{7F853DF8-5889-27CC-51F5-086CCBDF1C27}"/>
                </a:ext>
              </a:extLst>
            </p:cNvPr>
            <p:cNvSpPr/>
            <p:nvPr/>
          </p:nvSpPr>
          <p:spPr>
            <a:xfrm>
              <a:off x="6921513" y="3072656"/>
              <a:ext cx="53033" cy="53033"/>
            </a:xfrm>
            <a:custGeom>
              <a:avLst/>
              <a:gdLst/>
              <a:ahLst/>
              <a:cxnLst/>
              <a:rect l="l" t="t" r="r" b="b"/>
              <a:pathLst>
                <a:path w="1676" h="1676" extrusionOk="0">
                  <a:moveTo>
                    <a:pt x="837" y="1"/>
                  </a:moveTo>
                  <a:cubicBezTo>
                    <a:pt x="376" y="1"/>
                    <a:pt x="1" y="376"/>
                    <a:pt x="0" y="839"/>
                  </a:cubicBezTo>
                  <a:cubicBezTo>
                    <a:pt x="0" y="1301"/>
                    <a:pt x="376" y="1676"/>
                    <a:pt x="837" y="1676"/>
                  </a:cubicBezTo>
                  <a:cubicBezTo>
                    <a:pt x="1301" y="1676"/>
                    <a:pt x="1675" y="1301"/>
                    <a:pt x="1675" y="839"/>
                  </a:cubicBezTo>
                  <a:cubicBezTo>
                    <a:pt x="1675" y="376"/>
                    <a:pt x="1299" y="1"/>
                    <a:pt x="837"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81" name="Google Shape;2197;p39">
              <a:extLst>
                <a:ext uri="{FF2B5EF4-FFF2-40B4-BE49-F238E27FC236}">
                  <a16:creationId xmlns:a16="http://schemas.microsoft.com/office/drawing/2014/main" id="{C5DAA29D-AD79-74E8-EC64-3AD43E33CE86}"/>
                </a:ext>
              </a:extLst>
            </p:cNvPr>
            <p:cNvSpPr/>
            <p:nvPr/>
          </p:nvSpPr>
          <p:spPr>
            <a:xfrm>
              <a:off x="7330702" y="2960360"/>
              <a:ext cx="132171" cy="233332"/>
            </a:xfrm>
            <a:custGeom>
              <a:avLst/>
              <a:gdLst/>
              <a:ahLst/>
              <a:cxnLst/>
              <a:rect l="l" t="t" r="r" b="b"/>
              <a:pathLst>
                <a:path w="4177" h="7374" extrusionOk="0">
                  <a:moveTo>
                    <a:pt x="1" y="1"/>
                  </a:moveTo>
                  <a:lnTo>
                    <a:pt x="1" y="1"/>
                  </a:lnTo>
                  <a:cubicBezTo>
                    <a:pt x="1826" y="2791"/>
                    <a:pt x="2470" y="4527"/>
                    <a:pt x="2325" y="5431"/>
                  </a:cubicBezTo>
                  <a:cubicBezTo>
                    <a:pt x="2180" y="6336"/>
                    <a:pt x="1570" y="7311"/>
                    <a:pt x="1570" y="7311"/>
                  </a:cubicBezTo>
                  <a:lnTo>
                    <a:pt x="2536" y="7373"/>
                  </a:lnTo>
                  <a:cubicBezTo>
                    <a:pt x="2536" y="7373"/>
                    <a:pt x="3433" y="5566"/>
                    <a:pt x="3805" y="4862"/>
                  </a:cubicBezTo>
                  <a:cubicBezTo>
                    <a:pt x="4177" y="4159"/>
                    <a:pt x="3113" y="2258"/>
                    <a:pt x="2563" y="1489"/>
                  </a:cubicBezTo>
                  <a:cubicBezTo>
                    <a:pt x="2014" y="721"/>
                    <a:pt x="1411" y="53"/>
                    <a:pt x="1411" y="53"/>
                  </a:cubicBezTo>
                  <a:lnTo>
                    <a:pt x="1" y="1"/>
                  </a:ln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82" name="Google Shape;2198;p39">
              <a:extLst>
                <a:ext uri="{FF2B5EF4-FFF2-40B4-BE49-F238E27FC236}">
                  <a16:creationId xmlns:a16="http://schemas.microsoft.com/office/drawing/2014/main" id="{0C00AB3D-07AD-8409-2F50-FFDEED7E8061}"/>
                </a:ext>
              </a:extLst>
            </p:cNvPr>
            <p:cNvSpPr/>
            <p:nvPr/>
          </p:nvSpPr>
          <p:spPr>
            <a:xfrm>
              <a:off x="8081177" y="3352494"/>
              <a:ext cx="967501" cy="653418"/>
            </a:xfrm>
            <a:custGeom>
              <a:avLst/>
              <a:gdLst/>
              <a:ahLst/>
              <a:cxnLst/>
              <a:rect l="l" t="t" r="r" b="b"/>
              <a:pathLst>
                <a:path w="30576" h="20650" extrusionOk="0">
                  <a:moveTo>
                    <a:pt x="14921" y="0"/>
                  </a:moveTo>
                  <a:cubicBezTo>
                    <a:pt x="9873" y="0"/>
                    <a:pt x="3369" y="414"/>
                    <a:pt x="2496" y="2492"/>
                  </a:cubicBezTo>
                  <a:cubicBezTo>
                    <a:pt x="1040" y="5949"/>
                    <a:pt x="0" y="9729"/>
                    <a:pt x="8635" y="15426"/>
                  </a:cubicBezTo>
                  <a:cubicBezTo>
                    <a:pt x="15161" y="19732"/>
                    <a:pt x="20028" y="20649"/>
                    <a:pt x="23652" y="20649"/>
                  </a:cubicBezTo>
                  <a:cubicBezTo>
                    <a:pt x="24822" y="20649"/>
                    <a:pt x="25863" y="20554"/>
                    <a:pt x="26788" y="20446"/>
                  </a:cubicBezTo>
                  <a:cubicBezTo>
                    <a:pt x="30575" y="20003"/>
                    <a:pt x="30069" y="17247"/>
                    <a:pt x="28151" y="14436"/>
                  </a:cubicBezTo>
                  <a:cubicBezTo>
                    <a:pt x="26232" y="11623"/>
                    <a:pt x="26805" y="9570"/>
                    <a:pt x="26977" y="6338"/>
                  </a:cubicBezTo>
                  <a:cubicBezTo>
                    <a:pt x="27148" y="3106"/>
                    <a:pt x="26797" y="1991"/>
                    <a:pt x="20977" y="182"/>
                  </a:cubicBezTo>
                  <a:cubicBezTo>
                    <a:pt x="20977" y="182"/>
                    <a:pt x="18269" y="0"/>
                    <a:pt x="14921" y="0"/>
                  </a:cubicBezTo>
                  <a:close/>
                </a:path>
              </a:pathLst>
            </a:custGeom>
            <a:solidFill>
              <a:srgbClr val="F050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83" name="Google Shape;2199;p39">
              <a:extLst>
                <a:ext uri="{FF2B5EF4-FFF2-40B4-BE49-F238E27FC236}">
                  <a16:creationId xmlns:a16="http://schemas.microsoft.com/office/drawing/2014/main" id="{3560CE0C-D2CA-FFCE-7807-5DEF124F11D6}"/>
                </a:ext>
              </a:extLst>
            </p:cNvPr>
            <p:cNvSpPr/>
            <p:nvPr/>
          </p:nvSpPr>
          <p:spPr>
            <a:xfrm>
              <a:off x="8081177" y="3352494"/>
              <a:ext cx="967501" cy="653418"/>
            </a:xfrm>
            <a:custGeom>
              <a:avLst/>
              <a:gdLst/>
              <a:ahLst/>
              <a:cxnLst/>
              <a:rect l="l" t="t" r="r" b="b"/>
              <a:pathLst>
                <a:path w="30576" h="20650" extrusionOk="0">
                  <a:moveTo>
                    <a:pt x="14921" y="0"/>
                  </a:moveTo>
                  <a:cubicBezTo>
                    <a:pt x="9873" y="0"/>
                    <a:pt x="3369" y="414"/>
                    <a:pt x="2496" y="2492"/>
                  </a:cubicBezTo>
                  <a:cubicBezTo>
                    <a:pt x="1040" y="5949"/>
                    <a:pt x="0" y="9729"/>
                    <a:pt x="8635" y="15426"/>
                  </a:cubicBezTo>
                  <a:cubicBezTo>
                    <a:pt x="15161" y="19732"/>
                    <a:pt x="20028" y="20649"/>
                    <a:pt x="23652" y="20649"/>
                  </a:cubicBezTo>
                  <a:cubicBezTo>
                    <a:pt x="24822" y="20649"/>
                    <a:pt x="25863" y="20554"/>
                    <a:pt x="26788" y="20446"/>
                  </a:cubicBezTo>
                  <a:cubicBezTo>
                    <a:pt x="30575" y="20003"/>
                    <a:pt x="30069" y="17247"/>
                    <a:pt x="28151" y="14436"/>
                  </a:cubicBezTo>
                  <a:cubicBezTo>
                    <a:pt x="26232" y="11623"/>
                    <a:pt x="26805" y="9570"/>
                    <a:pt x="26977" y="6338"/>
                  </a:cubicBezTo>
                  <a:cubicBezTo>
                    <a:pt x="27148" y="3106"/>
                    <a:pt x="26797" y="1991"/>
                    <a:pt x="20977" y="182"/>
                  </a:cubicBezTo>
                  <a:cubicBezTo>
                    <a:pt x="20977" y="182"/>
                    <a:pt x="18269" y="0"/>
                    <a:pt x="14921"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84" name="Google Shape;2200;p39">
              <a:extLst>
                <a:ext uri="{FF2B5EF4-FFF2-40B4-BE49-F238E27FC236}">
                  <a16:creationId xmlns:a16="http://schemas.microsoft.com/office/drawing/2014/main" id="{9EE3FD33-3056-2B46-C402-1626E8BD9ABF}"/>
                </a:ext>
              </a:extLst>
            </p:cNvPr>
            <p:cNvSpPr/>
            <p:nvPr/>
          </p:nvSpPr>
          <p:spPr>
            <a:xfrm>
              <a:off x="8151516" y="3358095"/>
              <a:ext cx="851595" cy="607251"/>
            </a:xfrm>
            <a:custGeom>
              <a:avLst/>
              <a:gdLst/>
              <a:ahLst/>
              <a:cxnLst/>
              <a:rect l="l" t="t" r="r" b="b"/>
              <a:pathLst>
                <a:path w="26913" h="19191" extrusionOk="0">
                  <a:moveTo>
                    <a:pt x="12009" y="0"/>
                  </a:moveTo>
                  <a:cubicBezTo>
                    <a:pt x="10718" y="0"/>
                    <a:pt x="9279" y="179"/>
                    <a:pt x="7723" y="561"/>
                  </a:cubicBezTo>
                  <a:cubicBezTo>
                    <a:pt x="7723" y="561"/>
                    <a:pt x="3603" y="1093"/>
                    <a:pt x="1801" y="3390"/>
                  </a:cubicBezTo>
                  <a:cubicBezTo>
                    <a:pt x="1" y="5688"/>
                    <a:pt x="1571" y="11874"/>
                    <a:pt x="7045" y="15234"/>
                  </a:cubicBezTo>
                  <a:cubicBezTo>
                    <a:pt x="11210" y="17790"/>
                    <a:pt x="15804" y="19190"/>
                    <a:pt x="19564" y="19190"/>
                  </a:cubicBezTo>
                  <a:cubicBezTo>
                    <a:pt x="20745" y="19190"/>
                    <a:pt x="21845" y="19052"/>
                    <a:pt x="22823" y="18768"/>
                  </a:cubicBezTo>
                  <a:cubicBezTo>
                    <a:pt x="26913" y="17583"/>
                    <a:pt x="23763" y="15016"/>
                    <a:pt x="21134" y="11891"/>
                  </a:cubicBezTo>
                  <a:cubicBezTo>
                    <a:pt x="18505" y="8768"/>
                    <a:pt x="19709" y="5876"/>
                    <a:pt x="18564" y="3168"/>
                  </a:cubicBezTo>
                  <a:cubicBezTo>
                    <a:pt x="17736" y="1210"/>
                    <a:pt x="15373" y="0"/>
                    <a:pt x="12009" y="0"/>
                  </a:cubicBezTo>
                  <a:close/>
                </a:path>
              </a:pathLst>
            </a:custGeom>
            <a:solidFill>
              <a:srgbClr val="F050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85" name="Google Shape;2201;p39">
              <a:extLst>
                <a:ext uri="{FF2B5EF4-FFF2-40B4-BE49-F238E27FC236}">
                  <a16:creationId xmlns:a16="http://schemas.microsoft.com/office/drawing/2014/main" id="{B932FD97-0D17-ED4E-AD12-F70ECEA8EDF1}"/>
                </a:ext>
              </a:extLst>
            </p:cNvPr>
            <p:cNvSpPr/>
            <p:nvPr/>
          </p:nvSpPr>
          <p:spPr>
            <a:xfrm>
              <a:off x="7542732" y="1983742"/>
              <a:ext cx="1753722" cy="1461662"/>
            </a:xfrm>
            <a:custGeom>
              <a:avLst/>
              <a:gdLst/>
              <a:ahLst/>
              <a:cxnLst/>
              <a:rect l="l" t="t" r="r" b="b"/>
              <a:pathLst>
                <a:path w="55423" h="46193" extrusionOk="0">
                  <a:moveTo>
                    <a:pt x="26671" y="1"/>
                  </a:moveTo>
                  <a:cubicBezTo>
                    <a:pt x="24725" y="1"/>
                    <a:pt x="22510" y="127"/>
                    <a:pt x="19960" y="362"/>
                  </a:cubicBezTo>
                  <a:cubicBezTo>
                    <a:pt x="9598" y="1315"/>
                    <a:pt x="5600" y="11141"/>
                    <a:pt x="5021" y="15101"/>
                  </a:cubicBezTo>
                  <a:cubicBezTo>
                    <a:pt x="4442" y="19063"/>
                    <a:pt x="4525" y="25079"/>
                    <a:pt x="2262" y="31679"/>
                  </a:cubicBezTo>
                  <a:cubicBezTo>
                    <a:pt x="0" y="38278"/>
                    <a:pt x="3446" y="43530"/>
                    <a:pt x="9192" y="45454"/>
                  </a:cubicBezTo>
                  <a:cubicBezTo>
                    <a:pt x="10770" y="45984"/>
                    <a:pt x="12065" y="46193"/>
                    <a:pt x="13291" y="46193"/>
                  </a:cubicBezTo>
                  <a:cubicBezTo>
                    <a:pt x="16526" y="46193"/>
                    <a:pt x="19286" y="44737"/>
                    <a:pt x="25548" y="43866"/>
                  </a:cubicBezTo>
                  <a:cubicBezTo>
                    <a:pt x="26852" y="43684"/>
                    <a:pt x="28137" y="43613"/>
                    <a:pt x="29401" y="43613"/>
                  </a:cubicBezTo>
                  <a:cubicBezTo>
                    <a:pt x="33870" y="43613"/>
                    <a:pt x="38080" y="44497"/>
                    <a:pt x="41946" y="44497"/>
                  </a:cubicBezTo>
                  <a:cubicBezTo>
                    <a:pt x="44230" y="44497"/>
                    <a:pt x="46394" y="44189"/>
                    <a:pt x="48421" y="43208"/>
                  </a:cubicBezTo>
                  <a:cubicBezTo>
                    <a:pt x="54850" y="40097"/>
                    <a:pt x="55422" y="29105"/>
                    <a:pt x="51030" y="23152"/>
                  </a:cubicBezTo>
                  <a:cubicBezTo>
                    <a:pt x="46640" y="17202"/>
                    <a:pt x="44905" y="11285"/>
                    <a:pt x="40683" y="6110"/>
                  </a:cubicBezTo>
                  <a:cubicBezTo>
                    <a:pt x="37390" y="1726"/>
                    <a:pt x="33858" y="1"/>
                    <a:pt x="26671" y="1"/>
                  </a:cubicBezTo>
                  <a:close/>
                </a:path>
              </a:pathLst>
            </a:custGeom>
            <a:solidFill>
              <a:srgbClr val="F050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86" name="Google Shape;2202;p39">
              <a:extLst>
                <a:ext uri="{FF2B5EF4-FFF2-40B4-BE49-F238E27FC236}">
                  <a16:creationId xmlns:a16="http://schemas.microsoft.com/office/drawing/2014/main" id="{5C506713-345D-8684-0F67-46CF3F5DF6A7}"/>
                </a:ext>
              </a:extLst>
            </p:cNvPr>
            <p:cNvSpPr/>
            <p:nvPr/>
          </p:nvSpPr>
          <p:spPr>
            <a:xfrm>
              <a:off x="7601680" y="2943906"/>
              <a:ext cx="278043" cy="437015"/>
            </a:xfrm>
            <a:custGeom>
              <a:avLst/>
              <a:gdLst/>
              <a:ahLst/>
              <a:cxnLst/>
              <a:rect l="l" t="t" r="r" b="b"/>
              <a:pathLst>
                <a:path w="8787" h="13811" extrusionOk="0">
                  <a:moveTo>
                    <a:pt x="2979" y="0"/>
                  </a:moveTo>
                  <a:cubicBezTo>
                    <a:pt x="2799" y="0"/>
                    <a:pt x="2456" y="489"/>
                    <a:pt x="2128" y="1667"/>
                  </a:cubicBezTo>
                  <a:cubicBezTo>
                    <a:pt x="1637" y="3425"/>
                    <a:pt x="1652" y="5123"/>
                    <a:pt x="1531" y="5785"/>
                  </a:cubicBezTo>
                  <a:cubicBezTo>
                    <a:pt x="1478" y="6079"/>
                    <a:pt x="1372" y="6230"/>
                    <a:pt x="1271" y="6230"/>
                  </a:cubicBezTo>
                  <a:cubicBezTo>
                    <a:pt x="1144" y="6230"/>
                    <a:pt x="1025" y="5994"/>
                    <a:pt x="1026" y="5508"/>
                  </a:cubicBezTo>
                  <a:cubicBezTo>
                    <a:pt x="1030" y="4634"/>
                    <a:pt x="1135" y="3774"/>
                    <a:pt x="1409" y="2665"/>
                  </a:cubicBezTo>
                  <a:cubicBezTo>
                    <a:pt x="1591" y="1928"/>
                    <a:pt x="1492" y="1557"/>
                    <a:pt x="1321" y="1557"/>
                  </a:cubicBezTo>
                  <a:cubicBezTo>
                    <a:pt x="1233" y="1557"/>
                    <a:pt x="1128" y="1653"/>
                    <a:pt x="1031" y="1845"/>
                  </a:cubicBezTo>
                  <a:cubicBezTo>
                    <a:pt x="743" y="2416"/>
                    <a:pt x="308" y="3196"/>
                    <a:pt x="154" y="4957"/>
                  </a:cubicBezTo>
                  <a:cubicBezTo>
                    <a:pt x="1" y="6718"/>
                    <a:pt x="377" y="8528"/>
                    <a:pt x="1688" y="10409"/>
                  </a:cubicBezTo>
                  <a:cubicBezTo>
                    <a:pt x="1688" y="10409"/>
                    <a:pt x="2706" y="12175"/>
                    <a:pt x="3751" y="12773"/>
                  </a:cubicBezTo>
                  <a:cubicBezTo>
                    <a:pt x="4105" y="12976"/>
                    <a:pt x="4326" y="13055"/>
                    <a:pt x="4445" y="13055"/>
                  </a:cubicBezTo>
                  <a:cubicBezTo>
                    <a:pt x="4676" y="13055"/>
                    <a:pt x="4526" y="12756"/>
                    <a:pt x="4234" y="12479"/>
                  </a:cubicBezTo>
                  <a:cubicBezTo>
                    <a:pt x="3792" y="12060"/>
                    <a:pt x="3679" y="11803"/>
                    <a:pt x="3245" y="11276"/>
                  </a:cubicBezTo>
                  <a:cubicBezTo>
                    <a:pt x="3098" y="11098"/>
                    <a:pt x="3075" y="11011"/>
                    <a:pt x="3148" y="11011"/>
                  </a:cubicBezTo>
                  <a:cubicBezTo>
                    <a:pt x="3292" y="11011"/>
                    <a:pt x="3802" y="11344"/>
                    <a:pt x="4466" y="11982"/>
                  </a:cubicBezTo>
                  <a:cubicBezTo>
                    <a:pt x="5469" y="12945"/>
                    <a:pt x="7266" y="13683"/>
                    <a:pt x="8029" y="13795"/>
                  </a:cubicBezTo>
                  <a:cubicBezTo>
                    <a:pt x="8098" y="13806"/>
                    <a:pt x="8162" y="13811"/>
                    <a:pt x="8219" y="13811"/>
                  </a:cubicBezTo>
                  <a:cubicBezTo>
                    <a:pt x="8786" y="13811"/>
                    <a:pt x="8696" y="13320"/>
                    <a:pt x="7362" y="12568"/>
                  </a:cubicBezTo>
                  <a:cubicBezTo>
                    <a:pt x="5893" y="11741"/>
                    <a:pt x="4972" y="10728"/>
                    <a:pt x="3953" y="9424"/>
                  </a:cubicBezTo>
                  <a:cubicBezTo>
                    <a:pt x="2933" y="8120"/>
                    <a:pt x="2430" y="6485"/>
                    <a:pt x="2440" y="4819"/>
                  </a:cubicBezTo>
                  <a:cubicBezTo>
                    <a:pt x="2450" y="3151"/>
                    <a:pt x="3073" y="977"/>
                    <a:pt x="3106" y="331"/>
                  </a:cubicBezTo>
                  <a:cubicBezTo>
                    <a:pt x="3117" y="118"/>
                    <a:pt x="3068" y="0"/>
                    <a:pt x="2979"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87" name="Google Shape;2203;p39">
              <a:extLst>
                <a:ext uri="{FF2B5EF4-FFF2-40B4-BE49-F238E27FC236}">
                  <a16:creationId xmlns:a16="http://schemas.microsoft.com/office/drawing/2014/main" id="{5B0D5554-70CD-98BD-E6EE-9474B52B36CD}"/>
                </a:ext>
              </a:extLst>
            </p:cNvPr>
            <p:cNvSpPr/>
            <p:nvPr/>
          </p:nvSpPr>
          <p:spPr>
            <a:xfrm>
              <a:off x="7712964" y="2107682"/>
              <a:ext cx="288643" cy="301933"/>
            </a:xfrm>
            <a:custGeom>
              <a:avLst/>
              <a:gdLst/>
              <a:ahLst/>
              <a:cxnLst/>
              <a:rect l="l" t="t" r="r" b="b"/>
              <a:pathLst>
                <a:path w="9122" h="9542" extrusionOk="0">
                  <a:moveTo>
                    <a:pt x="9121" y="1"/>
                  </a:moveTo>
                  <a:lnTo>
                    <a:pt x="9121" y="1"/>
                  </a:lnTo>
                  <a:cubicBezTo>
                    <a:pt x="9008" y="55"/>
                    <a:pt x="6504" y="1251"/>
                    <a:pt x="5262" y="2065"/>
                  </a:cubicBezTo>
                  <a:cubicBezTo>
                    <a:pt x="4809" y="2360"/>
                    <a:pt x="4441" y="2599"/>
                    <a:pt x="4284" y="2599"/>
                  </a:cubicBezTo>
                  <a:cubicBezTo>
                    <a:pt x="4066" y="2599"/>
                    <a:pt x="4255" y="2138"/>
                    <a:pt x="5192" y="733"/>
                  </a:cubicBezTo>
                  <a:lnTo>
                    <a:pt x="5192" y="733"/>
                  </a:lnTo>
                  <a:cubicBezTo>
                    <a:pt x="2320" y="3498"/>
                    <a:pt x="706" y="7012"/>
                    <a:pt x="0" y="9542"/>
                  </a:cubicBezTo>
                  <a:cubicBezTo>
                    <a:pt x="507" y="8941"/>
                    <a:pt x="1532" y="7664"/>
                    <a:pt x="3243" y="5273"/>
                  </a:cubicBezTo>
                  <a:cubicBezTo>
                    <a:pt x="5690" y="1853"/>
                    <a:pt x="8749" y="194"/>
                    <a:pt x="9121"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90" name="Google Shape;2204;p39">
              <a:extLst>
                <a:ext uri="{FF2B5EF4-FFF2-40B4-BE49-F238E27FC236}">
                  <a16:creationId xmlns:a16="http://schemas.microsoft.com/office/drawing/2014/main" id="{5F92E269-B928-FCD2-702A-ED2229E7D669}"/>
                </a:ext>
              </a:extLst>
            </p:cNvPr>
            <p:cNvSpPr/>
            <p:nvPr/>
          </p:nvSpPr>
          <p:spPr>
            <a:xfrm>
              <a:off x="7637530" y="2333919"/>
              <a:ext cx="1541907" cy="1058821"/>
            </a:xfrm>
            <a:custGeom>
              <a:avLst/>
              <a:gdLst/>
              <a:ahLst/>
              <a:cxnLst/>
              <a:rect l="l" t="t" r="r" b="b"/>
              <a:pathLst>
                <a:path w="48729" h="33462" extrusionOk="0">
                  <a:moveTo>
                    <a:pt x="15548" y="1"/>
                  </a:moveTo>
                  <a:cubicBezTo>
                    <a:pt x="14648" y="1"/>
                    <a:pt x="13849" y="77"/>
                    <a:pt x="13181" y="246"/>
                  </a:cubicBezTo>
                  <a:cubicBezTo>
                    <a:pt x="6308" y="1987"/>
                    <a:pt x="5290" y="10848"/>
                    <a:pt x="5290" y="10848"/>
                  </a:cubicBezTo>
                  <a:cubicBezTo>
                    <a:pt x="2527" y="19049"/>
                    <a:pt x="0" y="23669"/>
                    <a:pt x="3226" y="28181"/>
                  </a:cubicBezTo>
                  <a:cubicBezTo>
                    <a:pt x="6185" y="32320"/>
                    <a:pt x="9514" y="33462"/>
                    <a:pt x="14118" y="33462"/>
                  </a:cubicBezTo>
                  <a:cubicBezTo>
                    <a:pt x="14532" y="33462"/>
                    <a:pt x="14956" y="33452"/>
                    <a:pt x="15391" y="33435"/>
                  </a:cubicBezTo>
                  <a:cubicBezTo>
                    <a:pt x="19613" y="33269"/>
                    <a:pt x="25006" y="31630"/>
                    <a:pt x="29423" y="31630"/>
                  </a:cubicBezTo>
                  <a:cubicBezTo>
                    <a:pt x="30526" y="31630"/>
                    <a:pt x="31569" y="31732"/>
                    <a:pt x="32516" y="31986"/>
                  </a:cubicBezTo>
                  <a:cubicBezTo>
                    <a:pt x="33515" y="32252"/>
                    <a:pt x="34620" y="32379"/>
                    <a:pt x="35762" y="32379"/>
                  </a:cubicBezTo>
                  <a:cubicBezTo>
                    <a:pt x="40043" y="32379"/>
                    <a:pt x="44850" y="30598"/>
                    <a:pt x="46561" y="27729"/>
                  </a:cubicBezTo>
                  <a:cubicBezTo>
                    <a:pt x="48729" y="24096"/>
                    <a:pt x="47525" y="18715"/>
                    <a:pt x="45460" y="14453"/>
                  </a:cubicBezTo>
                  <a:cubicBezTo>
                    <a:pt x="43395" y="10188"/>
                    <a:pt x="40917" y="6589"/>
                    <a:pt x="40917" y="6589"/>
                  </a:cubicBezTo>
                  <a:cubicBezTo>
                    <a:pt x="40917" y="6589"/>
                    <a:pt x="23910" y="1"/>
                    <a:pt x="15548" y="1"/>
                  </a:cubicBezTo>
                  <a:close/>
                </a:path>
              </a:pathLst>
            </a:custGeom>
            <a:solidFill>
              <a:srgbClr val="00000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91" name="Google Shape;2205;p39">
              <a:extLst>
                <a:ext uri="{FF2B5EF4-FFF2-40B4-BE49-F238E27FC236}">
                  <a16:creationId xmlns:a16="http://schemas.microsoft.com/office/drawing/2014/main" id="{D1765AD5-7A3F-7A4F-ABDC-2C97110DC99B}"/>
                </a:ext>
              </a:extLst>
            </p:cNvPr>
            <p:cNvSpPr/>
            <p:nvPr/>
          </p:nvSpPr>
          <p:spPr>
            <a:xfrm>
              <a:off x="7619495" y="3597843"/>
              <a:ext cx="1317657" cy="1954336"/>
            </a:xfrm>
            <a:custGeom>
              <a:avLst/>
              <a:gdLst/>
              <a:ahLst/>
              <a:cxnLst/>
              <a:rect l="l" t="t" r="r" b="b"/>
              <a:pathLst>
                <a:path w="41642" h="61763" extrusionOk="0">
                  <a:moveTo>
                    <a:pt x="31698" y="0"/>
                  </a:moveTo>
                  <a:lnTo>
                    <a:pt x="16880" y="2132"/>
                  </a:lnTo>
                  <a:cubicBezTo>
                    <a:pt x="16880" y="2132"/>
                    <a:pt x="10019" y="5448"/>
                    <a:pt x="8619" y="11435"/>
                  </a:cubicBezTo>
                  <a:cubicBezTo>
                    <a:pt x="7219" y="17424"/>
                    <a:pt x="9561" y="22821"/>
                    <a:pt x="9665" y="23868"/>
                  </a:cubicBezTo>
                  <a:cubicBezTo>
                    <a:pt x="9770" y="24915"/>
                    <a:pt x="9609" y="27032"/>
                    <a:pt x="7990" y="30742"/>
                  </a:cubicBezTo>
                  <a:cubicBezTo>
                    <a:pt x="6372" y="34450"/>
                    <a:pt x="2814" y="42721"/>
                    <a:pt x="1815" y="46694"/>
                  </a:cubicBezTo>
                  <a:cubicBezTo>
                    <a:pt x="815" y="50667"/>
                    <a:pt x="1" y="55699"/>
                    <a:pt x="308" y="56142"/>
                  </a:cubicBezTo>
                  <a:cubicBezTo>
                    <a:pt x="616" y="56586"/>
                    <a:pt x="5290" y="59609"/>
                    <a:pt x="12195" y="60953"/>
                  </a:cubicBezTo>
                  <a:cubicBezTo>
                    <a:pt x="14927" y="61485"/>
                    <a:pt x="17457" y="61762"/>
                    <a:pt x="19954" y="61762"/>
                  </a:cubicBezTo>
                  <a:cubicBezTo>
                    <a:pt x="23765" y="61762"/>
                    <a:pt x="27500" y="61115"/>
                    <a:pt x="31760" y="59739"/>
                  </a:cubicBezTo>
                  <a:cubicBezTo>
                    <a:pt x="38812" y="57462"/>
                    <a:pt x="40260" y="55986"/>
                    <a:pt x="40951" y="55071"/>
                  </a:cubicBezTo>
                  <a:cubicBezTo>
                    <a:pt x="41641" y="54156"/>
                    <a:pt x="41422" y="53903"/>
                    <a:pt x="40927" y="52864"/>
                  </a:cubicBezTo>
                  <a:cubicBezTo>
                    <a:pt x="40430" y="51822"/>
                    <a:pt x="31868" y="32995"/>
                    <a:pt x="31814" y="32123"/>
                  </a:cubicBezTo>
                  <a:cubicBezTo>
                    <a:pt x="31760" y="31251"/>
                    <a:pt x="31831" y="30333"/>
                    <a:pt x="31529" y="29982"/>
                  </a:cubicBezTo>
                  <a:cubicBezTo>
                    <a:pt x="31226" y="29630"/>
                    <a:pt x="30471" y="28660"/>
                    <a:pt x="30471" y="28660"/>
                  </a:cubicBezTo>
                  <a:cubicBezTo>
                    <a:pt x="30471" y="28660"/>
                    <a:pt x="33772" y="21857"/>
                    <a:pt x="35171" y="19013"/>
                  </a:cubicBezTo>
                  <a:cubicBezTo>
                    <a:pt x="36568" y="16167"/>
                    <a:pt x="40171" y="8640"/>
                    <a:pt x="40268" y="6575"/>
                  </a:cubicBezTo>
                  <a:cubicBezTo>
                    <a:pt x="40365" y="4509"/>
                    <a:pt x="40126" y="3141"/>
                    <a:pt x="38801" y="2423"/>
                  </a:cubicBezTo>
                  <a:cubicBezTo>
                    <a:pt x="37474" y="1705"/>
                    <a:pt x="31698" y="0"/>
                    <a:pt x="316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92" name="Google Shape;2206;p39">
              <a:extLst>
                <a:ext uri="{FF2B5EF4-FFF2-40B4-BE49-F238E27FC236}">
                  <a16:creationId xmlns:a16="http://schemas.microsoft.com/office/drawing/2014/main" id="{C900347D-ADE1-9C15-AC43-AD105DEACDD5}"/>
                </a:ext>
              </a:extLst>
            </p:cNvPr>
            <p:cNvSpPr/>
            <p:nvPr/>
          </p:nvSpPr>
          <p:spPr>
            <a:xfrm>
              <a:off x="8107313" y="4906571"/>
              <a:ext cx="419706" cy="595575"/>
            </a:xfrm>
            <a:custGeom>
              <a:avLst/>
              <a:gdLst/>
              <a:ahLst/>
              <a:cxnLst/>
              <a:rect l="l" t="t" r="r" b="b"/>
              <a:pathLst>
                <a:path w="13264" h="18822" extrusionOk="0">
                  <a:moveTo>
                    <a:pt x="3158" y="0"/>
                  </a:moveTo>
                  <a:lnTo>
                    <a:pt x="1" y="17245"/>
                  </a:lnTo>
                  <a:cubicBezTo>
                    <a:pt x="1423" y="18224"/>
                    <a:pt x="3083" y="18822"/>
                    <a:pt x="4810" y="18822"/>
                  </a:cubicBezTo>
                  <a:cubicBezTo>
                    <a:pt x="6477" y="18822"/>
                    <a:pt x="8206" y="18265"/>
                    <a:pt x="9847" y="16959"/>
                  </a:cubicBezTo>
                  <a:cubicBezTo>
                    <a:pt x="13190" y="14297"/>
                    <a:pt x="13264" y="9848"/>
                    <a:pt x="12107" y="7732"/>
                  </a:cubicBezTo>
                  <a:cubicBezTo>
                    <a:pt x="10949" y="5614"/>
                    <a:pt x="9188" y="4243"/>
                    <a:pt x="8586" y="3999"/>
                  </a:cubicBezTo>
                  <a:cubicBezTo>
                    <a:pt x="7983" y="3757"/>
                    <a:pt x="7007" y="147"/>
                    <a:pt x="7007" y="147"/>
                  </a:cubicBezTo>
                  <a:lnTo>
                    <a:pt x="3158" y="0"/>
                  </a:ln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93" name="Google Shape;2207;p39">
              <a:extLst>
                <a:ext uri="{FF2B5EF4-FFF2-40B4-BE49-F238E27FC236}">
                  <a16:creationId xmlns:a16="http://schemas.microsoft.com/office/drawing/2014/main" id="{AB3A30AF-3128-9F9E-4F47-620BEADE3501}"/>
                </a:ext>
              </a:extLst>
            </p:cNvPr>
            <p:cNvSpPr/>
            <p:nvPr/>
          </p:nvSpPr>
          <p:spPr>
            <a:xfrm>
              <a:off x="8634937" y="3601608"/>
              <a:ext cx="255482" cy="151947"/>
            </a:xfrm>
            <a:custGeom>
              <a:avLst/>
              <a:gdLst/>
              <a:ahLst/>
              <a:cxnLst/>
              <a:rect l="l" t="t" r="r" b="b"/>
              <a:pathLst>
                <a:path w="8074" h="4802" extrusionOk="0">
                  <a:moveTo>
                    <a:pt x="1" y="0"/>
                  </a:moveTo>
                  <a:cubicBezTo>
                    <a:pt x="58" y="548"/>
                    <a:pt x="125" y="1104"/>
                    <a:pt x="168" y="1180"/>
                  </a:cubicBezTo>
                  <a:cubicBezTo>
                    <a:pt x="256" y="1334"/>
                    <a:pt x="300" y="2903"/>
                    <a:pt x="300" y="2903"/>
                  </a:cubicBezTo>
                  <a:cubicBezTo>
                    <a:pt x="300" y="2903"/>
                    <a:pt x="5218" y="3291"/>
                    <a:pt x="6128" y="3721"/>
                  </a:cubicBezTo>
                  <a:cubicBezTo>
                    <a:pt x="7035" y="4150"/>
                    <a:pt x="7618" y="4802"/>
                    <a:pt x="7618" y="4802"/>
                  </a:cubicBezTo>
                  <a:cubicBezTo>
                    <a:pt x="7618" y="4802"/>
                    <a:pt x="7844" y="4579"/>
                    <a:pt x="8073" y="4277"/>
                  </a:cubicBezTo>
                  <a:cubicBezTo>
                    <a:pt x="7894" y="3385"/>
                    <a:pt x="7493" y="2729"/>
                    <a:pt x="6707" y="2304"/>
                  </a:cubicBezTo>
                  <a:cubicBezTo>
                    <a:pt x="5522" y="1663"/>
                    <a:pt x="1005" y="300"/>
                    <a:pt x="1" y="0"/>
                  </a:cubicBezTo>
                  <a:close/>
                </a:path>
              </a:pathLst>
            </a:custGeom>
            <a:solidFill>
              <a:srgbClr val="D9E6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94" name="Google Shape;2208;p39">
              <a:extLst>
                <a:ext uri="{FF2B5EF4-FFF2-40B4-BE49-F238E27FC236}">
                  <a16:creationId xmlns:a16="http://schemas.microsoft.com/office/drawing/2014/main" id="{78847FF2-5FF1-ADBF-490C-96423835B5B9}"/>
                </a:ext>
              </a:extLst>
            </p:cNvPr>
            <p:cNvSpPr/>
            <p:nvPr/>
          </p:nvSpPr>
          <p:spPr>
            <a:xfrm>
              <a:off x="8335449" y="4007064"/>
              <a:ext cx="601650" cy="1461757"/>
            </a:xfrm>
            <a:custGeom>
              <a:avLst/>
              <a:gdLst/>
              <a:ahLst/>
              <a:cxnLst/>
              <a:rect l="l" t="t" r="r" b="b"/>
              <a:pathLst>
                <a:path w="19014" h="46196" extrusionOk="0">
                  <a:moveTo>
                    <a:pt x="14364" y="0"/>
                  </a:moveTo>
                  <a:cubicBezTo>
                    <a:pt x="13181" y="0"/>
                    <a:pt x="11727" y="633"/>
                    <a:pt x="11727" y="633"/>
                  </a:cubicBezTo>
                  <a:cubicBezTo>
                    <a:pt x="10110" y="1402"/>
                    <a:pt x="6899" y="2098"/>
                    <a:pt x="7309" y="2639"/>
                  </a:cubicBezTo>
                  <a:cubicBezTo>
                    <a:pt x="7718" y="3179"/>
                    <a:pt x="10269" y="5222"/>
                    <a:pt x="9308" y="5776"/>
                  </a:cubicBezTo>
                  <a:cubicBezTo>
                    <a:pt x="8349" y="6330"/>
                    <a:pt x="6713" y="8257"/>
                    <a:pt x="6713" y="8257"/>
                  </a:cubicBezTo>
                  <a:lnTo>
                    <a:pt x="5585" y="12324"/>
                  </a:lnTo>
                  <a:lnTo>
                    <a:pt x="1" y="15034"/>
                  </a:lnTo>
                  <a:lnTo>
                    <a:pt x="3755" y="16385"/>
                  </a:lnTo>
                  <a:cubicBezTo>
                    <a:pt x="3755" y="16385"/>
                    <a:pt x="11982" y="41496"/>
                    <a:pt x="11178" y="44104"/>
                  </a:cubicBezTo>
                  <a:cubicBezTo>
                    <a:pt x="10943" y="44868"/>
                    <a:pt x="10892" y="45576"/>
                    <a:pt x="10938" y="46196"/>
                  </a:cubicBezTo>
                  <a:cubicBezTo>
                    <a:pt x="16431" y="44261"/>
                    <a:pt x="17695" y="42968"/>
                    <a:pt x="18322" y="42136"/>
                  </a:cubicBezTo>
                  <a:cubicBezTo>
                    <a:pt x="19013" y="41222"/>
                    <a:pt x="18795" y="40969"/>
                    <a:pt x="18298" y="39927"/>
                  </a:cubicBezTo>
                  <a:cubicBezTo>
                    <a:pt x="17802" y="38887"/>
                    <a:pt x="9239" y="20060"/>
                    <a:pt x="9185" y="19189"/>
                  </a:cubicBezTo>
                  <a:cubicBezTo>
                    <a:pt x="9130" y="18317"/>
                    <a:pt x="9201" y="17399"/>
                    <a:pt x="8900" y="17048"/>
                  </a:cubicBezTo>
                  <a:cubicBezTo>
                    <a:pt x="8596" y="16696"/>
                    <a:pt x="7842" y="15726"/>
                    <a:pt x="7842" y="15726"/>
                  </a:cubicBezTo>
                  <a:cubicBezTo>
                    <a:pt x="7842" y="15726"/>
                    <a:pt x="11142" y="8923"/>
                    <a:pt x="12540" y="6078"/>
                  </a:cubicBezTo>
                  <a:cubicBezTo>
                    <a:pt x="13180" y="4775"/>
                    <a:pt x="14278" y="2489"/>
                    <a:pt x="15294" y="197"/>
                  </a:cubicBezTo>
                  <a:cubicBezTo>
                    <a:pt x="15039" y="56"/>
                    <a:pt x="14715" y="0"/>
                    <a:pt x="14367" y="0"/>
                  </a:cubicBezTo>
                  <a:cubicBezTo>
                    <a:pt x="14366" y="0"/>
                    <a:pt x="14365" y="0"/>
                    <a:pt x="14364"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95" name="Google Shape;2209;p39">
              <a:extLst>
                <a:ext uri="{FF2B5EF4-FFF2-40B4-BE49-F238E27FC236}">
                  <a16:creationId xmlns:a16="http://schemas.microsoft.com/office/drawing/2014/main" id="{CC99F1A5-63F4-1565-18E1-962C7718BA00}"/>
                </a:ext>
              </a:extLst>
            </p:cNvPr>
            <p:cNvSpPr/>
            <p:nvPr/>
          </p:nvSpPr>
          <p:spPr>
            <a:xfrm>
              <a:off x="7619495" y="3734345"/>
              <a:ext cx="503749" cy="1780682"/>
            </a:xfrm>
            <a:custGeom>
              <a:avLst/>
              <a:gdLst/>
              <a:ahLst/>
              <a:cxnLst/>
              <a:rect l="l" t="t" r="r" b="b"/>
              <a:pathLst>
                <a:path w="15920" h="56275" extrusionOk="0">
                  <a:moveTo>
                    <a:pt x="13549" y="0"/>
                  </a:moveTo>
                  <a:cubicBezTo>
                    <a:pt x="11588" y="1578"/>
                    <a:pt x="9354" y="3982"/>
                    <a:pt x="8619" y="7123"/>
                  </a:cubicBezTo>
                  <a:cubicBezTo>
                    <a:pt x="7219" y="13112"/>
                    <a:pt x="9562" y="18508"/>
                    <a:pt x="9665" y="19554"/>
                  </a:cubicBezTo>
                  <a:cubicBezTo>
                    <a:pt x="9770" y="20601"/>
                    <a:pt x="9609" y="22719"/>
                    <a:pt x="7990" y="26429"/>
                  </a:cubicBezTo>
                  <a:cubicBezTo>
                    <a:pt x="6372" y="30137"/>
                    <a:pt x="2814" y="38408"/>
                    <a:pt x="1815" y="42380"/>
                  </a:cubicBezTo>
                  <a:cubicBezTo>
                    <a:pt x="814" y="46353"/>
                    <a:pt x="1" y="51385"/>
                    <a:pt x="308" y="51828"/>
                  </a:cubicBezTo>
                  <a:cubicBezTo>
                    <a:pt x="590" y="52234"/>
                    <a:pt x="4551" y="54815"/>
                    <a:pt x="10537" y="56275"/>
                  </a:cubicBezTo>
                  <a:cubicBezTo>
                    <a:pt x="10709" y="52642"/>
                    <a:pt x="11139" y="46144"/>
                    <a:pt x="12210" y="40263"/>
                  </a:cubicBezTo>
                  <a:cubicBezTo>
                    <a:pt x="13793" y="31578"/>
                    <a:pt x="15702" y="23065"/>
                    <a:pt x="15690" y="22572"/>
                  </a:cubicBezTo>
                  <a:cubicBezTo>
                    <a:pt x="15677" y="22079"/>
                    <a:pt x="15920" y="22084"/>
                    <a:pt x="15846" y="21245"/>
                  </a:cubicBezTo>
                  <a:cubicBezTo>
                    <a:pt x="15773" y="20407"/>
                    <a:pt x="14516" y="14956"/>
                    <a:pt x="14280" y="13601"/>
                  </a:cubicBezTo>
                  <a:cubicBezTo>
                    <a:pt x="14280" y="13601"/>
                    <a:pt x="14363" y="11067"/>
                    <a:pt x="14318" y="10232"/>
                  </a:cubicBezTo>
                  <a:cubicBezTo>
                    <a:pt x="14274" y="9396"/>
                    <a:pt x="14681" y="1090"/>
                    <a:pt x="13810" y="187"/>
                  </a:cubicBezTo>
                  <a:cubicBezTo>
                    <a:pt x="13751" y="124"/>
                    <a:pt x="13660" y="61"/>
                    <a:pt x="135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96" name="Google Shape;2210;p39">
              <a:extLst>
                <a:ext uri="{FF2B5EF4-FFF2-40B4-BE49-F238E27FC236}">
                  <a16:creationId xmlns:a16="http://schemas.microsoft.com/office/drawing/2014/main" id="{6F98F7AC-69DA-AB08-AB16-940192161D0D}"/>
                </a:ext>
              </a:extLst>
            </p:cNvPr>
            <p:cNvSpPr/>
            <p:nvPr/>
          </p:nvSpPr>
          <p:spPr>
            <a:xfrm>
              <a:off x="7632025" y="5361736"/>
              <a:ext cx="328291" cy="128184"/>
            </a:xfrm>
            <a:custGeom>
              <a:avLst/>
              <a:gdLst/>
              <a:ahLst/>
              <a:cxnLst/>
              <a:rect l="l" t="t" r="r" b="b"/>
              <a:pathLst>
                <a:path w="10375" h="4051" extrusionOk="0">
                  <a:moveTo>
                    <a:pt x="0" y="1"/>
                  </a:moveTo>
                  <a:cubicBezTo>
                    <a:pt x="3997" y="2511"/>
                    <a:pt x="10375" y="4050"/>
                    <a:pt x="10375" y="4050"/>
                  </a:cubicBezTo>
                  <a:cubicBezTo>
                    <a:pt x="10375" y="4050"/>
                    <a:pt x="5702" y="2349"/>
                    <a:pt x="3394" y="1247"/>
                  </a:cubicBezTo>
                  <a:cubicBezTo>
                    <a:pt x="1086" y="147"/>
                    <a:pt x="0" y="1"/>
                    <a:pt x="0"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97" name="Google Shape;2211;p39">
              <a:extLst>
                <a:ext uri="{FF2B5EF4-FFF2-40B4-BE49-F238E27FC236}">
                  <a16:creationId xmlns:a16="http://schemas.microsoft.com/office/drawing/2014/main" id="{10F86CEB-05C5-58FE-0033-EA824C22F24F}"/>
                </a:ext>
              </a:extLst>
            </p:cNvPr>
            <p:cNvSpPr/>
            <p:nvPr/>
          </p:nvSpPr>
          <p:spPr>
            <a:xfrm>
              <a:off x="7992644" y="3436977"/>
              <a:ext cx="708855" cy="754357"/>
            </a:xfrm>
            <a:custGeom>
              <a:avLst/>
              <a:gdLst/>
              <a:ahLst/>
              <a:cxnLst/>
              <a:rect l="l" t="t" r="r" b="b"/>
              <a:pathLst>
                <a:path w="22402" h="23840" extrusionOk="0">
                  <a:moveTo>
                    <a:pt x="12995" y="1"/>
                  </a:moveTo>
                  <a:cubicBezTo>
                    <a:pt x="10560" y="1"/>
                    <a:pt x="8367" y="1173"/>
                    <a:pt x="7204" y="2361"/>
                  </a:cubicBezTo>
                  <a:cubicBezTo>
                    <a:pt x="5852" y="3741"/>
                    <a:pt x="436" y="7953"/>
                    <a:pt x="562" y="8380"/>
                  </a:cubicBezTo>
                  <a:cubicBezTo>
                    <a:pt x="587" y="8462"/>
                    <a:pt x="707" y="8495"/>
                    <a:pt x="887" y="8495"/>
                  </a:cubicBezTo>
                  <a:cubicBezTo>
                    <a:pt x="1641" y="8495"/>
                    <a:pt x="3433" y="7910"/>
                    <a:pt x="3433" y="7910"/>
                  </a:cubicBezTo>
                  <a:lnTo>
                    <a:pt x="3433" y="7910"/>
                  </a:lnTo>
                  <a:lnTo>
                    <a:pt x="455" y="9719"/>
                  </a:lnTo>
                  <a:cubicBezTo>
                    <a:pt x="455" y="9719"/>
                    <a:pt x="0" y="10118"/>
                    <a:pt x="146" y="11294"/>
                  </a:cubicBezTo>
                  <a:cubicBezTo>
                    <a:pt x="291" y="12469"/>
                    <a:pt x="2596" y="23839"/>
                    <a:pt x="2596" y="23839"/>
                  </a:cubicBezTo>
                  <a:cubicBezTo>
                    <a:pt x="2596" y="23839"/>
                    <a:pt x="3000" y="21549"/>
                    <a:pt x="5689" y="20360"/>
                  </a:cubicBezTo>
                  <a:cubicBezTo>
                    <a:pt x="8376" y="19168"/>
                    <a:pt x="18734" y="14758"/>
                    <a:pt x="18905" y="14271"/>
                  </a:cubicBezTo>
                  <a:cubicBezTo>
                    <a:pt x="19075" y="13784"/>
                    <a:pt x="18685" y="11556"/>
                    <a:pt x="18520" y="10350"/>
                  </a:cubicBezTo>
                  <a:cubicBezTo>
                    <a:pt x="18355" y="9143"/>
                    <a:pt x="18508" y="8764"/>
                    <a:pt x="19070" y="8570"/>
                  </a:cubicBezTo>
                  <a:cubicBezTo>
                    <a:pt x="19132" y="8548"/>
                    <a:pt x="19207" y="8539"/>
                    <a:pt x="19292" y="8539"/>
                  </a:cubicBezTo>
                  <a:cubicBezTo>
                    <a:pt x="19979" y="8539"/>
                    <a:pt x="21329" y="9164"/>
                    <a:pt x="21813" y="9327"/>
                  </a:cubicBezTo>
                  <a:cubicBezTo>
                    <a:pt x="21970" y="9380"/>
                    <a:pt x="22090" y="9414"/>
                    <a:pt x="22177" y="9414"/>
                  </a:cubicBezTo>
                  <a:cubicBezTo>
                    <a:pt x="22393" y="9414"/>
                    <a:pt x="22401" y="9203"/>
                    <a:pt x="22229" y="8542"/>
                  </a:cubicBezTo>
                  <a:cubicBezTo>
                    <a:pt x="21987" y="7613"/>
                    <a:pt x="20379" y="2516"/>
                    <a:pt x="19809" y="1552"/>
                  </a:cubicBezTo>
                  <a:cubicBezTo>
                    <a:pt x="19241" y="586"/>
                    <a:pt x="17107" y="582"/>
                    <a:pt x="14206" y="100"/>
                  </a:cubicBezTo>
                  <a:cubicBezTo>
                    <a:pt x="13798" y="32"/>
                    <a:pt x="13394" y="1"/>
                    <a:pt x="1299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98" name="Google Shape;2212;p39">
              <a:extLst>
                <a:ext uri="{FF2B5EF4-FFF2-40B4-BE49-F238E27FC236}">
                  <a16:creationId xmlns:a16="http://schemas.microsoft.com/office/drawing/2014/main" id="{EABC8157-252F-4909-5C3D-16659D74B9AD}"/>
                </a:ext>
              </a:extLst>
            </p:cNvPr>
            <p:cNvSpPr/>
            <p:nvPr/>
          </p:nvSpPr>
          <p:spPr>
            <a:xfrm>
              <a:off x="7992644" y="3436977"/>
              <a:ext cx="708855" cy="754357"/>
            </a:xfrm>
            <a:custGeom>
              <a:avLst/>
              <a:gdLst/>
              <a:ahLst/>
              <a:cxnLst/>
              <a:rect l="l" t="t" r="r" b="b"/>
              <a:pathLst>
                <a:path w="22402" h="23840" extrusionOk="0">
                  <a:moveTo>
                    <a:pt x="12995" y="1"/>
                  </a:moveTo>
                  <a:cubicBezTo>
                    <a:pt x="10560" y="1"/>
                    <a:pt x="8367" y="1173"/>
                    <a:pt x="7204" y="2361"/>
                  </a:cubicBezTo>
                  <a:cubicBezTo>
                    <a:pt x="5852" y="3741"/>
                    <a:pt x="436" y="7953"/>
                    <a:pt x="562" y="8380"/>
                  </a:cubicBezTo>
                  <a:cubicBezTo>
                    <a:pt x="587" y="8462"/>
                    <a:pt x="707" y="8495"/>
                    <a:pt x="887" y="8495"/>
                  </a:cubicBezTo>
                  <a:cubicBezTo>
                    <a:pt x="1641" y="8495"/>
                    <a:pt x="3433" y="7910"/>
                    <a:pt x="3433" y="7910"/>
                  </a:cubicBezTo>
                  <a:lnTo>
                    <a:pt x="3433" y="7910"/>
                  </a:lnTo>
                  <a:lnTo>
                    <a:pt x="455" y="9719"/>
                  </a:lnTo>
                  <a:cubicBezTo>
                    <a:pt x="455" y="9719"/>
                    <a:pt x="0" y="10118"/>
                    <a:pt x="146" y="11294"/>
                  </a:cubicBezTo>
                  <a:cubicBezTo>
                    <a:pt x="291" y="12469"/>
                    <a:pt x="2596" y="23839"/>
                    <a:pt x="2596" y="23839"/>
                  </a:cubicBezTo>
                  <a:cubicBezTo>
                    <a:pt x="2596" y="23839"/>
                    <a:pt x="3000" y="21549"/>
                    <a:pt x="5689" y="20360"/>
                  </a:cubicBezTo>
                  <a:cubicBezTo>
                    <a:pt x="8376" y="19168"/>
                    <a:pt x="18734" y="14758"/>
                    <a:pt x="18905" y="14271"/>
                  </a:cubicBezTo>
                  <a:cubicBezTo>
                    <a:pt x="19075" y="13784"/>
                    <a:pt x="18685" y="11556"/>
                    <a:pt x="18520" y="10350"/>
                  </a:cubicBezTo>
                  <a:cubicBezTo>
                    <a:pt x="18355" y="9143"/>
                    <a:pt x="18508" y="8764"/>
                    <a:pt x="19070" y="8570"/>
                  </a:cubicBezTo>
                  <a:cubicBezTo>
                    <a:pt x="19132" y="8548"/>
                    <a:pt x="19207" y="8539"/>
                    <a:pt x="19292" y="8539"/>
                  </a:cubicBezTo>
                  <a:cubicBezTo>
                    <a:pt x="19979" y="8539"/>
                    <a:pt x="21329" y="9164"/>
                    <a:pt x="21813" y="9327"/>
                  </a:cubicBezTo>
                  <a:cubicBezTo>
                    <a:pt x="21970" y="9380"/>
                    <a:pt x="22090" y="9414"/>
                    <a:pt x="22177" y="9414"/>
                  </a:cubicBezTo>
                  <a:cubicBezTo>
                    <a:pt x="22393" y="9414"/>
                    <a:pt x="22401" y="9203"/>
                    <a:pt x="22229" y="8542"/>
                  </a:cubicBezTo>
                  <a:cubicBezTo>
                    <a:pt x="21987" y="7613"/>
                    <a:pt x="20379" y="2516"/>
                    <a:pt x="19809" y="1552"/>
                  </a:cubicBezTo>
                  <a:cubicBezTo>
                    <a:pt x="19241" y="586"/>
                    <a:pt x="17107" y="582"/>
                    <a:pt x="14206" y="100"/>
                  </a:cubicBezTo>
                  <a:cubicBezTo>
                    <a:pt x="13798" y="32"/>
                    <a:pt x="13394" y="1"/>
                    <a:pt x="12995"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99" name="Google Shape;2213;p39">
              <a:extLst>
                <a:ext uri="{FF2B5EF4-FFF2-40B4-BE49-F238E27FC236}">
                  <a16:creationId xmlns:a16="http://schemas.microsoft.com/office/drawing/2014/main" id="{F00F955A-CD95-71A1-94C1-5DCEABD210FA}"/>
                </a:ext>
              </a:extLst>
            </p:cNvPr>
            <p:cNvSpPr/>
            <p:nvPr/>
          </p:nvSpPr>
          <p:spPr>
            <a:xfrm>
              <a:off x="8161262" y="3593635"/>
              <a:ext cx="321171" cy="356358"/>
            </a:xfrm>
            <a:custGeom>
              <a:avLst/>
              <a:gdLst/>
              <a:ahLst/>
              <a:cxnLst/>
              <a:rect l="l" t="t" r="r" b="b"/>
              <a:pathLst>
                <a:path w="10150" h="11262" extrusionOk="0">
                  <a:moveTo>
                    <a:pt x="3574" y="0"/>
                  </a:moveTo>
                  <a:cubicBezTo>
                    <a:pt x="3574" y="0"/>
                    <a:pt x="1644" y="2121"/>
                    <a:pt x="995" y="4526"/>
                  </a:cubicBezTo>
                  <a:cubicBezTo>
                    <a:pt x="347" y="6932"/>
                    <a:pt x="1" y="11262"/>
                    <a:pt x="1" y="11262"/>
                  </a:cubicBezTo>
                  <a:cubicBezTo>
                    <a:pt x="1" y="11262"/>
                    <a:pt x="519" y="9834"/>
                    <a:pt x="3873" y="6489"/>
                  </a:cubicBezTo>
                  <a:cubicBezTo>
                    <a:pt x="7225" y="3146"/>
                    <a:pt x="10150" y="648"/>
                    <a:pt x="10150" y="648"/>
                  </a:cubicBezTo>
                  <a:lnTo>
                    <a:pt x="3574" y="0"/>
                  </a:lnTo>
                  <a:close/>
                </a:path>
              </a:pathLst>
            </a:custGeom>
            <a:solidFill>
              <a:srgbClr val="01B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00" name="Google Shape;2214;p39">
              <a:extLst>
                <a:ext uri="{FF2B5EF4-FFF2-40B4-BE49-F238E27FC236}">
                  <a16:creationId xmlns:a16="http://schemas.microsoft.com/office/drawing/2014/main" id="{C1B98D46-7A5C-AB94-235D-B64AC240D608}"/>
                </a:ext>
              </a:extLst>
            </p:cNvPr>
            <p:cNvSpPr/>
            <p:nvPr/>
          </p:nvSpPr>
          <p:spPr>
            <a:xfrm>
              <a:off x="8238721" y="3593698"/>
              <a:ext cx="243679" cy="98756"/>
            </a:xfrm>
            <a:custGeom>
              <a:avLst/>
              <a:gdLst/>
              <a:ahLst/>
              <a:cxnLst/>
              <a:rect l="l" t="t" r="r" b="b"/>
              <a:pathLst>
                <a:path w="7701" h="3121" extrusionOk="0">
                  <a:moveTo>
                    <a:pt x="1125" y="0"/>
                  </a:moveTo>
                  <a:cubicBezTo>
                    <a:pt x="1125" y="0"/>
                    <a:pt x="597" y="581"/>
                    <a:pt x="0" y="1478"/>
                  </a:cubicBezTo>
                  <a:cubicBezTo>
                    <a:pt x="377" y="1987"/>
                    <a:pt x="1204" y="2693"/>
                    <a:pt x="3190" y="3012"/>
                  </a:cubicBezTo>
                  <a:cubicBezTo>
                    <a:pt x="3668" y="3089"/>
                    <a:pt x="4154" y="3121"/>
                    <a:pt x="4637" y="3121"/>
                  </a:cubicBezTo>
                  <a:cubicBezTo>
                    <a:pt x="4739" y="3121"/>
                    <a:pt x="4841" y="3119"/>
                    <a:pt x="4942" y="3117"/>
                  </a:cubicBezTo>
                  <a:cubicBezTo>
                    <a:pt x="6585" y="1602"/>
                    <a:pt x="7701" y="649"/>
                    <a:pt x="7701" y="649"/>
                  </a:cubicBezTo>
                  <a:lnTo>
                    <a:pt x="11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01" name="Google Shape;2215;p39">
              <a:extLst>
                <a:ext uri="{FF2B5EF4-FFF2-40B4-BE49-F238E27FC236}">
                  <a16:creationId xmlns:a16="http://schemas.microsoft.com/office/drawing/2014/main" id="{5F064192-1B6C-8403-CDE7-6737F5610812}"/>
                </a:ext>
              </a:extLst>
            </p:cNvPr>
            <p:cNvSpPr/>
            <p:nvPr/>
          </p:nvSpPr>
          <p:spPr>
            <a:xfrm>
              <a:off x="8263528" y="3293767"/>
              <a:ext cx="291396" cy="353352"/>
            </a:xfrm>
            <a:custGeom>
              <a:avLst/>
              <a:gdLst/>
              <a:ahLst/>
              <a:cxnLst/>
              <a:rect l="l" t="t" r="r" b="b"/>
              <a:pathLst>
                <a:path w="9209" h="11167" extrusionOk="0">
                  <a:moveTo>
                    <a:pt x="9208" y="1"/>
                  </a:moveTo>
                  <a:lnTo>
                    <a:pt x="0" y="1014"/>
                  </a:lnTo>
                  <a:cubicBezTo>
                    <a:pt x="728" y="4301"/>
                    <a:pt x="149" y="9720"/>
                    <a:pt x="149" y="9720"/>
                  </a:cubicBezTo>
                  <a:cubicBezTo>
                    <a:pt x="149" y="9720"/>
                    <a:pt x="491" y="10848"/>
                    <a:pt x="3715" y="11136"/>
                  </a:cubicBezTo>
                  <a:cubicBezTo>
                    <a:pt x="3955" y="11157"/>
                    <a:pt x="4188" y="11167"/>
                    <a:pt x="4415" y="11167"/>
                  </a:cubicBezTo>
                  <a:cubicBezTo>
                    <a:pt x="7229" y="11167"/>
                    <a:pt x="8962" y="9631"/>
                    <a:pt x="8962" y="9631"/>
                  </a:cubicBezTo>
                  <a:cubicBezTo>
                    <a:pt x="8962" y="9631"/>
                    <a:pt x="8828" y="6872"/>
                    <a:pt x="8945" y="3968"/>
                  </a:cubicBezTo>
                  <a:cubicBezTo>
                    <a:pt x="9063" y="1065"/>
                    <a:pt x="9208" y="1"/>
                    <a:pt x="9208" y="1"/>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02" name="Google Shape;2216;p39">
              <a:extLst>
                <a:ext uri="{FF2B5EF4-FFF2-40B4-BE49-F238E27FC236}">
                  <a16:creationId xmlns:a16="http://schemas.microsoft.com/office/drawing/2014/main" id="{6B61A20F-E57F-33A1-DF8B-2D0F499A19CD}"/>
                </a:ext>
              </a:extLst>
            </p:cNvPr>
            <p:cNvSpPr/>
            <p:nvPr/>
          </p:nvSpPr>
          <p:spPr>
            <a:xfrm>
              <a:off x="8263528" y="3293767"/>
              <a:ext cx="291427" cy="214251"/>
            </a:xfrm>
            <a:custGeom>
              <a:avLst/>
              <a:gdLst/>
              <a:ahLst/>
              <a:cxnLst/>
              <a:rect l="l" t="t" r="r" b="b"/>
              <a:pathLst>
                <a:path w="9210" h="6771" extrusionOk="0">
                  <a:moveTo>
                    <a:pt x="9210" y="1"/>
                  </a:moveTo>
                  <a:lnTo>
                    <a:pt x="0" y="1014"/>
                  </a:lnTo>
                  <a:cubicBezTo>
                    <a:pt x="303" y="2378"/>
                    <a:pt x="379" y="4106"/>
                    <a:pt x="366" y="5664"/>
                  </a:cubicBezTo>
                  <a:cubicBezTo>
                    <a:pt x="799" y="6165"/>
                    <a:pt x="1434" y="6590"/>
                    <a:pt x="2360" y="6735"/>
                  </a:cubicBezTo>
                  <a:cubicBezTo>
                    <a:pt x="2512" y="6759"/>
                    <a:pt x="2663" y="6771"/>
                    <a:pt x="2813" y="6771"/>
                  </a:cubicBezTo>
                  <a:cubicBezTo>
                    <a:pt x="5385" y="6771"/>
                    <a:pt x="7581" y="3412"/>
                    <a:pt x="8646" y="2035"/>
                  </a:cubicBezTo>
                  <a:cubicBezTo>
                    <a:pt x="8814" y="1818"/>
                    <a:pt x="8959" y="1607"/>
                    <a:pt x="9084" y="1403"/>
                  </a:cubicBezTo>
                  <a:cubicBezTo>
                    <a:pt x="9155" y="409"/>
                    <a:pt x="9210" y="1"/>
                    <a:pt x="9210" y="1"/>
                  </a:cubicBezTo>
                  <a:close/>
                </a:path>
              </a:pathLst>
            </a:custGeom>
            <a:solidFill>
              <a:srgbClr val="EC8D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03" name="Google Shape;2217;p39">
              <a:extLst>
                <a:ext uri="{FF2B5EF4-FFF2-40B4-BE49-F238E27FC236}">
                  <a16:creationId xmlns:a16="http://schemas.microsoft.com/office/drawing/2014/main" id="{0314068C-18FD-A422-C70D-BD784AAD1A49}"/>
                </a:ext>
              </a:extLst>
            </p:cNvPr>
            <p:cNvSpPr/>
            <p:nvPr/>
          </p:nvSpPr>
          <p:spPr>
            <a:xfrm>
              <a:off x="8074786" y="3455013"/>
              <a:ext cx="626585" cy="736321"/>
            </a:xfrm>
            <a:custGeom>
              <a:avLst/>
              <a:gdLst/>
              <a:ahLst/>
              <a:cxnLst/>
              <a:rect l="l" t="t" r="r" b="b"/>
              <a:pathLst>
                <a:path w="19802" h="23270" extrusionOk="0">
                  <a:moveTo>
                    <a:pt x="14869" y="1"/>
                  </a:moveTo>
                  <a:cubicBezTo>
                    <a:pt x="14863" y="594"/>
                    <a:pt x="14772" y="2388"/>
                    <a:pt x="13857" y="3634"/>
                  </a:cubicBezTo>
                  <a:cubicBezTo>
                    <a:pt x="12751" y="5145"/>
                    <a:pt x="10526" y="7014"/>
                    <a:pt x="7173" y="10231"/>
                  </a:cubicBezTo>
                  <a:cubicBezTo>
                    <a:pt x="3819" y="13447"/>
                    <a:pt x="1188" y="16944"/>
                    <a:pt x="648" y="18061"/>
                  </a:cubicBezTo>
                  <a:cubicBezTo>
                    <a:pt x="108" y="19177"/>
                    <a:pt x="0" y="23269"/>
                    <a:pt x="0" y="23269"/>
                  </a:cubicBezTo>
                  <a:cubicBezTo>
                    <a:pt x="0" y="23269"/>
                    <a:pt x="404" y="20981"/>
                    <a:pt x="3091" y="19790"/>
                  </a:cubicBezTo>
                  <a:cubicBezTo>
                    <a:pt x="5778" y="18598"/>
                    <a:pt x="16136" y="14188"/>
                    <a:pt x="16307" y="13701"/>
                  </a:cubicBezTo>
                  <a:cubicBezTo>
                    <a:pt x="16478" y="13215"/>
                    <a:pt x="16086" y="10986"/>
                    <a:pt x="15921" y="9781"/>
                  </a:cubicBezTo>
                  <a:cubicBezTo>
                    <a:pt x="15756" y="8574"/>
                    <a:pt x="15910" y="8195"/>
                    <a:pt x="16471" y="8002"/>
                  </a:cubicBezTo>
                  <a:cubicBezTo>
                    <a:pt x="16533" y="7980"/>
                    <a:pt x="16608" y="7971"/>
                    <a:pt x="16694" y="7971"/>
                  </a:cubicBezTo>
                  <a:cubicBezTo>
                    <a:pt x="17382" y="7971"/>
                    <a:pt x="18732" y="8595"/>
                    <a:pt x="19214" y="8759"/>
                  </a:cubicBezTo>
                  <a:cubicBezTo>
                    <a:pt x="19370" y="8811"/>
                    <a:pt x="19490" y="8845"/>
                    <a:pt x="19577" y="8845"/>
                  </a:cubicBezTo>
                  <a:cubicBezTo>
                    <a:pt x="19793" y="8845"/>
                    <a:pt x="19801" y="8635"/>
                    <a:pt x="19629" y="7973"/>
                  </a:cubicBezTo>
                  <a:cubicBezTo>
                    <a:pt x="19388" y="7044"/>
                    <a:pt x="17779" y="1946"/>
                    <a:pt x="17210" y="982"/>
                  </a:cubicBezTo>
                  <a:cubicBezTo>
                    <a:pt x="16889" y="431"/>
                    <a:pt x="16058" y="193"/>
                    <a:pt x="148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04" name="Google Shape;2218;p39">
              <a:extLst>
                <a:ext uri="{FF2B5EF4-FFF2-40B4-BE49-F238E27FC236}">
                  <a16:creationId xmlns:a16="http://schemas.microsoft.com/office/drawing/2014/main" id="{CAD899EE-6AC4-4E32-5B13-E1F42C204D9F}"/>
                </a:ext>
              </a:extLst>
            </p:cNvPr>
            <p:cNvSpPr/>
            <p:nvPr/>
          </p:nvSpPr>
          <p:spPr>
            <a:xfrm>
              <a:off x="8074786" y="3455013"/>
              <a:ext cx="626585" cy="736321"/>
            </a:xfrm>
            <a:custGeom>
              <a:avLst/>
              <a:gdLst/>
              <a:ahLst/>
              <a:cxnLst/>
              <a:rect l="l" t="t" r="r" b="b"/>
              <a:pathLst>
                <a:path w="19802" h="23270" extrusionOk="0">
                  <a:moveTo>
                    <a:pt x="14869" y="1"/>
                  </a:moveTo>
                  <a:cubicBezTo>
                    <a:pt x="14863" y="594"/>
                    <a:pt x="14772" y="2388"/>
                    <a:pt x="13857" y="3634"/>
                  </a:cubicBezTo>
                  <a:cubicBezTo>
                    <a:pt x="12751" y="5145"/>
                    <a:pt x="10526" y="7014"/>
                    <a:pt x="7173" y="10231"/>
                  </a:cubicBezTo>
                  <a:cubicBezTo>
                    <a:pt x="3819" y="13447"/>
                    <a:pt x="1188" y="16944"/>
                    <a:pt x="648" y="18061"/>
                  </a:cubicBezTo>
                  <a:cubicBezTo>
                    <a:pt x="108" y="19177"/>
                    <a:pt x="0" y="23269"/>
                    <a:pt x="0" y="23269"/>
                  </a:cubicBezTo>
                  <a:cubicBezTo>
                    <a:pt x="0" y="23269"/>
                    <a:pt x="404" y="20981"/>
                    <a:pt x="3091" y="19790"/>
                  </a:cubicBezTo>
                  <a:cubicBezTo>
                    <a:pt x="5778" y="18598"/>
                    <a:pt x="16136" y="14188"/>
                    <a:pt x="16307" y="13701"/>
                  </a:cubicBezTo>
                  <a:cubicBezTo>
                    <a:pt x="16478" y="13215"/>
                    <a:pt x="16086" y="10986"/>
                    <a:pt x="15921" y="9781"/>
                  </a:cubicBezTo>
                  <a:cubicBezTo>
                    <a:pt x="15756" y="8574"/>
                    <a:pt x="15910" y="8195"/>
                    <a:pt x="16471" y="8002"/>
                  </a:cubicBezTo>
                  <a:cubicBezTo>
                    <a:pt x="16533" y="7980"/>
                    <a:pt x="16608" y="7971"/>
                    <a:pt x="16694" y="7971"/>
                  </a:cubicBezTo>
                  <a:cubicBezTo>
                    <a:pt x="17382" y="7971"/>
                    <a:pt x="18732" y="8595"/>
                    <a:pt x="19214" y="8759"/>
                  </a:cubicBezTo>
                  <a:cubicBezTo>
                    <a:pt x="19370" y="8811"/>
                    <a:pt x="19490" y="8845"/>
                    <a:pt x="19577" y="8845"/>
                  </a:cubicBezTo>
                  <a:cubicBezTo>
                    <a:pt x="19793" y="8845"/>
                    <a:pt x="19801" y="8635"/>
                    <a:pt x="19629" y="7973"/>
                  </a:cubicBezTo>
                  <a:cubicBezTo>
                    <a:pt x="19388" y="7044"/>
                    <a:pt x="17779" y="1946"/>
                    <a:pt x="17210" y="982"/>
                  </a:cubicBezTo>
                  <a:cubicBezTo>
                    <a:pt x="16889" y="431"/>
                    <a:pt x="16058" y="193"/>
                    <a:pt x="14869"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05" name="Google Shape;2219;p39">
              <a:extLst>
                <a:ext uri="{FF2B5EF4-FFF2-40B4-BE49-F238E27FC236}">
                  <a16:creationId xmlns:a16="http://schemas.microsoft.com/office/drawing/2014/main" id="{77A4930D-19AA-CE4B-5C74-063F62F2EB70}"/>
                </a:ext>
              </a:extLst>
            </p:cNvPr>
            <p:cNvSpPr/>
            <p:nvPr/>
          </p:nvSpPr>
          <p:spPr>
            <a:xfrm>
              <a:off x="8065578" y="3931029"/>
              <a:ext cx="100845" cy="217004"/>
            </a:xfrm>
            <a:custGeom>
              <a:avLst/>
              <a:gdLst/>
              <a:ahLst/>
              <a:cxnLst/>
              <a:rect l="l" t="t" r="r" b="b"/>
              <a:pathLst>
                <a:path w="3187" h="6858" extrusionOk="0">
                  <a:moveTo>
                    <a:pt x="3187" y="0"/>
                  </a:moveTo>
                  <a:cubicBezTo>
                    <a:pt x="3186" y="1"/>
                    <a:pt x="884" y="2138"/>
                    <a:pt x="443" y="3764"/>
                  </a:cubicBezTo>
                  <a:cubicBezTo>
                    <a:pt x="1" y="5389"/>
                    <a:pt x="354" y="6858"/>
                    <a:pt x="354" y="6858"/>
                  </a:cubicBezTo>
                  <a:cubicBezTo>
                    <a:pt x="354" y="6858"/>
                    <a:pt x="352" y="4574"/>
                    <a:pt x="907" y="3574"/>
                  </a:cubicBezTo>
                  <a:cubicBezTo>
                    <a:pt x="1643" y="2248"/>
                    <a:pt x="1740" y="1994"/>
                    <a:pt x="3187"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06" name="Google Shape;2220;p39">
              <a:extLst>
                <a:ext uri="{FF2B5EF4-FFF2-40B4-BE49-F238E27FC236}">
                  <a16:creationId xmlns:a16="http://schemas.microsoft.com/office/drawing/2014/main" id="{DFCB4416-4BEF-A0A8-7D17-BE1237FAA57F}"/>
                </a:ext>
              </a:extLst>
            </p:cNvPr>
            <p:cNvSpPr/>
            <p:nvPr/>
          </p:nvSpPr>
          <p:spPr>
            <a:xfrm>
              <a:off x="7931386" y="4140844"/>
              <a:ext cx="198620" cy="1387429"/>
            </a:xfrm>
            <a:custGeom>
              <a:avLst/>
              <a:gdLst/>
              <a:ahLst/>
              <a:cxnLst/>
              <a:rect l="l" t="t" r="r" b="b"/>
              <a:pathLst>
                <a:path w="6277" h="43847" extrusionOk="0">
                  <a:moveTo>
                    <a:pt x="4243" y="1"/>
                  </a:moveTo>
                  <a:cubicBezTo>
                    <a:pt x="4185" y="1"/>
                    <a:pt x="4139" y="89"/>
                    <a:pt x="4123" y="333"/>
                  </a:cubicBezTo>
                  <a:cubicBezTo>
                    <a:pt x="4063" y="1206"/>
                    <a:pt x="5768" y="7498"/>
                    <a:pt x="5762" y="8203"/>
                  </a:cubicBezTo>
                  <a:cubicBezTo>
                    <a:pt x="5757" y="8908"/>
                    <a:pt x="4381" y="14406"/>
                    <a:pt x="2926" y="21065"/>
                  </a:cubicBezTo>
                  <a:cubicBezTo>
                    <a:pt x="1470" y="27724"/>
                    <a:pt x="0" y="43361"/>
                    <a:pt x="0" y="43361"/>
                  </a:cubicBezTo>
                  <a:lnTo>
                    <a:pt x="1299" y="43847"/>
                  </a:lnTo>
                  <a:cubicBezTo>
                    <a:pt x="1299" y="43847"/>
                    <a:pt x="1794" y="35792"/>
                    <a:pt x="3185" y="25883"/>
                  </a:cubicBezTo>
                  <a:cubicBezTo>
                    <a:pt x="4576" y="15973"/>
                    <a:pt x="6265" y="9092"/>
                    <a:pt x="6271" y="8041"/>
                  </a:cubicBezTo>
                  <a:cubicBezTo>
                    <a:pt x="6277" y="6990"/>
                    <a:pt x="4966" y="2788"/>
                    <a:pt x="4619" y="581"/>
                  </a:cubicBezTo>
                  <a:cubicBezTo>
                    <a:pt x="4619" y="581"/>
                    <a:pt x="4392" y="1"/>
                    <a:pt x="4243"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07" name="Google Shape;2221;p39">
              <a:extLst>
                <a:ext uri="{FF2B5EF4-FFF2-40B4-BE49-F238E27FC236}">
                  <a16:creationId xmlns:a16="http://schemas.microsoft.com/office/drawing/2014/main" id="{DF8C02D6-F8B9-8937-A2D2-9BBBDBEE7FB5}"/>
                </a:ext>
              </a:extLst>
            </p:cNvPr>
            <p:cNvSpPr/>
            <p:nvPr/>
          </p:nvSpPr>
          <p:spPr>
            <a:xfrm>
              <a:off x="7965685" y="4433434"/>
              <a:ext cx="344239" cy="64013"/>
            </a:xfrm>
            <a:custGeom>
              <a:avLst/>
              <a:gdLst/>
              <a:ahLst/>
              <a:cxnLst/>
              <a:rect l="l" t="t" r="r" b="b"/>
              <a:pathLst>
                <a:path w="10879" h="2023" extrusionOk="0">
                  <a:moveTo>
                    <a:pt x="4461" y="1"/>
                  </a:moveTo>
                  <a:cubicBezTo>
                    <a:pt x="4436" y="1"/>
                    <a:pt x="4412" y="1"/>
                    <a:pt x="4389" y="2"/>
                  </a:cubicBezTo>
                  <a:cubicBezTo>
                    <a:pt x="2754" y="63"/>
                    <a:pt x="1" y="578"/>
                    <a:pt x="1" y="578"/>
                  </a:cubicBezTo>
                  <a:cubicBezTo>
                    <a:pt x="1" y="578"/>
                    <a:pt x="4861" y="814"/>
                    <a:pt x="6404" y="1077"/>
                  </a:cubicBezTo>
                  <a:cubicBezTo>
                    <a:pt x="7946" y="1339"/>
                    <a:pt x="10879" y="2022"/>
                    <a:pt x="10879" y="2022"/>
                  </a:cubicBezTo>
                  <a:cubicBezTo>
                    <a:pt x="10879" y="2022"/>
                    <a:pt x="6162" y="1"/>
                    <a:pt x="4461"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08" name="Google Shape;2222;p39">
              <a:extLst>
                <a:ext uri="{FF2B5EF4-FFF2-40B4-BE49-F238E27FC236}">
                  <a16:creationId xmlns:a16="http://schemas.microsoft.com/office/drawing/2014/main" id="{2DED78FE-0103-4877-41A4-AB46D93E13BB}"/>
                </a:ext>
              </a:extLst>
            </p:cNvPr>
            <p:cNvSpPr/>
            <p:nvPr/>
          </p:nvSpPr>
          <p:spPr>
            <a:xfrm>
              <a:off x="8652340" y="3615404"/>
              <a:ext cx="66639" cy="123975"/>
            </a:xfrm>
            <a:custGeom>
              <a:avLst/>
              <a:gdLst/>
              <a:ahLst/>
              <a:cxnLst/>
              <a:rect l="l" t="t" r="r" b="b"/>
              <a:pathLst>
                <a:path w="2106" h="3918" extrusionOk="0">
                  <a:moveTo>
                    <a:pt x="517" y="1"/>
                  </a:moveTo>
                  <a:cubicBezTo>
                    <a:pt x="517" y="2"/>
                    <a:pt x="1161" y="2446"/>
                    <a:pt x="1331" y="2929"/>
                  </a:cubicBezTo>
                  <a:cubicBezTo>
                    <a:pt x="1474" y="3332"/>
                    <a:pt x="1377" y="3610"/>
                    <a:pt x="1133" y="3610"/>
                  </a:cubicBezTo>
                  <a:cubicBezTo>
                    <a:pt x="1085" y="3610"/>
                    <a:pt x="1031" y="3599"/>
                    <a:pt x="971" y="3576"/>
                  </a:cubicBezTo>
                  <a:cubicBezTo>
                    <a:pt x="614" y="3436"/>
                    <a:pt x="1" y="3291"/>
                    <a:pt x="1" y="3291"/>
                  </a:cubicBezTo>
                  <a:lnTo>
                    <a:pt x="1" y="3291"/>
                  </a:lnTo>
                  <a:cubicBezTo>
                    <a:pt x="1" y="3291"/>
                    <a:pt x="965" y="3918"/>
                    <a:pt x="1535" y="3918"/>
                  </a:cubicBezTo>
                  <a:cubicBezTo>
                    <a:pt x="2106" y="3918"/>
                    <a:pt x="1921" y="3345"/>
                    <a:pt x="1638" y="2734"/>
                  </a:cubicBezTo>
                  <a:cubicBezTo>
                    <a:pt x="1354" y="2125"/>
                    <a:pt x="517" y="2"/>
                    <a:pt x="517"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09" name="Google Shape;2223;p39">
              <a:extLst>
                <a:ext uri="{FF2B5EF4-FFF2-40B4-BE49-F238E27FC236}">
                  <a16:creationId xmlns:a16="http://schemas.microsoft.com/office/drawing/2014/main" id="{90B52FD0-6A75-FC73-BD7C-17311B8B3DA5}"/>
                </a:ext>
              </a:extLst>
            </p:cNvPr>
            <p:cNvSpPr/>
            <p:nvPr/>
          </p:nvSpPr>
          <p:spPr>
            <a:xfrm>
              <a:off x="8589500" y="3994850"/>
              <a:ext cx="118438" cy="242287"/>
            </a:xfrm>
            <a:custGeom>
              <a:avLst/>
              <a:gdLst/>
              <a:ahLst/>
              <a:cxnLst/>
              <a:rect l="l" t="t" r="r" b="b"/>
              <a:pathLst>
                <a:path w="3743" h="7657" extrusionOk="0">
                  <a:moveTo>
                    <a:pt x="304" y="0"/>
                  </a:moveTo>
                  <a:cubicBezTo>
                    <a:pt x="120" y="0"/>
                    <a:pt x="1" y="58"/>
                    <a:pt x="1" y="58"/>
                  </a:cubicBezTo>
                  <a:cubicBezTo>
                    <a:pt x="1" y="58"/>
                    <a:pt x="1132" y="630"/>
                    <a:pt x="1608" y="1595"/>
                  </a:cubicBezTo>
                  <a:cubicBezTo>
                    <a:pt x="2084" y="2559"/>
                    <a:pt x="3742" y="7656"/>
                    <a:pt x="3742" y="7656"/>
                  </a:cubicBezTo>
                  <a:cubicBezTo>
                    <a:pt x="3742" y="7656"/>
                    <a:pt x="2624" y="3246"/>
                    <a:pt x="2233" y="2346"/>
                  </a:cubicBezTo>
                  <a:cubicBezTo>
                    <a:pt x="1841" y="1445"/>
                    <a:pt x="1653" y="994"/>
                    <a:pt x="1100" y="395"/>
                  </a:cubicBezTo>
                  <a:cubicBezTo>
                    <a:pt x="806" y="75"/>
                    <a:pt x="513" y="0"/>
                    <a:pt x="304"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10" name="Google Shape;2224;p39">
              <a:extLst>
                <a:ext uri="{FF2B5EF4-FFF2-40B4-BE49-F238E27FC236}">
                  <a16:creationId xmlns:a16="http://schemas.microsoft.com/office/drawing/2014/main" id="{D941890A-BD79-0CC5-A1F4-2C1A0869A7F9}"/>
                </a:ext>
              </a:extLst>
            </p:cNvPr>
            <p:cNvSpPr/>
            <p:nvPr/>
          </p:nvSpPr>
          <p:spPr>
            <a:xfrm>
              <a:off x="8534253" y="4079428"/>
              <a:ext cx="143847" cy="90181"/>
            </a:xfrm>
            <a:custGeom>
              <a:avLst/>
              <a:gdLst/>
              <a:ahLst/>
              <a:cxnLst/>
              <a:rect l="l" t="t" r="r" b="b"/>
              <a:pathLst>
                <a:path w="4546" h="2850" extrusionOk="0">
                  <a:moveTo>
                    <a:pt x="0" y="0"/>
                  </a:moveTo>
                  <a:lnTo>
                    <a:pt x="0" y="0"/>
                  </a:lnTo>
                  <a:cubicBezTo>
                    <a:pt x="0" y="0"/>
                    <a:pt x="2016" y="1352"/>
                    <a:pt x="3030" y="2007"/>
                  </a:cubicBezTo>
                  <a:cubicBezTo>
                    <a:pt x="4044" y="2662"/>
                    <a:pt x="4546" y="2850"/>
                    <a:pt x="4546" y="2850"/>
                  </a:cubicBezTo>
                  <a:cubicBezTo>
                    <a:pt x="3333" y="1413"/>
                    <a:pt x="1" y="0"/>
                    <a:pt x="0"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11" name="Google Shape;2225;p39">
              <a:extLst>
                <a:ext uri="{FF2B5EF4-FFF2-40B4-BE49-F238E27FC236}">
                  <a16:creationId xmlns:a16="http://schemas.microsoft.com/office/drawing/2014/main" id="{475B2C4D-9A8B-C04C-32FC-F55559B26070}"/>
                </a:ext>
              </a:extLst>
            </p:cNvPr>
            <p:cNvSpPr/>
            <p:nvPr/>
          </p:nvSpPr>
          <p:spPr>
            <a:xfrm>
              <a:off x="7995650" y="4439636"/>
              <a:ext cx="295319" cy="58349"/>
            </a:xfrm>
            <a:custGeom>
              <a:avLst/>
              <a:gdLst/>
              <a:ahLst/>
              <a:cxnLst/>
              <a:rect l="l" t="t" r="r" b="b"/>
              <a:pathLst>
                <a:path w="9333" h="1844" extrusionOk="0">
                  <a:moveTo>
                    <a:pt x="3547" y="1"/>
                  </a:moveTo>
                  <a:cubicBezTo>
                    <a:pt x="849" y="1"/>
                    <a:pt x="1" y="509"/>
                    <a:pt x="1" y="509"/>
                  </a:cubicBezTo>
                  <a:cubicBezTo>
                    <a:pt x="955" y="420"/>
                    <a:pt x="1698" y="386"/>
                    <a:pt x="2318" y="386"/>
                  </a:cubicBezTo>
                  <a:cubicBezTo>
                    <a:pt x="3521" y="386"/>
                    <a:pt x="4266" y="513"/>
                    <a:pt x="5213" y="607"/>
                  </a:cubicBezTo>
                  <a:cubicBezTo>
                    <a:pt x="6648" y="748"/>
                    <a:pt x="9332" y="1844"/>
                    <a:pt x="9332" y="1844"/>
                  </a:cubicBezTo>
                  <a:cubicBezTo>
                    <a:pt x="9332" y="1844"/>
                    <a:pt x="6333" y="7"/>
                    <a:pt x="3596" y="1"/>
                  </a:cubicBezTo>
                  <a:cubicBezTo>
                    <a:pt x="3580" y="1"/>
                    <a:pt x="3563" y="1"/>
                    <a:pt x="3547"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12" name="Google Shape;2226;p39">
              <a:extLst>
                <a:ext uri="{FF2B5EF4-FFF2-40B4-BE49-F238E27FC236}">
                  <a16:creationId xmlns:a16="http://schemas.microsoft.com/office/drawing/2014/main" id="{D722F974-55FD-4B26-0DC2-E4A72BD65A39}"/>
                </a:ext>
              </a:extLst>
            </p:cNvPr>
            <p:cNvSpPr/>
            <p:nvPr/>
          </p:nvSpPr>
          <p:spPr>
            <a:xfrm>
              <a:off x="7988056" y="4661191"/>
              <a:ext cx="514380" cy="832831"/>
            </a:xfrm>
            <a:custGeom>
              <a:avLst/>
              <a:gdLst/>
              <a:ahLst/>
              <a:cxnLst/>
              <a:rect l="l" t="t" r="r" b="b"/>
              <a:pathLst>
                <a:path w="16256" h="26320" extrusionOk="0">
                  <a:moveTo>
                    <a:pt x="6335" y="0"/>
                  </a:moveTo>
                  <a:lnTo>
                    <a:pt x="2006" y="907"/>
                  </a:lnTo>
                  <a:lnTo>
                    <a:pt x="3499" y="12690"/>
                  </a:lnTo>
                  <a:cubicBezTo>
                    <a:pt x="1131" y="14447"/>
                    <a:pt x="0" y="17421"/>
                    <a:pt x="604" y="20307"/>
                  </a:cubicBezTo>
                  <a:cubicBezTo>
                    <a:pt x="1350" y="23872"/>
                    <a:pt x="4494" y="26320"/>
                    <a:pt x="7997" y="26320"/>
                  </a:cubicBezTo>
                  <a:cubicBezTo>
                    <a:pt x="8509" y="26320"/>
                    <a:pt x="9029" y="26267"/>
                    <a:pt x="9551" y="26158"/>
                  </a:cubicBezTo>
                  <a:cubicBezTo>
                    <a:pt x="13637" y="25303"/>
                    <a:pt x="16255" y="21296"/>
                    <a:pt x="15400" y="17210"/>
                  </a:cubicBezTo>
                  <a:cubicBezTo>
                    <a:pt x="14796" y="14323"/>
                    <a:pt x="12568" y="12052"/>
                    <a:pt x="9694" y="11391"/>
                  </a:cubicBezTo>
                  <a:lnTo>
                    <a:pt x="63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13" name="Google Shape;2227;p39">
              <a:extLst>
                <a:ext uri="{FF2B5EF4-FFF2-40B4-BE49-F238E27FC236}">
                  <a16:creationId xmlns:a16="http://schemas.microsoft.com/office/drawing/2014/main" id="{557D8F64-A8E1-861C-61B4-8E2FF815E7E6}"/>
                </a:ext>
              </a:extLst>
            </p:cNvPr>
            <p:cNvSpPr/>
            <p:nvPr/>
          </p:nvSpPr>
          <p:spPr>
            <a:xfrm>
              <a:off x="8015173" y="4681156"/>
              <a:ext cx="455272" cy="795524"/>
            </a:xfrm>
            <a:custGeom>
              <a:avLst/>
              <a:gdLst/>
              <a:ahLst/>
              <a:cxnLst/>
              <a:rect l="l" t="t" r="r" b="b"/>
              <a:pathLst>
                <a:path w="14388" h="25141" extrusionOk="0">
                  <a:moveTo>
                    <a:pt x="5100" y="1"/>
                  </a:moveTo>
                  <a:lnTo>
                    <a:pt x="1743" y="702"/>
                  </a:lnTo>
                  <a:lnTo>
                    <a:pt x="3175" y="11990"/>
                  </a:lnTo>
                  <a:cubicBezTo>
                    <a:pt x="3201" y="12183"/>
                    <a:pt x="3120" y="12375"/>
                    <a:pt x="2965" y="12492"/>
                  </a:cubicBezTo>
                  <a:cubicBezTo>
                    <a:pt x="1895" y="13286"/>
                    <a:pt x="1055" y="14390"/>
                    <a:pt x="580" y="15635"/>
                  </a:cubicBezTo>
                  <a:cubicBezTo>
                    <a:pt x="106" y="16880"/>
                    <a:pt x="1" y="18263"/>
                    <a:pt x="273" y="19566"/>
                  </a:cubicBezTo>
                  <a:cubicBezTo>
                    <a:pt x="650" y="21365"/>
                    <a:pt x="1765" y="22998"/>
                    <a:pt x="3303" y="24004"/>
                  </a:cubicBezTo>
                  <a:cubicBezTo>
                    <a:pt x="4443" y="24748"/>
                    <a:pt x="5805" y="25141"/>
                    <a:pt x="7166" y="25141"/>
                  </a:cubicBezTo>
                  <a:cubicBezTo>
                    <a:pt x="7641" y="25141"/>
                    <a:pt x="8117" y="25093"/>
                    <a:pt x="8583" y="24995"/>
                  </a:cubicBezTo>
                  <a:cubicBezTo>
                    <a:pt x="10380" y="24618"/>
                    <a:pt x="12014" y="23507"/>
                    <a:pt x="13019" y="21969"/>
                  </a:cubicBezTo>
                  <a:cubicBezTo>
                    <a:pt x="14025" y="20432"/>
                    <a:pt x="14387" y="18489"/>
                    <a:pt x="14011" y="16690"/>
                  </a:cubicBezTo>
                  <a:cubicBezTo>
                    <a:pt x="13739" y="15387"/>
                    <a:pt x="13086" y="14164"/>
                    <a:pt x="12153" y="13213"/>
                  </a:cubicBezTo>
                  <a:cubicBezTo>
                    <a:pt x="11220" y="12261"/>
                    <a:pt x="10012" y="11583"/>
                    <a:pt x="8713" y="11284"/>
                  </a:cubicBezTo>
                  <a:cubicBezTo>
                    <a:pt x="8523" y="11240"/>
                    <a:pt x="8373" y="11096"/>
                    <a:pt x="8319" y="10910"/>
                  </a:cubicBezTo>
                  <a:lnTo>
                    <a:pt x="5100" y="1"/>
                  </a:lnTo>
                  <a:close/>
                </a:path>
              </a:pathLst>
            </a:custGeom>
            <a:solidFill>
              <a:srgbClr val="BFE1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14" name="Google Shape;2228;p39">
              <a:extLst>
                <a:ext uri="{FF2B5EF4-FFF2-40B4-BE49-F238E27FC236}">
                  <a16:creationId xmlns:a16="http://schemas.microsoft.com/office/drawing/2014/main" id="{E0DD5296-7E9F-074C-CA08-4E4B0638FA19}"/>
                </a:ext>
              </a:extLst>
            </p:cNvPr>
            <p:cNvSpPr/>
            <p:nvPr/>
          </p:nvSpPr>
          <p:spPr>
            <a:xfrm>
              <a:off x="8109117" y="4681061"/>
              <a:ext cx="354080" cy="570388"/>
            </a:xfrm>
            <a:custGeom>
              <a:avLst/>
              <a:gdLst/>
              <a:ahLst/>
              <a:cxnLst/>
              <a:rect l="l" t="t" r="r" b="b"/>
              <a:pathLst>
                <a:path w="11190" h="18026" extrusionOk="0">
                  <a:moveTo>
                    <a:pt x="2132" y="1"/>
                  </a:moveTo>
                  <a:lnTo>
                    <a:pt x="88" y="430"/>
                  </a:lnTo>
                  <a:cubicBezTo>
                    <a:pt x="56" y="516"/>
                    <a:pt x="36" y="569"/>
                    <a:pt x="36" y="569"/>
                  </a:cubicBezTo>
                  <a:lnTo>
                    <a:pt x="1506" y="9381"/>
                  </a:lnTo>
                  <a:lnTo>
                    <a:pt x="1" y="10371"/>
                  </a:lnTo>
                  <a:lnTo>
                    <a:pt x="168" y="11692"/>
                  </a:lnTo>
                  <a:cubicBezTo>
                    <a:pt x="865" y="11427"/>
                    <a:pt x="1856" y="11067"/>
                    <a:pt x="2426" y="10943"/>
                  </a:cubicBezTo>
                  <a:cubicBezTo>
                    <a:pt x="2567" y="10912"/>
                    <a:pt x="2700" y="10899"/>
                    <a:pt x="2825" y="10899"/>
                  </a:cubicBezTo>
                  <a:cubicBezTo>
                    <a:pt x="3532" y="10899"/>
                    <a:pt x="3967" y="11318"/>
                    <a:pt x="3967" y="11318"/>
                  </a:cubicBezTo>
                  <a:lnTo>
                    <a:pt x="4056" y="12179"/>
                  </a:lnTo>
                  <a:cubicBezTo>
                    <a:pt x="4056" y="12179"/>
                    <a:pt x="4963" y="12383"/>
                    <a:pt x="5762" y="13867"/>
                  </a:cubicBezTo>
                  <a:cubicBezTo>
                    <a:pt x="6560" y="15352"/>
                    <a:pt x="6559" y="17378"/>
                    <a:pt x="6559" y="17378"/>
                  </a:cubicBezTo>
                  <a:lnTo>
                    <a:pt x="11190" y="18026"/>
                  </a:lnTo>
                  <a:cubicBezTo>
                    <a:pt x="11185" y="17579"/>
                    <a:pt x="11137" y="17133"/>
                    <a:pt x="11045" y="16695"/>
                  </a:cubicBezTo>
                  <a:cubicBezTo>
                    <a:pt x="10772" y="15391"/>
                    <a:pt x="10121" y="14167"/>
                    <a:pt x="9187" y="13216"/>
                  </a:cubicBezTo>
                  <a:cubicBezTo>
                    <a:pt x="8254" y="12264"/>
                    <a:pt x="7045" y="11586"/>
                    <a:pt x="5745" y="11287"/>
                  </a:cubicBezTo>
                  <a:cubicBezTo>
                    <a:pt x="5556" y="11243"/>
                    <a:pt x="5405" y="11098"/>
                    <a:pt x="5352" y="10912"/>
                  </a:cubicBezTo>
                  <a:lnTo>
                    <a:pt x="2132" y="1"/>
                  </a:lnTo>
                  <a:close/>
                </a:path>
              </a:pathLst>
            </a:custGeom>
            <a:solidFill>
              <a:srgbClr val="AACD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15" name="Google Shape;2229;p39">
              <a:extLst>
                <a:ext uri="{FF2B5EF4-FFF2-40B4-BE49-F238E27FC236}">
                  <a16:creationId xmlns:a16="http://schemas.microsoft.com/office/drawing/2014/main" id="{8243703E-0871-221E-1625-7DD13D4EAAD0}"/>
                </a:ext>
              </a:extLst>
            </p:cNvPr>
            <p:cNvSpPr/>
            <p:nvPr/>
          </p:nvSpPr>
          <p:spPr>
            <a:xfrm>
              <a:off x="8015742" y="5183783"/>
              <a:ext cx="454734" cy="292883"/>
            </a:xfrm>
            <a:custGeom>
              <a:avLst/>
              <a:gdLst/>
              <a:ahLst/>
              <a:cxnLst/>
              <a:rect l="l" t="t" r="r" b="b"/>
              <a:pathLst>
                <a:path w="14371" h="9256" extrusionOk="0">
                  <a:moveTo>
                    <a:pt x="472" y="1"/>
                  </a:moveTo>
                  <a:cubicBezTo>
                    <a:pt x="77" y="1179"/>
                    <a:pt x="0" y="2464"/>
                    <a:pt x="255" y="3681"/>
                  </a:cubicBezTo>
                  <a:cubicBezTo>
                    <a:pt x="632" y="5480"/>
                    <a:pt x="1747" y="7113"/>
                    <a:pt x="3286" y="8118"/>
                  </a:cubicBezTo>
                  <a:cubicBezTo>
                    <a:pt x="4425" y="8863"/>
                    <a:pt x="5786" y="9255"/>
                    <a:pt x="7146" y="9255"/>
                  </a:cubicBezTo>
                  <a:cubicBezTo>
                    <a:pt x="7622" y="9255"/>
                    <a:pt x="8098" y="9207"/>
                    <a:pt x="8565" y="9109"/>
                  </a:cubicBezTo>
                  <a:cubicBezTo>
                    <a:pt x="10362" y="8732"/>
                    <a:pt x="11997" y="7620"/>
                    <a:pt x="13003" y="6082"/>
                  </a:cubicBezTo>
                  <a:cubicBezTo>
                    <a:pt x="14009" y="4545"/>
                    <a:pt x="14370" y="2603"/>
                    <a:pt x="13995" y="804"/>
                  </a:cubicBezTo>
                  <a:cubicBezTo>
                    <a:pt x="13938" y="533"/>
                    <a:pt x="13864" y="264"/>
                    <a:pt x="13774" y="1"/>
                  </a:cubicBezTo>
                  <a:close/>
                </a:path>
              </a:pathLst>
            </a:custGeom>
            <a:solidFill>
              <a:srgbClr val="FEB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16" name="Google Shape;2230;p39">
              <a:extLst>
                <a:ext uri="{FF2B5EF4-FFF2-40B4-BE49-F238E27FC236}">
                  <a16:creationId xmlns:a16="http://schemas.microsoft.com/office/drawing/2014/main" id="{634745DA-28AC-6984-4AC3-A5EB03564F6D}"/>
                </a:ext>
              </a:extLst>
            </p:cNvPr>
            <p:cNvSpPr/>
            <p:nvPr/>
          </p:nvSpPr>
          <p:spPr>
            <a:xfrm>
              <a:off x="8040834" y="4618601"/>
              <a:ext cx="143246" cy="86732"/>
            </a:xfrm>
            <a:custGeom>
              <a:avLst/>
              <a:gdLst/>
              <a:ahLst/>
              <a:cxnLst/>
              <a:rect l="l" t="t" r="r" b="b"/>
              <a:pathLst>
                <a:path w="4527" h="2741" extrusionOk="0">
                  <a:moveTo>
                    <a:pt x="3777" y="1"/>
                  </a:moveTo>
                  <a:cubicBezTo>
                    <a:pt x="3745" y="1"/>
                    <a:pt x="3713" y="4"/>
                    <a:pt x="3680" y="11"/>
                  </a:cubicBezTo>
                  <a:lnTo>
                    <a:pt x="421" y="693"/>
                  </a:lnTo>
                  <a:cubicBezTo>
                    <a:pt x="165" y="746"/>
                    <a:pt x="1" y="998"/>
                    <a:pt x="54" y="1253"/>
                  </a:cubicBezTo>
                  <a:lnTo>
                    <a:pt x="286" y="2364"/>
                  </a:lnTo>
                  <a:cubicBezTo>
                    <a:pt x="333" y="2588"/>
                    <a:pt x="530" y="2741"/>
                    <a:pt x="749" y="2741"/>
                  </a:cubicBezTo>
                  <a:cubicBezTo>
                    <a:pt x="781" y="2741"/>
                    <a:pt x="814" y="2738"/>
                    <a:pt x="847" y="2731"/>
                  </a:cubicBezTo>
                  <a:lnTo>
                    <a:pt x="4107" y="2048"/>
                  </a:lnTo>
                  <a:cubicBezTo>
                    <a:pt x="4363" y="1995"/>
                    <a:pt x="4527" y="1744"/>
                    <a:pt x="4473" y="1487"/>
                  </a:cubicBezTo>
                  <a:lnTo>
                    <a:pt x="4241" y="378"/>
                  </a:lnTo>
                  <a:cubicBezTo>
                    <a:pt x="4193" y="154"/>
                    <a:pt x="3997" y="1"/>
                    <a:pt x="37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17" name="Google Shape;2231;p39">
              <a:extLst>
                <a:ext uri="{FF2B5EF4-FFF2-40B4-BE49-F238E27FC236}">
                  <a16:creationId xmlns:a16="http://schemas.microsoft.com/office/drawing/2014/main" id="{CDACBC44-B30B-FC4B-180B-829F47C59AA6}"/>
                </a:ext>
              </a:extLst>
            </p:cNvPr>
            <p:cNvSpPr/>
            <p:nvPr/>
          </p:nvSpPr>
          <p:spPr>
            <a:xfrm>
              <a:off x="7998150" y="4693085"/>
              <a:ext cx="275764" cy="104705"/>
            </a:xfrm>
            <a:custGeom>
              <a:avLst/>
              <a:gdLst/>
              <a:ahLst/>
              <a:cxnLst/>
              <a:rect l="l" t="t" r="r" b="b"/>
              <a:pathLst>
                <a:path w="8715" h="3309" extrusionOk="0">
                  <a:moveTo>
                    <a:pt x="6181" y="0"/>
                  </a:moveTo>
                  <a:cubicBezTo>
                    <a:pt x="5701" y="0"/>
                    <a:pt x="5229" y="56"/>
                    <a:pt x="4767" y="181"/>
                  </a:cubicBezTo>
                  <a:cubicBezTo>
                    <a:pt x="3667" y="475"/>
                    <a:pt x="2185" y="1031"/>
                    <a:pt x="1092" y="1152"/>
                  </a:cubicBezTo>
                  <a:cubicBezTo>
                    <a:pt x="1" y="1274"/>
                    <a:pt x="378" y="2716"/>
                    <a:pt x="1023" y="3074"/>
                  </a:cubicBezTo>
                  <a:cubicBezTo>
                    <a:pt x="1346" y="3253"/>
                    <a:pt x="2163" y="3309"/>
                    <a:pt x="2965" y="3309"/>
                  </a:cubicBezTo>
                  <a:cubicBezTo>
                    <a:pt x="3771" y="3309"/>
                    <a:pt x="4562" y="3252"/>
                    <a:pt x="4822" y="3207"/>
                  </a:cubicBezTo>
                  <a:cubicBezTo>
                    <a:pt x="5340" y="3115"/>
                    <a:pt x="6275" y="2792"/>
                    <a:pt x="7032" y="2481"/>
                  </a:cubicBezTo>
                  <a:cubicBezTo>
                    <a:pt x="7790" y="2170"/>
                    <a:pt x="8714" y="1553"/>
                    <a:pt x="8690" y="1176"/>
                  </a:cubicBezTo>
                  <a:cubicBezTo>
                    <a:pt x="8665" y="801"/>
                    <a:pt x="8454" y="346"/>
                    <a:pt x="8454" y="346"/>
                  </a:cubicBezTo>
                  <a:lnTo>
                    <a:pt x="8226" y="288"/>
                  </a:lnTo>
                  <a:cubicBezTo>
                    <a:pt x="7524" y="107"/>
                    <a:pt x="6844" y="0"/>
                    <a:pt x="6181" y="0"/>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18" name="Google Shape;2232;p39">
              <a:extLst>
                <a:ext uri="{FF2B5EF4-FFF2-40B4-BE49-F238E27FC236}">
                  <a16:creationId xmlns:a16="http://schemas.microsoft.com/office/drawing/2014/main" id="{27F92D70-2644-FCD9-1430-2F06C044E557}"/>
                </a:ext>
              </a:extLst>
            </p:cNvPr>
            <p:cNvSpPr/>
            <p:nvPr/>
          </p:nvSpPr>
          <p:spPr>
            <a:xfrm>
              <a:off x="8080861" y="4703432"/>
              <a:ext cx="342846" cy="282093"/>
            </a:xfrm>
            <a:custGeom>
              <a:avLst/>
              <a:gdLst/>
              <a:ahLst/>
              <a:cxnLst/>
              <a:rect l="l" t="t" r="r" b="b"/>
              <a:pathLst>
                <a:path w="10835" h="8915" extrusionOk="0">
                  <a:moveTo>
                    <a:pt x="5816" y="0"/>
                  </a:moveTo>
                  <a:cubicBezTo>
                    <a:pt x="5304" y="0"/>
                    <a:pt x="4747" y="53"/>
                    <a:pt x="4150" y="191"/>
                  </a:cubicBezTo>
                  <a:cubicBezTo>
                    <a:pt x="2517" y="569"/>
                    <a:pt x="20" y="1674"/>
                    <a:pt x="10" y="2094"/>
                  </a:cubicBezTo>
                  <a:cubicBezTo>
                    <a:pt x="0" y="2514"/>
                    <a:pt x="2401" y="8704"/>
                    <a:pt x="3087" y="8894"/>
                  </a:cubicBezTo>
                  <a:cubicBezTo>
                    <a:pt x="3139" y="8908"/>
                    <a:pt x="3207" y="8915"/>
                    <a:pt x="3289" y="8915"/>
                  </a:cubicBezTo>
                  <a:cubicBezTo>
                    <a:pt x="4291" y="8915"/>
                    <a:pt x="7376" y="7921"/>
                    <a:pt x="8342" y="7817"/>
                  </a:cubicBezTo>
                  <a:cubicBezTo>
                    <a:pt x="9387" y="7706"/>
                    <a:pt x="9868" y="6600"/>
                    <a:pt x="10834" y="6156"/>
                  </a:cubicBezTo>
                  <a:cubicBezTo>
                    <a:pt x="10834" y="6156"/>
                    <a:pt x="8940" y="507"/>
                    <a:pt x="8032" y="293"/>
                  </a:cubicBezTo>
                  <a:cubicBezTo>
                    <a:pt x="7456" y="158"/>
                    <a:pt x="6705" y="0"/>
                    <a:pt x="5816" y="0"/>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19" name="Google Shape;2233;p39">
              <a:extLst>
                <a:ext uri="{FF2B5EF4-FFF2-40B4-BE49-F238E27FC236}">
                  <a16:creationId xmlns:a16="http://schemas.microsoft.com/office/drawing/2014/main" id="{2C11C5B5-AEDD-CF1A-B569-1F8C3469C182}"/>
                </a:ext>
              </a:extLst>
            </p:cNvPr>
            <p:cNvSpPr/>
            <p:nvPr/>
          </p:nvSpPr>
          <p:spPr>
            <a:xfrm>
              <a:off x="7938220" y="4737921"/>
              <a:ext cx="211625" cy="164035"/>
            </a:xfrm>
            <a:custGeom>
              <a:avLst/>
              <a:gdLst/>
              <a:ahLst/>
              <a:cxnLst/>
              <a:rect l="l" t="t" r="r" b="b"/>
              <a:pathLst>
                <a:path w="6688" h="5184" extrusionOk="0">
                  <a:moveTo>
                    <a:pt x="6076" y="1"/>
                  </a:moveTo>
                  <a:cubicBezTo>
                    <a:pt x="2749" y="1437"/>
                    <a:pt x="1118" y="2784"/>
                    <a:pt x="559" y="3398"/>
                  </a:cubicBezTo>
                  <a:cubicBezTo>
                    <a:pt x="1" y="4013"/>
                    <a:pt x="348" y="4786"/>
                    <a:pt x="775" y="5064"/>
                  </a:cubicBezTo>
                  <a:cubicBezTo>
                    <a:pt x="903" y="5148"/>
                    <a:pt x="1022" y="5184"/>
                    <a:pt x="1138" y="5184"/>
                  </a:cubicBezTo>
                  <a:cubicBezTo>
                    <a:pt x="1406" y="5184"/>
                    <a:pt x="1657" y="4996"/>
                    <a:pt x="1979" y="4791"/>
                  </a:cubicBezTo>
                  <a:cubicBezTo>
                    <a:pt x="2439" y="4497"/>
                    <a:pt x="5364" y="2806"/>
                    <a:pt x="5902" y="2525"/>
                  </a:cubicBezTo>
                  <a:cubicBezTo>
                    <a:pt x="6439" y="2243"/>
                    <a:pt x="6688" y="2093"/>
                    <a:pt x="6511" y="1339"/>
                  </a:cubicBezTo>
                  <a:cubicBezTo>
                    <a:pt x="6334" y="584"/>
                    <a:pt x="6076" y="1"/>
                    <a:pt x="6076" y="1"/>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20" name="Google Shape;2234;p39">
              <a:extLst>
                <a:ext uri="{FF2B5EF4-FFF2-40B4-BE49-F238E27FC236}">
                  <a16:creationId xmlns:a16="http://schemas.microsoft.com/office/drawing/2014/main" id="{F1C31E94-2242-B5BA-F1AF-FF8D601DCB01}"/>
                </a:ext>
              </a:extLst>
            </p:cNvPr>
            <p:cNvSpPr/>
            <p:nvPr/>
          </p:nvSpPr>
          <p:spPr>
            <a:xfrm>
              <a:off x="7968438" y="4804464"/>
              <a:ext cx="185362" cy="154858"/>
            </a:xfrm>
            <a:custGeom>
              <a:avLst/>
              <a:gdLst/>
              <a:ahLst/>
              <a:cxnLst/>
              <a:rect l="l" t="t" r="r" b="b"/>
              <a:pathLst>
                <a:path w="5858" h="4894" extrusionOk="0">
                  <a:moveTo>
                    <a:pt x="5014" y="0"/>
                  </a:moveTo>
                  <a:cubicBezTo>
                    <a:pt x="3294" y="661"/>
                    <a:pt x="1694" y="1729"/>
                    <a:pt x="986" y="2383"/>
                  </a:cubicBezTo>
                  <a:cubicBezTo>
                    <a:pt x="278" y="3038"/>
                    <a:pt x="0" y="3519"/>
                    <a:pt x="173" y="4298"/>
                  </a:cubicBezTo>
                  <a:cubicBezTo>
                    <a:pt x="275" y="4755"/>
                    <a:pt x="625" y="4894"/>
                    <a:pt x="964" y="4894"/>
                  </a:cubicBezTo>
                  <a:cubicBezTo>
                    <a:pt x="1203" y="4894"/>
                    <a:pt x="1436" y="4825"/>
                    <a:pt x="1573" y="4750"/>
                  </a:cubicBezTo>
                  <a:cubicBezTo>
                    <a:pt x="1905" y="4568"/>
                    <a:pt x="3182" y="3414"/>
                    <a:pt x="4228" y="2834"/>
                  </a:cubicBezTo>
                  <a:cubicBezTo>
                    <a:pt x="5276" y="2255"/>
                    <a:pt x="5857" y="2364"/>
                    <a:pt x="5742" y="1731"/>
                  </a:cubicBezTo>
                  <a:cubicBezTo>
                    <a:pt x="5628" y="1098"/>
                    <a:pt x="5014" y="0"/>
                    <a:pt x="5014" y="0"/>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21" name="Google Shape;2235;p39">
              <a:extLst>
                <a:ext uri="{FF2B5EF4-FFF2-40B4-BE49-F238E27FC236}">
                  <a16:creationId xmlns:a16="http://schemas.microsoft.com/office/drawing/2014/main" id="{9DA3905D-64E3-BA9A-FDAE-E3A65BC9B880}"/>
                </a:ext>
              </a:extLst>
            </p:cNvPr>
            <p:cNvSpPr/>
            <p:nvPr/>
          </p:nvSpPr>
          <p:spPr>
            <a:xfrm>
              <a:off x="7990840" y="4852432"/>
              <a:ext cx="187007" cy="174129"/>
            </a:xfrm>
            <a:custGeom>
              <a:avLst/>
              <a:gdLst/>
              <a:ahLst/>
              <a:cxnLst/>
              <a:rect l="l" t="t" r="r" b="b"/>
              <a:pathLst>
                <a:path w="5910" h="5503" extrusionOk="0">
                  <a:moveTo>
                    <a:pt x="4713" y="0"/>
                  </a:moveTo>
                  <a:cubicBezTo>
                    <a:pt x="3380" y="620"/>
                    <a:pt x="1393" y="2171"/>
                    <a:pt x="697" y="2999"/>
                  </a:cubicBezTo>
                  <a:cubicBezTo>
                    <a:pt x="0" y="3828"/>
                    <a:pt x="137" y="4558"/>
                    <a:pt x="286" y="4966"/>
                  </a:cubicBezTo>
                  <a:cubicBezTo>
                    <a:pt x="415" y="5319"/>
                    <a:pt x="876" y="5503"/>
                    <a:pt x="1165" y="5503"/>
                  </a:cubicBezTo>
                  <a:cubicBezTo>
                    <a:pt x="1210" y="5503"/>
                    <a:pt x="1250" y="5498"/>
                    <a:pt x="1285" y="5489"/>
                  </a:cubicBezTo>
                  <a:cubicBezTo>
                    <a:pt x="1542" y="5422"/>
                    <a:pt x="2275" y="4551"/>
                    <a:pt x="3368" y="3742"/>
                  </a:cubicBezTo>
                  <a:cubicBezTo>
                    <a:pt x="4462" y="2933"/>
                    <a:pt x="5252" y="2674"/>
                    <a:pt x="5501" y="2269"/>
                  </a:cubicBezTo>
                  <a:cubicBezTo>
                    <a:pt x="5750" y="1864"/>
                    <a:pt x="5910" y="1753"/>
                    <a:pt x="5654" y="1278"/>
                  </a:cubicBezTo>
                  <a:cubicBezTo>
                    <a:pt x="5398" y="804"/>
                    <a:pt x="4713" y="0"/>
                    <a:pt x="4713" y="0"/>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22" name="Google Shape;2236;p39">
              <a:extLst>
                <a:ext uri="{FF2B5EF4-FFF2-40B4-BE49-F238E27FC236}">
                  <a16:creationId xmlns:a16="http://schemas.microsoft.com/office/drawing/2014/main" id="{32C35DDF-0E0F-3CF5-C7D7-A1F3FF3986A6}"/>
                </a:ext>
              </a:extLst>
            </p:cNvPr>
            <p:cNvSpPr/>
            <p:nvPr/>
          </p:nvSpPr>
          <p:spPr>
            <a:xfrm>
              <a:off x="8029728" y="4910305"/>
              <a:ext cx="183273" cy="152580"/>
            </a:xfrm>
            <a:custGeom>
              <a:avLst/>
              <a:gdLst/>
              <a:ahLst/>
              <a:cxnLst/>
              <a:rect l="l" t="t" r="r" b="b"/>
              <a:pathLst>
                <a:path w="5792" h="4822" extrusionOk="0">
                  <a:moveTo>
                    <a:pt x="3993" y="1"/>
                  </a:moveTo>
                  <a:cubicBezTo>
                    <a:pt x="3959" y="1"/>
                    <a:pt x="3939" y="3"/>
                    <a:pt x="3939" y="3"/>
                  </a:cubicBezTo>
                  <a:cubicBezTo>
                    <a:pt x="2448" y="653"/>
                    <a:pt x="1836" y="1067"/>
                    <a:pt x="985" y="2032"/>
                  </a:cubicBezTo>
                  <a:cubicBezTo>
                    <a:pt x="135" y="2999"/>
                    <a:pt x="0" y="3680"/>
                    <a:pt x="130" y="4104"/>
                  </a:cubicBezTo>
                  <a:cubicBezTo>
                    <a:pt x="260" y="4529"/>
                    <a:pt x="705" y="4805"/>
                    <a:pt x="1039" y="4821"/>
                  </a:cubicBezTo>
                  <a:cubicBezTo>
                    <a:pt x="1044" y="4821"/>
                    <a:pt x="1048" y="4821"/>
                    <a:pt x="1053" y="4821"/>
                  </a:cubicBezTo>
                  <a:cubicBezTo>
                    <a:pt x="1389" y="4821"/>
                    <a:pt x="1992" y="4283"/>
                    <a:pt x="2446" y="3858"/>
                  </a:cubicBezTo>
                  <a:cubicBezTo>
                    <a:pt x="2904" y="3426"/>
                    <a:pt x="4017" y="2689"/>
                    <a:pt x="4904" y="2416"/>
                  </a:cubicBezTo>
                  <a:cubicBezTo>
                    <a:pt x="5791" y="2145"/>
                    <a:pt x="4950" y="706"/>
                    <a:pt x="4702" y="331"/>
                  </a:cubicBezTo>
                  <a:cubicBezTo>
                    <a:pt x="4503" y="30"/>
                    <a:pt x="4131" y="1"/>
                    <a:pt x="3993" y="1"/>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23" name="Google Shape;2237;p39">
              <a:extLst>
                <a:ext uri="{FF2B5EF4-FFF2-40B4-BE49-F238E27FC236}">
                  <a16:creationId xmlns:a16="http://schemas.microsoft.com/office/drawing/2014/main" id="{9C07A91B-A1BE-9EFE-BE93-0BD707F3796C}"/>
                </a:ext>
              </a:extLst>
            </p:cNvPr>
            <p:cNvSpPr/>
            <p:nvPr/>
          </p:nvSpPr>
          <p:spPr>
            <a:xfrm>
              <a:off x="8303143" y="3696849"/>
              <a:ext cx="808149" cy="1263960"/>
            </a:xfrm>
            <a:custGeom>
              <a:avLst/>
              <a:gdLst/>
              <a:ahLst/>
              <a:cxnLst/>
              <a:rect l="l" t="t" r="r" b="b"/>
              <a:pathLst>
                <a:path w="25540" h="39945" extrusionOk="0">
                  <a:moveTo>
                    <a:pt x="16194" y="1"/>
                  </a:moveTo>
                  <a:cubicBezTo>
                    <a:pt x="13499" y="1"/>
                    <a:pt x="10379" y="3322"/>
                    <a:pt x="10379" y="7138"/>
                  </a:cubicBezTo>
                  <a:cubicBezTo>
                    <a:pt x="10379" y="11042"/>
                    <a:pt x="14167" y="20359"/>
                    <a:pt x="13773" y="20784"/>
                  </a:cubicBezTo>
                  <a:cubicBezTo>
                    <a:pt x="13379" y="21209"/>
                    <a:pt x="13230" y="21854"/>
                    <a:pt x="13230" y="21854"/>
                  </a:cubicBezTo>
                  <a:lnTo>
                    <a:pt x="13905" y="23139"/>
                  </a:lnTo>
                  <a:lnTo>
                    <a:pt x="2" y="30244"/>
                  </a:lnTo>
                  <a:cubicBezTo>
                    <a:pt x="2" y="30244"/>
                    <a:pt x="0" y="32209"/>
                    <a:pt x="1199" y="35211"/>
                  </a:cubicBezTo>
                  <a:cubicBezTo>
                    <a:pt x="2398" y="38214"/>
                    <a:pt x="4890" y="39945"/>
                    <a:pt x="4890" y="39945"/>
                  </a:cubicBezTo>
                  <a:cubicBezTo>
                    <a:pt x="4890" y="39945"/>
                    <a:pt x="23497" y="31020"/>
                    <a:pt x="24278" y="30688"/>
                  </a:cubicBezTo>
                  <a:cubicBezTo>
                    <a:pt x="25058" y="30354"/>
                    <a:pt x="25540" y="27035"/>
                    <a:pt x="25405" y="26145"/>
                  </a:cubicBezTo>
                  <a:cubicBezTo>
                    <a:pt x="25270" y="25256"/>
                    <a:pt x="20798" y="4182"/>
                    <a:pt x="20002" y="2130"/>
                  </a:cubicBezTo>
                  <a:cubicBezTo>
                    <a:pt x="19246" y="174"/>
                    <a:pt x="17714" y="5"/>
                    <a:pt x="16550" y="5"/>
                  </a:cubicBezTo>
                  <a:cubicBezTo>
                    <a:pt x="16492" y="5"/>
                    <a:pt x="16435" y="5"/>
                    <a:pt x="16379" y="6"/>
                  </a:cubicBezTo>
                  <a:cubicBezTo>
                    <a:pt x="16317" y="3"/>
                    <a:pt x="16255" y="1"/>
                    <a:pt x="1619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24" name="Google Shape;2238;p39">
              <a:extLst>
                <a:ext uri="{FF2B5EF4-FFF2-40B4-BE49-F238E27FC236}">
                  <a16:creationId xmlns:a16="http://schemas.microsoft.com/office/drawing/2014/main" id="{779DA4CC-3415-1E83-8A40-0D5ED6AB6A2B}"/>
                </a:ext>
              </a:extLst>
            </p:cNvPr>
            <p:cNvSpPr/>
            <p:nvPr/>
          </p:nvSpPr>
          <p:spPr>
            <a:xfrm>
              <a:off x="8622976" y="3724504"/>
              <a:ext cx="138847" cy="293326"/>
            </a:xfrm>
            <a:custGeom>
              <a:avLst/>
              <a:gdLst/>
              <a:ahLst/>
              <a:cxnLst/>
              <a:rect l="l" t="t" r="r" b="b"/>
              <a:pathLst>
                <a:path w="4388" h="9270" extrusionOk="0">
                  <a:moveTo>
                    <a:pt x="4387" y="0"/>
                  </a:moveTo>
                  <a:lnTo>
                    <a:pt x="4387" y="0"/>
                  </a:lnTo>
                  <a:cubicBezTo>
                    <a:pt x="4386" y="1"/>
                    <a:pt x="1305" y="1884"/>
                    <a:pt x="653" y="4724"/>
                  </a:cubicBezTo>
                  <a:cubicBezTo>
                    <a:pt x="0" y="7566"/>
                    <a:pt x="958" y="9269"/>
                    <a:pt x="958" y="9269"/>
                  </a:cubicBezTo>
                  <a:cubicBezTo>
                    <a:pt x="958" y="9269"/>
                    <a:pt x="641" y="8041"/>
                    <a:pt x="726" y="6744"/>
                  </a:cubicBezTo>
                  <a:cubicBezTo>
                    <a:pt x="812" y="5449"/>
                    <a:pt x="1233" y="2343"/>
                    <a:pt x="4387"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25" name="Google Shape;2239;p39">
              <a:extLst>
                <a:ext uri="{FF2B5EF4-FFF2-40B4-BE49-F238E27FC236}">
                  <a16:creationId xmlns:a16="http://schemas.microsoft.com/office/drawing/2014/main" id="{A7120541-DBED-3753-FA51-C44DF5B2A84A}"/>
                </a:ext>
              </a:extLst>
            </p:cNvPr>
            <p:cNvSpPr/>
            <p:nvPr/>
          </p:nvSpPr>
          <p:spPr>
            <a:xfrm>
              <a:off x="8324501" y="3698843"/>
              <a:ext cx="786917" cy="1261998"/>
            </a:xfrm>
            <a:custGeom>
              <a:avLst/>
              <a:gdLst/>
              <a:ahLst/>
              <a:cxnLst/>
              <a:rect l="l" t="t" r="r" b="b"/>
              <a:pathLst>
                <a:path w="24869" h="39883" extrusionOk="0">
                  <a:moveTo>
                    <a:pt x="16781" y="0"/>
                  </a:moveTo>
                  <a:cubicBezTo>
                    <a:pt x="15992" y="32"/>
                    <a:pt x="15296" y="177"/>
                    <a:pt x="15296" y="177"/>
                  </a:cubicBezTo>
                  <a:cubicBezTo>
                    <a:pt x="18758" y="4342"/>
                    <a:pt x="21724" y="22435"/>
                    <a:pt x="21724" y="22435"/>
                  </a:cubicBezTo>
                  <a:lnTo>
                    <a:pt x="17777" y="21559"/>
                  </a:lnTo>
                  <a:lnTo>
                    <a:pt x="21202" y="24087"/>
                  </a:lnTo>
                  <a:lnTo>
                    <a:pt x="20189" y="26142"/>
                  </a:lnTo>
                  <a:lnTo>
                    <a:pt x="16684" y="24538"/>
                  </a:lnTo>
                  <a:lnTo>
                    <a:pt x="19532" y="27737"/>
                  </a:lnTo>
                  <a:lnTo>
                    <a:pt x="2382" y="36355"/>
                  </a:lnTo>
                  <a:cubicBezTo>
                    <a:pt x="2382" y="36355"/>
                    <a:pt x="1078" y="35323"/>
                    <a:pt x="83" y="33784"/>
                  </a:cubicBezTo>
                  <a:cubicBezTo>
                    <a:pt x="54" y="33739"/>
                    <a:pt x="28" y="33703"/>
                    <a:pt x="0" y="33663"/>
                  </a:cubicBezTo>
                  <a:lnTo>
                    <a:pt x="0" y="33663"/>
                  </a:lnTo>
                  <a:cubicBezTo>
                    <a:pt x="144" y="34123"/>
                    <a:pt x="316" y="34620"/>
                    <a:pt x="526" y="35150"/>
                  </a:cubicBezTo>
                  <a:cubicBezTo>
                    <a:pt x="1724" y="38152"/>
                    <a:pt x="4217" y="39883"/>
                    <a:pt x="4217" y="39883"/>
                  </a:cubicBezTo>
                  <a:cubicBezTo>
                    <a:pt x="4217" y="39883"/>
                    <a:pt x="22825" y="30957"/>
                    <a:pt x="23604" y="30625"/>
                  </a:cubicBezTo>
                  <a:cubicBezTo>
                    <a:pt x="24384" y="30293"/>
                    <a:pt x="24868" y="26972"/>
                    <a:pt x="24731" y="26083"/>
                  </a:cubicBezTo>
                  <a:cubicBezTo>
                    <a:pt x="24596" y="25194"/>
                    <a:pt x="20125" y="4120"/>
                    <a:pt x="19328" y="2069"/>
                  </a:cubicBezTo>
                  <a:cubicBezTo>
                    <a:pt x="18757" y="589"/>
                    <a:pt x="17744" y="135"/>
                    <a:pt x="16781"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26" name="Google Shape;2240;p39">
              <a:extLst>
                <a:ext uri="{FF2B5EF4-FFF2-40B4-BE49-F238E27FC236}">
                  <a16:creationId xmlns:a16="http://schemas.microsoft.com/office/drawing/2014/main" id="{07FB609C-0761-BD17-0C25-FB24E38B2946}"/>
                </a:ext>
              </a:extLst>
            </p:cNvPr>
            <p:cNvSpPr/>
            <p:nvPr/>
          </p:nvSpPr>
          <p:spPr>
            <a:xfrm>
              <a:off x="8009952" y="4256146"/>
              <a:ext cx="309305" cy="88884"/>
            </a:xfrm>
            <a:custGeom>
              <a:avLst/>
              <a:gdLst/>
              <a:ahLst/>
              <a:cxnLst/>
              <a:rect l="l" t="t" r="r" b="b"/>
              <a:pathLst>
                <a:path w="9775" h="2809" extrusionOk="0">
                  <a:moveTo>
                    <a:pt x="2706" y="1"/>
                  </a:moveTo>
                  <a:cubicBezTo>
                    <a:pt x="1170" y="1"/>
                    <a:pt x="505" y="529"/>
                    <a:pt x="505" y="529"/>
                  </a:cubicBezTo>
                  <a:lnTo>
                    <a:pt x="1" y="751"/>
                  </a:lnTo>
                  <a:cubicBezTo>
                    <a:pt x="4739" y="1398"/>
                    <a:pt x="9774" y="2808"/>
                    <a:pt x="9774" y="2808"/>
                  </a:cubicBezTo>
                  <a:cubicBezTo>
                    <a:pt x="9774" y="2808"/>
                    <a:pt x="7161" y="756"/>
                    <a:pt x="4405" y="187"/>
                  </a:cubicBezTo>
                  <a:cubicBezTo>
                    <a:pt x="3750" y="52"/>
                    <a:pt x="3186" y="1"/>
                    <a:pt x="2706"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27" name="Google Shape;2241;p39">
              <a:extLst>
                <a:ext uri="{FF2B5EF4-FFF2-40B4-BE49-F238E27FC236}">
                  <a16:creationId xmlns:a16="http://schemas.microsoft.com/office/drawing/2014/main" id="{49F30B15-2F86-49C7-7E08-86A947ACBD89}"/>
                </a:ext>
              </a:extLst>
            </p:cNvPr>
            <p:cNvSpPr/>
            <p:nvPr/>
          </p:nvSpPr>
          <p:spPr>
            <a:xfrm>
              <a:off x="8126741" y="5183783"/>
              <a:ext cx="343732" cy="292851"/>
            </a:xfrm>
            <a:custGeom>
              <a:avLst/>
              <a:gdLst/>
              <a:ahLst/>
              <a:cxnLst/>
              <a:rect l="l" t="t" r="r" b="b"/>
              <a:pathLst>
                <a:path w="10863" h="9255" extrusionOk="0">
                  <a:moveTo>
                    <a:pt x="7038" y="1"/>
                  </a:moveTo>
                  <a:cubicBezTo>
                    <a:pt x="7741" y="1219"/>
                    <a:pt x="8686" y="4599"/>
                    <a:pt x="6303" y="6995"/>
                  </a:cubicBezTo>
                  <a:cubicBezTo>
                    <a:pt x="5173" y="8131"/>
                    <a:pt x="3828" y="8580"/>
                    <a:pt x="2357" y="8580"/>
                  </a:cubicBezTo>
                  <a:cubicBezTo>
                    <a:pt x="1601" y="8580"/>
                    <a:pt x="811" y="8461"/>
                    <a:pt x="1" y="8256"/>
                  </a:cubicBezTo>
                  <a:lnTo>
                    <a:pt x="1" y="8256"/>
                  </a:lnTo>
                  <a:cubicBezTo>
                    <a:pt x="1094" y="8910"/>
                    <a:pt x="2369" y="9254"/>
                    <a:pt x="3642" y="9254"/>
                  </a:cubicBezTo>
                  <a:cubicBezTo>
                    <a:pt x="4117" y="9254"/>
                    <a:pt x="4592" y="9207"/>
                    <a:pt x="5057" y="9109"/>
                  </a:cubicBezTo>
                  <a:cubicBezTo>
                    <a:pt x="6854" y="8732"/>
                    <a:pt x="8488" y="7619"/>
                    <a:pt x="9495" y="6082"/>
                  </a:cubicBezTo>
                  <a:cubicBezTo>
                    <a:pt x="10501" y="4544"/>
                    <a:pt x="10862" y="2603"/>
                    <a:pt x="10487" y="804"/>
                  </a:cubicBezTo>
                  <a:cubicBezTo>
                    <a:pt x="10430" y="533"/>
                    <a:pt x="10355" y="264"/>
                    <a:pt x="10266" y="1"/>
                  </a:cubicBezTo>
                  <a:close/>
                </a:path>
              </a:pathLst>
            </a:custGeom>
            <a:solidFill>
              <a:srgbClr val="F05083">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28" name="Google Shape;2242;p39">
              <a:extLst>
                <a:ext uri="{FF2B5EF4-FFF2-40B4-BE49-F238E27FC236}">
                  <a16:creationId xmlns:a16="http://schemas.microsoft.com/office/drawing/2014/main" id="{9AE30CFD-C122-992B-2AD8-E25A667DA492}"/>
                </a:ext>
              </a:extLst>
            </p:cNvPr>
            <p:cNvSpPr/>
            <p:nvPr/>
          </p:nvSpPr>
          <p:spPr>
            <a:xfrm>
              <a:off x="8029317" y="5166285"/>
              <a:ext cx="422617" cy="34522"/>
            </a:xfrm>
            <a:custGeom>
              <a:avLst/>
              <a:gdLst/>
              <a:ahLst/>
              <a:cxnLst/>
              <a:rect l="l" t="t" r="r" b="b"/>
              <a:pathLst>
                <a:path w="13356" h="1091" extrusionOk="0">
                  <a:moveTo>
                    <a:pt x="6678" y="1"/>
                  </a:moveTo>
                  <a:cubicBezTo>
                    <a:pt x="2990" y="1"/>
                    <a:pt x="1" y="245"/>
                    <a:pt x="1" y="546"/>
                  </a:cubicBezTo>
                  <a:cubicBezTo>
                    <a:pt x="1" y="847"/>
                    <a:pt x="2990" y="1091"/>
                    <a:pt x="6678" y="1091"/>
                  </a:cubicBezTo>
                  <a:cubicBezTo>
                    <a:pt x="10366" y="1091"/>
                    <a:pt x="13355" y="847"/>
                    <a:pt x="13355" y="546"/>
                  </a:cubicBezTo>
                  <a:cubicBezTo>
                    <a:pt x="13355" y="245"/>
                    <a:pt x="10366" y="1"/>
                    <a:pt x="6678" y="1"/>
                  </a:cubicBezTo>
                  <a:close/>
                </a:path>
              </a:pathLst>
            </a:custGeom>
            <a:solidFill>
              <a:srgbClr val="FEB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29" name="Google Shape;2243;p39">
              <a:extLst>
                <a:ext uri="{FF2B5EF4-FFF2-40B4-BE49-F238E27FC236}">
                  <a16:creationId xmlns:a16="http://schemas.microsoft.com/office/drawing/2014/main" id="{5EB2AD06-BD73-475C-1FF0-E2CEE2737092}"/>
                </a:ext>
              </a:extLst>
            </p:cNvPr>
            <p:cNvSpPr/>
            <p:nvPr/>
          </p:nvSpPr>
          <p:spPr>
            <a:xfrm>
              <a:off x="8029317" y="5166285"/>
              <a:ext cx="422617" cy="34522"/>
            </a:xfrm>
            <a:custGeom>
              <a:avLst/>
              <a:gdLst/>
              <a:ahLst/>
              <a:cxnLst/>
              <a:rect l="l" t="t" r="r" b="b"/>
              <a:pathLst>
                <a:path w="13356" h="1091" extrusionOk="0">
                  <a:moveTo>
                    <a:pt x="6678" y="1"/>
                  </a:moveTo>
                  <a:cubicBezTo>
                    <a:pt x="2990" y="1"/>
                    <a:pt x="1" y="245"/>
                    <a:pt x="1" y="546"/>
                  </a:cubicBezTo>
                  <a:cubicBezTo>
                    <a:pt x="1" y="847"/>
                    <a:pt x="2990" y="1091"/>
                    <a:pt x="6678" y="1091"/>
                  </a:cubicBezTo>
                  <a:cubicBezTo>
                    <a:pt x="10366" y="1091"/>
                    <a:pt x="13355" y="847"/>
                    <a:pt x="13355" y="546"/>
                  </a:cubicBezTo>
                  <a:cubicBezTo>
                    <a:pt x="13355" y="245"/>
                    <a:pt x="10366" y="1"/>
                    <a:pt x="6678" y="1"/>
                  </a:cubicBezTo>
                  <a:close/>
                </a:path>
              </a:pathLst>
            </a:custGeom>
            <a:solidFill>
              <a:srgbClr val="F05083">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30" name="Google Shape;2244;p39">
              <a:extLst>
                <a:ext uri="{FF2B5EF4-FFF2-40B4-BE49-F238E27FC236}">
                  <a16:creationId xmlns:a16="http://schemas.microsoft.com/office/drawing/2014/main" id="{82EA6B0D-C51D-2BDC-C8F9-3EAB22100846}"/>
                </a:ext>
              </a:extLst>
            </p:cNvPr>
            <p:cNvSpPr/>
            <p:nvPr/>
          </p:nvSpPr>
          <p:spPr>
            <a:xfrm>
              <a:off x="7984417" y="4269214"/>
              <a:ext cx="266493" cy="45692"/>
            </a:xfrm>
            <a:custGeom>
              <a:avLst/>
              <a:gdLst/>
              <a:ahLst/>
              <a:cxnLst/>
              <a:rect l="l" t="t" r="r" b="b"/>
              <a:pathLst>
                <a:path w="8422" h="1444" extrusionOk="0">
                  <a:moveTo>
                    <a:pt x="3462" y="1"/>
                  </a:moveTo>
                  <a:cubicBezTo>
                    <a:pt x="1867" y="1"/>
                    <a:pt x="0" y="570"/>
                    <a:pt x="0" y="570"/>
                  </a:cubicBezTo>
                  <a:cubicBezTo>
                    <a:pt x="1182" y="414"/>
                    <a:pt x="2154" y="253"/>
                    <a:pt x="3156" y="253"/>
                  </a:cubicBezTo>
                  <a:cubicBezTo>
                    <a:pt x="3672" y="253"/>
                    <a:pt x="4195" y="296"/>
                    <a:pt x="4758" y="403"/>
                  </a:cubicBezTo>
                  <a:cubicBezTo>
                    <a:pt x="6417" y="717"/>
                    <a:pt x="8421" y="1443"/>
                    <a:pt x="8421" y="1443"/>
                  </a:cubicBezTo>
                  <a:cubicBezTo>
                    <a:pt x="8421" y="1443"/>
                    <a:pt x="5668" y="183"/>
                    <a:pt x="3991" y="24"/>
                  </a:cubicBezTo>
                  <a:cubicBezTo>
                    <a:pt x="3820" y="8"/>
                    <a:pt x="3643" y="1"/>
                    <a:pt x="3462"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31" name="Google Shape;2245;p39">
              <a:extLst>
                <a:ext uri="{FF2B5EF4-FFF2-40B4-BE49-F238E27FC236}">
                  <a16:creationId xmlns:a16="http://schemas.microsoft.com/office/drawing/2014/main" id="{DF8F1484-DB01-89C1-8069-A65A3C234E56}"/>
                </a:ext>
              </a:extLst>
            </p:cNvPr>
            <p:cNvSpPr/>
            <p:nvPr/>
          </p:nvSpPr>
          <p:spPr>
            <a:xfrm>
              <a:off x="7978342" y="4802597"/>
              <a:ext cx="149005" cy="103534"/>
            </a:xfrm>
            <a:custGeom>
              <a:avLst/>
              <a:gdLst/>
              <a:ahLst/>
              <a:cxnLst/>
              <a:rect l="l" t="t" r="r" b="b"/>
              <a:pathLst>
                <a:path w="4709" h="3272" extrusionOk="0">
                  <a:moveTo>
                    <a:pt x="4508" y="0"/>
                  </a:moveTo>
                  <a:cubicBezTo>
                    <a:pt x="4488" y="0"/>
                    <a:pt x="4467" y="4"/>
                    <a:pt x="4447" y="11"/>
                  </a:cubicBezTo>
                  <a:cubicBezTo>
                    <a:pt x="4444" y="11"/>
                    <a:pt x="4443" y="12"/>
                    <a:pt x="4440" y="12"/>
                  </a:cubicBezTo>
                  <a:cubicBezTo>
                    <a:pt x="4072" y="166"/>
                    <a:pt x="3024" y="551"/>
                    <a:pt x="2054" y="1160"/>
                  </a:cubicBezTo>
                  <a:cubicBezTo>
                    <a:pt x="1059" y="1784"/>
                    <a:pt x="62" y="2982"/>
                    <a:pt x="62" y="2982"/>
                  </a:cubicBezTo>
                  <a:cubicBezTo>
                    <a:pt x="0" y="3055"/>
                    <a:pt x="7" y="3164"/>
                    <a:pt x="82" y="3227"/>
                  </a:cubicBezTo>
                  <a:cubicBezTo>
                    <a:pt x="82" y="3227"/>
                    <a:pt x="83" y="3227"/>
                    <a:pt x="83" y="3229"/>
                  </a:cubicBezTo>
                  <a:cubicBezTo>
                    <a:pt x="116" y="3257"/>
                    <a:pt x="156" y="3271"/>
                    <a:pt x="196" y="3271"/>
                  </a:cubicBezTo>
                  <a:cubicBezTo>
                    <a:pt x="245" y="3271"/>
                    <a:pt x="295" y="3250"/>
                    <a:pt x="330" y="3210"/>
                  </a:cubicBezTo>
                  <a:lnTo>
                    <a:pt x="331" y="3209"/>
                  </a:lnTo>
                  <a:cubicBezTo>
                    <a:pt x="331" y="3209"/>
                    <a:pt x="1329" y="2030"/>
                    <a:pt x="2239" y="1459"/>
                  </a:cubicBezTo>
                  <a:cubicBezTo>
                    <a:pt x="3172" y="875"/>
                    <a:pt x="4183" y="500"/>
                    <a:pt x="4575" y="338"/>
                  </a:cubicBezTo>
                  <a:cubicBezTo>
                    <a:pt x="4665" y="303"/>
                    <a:pt x="4709" y="202"/>
                    <a:pt x="4672" y="113"/>
                  </a:cubicBezTo>
                  <a:cubicBezTo>
                    <a:pt x="4645" y="43"/>
                    <a:pt x="4579" y="0"/>
                    <a:pt x="4508"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32" name="Google Shape;2246;p39">
              <a:extLst>
                <a:ext uri="{FF2B5EF4-FFF2-40B4-BE49-F238E27FC236}">
                  <a16:creationId xmlns:a16="http://schemas.microsoft.com/office/drawing/2014/main" id="{BC6F0AAB-6F72-16FA-0B4B-D65C1E0CFA8B}"/>
                </a:ext>
              </a:extLst>
            </p:cNvPr>
            <p:cNvSpPr/>
            <p:nvPr/>
          </p:nvSpPr>
          <p:spPr>
            <a:xfrm>
              <a:off x="8000333" y="4857843"/>
              <a:ext cx="167104" cy="105211"/>
            </a:xfrm>
            <a:custGeom>
              <a:avLst/>
              <a:gdLst/>
              <a:ahLst/>
              <a:cxnLst/>
              <a:rect l="l" t="t" r="r" b="b"/>
              <a:pathLst>
                <a:path w="5281" h="3325" extrusionOk="0">
                  <a:moveTo>
                    <a:pt x="5094" y="1"/>
                  </a:moveTo>
                  <a:cubicBezTo>
                    <a:pt x="5080" y="1"/>
                    <a:pt x="5066" y="2"/>
                    <a:pt x="5052" y="6"/>
                  </a:cubicBezTo>
                  <a:cubicBezTo>
                    <a:pt x="5052" y="6"/>
                    <a:pt x="4323" y="163"/>
                    <a:pt x="2985" y="797"/>
                  </a:cubicBezTo>
                  <a:cubicBezTo>
                    <a:pt x="1603" y="1450"/>
                    <a:pt x="67" y="3030"/>
                    <a:pt x="67" y="3030"/>
                  </a:cubicBezTo>
                  <a:cubicBezTo>
                    <a:pt x="0" y="3098"/>
                    <a:pt x="3" y="3208"/>
                    <a:pt x="72" y="3275"/>
                  </a:cubicBezTo>
                  <a:cubicBezTo>
                    <a:pt x="106" y="3308"/>
                    <a:pt x="149" y="3324"/>
                    <a:pt x="193" y="3324"/>
                  </a:cubicBezTo>
                  <a:cubicBezTo>
                    <a:pt x="238" y="3324"/>
                    <a:pt x="283" y="3306"/>
                    <a:pt x="317" y="3270"/>
                  </a:cubicBezTo>
                  <a:lnTo>
                    <a:pt x="319" y="3270"/>
                  </a:lnTo>
                  <a:cubicBezTo>
                    <a:pt x="319" y="3270"/>
                    <a:pt x="1861" y="1713"/>
                    <a:pt x="3132" y="1110"/>
                  </a:cubicBezTo>
                  <a:cubicBezTo>
                    <a:pt x="4446" y="488"/>
                    <a:pt x="5127" y="344"/>
                    <a:pt x="5127" y="344"/>
                  </a:cubicBezTo>
                  <a:cubicBezTo>
                    <a:pt x="5222" y="324"/>
                    <a:pt x="5281" y="232"/>
                    <a:pt x="5262" y="137"/>
                  </a:cubicBezTo>
                  <a:cubicBezTo>
                    <a:pt x="5262" y="136"/>
                    <a:pt x="5262" y="135"/>
                    <a:pt x="5260" y="132"/>
                  </a:cubicBezTo>
                  <a:cubicBezTo>
                    <a:pt x="5243" y="54"/>
                    <a:pt x="5173" y="1"/>
                    <a:pt x="5094"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33" name="Google Shape;2247;p39">
              <a:extLst>
                <a:ext uri="{FF2B5EF4-FFF2-40B4-BE49-F238E27FC236}">
                  <a16:creationId xmlns:a16="http://schemas.microsoft.com/office/drawing/2014/main" id="{861ED1D1-EF87-CB2C-ADDD-856AC762403C}"/>
                </a:ext>
              </a:extLst>
            </p:cNvPr>
            <p:cNvSpPr/>
            <p:nvPr/>
          </p:nvSpPr>
          <p:spPr>
            <a:xfrm>
              <a:off x="8031816" y="4920968"/>
              <a:ext cx="156915" cy="101446"/>
            </a:xfrm>
            <a:custGeom>
              <a:avLst/>
              <a:gdLst/>
              <a:ahLst/>
              <a:cxnLst/>
              <a:rect l="l" t="t" r="r" b="b"/>
              <a:pathLst>
                <a:path w="4959" h="3206" extrusionOk="0">
                  <a:moveTo>
                    <a:pt x="4767" y="1"/>
                  </a:moveTo>
                  <a:cubicBezTo>
                    <a:pt x="4749" y="1"/>
                    <a:pt x="4732" y="3"/>
                    <a:pt x="4714" y="9"/>
                  </a:cubicBezTo>
                  <a:cubicBezTo>
                    <a:pt x="4712" y="10"/>
                    <a:pt x="4712" y="12"/>
                    <a:pt x="4710" y="12"/>
                  </a:cubicBezTo>
                  <a:cubicBezTo>
                    <a:pt x="4380" y="118"/>
                    <a:pt x="3530" y="333"/>
                    <a:pt x="2401" y="1036"/>
                  </a:cubicBezTo>
                  <a:cubicBezTo>
                    <a:pt x="1266" y="1742"/>
                    <a:pt x="66" y="2913"/>
                    <a:pt x="66" y="2913"/>
                  </a:cubicBezTo>
                  <a:cubicBezTo>
                    <a:pt x="1" y="2980"/>
                    <a:pt x="1" y="3088"/>
                    <a:pt x="66" y="3154"/>
                  </a:cubicBezTo>
                  <a:cubicBezTo>
                    <a:pt x="100" y="3188"/>
                    <a:pt x="144" y="3205"/>
                    <a:pt x="189" y="3205"/>
                  </a:cubicBezTo>
                  <a:cubicBezTo>
                    <a:pt x="232" y="3205"/>
                    <a:pt x="274" y="3190"/>
                    <a:pt x="308" y="3159"/>
                  </a:cubicBezTo>
                  <a:cubicBezTo>
                    <a:pt x="308" y="3159"/>
                    <a:pt x="1499" y="2006"/>
                    <a:pt x="2582" y="1332"/>
                  </a:cubicBezTo>
                  <a:cubicBezTo>
                    <a:pt x="3671" y="655"/>
                    <a:pt x="4456" y="458"/>
                    <a:pt x="4819" y="340"/>
                  </a:cubicBezTo>
                  <a:cubicBezTo>
                    <a:pt x="4910" y="310"/>
                    <a:pt x="4959" y="213"/>
                    <a:pt x="4932" y="123"/>
                  </a:cubicBezTo>
                  <a:cubicBezTo>
                    <a:pt x="4909" y="48"/>
                    <a:pt x="4841" y="1"/>
                    <a:pt x="4767"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34" name="Google Shape;2248;p39">
              <a:extLst>
                <a:ext uri="{FF2B5EF4-FFF2-40B4-BE49-F238E27FC236}">
                  <a16:creationId xmlns:a16="http://schemas.microsoft.com/office/drawing/2014/main" id="{D1050BC0-41F9-66A4-36AB-037F4CDB34CF}"/>
                </a:ext>
              </a:extLst>
            </p:cNvPr>
            <p:cNvSpPr/>
            <p:nvPr/>
          </p:nvSpPr>
          <p:spPr>
            <a:xfrm>
              <a:off x="8024697" y="4709887"/>
              <a:ext cx="165743" cy="84770"/>
            </a:xfrm>
            <a:custGeom>
              <a:avLst/>
              <a:gdLst/>
              <a:ahLst/>
              <a:cxnLst/>
              <a:rect l="l" t="t" r="r" b="b"/>
              <a:pathLst>
                <a:path w="5238" h="2679" extrusionOk="0">
                  <a:moveTo>
                    <a:pt x="5044" y="1"/>
                  </a:moveTo>
                  <a:cubicBezTo>
                    <a:pt x="5029" y="1"/>
                    <a:pt x="5014" y="2"/>
                    <a:pt x="4999" y="6"/>
                  </a:cubicBezTo>
                  <a:cubicBezTo>
                    <a:pt x="4999" y="6"/>
                    <a:pt x="4999" y="6"/>
                    <a:pt x="4998" y="6"/>
                  </a:cubicBezTo>
                  <a:cubicBezTo>
                    <a:pt x="4997" y="6"/>
                    <a:pt x="4997" y="6"/>
                    <a:pt x="4996" y="6"/>
                  </a:cubicBezTo>
                  <a:cubicBezTo>
                    <a:pt x="4551" y="127"/>
                    <a:pt x="3926" y="466"/>
                    <a:pt x="2980" y="840"/>
                  </a:cubicBezTo>
                  <a:cubicBezTo>
                    <a:pt x="1990" y="1231"/>
                    <a:pt x="105" y="2356"/>
                    <a:pt x="105" y="2356"/>
                  </a:cubicBezTo>
                  <a:cubicBezTo>
                    <a:pt x="24" y="2407"/>
                    <a:pt x="1" y="2512"/>
                    <a:pt x="48" y="2594"/>
                  </a:cubicBezTo>
                  <a:cubicBezTo>
                    <a:pt x="80" y="2649"/>
                    <a:pt x="139" y="2679"/>
                    <a:pt x="198" y="2679"/>
                  </a:cubicBezTo>
                  <a:cubicBezTo>
                    <a:pt x="227" y="2679"/>
                    <a:pt x="257" y="2672"/>
                    <a:pt x="284" y="2656"/>
                  </a:cubicBezTo>
                  <a:cubicBezTo>
                    <a:pt x="284" y="2656"/>
                    <a:pt x="2191" y="1527"/>
                    <a:pt x="3108" y="1164"/>
                  </a:cubicBezTo>
                  <a:cubicBezTo>
                    <a:pt x="4069" y="783"/>
                    <a:pt x="4728" y="444"/>
                    <a:pt x="5088" y="346"/>
                  </a:cubicBezTo>
                  <a:cubicBezTo>
                    <a:pt x="5182" y="322"/>
                    <a:pt x="5238" y="226"/>
                    <a:pt x="5213" y="133"/>
                  </a:cubicBezTo>
                  <a:cubicBezTo>
                    <a:pt x="5213" y="132"/>
                    <a:pt x="5212" y="131"/>
                    <a:pt x="5212" y="131"/>
                  </a:cubicBezTo>
                  <a:cubicBezTo>
                    <a:pt x="5191" y="53"/>
                    <a:pt x="5121" y="1"/>
                    <a:pt x="5044"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35" name="Google Shape;2249;p39">
              <a:extLst>
                <a:ext uri="{FF2B5EF4-FFF2-40B4-BE49-F238E27FC236}">
                  <a16:creationId xmlns:a16="http://schemas.microsoft.com/office/drawing/2014/main" id="{C4A1B00C-2C49-BEBE-EC14-9F4FBBD07895}"/>
                </a:ext>
              </a:extLst>
            </p:cNvPr>
            <p:cNvSpPr/>
            <p:nvPr/>
          </p:nvSpPr>
          <p:spPr>
            <a:xfrm>
              <a:off x="8057699" y="5067785"/>
              <a:ext cx="121760" cy="368477"/>
            </a:xfrm>
            <a:custGeom>
              <a:avLst/>
              <a:gdLst/>
              <a:ahLst/>
              <a:cxnLst/>
              <a:rect l="l" t="t" r="r" b="b"/>
              <a:pathLst>
                <a:path w="3848" h="11645" extrusionOk="0">
                  <a:moveTo>
                    <a:pt x="3847" y="1"/>
                  </a:moveTo>
                  <a:cubicBezTo>
                    <a:pt x="3847" y="1"/>
                    <a:pt x="1" y="2577"/>
                    <a:pt x="334" y="6651"/>
                  </a:cubicBezTo>
                  <a:cubicBezTo>
                    <a:pt x="666" y="10724"/>
                    <a:pt x="3713" y="11645"/>
                    <a:pt x="3713" y="11645"/>
                  </a:cubicBezTo>
                  <a:cubicBezTo>
                    <a:pt x="3713" y="11645"/>
                    <a:pt x="2036" y="10581"/>
                    <a:pt x="1579" y="6586"/>
                  </a:cubicBezTo>
                  <a:cubicBezTo>
                    <a:pt x="1123" y="2592"/>
                    <a:pt x="3847" y="1"/>
                    <a:pt x="3847" y="1"/>
                  </a:cubicBez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36" name="Google Shape;2250;p39">
              <a:extLst>
                <a:ext uri="{FF2B5EF4-FFF2-40B4-BE49-F238E27FC236}">
                  <a16:creationId xmlns:a16="http://schemas.microsoft.com/office/drawing/2014/main" id="{ED7DECCA-CC77-B71C-F80D-EC6672F70E5D}"/>
                </a:ext>
              </a:extLst>
            </p:cNvPr>
            <p:cNvSpPr/>
            <p:nvPr/>
          </p:nvSpPr>
          <p:spPr>
            <a:xfrm>
              <a:off x="8331526" y="5237827"/>
              <a:ext cx="70974" cy="70974"/>
            </a:xfrm>
            <a:custGeom>
              <a:avLst/>
              <a:gdLst/>
              <a:ahLst/>
              <a:cxnLst/>
              <a:rect l="l" t="t" r="r" b="b"/>
              <a:pathLst>
                <a:path w="2243" h="2243" extrusionOk="0">
                  <a:moveTo>
                    <a:pt x="1121" y="1"/>
                  </a:moveTo>
                  <a:cubicBezTo>
                    <a:pt x="503" y="1"/>
                    <a:pt x="1" y="504"/>
                    <a:pt x="0" y="1122"/>
                  </a:cubicBezTo>
                  <a:cubicBezTo>
                    <a:pt x="0" y="1741"/>
                    <a:pt x="501" y="2243"/>
                    <a:pt x="1121" y="2243"/>
                  </a:cubicBezTo>
                  <a:cubicBezTo>
                    <a:pt x="1740" y="2243"/>
                    <a:pt x="2242" y="1741"/>
                    <a:pt x="2242" y="1122"/>
                  </a:cubicBezTo>
                  <a:cubicBezTo>
                    <a:pt x="2242" y="502"/>
                    <a:pt x="1740" y="1"/>
                    <a:pt x="1121" y="1"/>
                  </a:cubicBezTo>
                  <a:close/>
                </a:path>
              </a:pathLst>
            </a:custGeom>
            <a:solidFill>
              <a:srgbClr val="F05083">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37" name="Google Shape;2251;p39">
              <a:extLst>
                <a:ext uri="{FF2B5EF4-FFF2-40B4-BE49-F238E27FC236}">
                  <a16:creationId xmlns:a16="http://schemas.microsoft.com/office/drawing/2014/main" id="{8AFD83F9-C585-DCEF-F65B-3CBE6AD95D27}"/>
                </a:ext>
              </a:extLst>
            </p:cNvPr>
            <p:cNvSpPr/>
            <p:nvPr/>
          </p:nvSpPr>
          <p:spPr>
            <a:xfrm>
              <a:off x="8293366" y="5325348"/>
              <a:ext cx="44299" cy="44331"/>
            </a:xfrm>
            <a:custGeom>
              <a:avLst/>
              <a:gdLst/>
              <a:ahLst/>
              <a:cxnLst/>
              <a:rect l="l" t="t" r="r" b="b"/>
              <a:pathLst>
                <a:path w="1400" h="1401" extrusionOk="0">
                  <a:moveTo>
                    <a:pt x="699" y="1"/>
                  </a:moveTo>
                  <a:cubicBezTo>
                    <a:pt x="314" y="1"/>
                    <a:pt x="0" y="315"/>
                    <a:pt x="0" y="701"/>
                  </a:cubicBezTo>
                  <a:cubicBezTo>
                    <a:pt x="0" y="1086"/>
                    <a:pt x="312" y="1401"/>
                    <a:pt x="699" y="1401"/>
                  </a:cubicBezTo>
                  <a:cubicBezTo>
                    <a:pt x="1085" y="1401"/>
                    <a:pt x="1399" y="1086"/>
                    <a:pt x="1399" y="701"/>
                  </a:cubicBezTo>
                  <a:cubicBezTo>
                    <a:pt x="1399" y="315"/>
                    <a:pt x="1085" y="1"/>
                    <a:pt x="699" y="1"/>
                  </a:cubicBezTo>
                  <a:close/>
                </a:path>
              </a:pathLst>
            </a:custGeom>
            <a:solidFill>
              <a:srgbClr val="F05083">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38" name="Google Shape;2252;p39">
              <a:extLst>
                <a:ext uri="{FF2B5EF4-FFF2-40B4-BE49-F238E27FC236}">
                  <a16:creationId xmlns:a16="http://schemas.microsoft.com/office/drawing/2014/main" id="{82CE6C39-3DC1-8F04-64DE-BE012609233C}"/>
                </a:ext>
              </a:extLst>
            </p:cNvPr>
            <p:cNvSpPr/>
            <p:nvPr/>
          </p:nvSpPr>
          <p:spPr>
            <a:xfrm>
              <a:off x="8297131" y="5282157"/>
              <a:ext cx="30219" cy="30219"/>
            </a:xfrm>
            <a:custGeom>
              <a:avLst/>
              <a:gdLst/>
              <a:ahLst/>
              <a:cxnLst/>
              <a:rect l="l" t="t" r="r" b="b"/>
              <a:pathLst>
                <a:path w="955" h="955" extrusionOk="0">
                  <a:moveTo>
                    <a:pt x="477" y="1"/>
                  </a:moveTo>
                  <a:cubicBezTo>
                    <a:pt x="214" y="1"/>
                    <a:pt x="0" y="214"/>
                    <a:pt x="0" y="478"/>
                  </a:cubicBezTo>
                  <a:cubicBezTo>
                    <a:pt x="0" y="740"/>
                    <a:pt x="214" y="955"/>
                    <a:pt x="477" y="955"/>
                  </a:cubicBezTo>
                  <a:cubicBezTo>
                    <a:pt x="741" y="955"/>
                    <a:pt x="954" y="740"/>
                    <a:pt x="954" y="478"/>
                  </a:cubicBezTo>
                  <a:cubicBezTo>
                    <a:pt x="954" y="214"/>
                    <a:pt x="741" y="1"/>
                    <a:pt x="477" y="1"/>
                  </a:cubicBezTo>
                  <a:close/>
                </a:path>
              </a:pathLst>
            </a:custGeom>
            <a:solidFill>
              <a:srgbClr val="F05083">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39" name="Google Shape;2253;p39">
              <a:extLst>
                <a:ext uri="{FF2B5EF4-FFF2-40B4-BE49-F238E27FC236}">
                  <a16:creationId xmlns:a16="http://schemas.microsoft.com/office/drawing/2014/main" id="{E4EB4319-BF52-75A3-D2B1-6998BF9E2EA9}"/>
                </a:ext>
              </a:extLst>
            </p:cNvPr>
            <p:cNvSpPr/>
            <p:nvPr/>
          </p:nvSpPr>
          <p:spPr>
            <a:xfrm>
              <a:off x="8234987" y="5386416"/>
              <a:ext cx="49172" cy="49204"/>
            </a:xfrm>
            <a:custGeom>
              <a:avLst/>
              <a:gdLst/>
              <a:ahLst/>
              <a:cxnLst/>
              <a:rect l="l" t="t" r="r" b="b"/>
              <a:pathLst>
                <a:path w="1554" h="1555" extrusionOk="0">
                  <a:moveTo>
                    <a:pt x="777" y="0"/>
                  </a:moveTo>
                  <a:cubicBezTo>
                    <a:pt x="350" y="0"/>
                    <a:pt x="0" y="348"/>
                    <a:pt x="0" y="777"/>
                  </a:cubicBezTo>
                  <a:cubicBezTo>
                    <a:pt x="0" y="1207"/>
                    <a:pt x="348" y="1554"/>
                    <a:pt x="777" y="1554"/>
                  </a:cubicBezTo>
                  <a:cubicBezTo>
                    <a:pt x="1206" y="1554"/>
                    <a:pt x="1554" y="1207"/>
                    <a:pt x="1554" y="777"/>
                  </a:cubicBezTo>
                  <a:cubicBezTo>
                    <a:pt x="1554" y="348"/>
                    <a:pt x="1206" y="0"/>
                    <a:pt x="777" y="0"/>
                  </a:cubicBezTo>
                  <a:close/>
                </a:path>
              </a:pathLst>
            </a:custGeom>
            <a:solidFill>
              <a:srgbClr val="F05083">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40" name="Google Shape;2254;p39">
              <a:extLst>
                <a:ext uri="{FF2B5EF4-FFF2-40B4-BE49-F238E27FC236}">
                  <a16:creationId xmlns:a16="http://schemas.microsoft.com/office/drawing/2014/main" id="{67BF0470-22F4-8C4F-F479-BD1D2F8265B3}"/>
                </a:ext>
              </a:extLst>
            </p:cNvPr>
            <p:cNvSpPr/>
            <p:nvPr/>
          </p:nvSpPr>
          <p:spPr>
            <a:xfrm>
              <a:off x="8113642" y="5293833"/>
              <a:ext cx="71385" cy="71417"/>
            </a:xfrm>
            <a:custGeom>
              <a:avLst/>
              <a:gdLst/>
              <a:ahLst/>
              <a:cxnLst/>
              <a:rect l="l" t="t" r="r" b="b"/>
              <a:pathLst>
                <a:path w="2256" h="2257" extrusionOk="0">
                  <a:moveTo>
                    <a:pt x="1127" y="1"/>
                  </a:moveTo>
                  <a:cubicBezTo>
                    <a:pt x="504" y="1"/>
                    <a:pt x="0" y="507"/>
                    <a:pt x="0" y="1129"/>
                  </a:cubicBezTo>
                  <a:cubicBezTo>
                    <a:pt x="0" y="1753"/>
                    <a:pt x="505" y="2257"/>
                    <a:pt x="1127" y="2257"/>
                  </a:cubicBezTo>
                  <a:cubicBezTo>
                    <a:pt x="1751" y="2257"/>
                    <a:pt x="2256" y="1751"/>
                    <a:pt x="2256" y="1129"/>
                  </a:cubicBezTo>
                  <a:cubicBezTo>
                    <a:pt x="2256" y="505"/>
                    <a:pt x="1751" y="1"/>
                    <a:pt x="1127" y="1"/>
                  </a:cubicBezTo>
                  <a:close/>
                </a:path>
              </a:pathLst>
            </a:custGeom>
            <a:solidFill>
              <a:srgbClr val="F05083">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41" name="Google Shape;2255;p39">
              <a:extLst>
                <a:ext uri="{FF2B5EF4-FFF2-40B4-BE49-F238E27FC236}">
                  <a16:creationId xmlns:a16="http://schemas.microsoft.com/office/drawing/2014/main" id="{4B84004C-6F58-2815-61A7-C39CDAA8D83D}"/>
                </a:ext>
              </a:extLst>
            </p:cNvPr>
            <p:cNvSpPr/>
            <p:nvPr/>
          </p:nvSpPr>
          <p:spPr>
            <a:xfrm>
              <a:off x="8118230" y="5215425"/>
              <a:ext cx="48793" cy="48793"/>
            </a:xfrm>
            <a:custGeom>
              <a:avLst/>
              <a:gdLst/>
              <a:ahLst/>
              <a:cxnLst/>
              <a:rect l="l" t="t" r="r" b="b"/>
              <a:pathLst>
                <a:path w="1542" h="1542" extrusionOk="0">
                  <a:moveTo>
                    <a:pt x="771" y="0"/>
                  </a:moveTo>
                  <a:cubicBezTo>
                    <a:pt x="345" y="0"/>
                    <a:pt x="0" y="346"/>
                    <a:pt x="1" y="772"/>
                  </a:cubicBezTo>
                  <a:cubicBezTo>
                    <a:pt x="1" y="1197"/>
                    <a:pt x="346" y="1541"/>
                    <a:pt x="771" y="1541"/>
                  </a:cubicBezTo>
                  <a:cubicBezTo>
                    <a:pt x="1196" y="1541"/>
                    <a:pt x="1541" y="1197"/>
                    <a:pt x="1541" y="772"/>
                  </a:cubicBezTo>
                  <a:cubicBezTo>
                    <a:pt x="1541" y="346"/>
                    <a:pt x="1196" y="0"/>
                    <a:pt x="771" y="0"/>
                  </a:cubicBezTo>
                  <a:close/>
                </a:path>
              </a:pathLst>
            </a:custGeom>
            <a:solidFill>
              <a:srgbClr val="F05083">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42" name="Google Shape;2256;p39">
              <a:extLst>
                <a:ext uri="{FF2B5EF4-FFF2-40B4-BE49-F238E27FC236}">
                  <a16:creationId xmlns:a16="http://schemas.microsoft.com/office/drawing/2014/main" id="{AAE0C445-EF51-CC7B-FD94-0F833CCF568E}"/>
                </a:ext>
              </a:extLst>
            </p:cNvPr>
            <p:cNvSpPr/>
            <p:nvPr/>
          </p:nvSpPr>
          <p:spPr>
            <a:xfrm>
              <a:off x="8027513" y="5233302"/>
              <a:ext cx="29776" cy="29776"/>
            </a:xfrm>
            <a:custGeom>
              <a:avLst/>
              <a:gdLst/>
              <a:ahLst/>
              <a:cxnLst/>
              <a:rect l="l" t="t" r="r" b="b"/>
              <a:pathLst>
                <a:path w="941" h="941" extrusionOk="0">
                  <a:moveTo>
                    <a:pt x="470" y="1"/>
                  </a:moveTo>
                  <a:cubicBezTo>
                    <a:pt x="210" y="1"/>
                    <a:pt x="1" y="210"/>
                    <a:pt x="1" y="470"/>
                  </a:cubicBezTo>
                  <a:cubicBezTo>
                    <a:pt x="1" y="731"/>
                    <a:pt x="210" y="940"/>
                    <a:pt x="470" y="940"/>
                  </a:cubicBezTo>
                  <a:cubicBezTo>
                    <a:pt x="731" y="940"/>
                    <a:pt x="940" y="730"/>
                    <a:pt x="940" y="470"/>
                  </a:cubicBezTo>
                  <a:cubicBezTo>
                    <a:pt x="940" y="211"/>
                    <a:pt x="729" y="1"/>
                    <a:pt x="470" y="1"/>
                  </a:cubicBezTo>
                  <a:close/>
                </a:path>
              </a:pathLst>
            </a:custGeom>
            <a:solidFill>
              <a:srgbClr val="F05083">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43" name="Google Shape;2257;p39">
              <a:extLst>
                <a:ext uri="{FF2B5EF4-FFF2-40B4-BE49-F238E27FC236}">
                  <a16:creationId xmlns:a16="http://schemas.microsoft.com/office/drawing/2014/main" id="{D28AC3F2-166E-58BA-055B-61684C226388}"/>
                </a:ext>
              </a:extLst>
            </p:cNvPr>
            <p:cNvSpPr/>
            <p:nvPr/>
          </p:nvSpPr>
          <p:spPr>
            <a:xfrm>
              <a:off x="8218470" y="5232543"/>
              <a:ext cx="45312" cy="45344"/>
            </a:xfrm>
            <a:custGeom>
              <a:avLst/>
              <a:gdLst/>
              <a:ahLst/>
              <a:cxnLst/>
              <a:rect l="l" t="t" r="r" b="b"/>
              <a:pathLst>
                <a:path w="1432" h="1433" extrusionOk="0">
                  <a:moveTo>
                    <a:pt x="716" y="1"/>
                  </a:moveTo>
                  <a:cubicBezTo>
                    <a:pt x="320" y="1"/>
                    <a:pt x="0" y="321"/>
                    <a:pt x="0" y="717"/>
                  </a:cubicBezTo>
                  <a:cubicBezTo>
                    <a:pt x="0" y="1112"/>
                    <a:pt x="320" y="1433"/>
                    <a:pt x="716" y="1433"/>
                  </a:cubicBezTo>
                  <a:cubicBezTo>
                    <a:pt x="1111" y="1433"/>
                    <a:pt x="1432" y="1112"/>
                    <a:pt x="1432" y="717"/>
                  </a:cubicBezTo>
                  <a:cubicBezTo>
                    <a:pt x="1432" y="321"/>
                    <a:pt x="1111" y="1"/>
                    <a:pt x="716" y="1"/>
                  </a:cubicBez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44" name="Google Shape;2258;p39">
              <a:extLst>
                <a:ext uri="{FF2B5EF4-FFF2-40B4-BE49-F238E27FC236}">
                  <a16:creationId xmlns:a16="http://schemas.microsoft.com/office/drawing/2014/main" id="{57F985D0-7F28-ABC8-B3A4-36BDCC4DC137}"/>
                </a:ext>
              </a:extLst>
            </p:cNvPr>
            <p:cNvSpPr/>
            <p:nvPr/>
          </p:nvSpPr>
          <p:spPr>
            <a:xfrm>
              <a:off x="8202428" y="5328101"/>
              <a:ext cx="37939" cy="37939"/>
            </a:xfrm>
            <a:custGeom>
              <a:avLst/>
              <a:gdLst/>
              <a:ahLst/>
              <a:cxnLst/>
              <a:rect l="l" t="t" r="r" b="b"/>
              <a:pathLst>
                <a:path w="1199" h="1199" extrusionOk="0">
                  <a:moveTo>
                    <a:pt x="599" y="1"/>
                  </a:moveTo>
                  <a:cubicBezTo>
                    <a:pt x="270" y="1"/>
                    <a:pt x="1" y="269"/>
                    <a:pt x="0" y="599"/>
                  </a:cubicBezTo>
                  <a:cubicBezTo>
                    <a:pt x="0" y="930"/>
                    <a:pt x="269" y="1198"/>
                    <a:pt x="599" y="1198"/>
                  </a:cubicBezTo>
                  <a:cubicBezTo>
                    <a:pt x="930" y="1198"/>
                    <a:pt x="1198" y="930"/>
                    <a:pt x="1198" y="599"/>
                  </a:cubicBezTo>
                  <a:cubicBezTo>
                    <a:pt x="1198" y="269"/>
                    <a:pt x="930" y="1"/>
                    <a:pt x="599" y="1"/>
                  </a:cubicBez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45" name="Google Shape;2259;p39">
              <a:extLst>
                <a:ext uri="{FF2B5EF4-FFF2-40B4-BE49-F238E27FC236}">
                  <a16:creationId xmlns:a16="http://schemas.microsoft.com/office/drawing/2014/main" id="{37F0BB6B-3145-D757-E4EA-FD76B8E6FD10}"/>
                </a:ext>
              </a:extLst>
            </p:cNvPr>
            <p:cNvSpPr/>
            <p:nvPr/>
          </p:nvSpPr>
          <p:spPr>
            <a:xfrm>
              <a:off x="8368799" y="5356799"/>
              <a:ext cx="23890" cy="23858"/>
            </a:xfrm>
            <a:custGeom>
              <a:avLst/>
              <a:gdLst/>
              <a:ahLst/>
              <a:cxnLst/>
              <a:rect l="l" t="t" r="r" b="b"/>
              <a:pathLst>
                <a:path w="755" h="754" extrusionOk="0">
                  <a:moveTo>
                    <a:pt x="378" y="0"/>
                  </a:moveTo>
                  <a:cubicBezTo>
                    <a:pt x="170" y="0"/>
                    <a:pt x="0" y="168"/>
                    <a:pt x="0" y="376"/>
                  </a:cubicBezTo>
                  <a:cubicBezTo>
                    <a:pt x="0" y="586"/>
                    <a:pt x="170" y="754"/>
                    <a:pt x="378" y="754"/>
                  </a:cubicBezTo>
                  <a:cubicBezTo>
                    <a:pt x="586" y="754"/>
                    <a:pt x="754" y="584"/>
                    <a:pt x="754" y="376"/>
                  </a:cubicBezTo>
                  <a:cubicBezTo>
                    <a:pt x="754" y="168"/>
                    <a:pt x="586" y="0"/>
                    <a:pt x="378" y="0"/>
                  </a:cubicBez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46" name="Google Shape;2260;p39">
              <a:extLst>
                <a:ext uri="{FF2B5EF4-FFF2-40B4-BE49-F238E27FC236}">
                  <a16:creationId xmlns:a16="http://schemas.microsoft.com/office/drawing/2014/main" id="{50181698-3108-0235-BC6C-5B56ABB83FE5}"/>
                </a:ext>
              </a:extLst>
            </p:cNvPr>
            <p:cNvSpPr/>
            <p:nvPr/>
          </p:nvSpPr>
          <p:spPr>
            <a:xfrm>
              <a:off x="8303333" y="5402458"/>
              <a:ext cx="29459" cy="29491"/>
            </a:xfrm>
            <a:custGeom>
              <a:avLst/>
              <a:gdLst/>
              <a:ahLst/>
              <a:cxnLst/>
              <a:rect l="l" t="t" r="r" b="b"/>
              <a:pathLst>
                <a:path w="931" h="932" extrusionOk="0">
                  <a:moveTo>
                    <a:pt x="466" y="1"/>
                  </a:moveTo>
                  <a:cubicBezTo>
                    <a:pt x="209" y="1"/>
                    <a:pt x="0" y="209"/>
                    <a:pt x="0" y="466"/>
                  </a:cubicBezTo>
                  <a:cubicBezTo>
                    <a:pt x="0" y="722"/>
                    <a:pt x="209" y="932"/>
                    <a:pt x="466" y="932"/>
                  </a:cubicBezTo>
                  <a:cubicBezTo>
                    <a:pt x="722" y="932"/>
                    <a:pt x="931" y="722"/>
                    <a:pt x="931" y="466"/>
                  </a:cubicBezTo>
                  <a:cubicBezTo>
                    <a:pt x="931" y="209"/>
                    <a:pt x="722" y="1"/>
                    <a:pt x="466" y="1"/>
                  </a:cubicBez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47" name="Google Shape;2261;p39">
              <a:extLst>
                <a:ext uri="{FF2B5EF4-FFF2-40B4-BE49-F238E27FC236}">
                  <a16:creationId xmlns:a16="http://schemas.microsoft.com/office/drawing/2014/main" id="{A6F84180-01AE-BF7D-441E-39742D5B34E7}"/>
                </a:ext>
              </a:extLst>
            </p:cNvPr>
            <p:cNvSpPr/>
            <p:nvPr/>
          </p:nvSpPr>
          <p:spPr>
            <a:xfrm>
              <a:off x="8042037" y="5296775"/>
              <a:ext cx="24618" cy="24650"/>
            </a:xfrm>
            <a:custGeom>
              <a:avLst/>
              <a:gdLst/>
              <a:ahLst/>
              <a:cxnLst/>
              <a:rect l="l" t="t" r="r" b="b"/>
              <a:pathLst>
                <a:path w="778" h="779" extrusionOk="0">
                  <a:moveTo>
                    <a:pt x="389" y="0"/>
                  </a:moveTo>
                  <a:cubicBezTo>
                    <a:pt x="174" y="0"/>
                    <a:pt x="0" y="173"/>
                    <a:pt x="0" y="389"/>
                  </a:cubicBezTo>
                  <a:cubicBezTo>
                    <a:pt x="0" y="604"/>
                    <a:pt x="175" y="778"/>
                    <a:pt x="389" y="778"/>
                  </a:cubicBezTo>
                  <a:cubicBezTo>
                    <a:pt x="605" y="778"/>
                    <a:pt x="778" y="604"/>
                    <a:pt x="778" y="389"/>
                  </a:cubicBezTo>
                  <a:cubicBezTo>
                    <a:pt x="778" y="173"/>
                    <a:pt x="605" y="0"/>
                    <a:pt x="389" y="0"/>
                  </a:cubicBez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48" name="Google Shape;2262;p39">
              <a:extLst>
                <a:ext uri="{FF2B5EF4-FFF2-40B4-BE49-F238E27FC236}">
                  <a16:creationId xmlns:a16="http://schemas.microsoft.com/office/drawing/2014/main" id="{B5B6CFAB-A83B-D670-4823-6C799296819B}"/>
                </a:ext>
              </a:extLst>
            </p:cNvPr>
            <p:cNvSpPr/>
            <p:nvPr/>
          </p:nvSpPr>
          <p:spPr>
            <a:xfrm>
              <a:off x="8824565" y="4371923"/>
              <a:ext cx="205265" cy="88947"/>
            </a:xfrm>
            <a:custGeom>
              <a:avLst/>
              <a:gdLst/>
              <a:ahLst/>
              <a:cxnLst/>
              <a:rect l="l" t="t" r="r" b="b"/>
              <a:pathLst>
                <a:path w="6487" h="2811" extrusionOk="0">
                  <a:moveTo>
                    <a:pt x="1108" y="0"/>
                  </a:moveTo>
                  <a:cubicBezTo>
                    <a:pt x="401" y="0"/>
                    <a:pt x="0" y="147"/>
                    <a:pt x="0" y="147"/>
                  </a:cubicBezTo>
                  <a:cubicBezTo>
                    <a:pt x="4403" y="1235"/>
                    <a:pt x="6487" y="2811"/>
                    <a:pt x="6487" y="2811"/>
                  </a:cubicBezTo>
                  <a:cubicBezTo>
                    <a:pt x="6487" y="2811"/>
                    <a:pt x="4895" y="928"/>
                    <a:pt x="3030" y="323"/>
                  </a:cubicBezTo>
                  <a:cubicBezTo>
                    <a:pt x="2259" y="74"/>
                    <a:pt x="1607" y="0"/>
                    <a:pt x="1108"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49" name="Google Shape;2263;p39">
              <a:extLst>
                <a:ext uri="{FF2B5EF4-FFF2-40B4-BE49-F238E27FC236}">
                  <a16:creationId xmlns:a16="http://schemas.microsoft.com/office/drawing/2014/main" id="{5CF9B9ED-C640-F978-3BA8-3B61679FF0D0}"/>
                </a:ext>
              </a:extLst>
            </p:cNvPr>
            <p:cNvSpPr/>
            <p:nvPr/>
          </p:nvSpPr>
          <p:spPr>
            <a:xfrm>
              <a:off x="8785424" y="4431599"/>
              <a:ext cx="189444" cy="169446"/>
            </a:xfrm>
            <a:custGeom>
              <a:avLst/>
              <a:gdLst/>
              <a:ahLst/>
              <a:cxnLst/>
              <a:rect l="l" t="t" r="r" b="b"/>
              <a:pathLst>
                <a:path w="5987" h="5355" extrusionOk="0">
                  <a:moveTo>
                    <a:pt x="1" y="1"/>
                  </a:moveTo>
                  <a:cubicBezTo>
                    <a:pt x="1" y="1"/>
                    <a:pt x="143" y="60"/>
                    <a:pt x="375" y="165"/>
                  </a:cubicBezTo>
                  <a:lnTo>
                    <a:pt x="375" y="165"/>
                  </a:lnTo>
                  <a:cubicBezTo>
                    <a:pt x="234" y="86"/>
                    <a:pt x="108" y="30"/>
                    <a:pt x="1" y="1"/>
                  </a:cubicBezTo>
                  <a:close/>
                  <a:moveTo>
                    <a:pt x="375" y="165"/>
                  </a:moveTo>
                  <a:lnTo>
                    <a:pt x="375" y="165"/>
                  </a:lnTo>
                  <a:cubicBezTo>
                    <a:pt x="2068" y="1114"/>
                    <a:pt x="5987" y="5354"/>
                    <a:pt x="5987" y="5354"/>
                  </a:cubicBezTo>
                  <a:cubicBezTo>
                    <a:pt x="5987" y="5354"/>
                    <a:pt x="4901" y="3653"/>
                    <a:pt x="3805" y="2387"/>
                  </a:cubicBezTo>
                  <a:cubicBezTo>
                    <a:pt x="2959" y="1411"/>
                    <a:pt x="1156" y="522"/>
                    <a:pt x="375" y="165"/>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50" name="Google Shape;2264;p39">
              <a:extLst>
                <a:ext uri="{FF2B5EF4-FFF2-40B4-BE49-F238E27FC236}">
                  <a16:creationId xmlns:a16="http://schemas.microsoft.com/office/drawing/2014/main" id="{72D9CE61-B70F-7A3A-D589-61D998867105}"/>
                </a:ext>
              </a:extLst>
            </p:cNvPr>
            <p:cNvSpPr/>
            <p:nvPr/>
          </p:nvSpPr>
          <p:spPr>
            <a:xfrm>
              <a:off x="8441005" y="4638598"/>
              <a:ext cx="137328" cy="219694"/>
            </a:xfrm>
            <a:custGeom>
              <a:avLst/>
              <a:gdLst/>
              <a:ahLst/>
              <a:cxnLst/>
              <a:rect l="l" t="t" r="r" b="b"/>
              <a:pathLst>
                <a:path w="4340" h="6943" extrusionOk="0">
                  <a:moveTo>
                    <a:pt x="1" y="1"/>
                  </a:moveTo>
                  <a:lnTo>
                    <a:pt x="1" y="1"/>
                  </a:lnTo>
                  <a:cubicBezTo>
                    <a:pt x="133" y="450"/>
                    <a:pt x="297" y="893"/>
                    <a:pt x="484" y="1325"/>
                  </a:cubicBezTo>
                  <a:lnTo>
                    <a:pt x="484" y="1325"/>
                  </a:lnTo>
                  <a:cubicBezTo>
                    <a:pt x="187" y="558"/>
                    <a:pt x="1" y="1"/>
                    <a:pt x="1" y="1"/>
                  </a:cubicBezTo>
                  <a:close/>
                  <a:moveTo>
                    <a:pt x="484" y="1325"/>
                  </a:moveTo>
                  <a:cubicBezTo>
                    <a:pt x="940" y="2507"/>
                    <a:pt x="1658" y="4188"/>
                    <a:pt x="2359" y="5107"/>
                  </a:cubicBezTo>
                  <a:cubicBezTo>
                    <a:pt x="3515" y="6622"/>
                    <a:pt x="4340" y="6943"/>
                    <a:pt x="4340" y="6943"/>
                  </a:cubicBezTo>
                  <a:cubicBezTo>
                    <a:pt x="4340" y="6943"/>
                    <a:pt x="1829" y="4436"/>
                    <a:pt x="484" y="1325"/>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51" name="Google Shape;2265;p39">
              <a:extLst>
                <a:ext uri="{FF2B5EF4-FFF2-40B4-BE49-F238E27FC236}">
                  <a16:creationId xmlns:a16="http://schemas.microsoft.com/office/drawing/2014/main" id="{14E27BE9-7B97-AA85-D423-39823C3D526A}"/>
                </a:ext>
              </a:extLst>
            </p:cNvPr>
            <p:cNvSpPr/>
            <p:nvPr/>
          </p:nvSpPr>
          <p:spPr>
            <a:xfrm>
              <a:off x="8097441" y="5312216"/>
              <a:ext cx="818243" cy="218966"/>
            </a:xfrm>
            <a:custGeom>
              <a:avLst/>
              <a:gdLst/>
              <a:ahLst/>
              <a:cxnLst/>
              <a:rect l="l" t="t" r="r" b="b"/>
              <a:pathLst>
                <a:path w="25859" h="6920" extrusionOk="0">
                  <a:moveTo>
                    <a:pt x="25859" y="1"/>
                  </a:moveTo>
                  <a:cubicBezTo>
                    <a:pt x="25858" y="1"/>
                    <a:pt x="18772" y="4843"/>
                    <a:pt x="12854" y="5853"/>
                  </a:cubicBezTo>
                  <a:cubicBezTo>
                    <a:pt x="8572" y="6583"/>
                    <a:pt x="3759" y="6684"/>
                    <a:pt x="1424" y="6684"/>
                  </a:cubicBezTo>
                  <a:cubicBezTo>
                    <a:pt x="531" y="6684"/>
                    <a:pt x="1" y="6669"/>
                    <a:pt x="1" y="6669"/>
                  </a:cubicBezTo>
                  <a:lnTo>
                    <a:pt x="1" y="6669"/>
                  </a:lnTo>
                  <a:cubicBezTo>
                    <a:pt x="1" y="6669"/>
                    <a:pt x="1751" y="6919"/>
                    <a:pt x="4430" y="6919"/>
                  </a:cubicBezTo>
                  <a:cubicBezTo>
                    <a:pt x="7228" y="6919"/>
                    <a:pt x="11041" y="6646"/>
                    <a:pt x="14932" y="5529"/>
                  </a:cubicBezTo>
                  <a:cubicBezTo>
                    <a:pt x="22549" y="3345"/>
                    <a:pt x="25859" y="1"/>
                    <a:pt x="25859"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52" name="Google Shape;2266;p39">
              <a:extLst>
                <a:ext uri="{FF2B5EF4-FFF2-40B4-BE49-F238E27FC236}">
                  <a16:creationId xmlns:a16="http://schemas.microsoft.com/office/drawing/2014/main" id="{B05DCE52-1514-DA01-88B8-08536635DA42}"/>
                </a:ext>
              </a:extLst>
            </p:cNvPr>
            <p:cNvSpPr/>
            <p:nvPr/>
          </p:nvSpPr>
          <p:spPr>
            <a:xfrm>
              <a:off x="7772260" y="2168212"/>
              <a:ext cx="1360754" cy="1191087"/>
            </a:xfrm>
            <a:custGeom>
              <a:avLst/>
              <a:gdLst/>
              <a:ahLst/>
              <a:cxnLst/>
              <a:rect l="l" t="t" r="r" b="b"/>
              <a:pathLst>
                <a:path w="43004" h="37642" extrusionOk="0">
                  <a:moveTo>
                    <a:pt x="17196" y="0"/>
                  </a:moveTo>
                  <a:cubicBezTo>
                    <a:pt x="0" y="0"/>
                    <a:pt x="1269" y="14240"/>
                    <a:pt x="1269" y="14240"/>
                  </a:cubicBezTo>
                  <a:cubicBezTo>
                    <a:pt x="1079" y="16381"/>
                    <a:pt x="1153" y="19205"/>
                    <a:pt x="746" y="21920"/>
                  </a:cubicBezTo>
                  <a:cubicBezTo>
                    <a:pt x="341" y="24635"/>
                    <a:pt x="263" y="28865"/>
                    <a:pt x="2936" y="32503"/>
                  </a:cubicBezTo>
                  <a:cubicBezTo>
                    <a:pt x="5235" y="35628"/>
                    <a:pt x="9682" y="37641"/>
                    <a:pt x="15379" y="37641"/>
                  </a:cubicBezTo>
                  <a:cubicBezTo>
                    <a:pt x="16311" y="37641"/>
                    <a:pt x="17276" y="37587"/>
                    <a:pt x="18271" y="37476"/>
                  </a:cubicBezTo>
                  <a:cubicBezTo>
                    <a:pt x="25346" y="36681"/>
                    <a:pt x="28393" y="35574"/>
                    <a:pt x="32005" y="31806"/>
                  </a:cubicBezTo>
                  <a:cubicBezTo>
                    <a:pt x="35618" y="28039"/>
                    <a:pt x="35319" y="23460"/>
                    <a:pt x="35319" y="23460"/>
                  </a:cubicBezTo>
                  <a:lnTo>
                    <a:pt x="35319" y="23460"/>
                  </a:lnTo>
                  <a:cubicBezTo>
                    <a:pt x="35319" y="23460"/>
                    <a:pt x="36376" y="24510"/>
                    <a:pt x="38270" y="24510"/>
                  </a:cubicBezTo>
                  <a:cubicBezTo>
                    <a:pt x="38683" y="24510"/>
                    <a:pt x="39135" y="24460"/>
                    <a:pt x="39626" y="24338"/>
                  </a:cubicBezTo>
                  <a:cubicBezTo>
                    <a:pt x="42365" y="23659"/>
                    <a:pt x="43003" y="21563"/>
                    <a:pt x="42777" y="19790"/>
                  </a:cubicBezTo>
                  <a:cubicBezTo>
                    <a:pt x="42550" y="18019"/>
                    <a:pt x="41338" y="16140"/>
                    <a:pt x="39265" y="16010"/>
                  </a:cubicBezTo>
                  <a:cubicBezTo>
                    <a:pt x="39165" y="16004"/>
                    <a:pt x="39067" y="16001"/>
                    <a:pt x="38971" y="16001"/>
                  </a:cubicBezTo>
                  <a:cubicBezTo>
                    <a:pt x="37085" y="16001"/>
                    <a:pt x="36054" y="17156"/>
                    <a:pt x="36054" y="17156"/>
                  </a:cubicBezTo>
                  <a:cubicBezTo>
                    <a:pt x="36054" y="17156"/>
                    <a:pt x="34395" y="0"/>
                    <a:pt x="17196" y="0"/>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53" name="Google Shape;2267;p39">
              <a:extLst>
                <a:ext uri="{FF2B5EF4-FFF2-40B4-BE49-F238E27FC236}">
                  <a16:creationId xmlns:a16="http://schemas.microsoft.com/office/drawing/2014/main" id="{04737886-BEE5-1D84-75B6-260B76DAE564}"/>
                </a:ext>
              </a:extLst>
            </p:cNvPr>
            <p:cNvSpPr/>
            <p:nvPr/>
          </p:nvSpPr>
          <p:spPr>
            <a:xfrm>
              <a:off x="7772260" y="2168212"/>
              <a:ext cx="1360849" cy="1176437"/>
            </a:xfrm>
            <a:custGeom>
              <a:avLst/>
              <a:gdLst/>
              <a:ahLst/>
              <a:cxnLst/>
              <a:rect l="l" t="t" r="r" b="b"/>
              <a:pathLst>
                <a:path w="43007" h="37179" extrusionOk="0">
                  <a:moveTo>
                    <a:pt x="17199" y="0"/>
                  </a:moveTo>
                  <a:cubicBezTo>
                    <a:pt x="0" y="0"/>
                    <a:pt x="1269" y="14241"/>
                    <a:pt x="1269" y="14241"/>
                  </a:cubicBezTo>
                  <a:cubicBezTo>
                    <a:pt x="1232" y="14650"/>
                    <a:pt x="1208" y="15089"/>
                    <a:pt x="1186" y="15543"/>
                  </a:cubicBezTo>
                  <a:cubicBezTo>
                    <a:pt x="3275" y="11513"/>
                    <a:pt x="6683" y="7941"/>
                    <a:pt x="8354" y="6784"/>
                  </a:cubicBezTo>
                  <a:cubicBezTo>
                    <a:pt x="10267" y="5460"/>
                    <a:pt x="11299" y="5441"/>
                    <a:pt x="11299" y="5441"/>
                  </a:cubicBezTo>
                  <a:lnTo>
                    <a:pt x="11299" y="5441"/>
                  </a:lnTo>
                  <a:cubicBezTo>
                    <a:pt x="11299" y="5441"/>
                    <a:pt x="9996" y="7773"/>
                    <a:pt x="10633" y="9373"/>
                  </a:cubicBezTo>
                  <a:cubicBezTo>
                    <a:pt x="11169" y="10717"/>
                    <a:pt x="12197" y="11478"/>
                    <a:pt x="13490" y="11478"/>
                  </a:cubicBezTo>
                  <a:cubicBezTo>
                    <a:pt x="13738" y="11478"/>
                    <a:pt x="13995" y="11450"/>
                    <a:pt x="14261" y="11392"/>
                  </a:cubicBezTo>
                  <a:cubicBezTo>
                    <a:pt x="15913" y="11036"/>
                    <a:pt x="16127" y="8988"/>
                    <a:pt x="17447" y="6809"/>
                  </a:cubicBezTo>
                  <a:cubicBezTo>
                    <a:pt x="18765" y="4631"/>
                    <a:pt x="20830" y="2848"/>
                    <a:pt x="20830" y="2848"/>
                  </a:cubicBezTo>
                  <a:cubicBezTo>
                    <a:pt x="20830" y="2848"/>
                    <a:pt x="25305" y="6042"/>
                    <a:pt x="27514" y="9025"/>
                  </a:cubicBezTo>
                  <a:cubicBezTo>
                    <a:pt x="29723" y="12007"/>
                    <a:pt x="27887" y="24717"/>
                    <a:pt x="28217" y="26442"/>
                  </a:cubicBezTo>
                  <a:cubicBezTo>
                    <a:pt x="28478" y="27816"/>
                    <a:pt x="29206" y="28764"/>
                    <a:pt x="30414" y="28764"/>
                  </a:cubicBezTo>
                  <a:cubicBezTo>
                    <a:pt x="30723" y="28764"/>
                    <a:pt x="31064" y="28701"/>
                    <a:pt x="31437" y="28568"/>
                  </a:cubicBezTo>
                  <a:lnTo>
                    <a:pt x="31437" y="28568"/>
                  </a:lnTo>
                  <a:cubicBezTo>
                    <a:pt x="28770" y="33827"/>
                    <a:pt x="24943" y="36184"/>
                    <a:pt x="20607" y="37179"/>
                  </a:cubicBezTo>
                  <a:cubicBezTo>
                    <a:pt x="26068" y="36384"/>
                    <a:pt x="28819" y="35132"/>
                    <a:pt x="32007" y="31808"/>
                  </a:cubicBezTo>
                  <a:cubicBezTo>
                    <a:pt x="35619" y="28041"/>
                    <a:pt x="35321" y="23460"/>
                    <a:pt x="35321" y="23460"/>
                  </a:cubicBezTo>
                  <a:lnTo>
                    <a:pt x="35321" y="23460"/>
                  </a:lnTo>
                  <a:cubicBezTo>
                    <a:pt x="35321" y="23460"/>
                    <a:pt x="36376" y="24510"/>
                    <a:pt x="38269" y="24510"/>
                  </a:cubicBezTo>
                  <a:cubicBezTo>
                    <a:pt x="38682" y="24510"/>
                    <a:pt x="39136" y="24460"/>
                    <a:pt x="39627" y="24338"/>
                  </a:cubicBezTo>
                  <a:cubicBezTo>
                    <a:pt x="42366" y="23658"/>
                    <a:pt x="43007" y="21562"/>
                    <a:pt x="42778" y="19789"/>
                  </a:cubicBezTo>
                  <a:cubicBezTo>
                    <a:pt x="42551" y="18017"/>
                    <a:pt x="41339" y="16139"/>
                    <a:pt x="39267" y="16008"/>
                  </a:cubicBezTo>
                  <a:cubicBezTo>
                    <a:pt x="39167" y="16002"/>
                    <a:pt x="39069" y="15999"/>
                    <a:pt x="38973" y="15999"/>
                  </a:cubicBezTo>
                  <a:cubicBezTo>
                    <a:pt x="37086" y="15999"/>
                    <a:pt x="36055" y="17155"/>
                    <a:pt x="36055" y="17155"/>
                  </a:cubicBezTo>
                  <a:cubicBezTo>
                    <a:pt x="36055" y="17155"/>
                    <a:pt x="34398" y="0"/>
                    <a:pt x="17199" y="0"/>
                  </a:cubicBezTo>
                  <a:close/>
                </a:path>
              </a:pathLst>
            </a:custGeom>
            <a:solidFill>
              <a:srgbClr val="EC8D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54" name="Google Shape;2268;p39">
              <a:extLst>
                <a:ext uri="{FF2B5EF4-FFF2-40B4-BE49-F238E27FC236}">
                  <a16:creationId xmlns:a16="http://schemas.microsoft.com/office/drawing/2014/main" id="{79845EC4-F746-CBFF-E9F7-2D0F57016892}"/>
                </a:ext>
              </a:extLst>
            </p:cNvPr>
            <p:cNvSpPr/>
            <p:nvPr/>
          </p:nvSpPr>
          <p:spPr>
            <a:xfrm flipH="1">
              <a:off x="8931697" y="2745900"/>
              <a:ext cx="132178" cy="112128"/>
            </a:xfrm>
            <a:custGeom>
              <a:avLst/>
              <a:gdLst/>
              <a:ahLst/>
              <a:cxnLst/>
              <a:rect l="l" t="t" r="r" b="b"/>
              <a:pathLst>
                <a:path w="3750" h="3214" extrusionOk="0">
                  <a:moveTo>
                    <a:pt x="1440" y="0"/>
                  </a:moveTo>
                  <a:cubicBezTo>
                    <a:pt x="1283" y="0"/>
                    <a:pt x="1132" y="19"/>
                    <a:pt x="994" y="49"/>
                  </a:cubicBezTo>
                  <a:cubicBezTo>
                    <a:pt x="485" y="157"/>
                    <a:pt x="111" y="409"/>
                    <a:pt x="114" y="409"/>
                  </a:cubicBezTo>
                  <a:cubicBezTo>
                    <a:pt x="23" y="468"/>
                    <a:pt x="1" y="588"/>
                    <a:pt x="59" y="677"/>
                  </a:cubicBezTo>
                  <a:cubicBezTo>
                    <a:pt x="96" y="733"/>
                    <a:pt x="157" y="763"/>
                    <a:pt x="219" y="763"/>
                  </a:cubicBezTo>
                  <a:cubicBezTo>
                    <a:pt x="256" y="763"/>
                    <a:pt x="293" y="753"/>
                    <a:pt x="327" y="732"/>
                  </a:cubicBezTo>
                  <a:cubicBezTo>
                    <a:pt x="327" y="732"/>
                    <a:pt x="650" y="520"/>
                    <a:pt x="1077" y="428"/>
                  </a:cubicBezTo>
                  <a:cubicBezTo>
                    <a:pt x="1202" y="402"/>
                    <a:pt x="1333" y="384"/>
                    <a:pt x="1466" y="384"/>
                  </a:cubicBezTo>
                  <a:cubicBezTo>
                    <a:pt x="1790" y="384"/>
                    <a:pt x="2128" y="488"/>
                    <a:pt x="2430" y="821"/>
                  </a:cubicBezTo>
                  <a:cubicBezTo>
                    <a:pt x="3311" y="1786"/>
                    <a:pt x="2827" y="2947"/>
                    <a:pt x="2827" y="2947"/>
                  </a:cubicBezTo>
                  <a:lnTo>
                    <a:pt x="2827" y="2948"/>
                  </a:lnTo>
                  <a:cubicBezTo>
                    <a:pt x="2787" y="3048"/>
                    <a:pt x="2837" y="3161"/>
                    <a:pt x="2935" y="3201"/>
                  </a:cubicBezTo>
                  <a:cubicBezTo>
                    <a:pt x="2958" y="3209"/>
                    <a:pt x="2982" y="3214"/>
                    <a:pt x="3005" y="3214"/>
                  </a:cubicBezTo>
                  <a:cubicBezTo>
                    <a:pt x="3081" y="3214"/>
                    <a:pt x="3154" y="3168"/>
                    <a:pt x="3185" y="3092"/>
                  </a:cubicBezTo>
                  <a:cubicBezTo>
                    <a:pt x="3185" y="3092"/>
                    <a:pt x="3749" y="1692"/>
                    <a:pt x="2717" y="560"/>
                  </a:cubicBezTo>
                  <a:cubicBezTo>
                    <a:pt x="2330" y="136"/>
                    <a:pt x="1862" y="0"/>
                    <a:pt x="1440"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55" name="Google Shape;2269;p39">
              <a:extLst>
                <a:ext uri="{FF2B5EF4-FFF2-40B4-BE49-F238E27FC236}">
                  <a16:creationId xmlns:a16="http://schemas.microsoft.com/office/drawing/2014/main" id="{33292256-D1F8-FF89-5B52-4B9E20ED0CED}"/>
                </a:ext>
              </a:extLst>
            </p:cNvPr>
            <p:cNvSpPr/>
            <p:nvPr/>
          </p:nvSpPr>
          <p:spPr>
            <a:xfrm flipH="1">
              <a:off x="8969153" y="2763725"/>
              <a:ext cx="74422" cy="64027"/>
            </a:xfrm>
            <a:custGeom>
              <a:avLst/>
              <a:gdLst/>
              <a:ahLst/>
              <a:cxnLst/>
              <a:rect l="l" t="t" r="r" b="b"/>
              <a:pathLst>
                <a:path w="2186" h="1530" extrusionOk="0">
                  <a:moveTo>
                    <a:pt x="1530" y="0"/>
                  </a:moveTo>
                  <a:cubicBezTo>
                    <a:pt x="652" y="0"/>
                    <a:pt x="65" y="652"/>
                    <a:pt x="7" y="1321"/>
                  </a:cubicBezTo>
                  <a:cubicBezTo>
                    <a:pt x="0" y="1428"/>
                    <a:pt x="79" y="1522"/>
                    <a:pt x="186" y="1529"/>
                  </a:cubicBezTo>
                  <a:cubicBezTo>
                    <a:pt x="192" y="1529"/>
                    <a:pt x="197" y="1529"/>
                    <a:pt x="202" y="1529"/>
                  </a:cubicBezTo>
                  <a:cubicBezTo>
                    <a:pt x="301" y="1529"/>
                    <a:pt x="386" y="1454"/>
                    <a:pt x="395" y="1354"/>
                  </a:cubicBezTo>
                  <a:cubicBezTo>
                    <a:pt x="434" y="883"/>
                    <a:pt x="813" y="383"/>
                    <a:pt x="1503" y="383"/>
                  </a:cubicBezTo>
                  <a:cubicBezTo>
                    <a:pt x="1632" y="383"/>
                    <a:pt x="1772" y="401"/>
                    <a:pt x="1923" y="439"/>
                  </a:cubicBezTo>
                  <a:cubicBezTo>
                    <a:pt x="1939" y="443"/>
                    <a:pt x="1955" y="445"/>
                    <a:pt x="1970" y="445"/>
                  </a:cubicBezTo>
                  <a:cubicBezTo>
                    <a:pt x="2057" y="445"/>
                    <a:pt x="2136" y="388"/>
                    <a:pt x="2159" y="300"/>
                  </a:cubicBezTo>
                  <a:cubicBezTo>
                    <a:pt x="2186" y="195"/>
                    <a:pt x="2123" y="90"/>
                    <a:pt x="2019" y="64"/>
                  </a:cubicBezTo>
                  <a:cubicBezTo>
                    <a:pt x="1848" y="21"/>
                    <a:pt x="1685" y="0"/>
                    <a:pt x="1530"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56" name="Google Shape;2270;p39">
              <a:extLst>
                <a:ext uri="{FF2B5EF4-FFF2-40B4-BE49-F238E27FC236}">
                  <a16:creationId xmlns:a16="http://schemas.microsoft.com/office/drawing/2014/main" id="{93229512-A345-C8A9-5487-5D3A0BA3AC93}"/>
                </a:ext>
              </a:extLst>
            </p:cNvPr>
            <p:cNvSpPr/>
            <p:nvPr/>
          </p:nvSpPr>
          <p:spPr>
            <a:xfrm>
              <a:off x="7780582" y="2701468"/>
              <a:ext cx="424199" cy="655854"/>
            </a:xfrm>
            <a:custGeom>
              <a:avLst/>
              <a:gdLst/>
              <a:ahLst/>
              <a:cxnLst/>
              <a:rect l="l" t="t" r="r" b="b"/>
              <a:pathLst>
                <a:path w="13406" h="20727" extrusionOk="0">
                  <a:moveTo>
                    <a:pt x="866" y="0"/>
                  </a:moveTo>
                  <a:lnTo>
                    <a:pt x="866" y="0"/>
                  </a:lnTo>
                  <a:cubicBezTo>
                    <a:pt x="805" y="1605"/>
                    <a:pt x="739" y="3348"/>
                    <a:pt x="483" y="5068"/>
                  </a:cubicBezTo>
                  <a:cubicBezTo>
                    <a:pt x="78" y="7784"/>
                    <a:pt x="1" y="12014"/>
                    <a:pt x="2673" y="15652"/>
                  </a:cubicBezTo>
                  <a:cubicBezTo>
                    <a:pt x="4736" y="18459"/>
                    <a:pt x="8532" y="20364"/>
                    <a:pt x="13406" y="20726"/>
                  </a:cubicBezTo>
                  <a:cubicBezTo>
                    <a:pt x="12816" y="20611"/>
                    <a:pt x="11316" y="20305"/>
                    <a:pt x="10107" y="19951"/>
                  </a:cubicBezTo>
                  <a:cubicBezTo>
                    <a:pt x="8582" y="19504"/>
                    <a:pt x="6826" y="18672"/>
                    <a:pt x="4208" y="16337"/>
                  </a:cubicBezTo>
                  <a:cubicBezTo>
                    <a:pt x="529" y="13058"/>
                    <a:pt x="627" y="8333"/>
                    <a:pt x="729" y="6728"/>
                  </a:cubicBezTo>
                  <a:cubicBezTo>
                    <a:pt x="1047" y="3998"/>
                    <a:pt x="1346" y="2282"/>
                    <a:pt x="866" y="0"/>
                  </a:cubicBezTo>
                  <a:close/>
                </a:path>
              </a:pathLst>
            </a:custGeom>
            <a:solidFill>
              <a:srgbClr val="FFC3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57" name="Google Shape;2271;p39">
              <a:extLst>
                <a:ext uri="{FF2B5EF4-FFF2-40B4-BE49-F238E27FC236}">
                  <a16:creationId xmlns:a16="http://schemas.microsoft.com/office/drawing/2014/main" id="{FA17D8C2-E785-895C-F119-14C222E788EA}"/>
                </a:ext>
              </a:extLst>
            </p:cNvPr>
            <p:cNvSpPr/>
            <p:nvPr/>
          </p:nvSpPr>
          <p:spPr>
            <a:xfrm>
              <a:off x="7579563" y="2045126"/>
              <a:ext cx="1389612" cy="998479"/>
            </a:xfrm>
            <a:custGeom>
              <a:avLst/>
              <a:gdLst/>
              <a:ahLst/>
              <a:cxnLst/>
              <a:rect l="l" t="t" r="r" b="b"/>
              <a:pathLst>
                <a:path w="43916" h="31555" extrusionOk="0">
                  <a:moveTo>
                    <a:pt x="22557" y="0"/>
                  </a:moveTo>
                  <a:cubicBezTo>
                    <a:pt x="21014" y="0"/>
                    <a:pt x="19421" y="154"/>
                    <a:pt x="17803" y="506"/>
                  </a:cubicBezTo>
                  <a:cubicBezTo>
                    <a:pt x="8829" y="2457"/>
                    <a:pt x="3975" y="10402"/>
                    <a:pt x="1902" y="16767"/>
                  </a:cubicBezTo>
                  <a:cubicBezTo>
                    <a:pt x="0" y="22607"/>
                    <a:pt x="1093" y="25187"/>
                    <a:pt x="3644" y="25187"/>
                  </a:cubicBezTo>
                  <a:cubicBezTo>
                    <a:pt x="3873" y="25187"/>
                    <a:pt x="4113" y="25166"/>
                    <a:pt x="4365" y="25125"/>
                  </a:cubicBezTo>
                  <a:cubicBezTo>
                    <a:pt x="7417" y="24625"/>
                    <a:pt x="6083" y="18962"/>
                    <a:pt x="8845" y="14795"/>
                  </a:cubicBezTo>
                  <a:cubicBezTo>
                    <a:pt x="11608" y="10627"/>
                    <a:pt x="17389" y="7356"/>
                    <a:pt x="17389" y="7356"/>
                  </a:cubicBezTo>
                  <a:lnTo>
                    <a:pt x="17389" y="7356"/>
                  </a:lnTo>
                  <a:cubicBezTo>
                    <a:pt x="17389" y="7356"/>
                    <a:pt x="16663" y="8738"/>
                    <a:pt x="16342" y="10230"/>
                  </a:cubicBezTo>
                  <a:cubicBezTo>
                    <a:pt x="16020" y="11722"/>
                    <a:pt x="15714" y="13671"/>
                    <a:pt x="18381" y="14248"/>
                  </a:cubicBezTo>
                  <a:cubicBezTo>
                    <a:pt x="18745" y="14328"/>
                    <a:pt x="19051" y="14366"/>
                    <a:pt x="19311" y="14366"/>
                  </a:cubicBezTo>
                  <a:cubicBezTo>
                    <a:pt x="20954" y="14366"/>
                    <a:pt x="20789" y="12834"/>
                    <a:pt x="22287" y="10372"/>
                  </a:cubicBezTo>
                  <a:cubicBezTo>
                    <a:pt x="24022" y="7520"/>
                    <a:pt x="25632" y="6339"/>
                    <a:pt x="25632" y="6339"/>
                  </a:cubicBezTo>
                  <a:cubicBezTo>
                    <a:pt x="25632" y="6339"/>
                    <a:pt x="32100" y="10281"/>
                    <a:pt x="33219" y="15175"/>
                  </a:cubicBezTo>
                  <a:cubicBezTo>
                    <a:pt x="34335" y="20069"/>
                    <a:pt x="34247" y="23910"/>
                    <a:pt x="34227" y="26562"/>
                  </a:cubicBezTo>
                  <a:cubicBezTo>
                    <a:pt x="34210" y="28987"/>
                    <a:pt x="34052" y="31554"/>
                    <a:pt x="36418" y="31554"/>
                  </a:cubicBezTo>
                  <a:cubicBezTo>
                    <a:pt x="36639" y="31554"/>
                    <a:pt x="36883" y="31532"/>
                    <a:pt x="37151" y="31484"/>
                  </a:cubicBezTo>
                  <a:cubicBezTo>
                    <a:pt x="40278" y="30934"/>
                    <a:pt x="39737" y="25982"/>
                    <a:pt x="39737" y="25981"/>
                  </a:cubicBezTo>
                  <a:lnTo>
                    <a:pt x="39737" y="25981"/>
                  </a:lnTo>
                  <a:cubicBezTo>
                    <a:pt x="39737" y="25981"/>
                    <a:pt x="39962" y="26739"/>
                    <a:pt x="40816" y="26739"/>
                  </a:cubicBezTo>
                  <a:cubicBezTo>
                    <a:pt x="40993" y="26739"/>
                    <a:pt x="41196" y="26707"/>
                    <a:pt x="41430" y="26629"/>
                  </a:cubicBezTo>
                  <a:cubicBezTo>
                    <a:pt x="42795" y="26173"/>
                    <a:pt x="43915" y="24228"/>
                    <a:pt x="43699" y="20180"/>
                  </a:cubicBezTo>
                  <a:cubicBezTo>
                    <a:pt x="43482" y="16134"/>
                    <a:pt x="41601" y="8404"/>
                    <a:pt x="38291" y="5540"/>
                  </a:cubicBezTo>
                  <a:cubicBezTo>
                    <a:pt x="35579" y="3191"/>
                    <a:pt x="29576" y="0"/>
                    <a:pt x="22557" y="0"/>
                  </a:cubicBezTo>
                  <a:close/>
                </a:path>
              </a:pathLst>
            </a:custGeom>
            <a:solidFill>
              <a:srgbClr val="F050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58" name="Google Shape;2272;p39">
              <a:extLst>
                <a:ext uri="{FF2B5EF4-FFF2-40B4-BE49-F238E27FC236}">
                  <a16:creationId xmlns:a16="http://schemas.microsoft.com/office/drawing/2014/main" id="{C283A6D9-3771-F827-4C6A-056534C47BEB}"/>
                </a:ext>
              </a:extLst>
            </p:cNvPr>
            <p:cNvSpPr/>
            <p:nvPr/>
          </p:nvSpPr>
          <p:spPr>
            <a:xfrm>
              <a:off x="7640283" y="2481622"/>
              <a:ext cx="89169" cy="177768"/>
            </a:xfrm>
            <a:custGeom>
              <a:avLst/>
              <a:gdLst/>
              <a:ahLst/>
              <a:cxnLst/>
              <a:rect l="l" t="t" r="r" b="b"/>
              <a:pathLst>
                <a:path w="2818" h="5618" extrusionOk="0">
                  <a:moveTo>
                    <a:pt x="2723" y="0"/>
                  </a:moveTo>
                  <a:cubicBezTo>
                    <a:pt x="2508" y="0"/>
                    <a:pt x="1958" y="481"/>
                    <a:pt x="1579" y="888"/>
                  </a:cubicBezTo>
                  <a:cubicBezTo>
                    <a:pt x="501" y="2496"/>
                    <a:pt x="0" y="4336"/>
                    <a:pt x="42" y="4931"/>
                  </a:cubicBezTo>
                  <a:cubicBezTo>
                    <a:pt x="73" y="5372"/>
                    <a:pt x="450" y="5617"/>
                    <a:pt x="808" y="5617"/>
                  </a:cubicBezTo>
                  <a:cubicBezTo>
                    <a:pt x="934" y="5617"/>
                    <a:pt x="1058" y="5587"/>
                    <a:pt x="1163" y="5525"/>
                  </a:cubicBezTo>
                  <a:cubicBezTo>
                    <a:pt x="1567" y="5286"/>
                    <a:pt x="1676" y="3542"/>
                    <a:pt x="2140" y="2107"/>
                  </a:cubicBezTo>
                  <a:cubicBezTo>
                    <a:pt x="2604" y="675"/>
                    <a:pt x="2790" y="540"/>
                    <a:pt x="2813" y="130"/>
                  </a:cubicBezTo>
                  <a:cubicBezTo>
                    <a:pt x="2818" y="39"/>
                    <a:pt x="2784" y="0"/>
                    <a:pt x="2723"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59" name="Google Shape;2273;p39">
              <a:extLst>
                <a:ext uri="{FF2B5EF4-FFF2-40B4-BE49-F238E27FC236}">
                  <a16:creationId xmlns:a16="http://schemas.microsoft.com/office/drawing/2014/main" id="{A4C2B05F-6546-21BD-FEC0-7ACA1B9867FC}"/>
                </a:ext>
              </a:extLst>
            </p:cNvPr>
            <p:cNvSpPr/>
            <p:nvPr/>
          </p:nvSpPr>
          <p:spPr>
            <a:xfrm>
              <a:off x="8604118" y="2403278"/>
              <a:ext cx="127677" cy="312122"/>
            </a:xfrm>
            <a:custGeom>
              <a:avLst/>
              <a:gdLst/>
              <a:ahLst/>
              <a:cxnLst/>
              <a:rect l="l" t="t" r="r" b="b"/>
              <a:pathLst>
                <a:path w="4035" h="9864" extrusionOk="0">
                  <a:moveTo>
                    <a:pt x="226" y="0"/>
                  </a:moveTo>
                  <a:cubicBezTo>
                    <a:pt x="10" y="0"/>
                    <a:pt x="0" y="257"/>
                    <a:pt x="247" y="615"/>
                  </a:cubicBezTo>
                  <a:cubicBezTo>
                    <a:pt x="1477" y="2665"/>
                    <a:pt x="2161" y="6962"/>
                    <a:pt x="2214" y="8618"/>
                  </a:cubicBezTo>
                  <a:cubicBezTo>
                    <a:pt x="2243" y="9469"/>
                    <a:pt x="2589" y="9864"/>
                    <a:pt x="2953" y="9864"/>
                  </a:cubicBezTo>
                  <a:cubicBezTo>
                    <a:pt x="3297" y="9864"/>
                    <a:pt x="3657" y="9512"/>
                    <a:pt x="3780" y="8858"/>
                  </a:cubicBezTo>
                  <a:cubicBezTo>
                    <a:pt x="4034" y="7511"/>
                    <a:pt x="2852" y="3891"/>
                    <a:pt x="2075" y="2452"/>
                  </a:cubicBezTo>
                  <a:cubicBezTo>
                    <a:pt x="1300" y="1016"/>
                    <a:pt x="1205" y="552"/>
                    <a:pt x="638" y="171"/>
                  </a:cubicBezTo>
                  <a:cubicBezTo>
                    <a:pt x="462" y="52"/>
                    <a:pt x="323" y="0"/>
                    <a:pt x="226"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60" name="Google Shape;2274;p39">
              <a:extLst>
                <a:ext uri="{FF2B5EF4-FFF2-40B4-BE49-F238E27FC236}">
                  <a16:creationId xmlns:a16="http://schemas.microsoft.com/office/drawing/2014/main" id="{376C27F1-47D2-7543-EEE0-EA3C5D9AE2A2}"/>
                </a:ext>
              </a:extLst>
            </p:cNvPr>
            <p:cNvSpPr/>
            <p:nvPr/>
          </p:nvSpPr>
          <p:spPr>
            <a:xfrm>
              <a:off x="8672495" y="2740039"/>
              <a:ext cx="56134" cy="153941"/>
            </a:xfrm>
            <a:custGeom>
              <a:avLst/>
              <a:gdLst/>
              <a:ahLst/>
              <a:cxnLst/>
              <a:rect l="l" t="t" r="r" b="b"/>
              <a:pathLst>
                <a:path w="1774" h="4865" extrusionOk="0">
                  <a:moveTo>
                    <a:pt x="744" y="1"/>
                  </a:moveTo>
                  <a:cubicBezTo>
                    <a:pt x="492" y="1"/>
                    <a:pt x="263" y="186"/>
                    <a:pt x="243" y="502"/>
                  </a:cubicBezTo>
                  <a:cubicBezTo>
                    <a:pt x="338" y="1780"/>
                    <a:pt x="241" y="2609"/>
                    <a:pt x="101" y="3640"/>
                  </a:cubicBezTo>
                  <a:cubicBezTo>
                    <a:pt x="1" y="4388"/>
                    <a:pt x="133" y="4864"/>
                    <a:pt x="501" y="4864"/>
                  </a:cubicBezTo>
                  <a:cubicBezTo>
                    <a:pt x="641" y="4864"/>
                    <a:pt x="814" y="4796"/>
                    <a:pt x="1021" y="4648"/>
                  </a:cubicBezTo>
                  <a:cubicBezTo>
                    <a:pt x="1774" y="4111"/>
                    <a:pt x="1581" y="1648"/>
                    <a:pt x="1401" y="702"/>
                  </a:cubicBezTo>
                  <a:cubicBezTo>
                    <a:pt x="1309" y="213"/>
                    <a:pt x="1014" y="1"/>
                    <a:pt x="744"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61" name="Google Shape;2275;p39">
              <a:extLst>
                <a:ext uri="{FF2B5EF4-FFF2-40B4-BE49-F238E27FC236}">
                  <a16:creationId xmlns:a16="http://schemas.microsoft.com/office/drawing/2014/main" id="{3068E795-52F7-6CD0-AC56-90D30B221791}"/>
                </a:ext>
              </a:extLst>
            </p:cNvPr>
            <p:cNvSpPr/>
            <p:nvPr/>
          </p:nvSpPr>
          <p:spPr>
            <a:xfrm>
              <a:off x="7588992" y="2160681"/>
              <a:ext cx="1380119" cy="882889"/>
            </a:xfrm>
            <a:custGeom>
              <a:avLst/>
              <a:gdLst/>
              <a:ahLst/>
              <a:cxnLst/>
              <a:rect l="l" t="t" r="r" b="b"/>
              <a:pathLst>
                <a:path w="43616" h="27902" extrusionOk="0">
                  <a:moveTo>
                    <a:pt x="28164" y="1"/>
                  </a:moveTo>
                  <a:cubicBezTo>
                    <a:pt x="27987" y="1"/>
                    <a:pt x="27124" y="50"/>
                    <a:pt x="25415" y="894"/>
                  </a:cubicBezTo>
                  <a:cubicBezTo>
                    <a:pt x="23484" y="1848"/>
                    <a:pt x="20672" y="5066"/>
                    <a:pt x="18553" y="7878"/>
                  </a:cubicBezTo>
                  <a:cubicBezTo>
                    <a:pt x="17875" y="8777"/>
                    <a:pt x="17281" y="9104"/>
                    <a:pt x="16787" y="9104"/>
                  </a:cubicBezTo>
                  <a:cubicBezTo>
                    <a:pt x="16437" y="9104"/>
                    <a:pt x="16136" y="8940"/>
                    <a:pt x="15891" y="8701"/>
                  </a:cubicBezTo>
                  <a:lnTo>
                    <a:pt x="15891" y="8701"/>
                  </a:lnTo>
                  <a:cubicBezTo>
                    <a:pt x="16050" y="9544"/>
                    <a:pt x="16615" y="10279"/>
                    <a:pt x="18085" y="10596"/>
                  </a:cubicBezTo>
                  <a:cubicBezTo>
                    <a:pt x="18449" y="10675"/>
                    <a:pt x="18754" y="10714"/>
                    <a:pt x="19014" y="10714"/>
                  </a:cubicBezTo>
                  <a:cubicBezTo>
                    <a:pt x="20657" y="10714"/>
                    <a:pt x="20491" y="9182"/>
                    <a:pt x="21990" y="6720"/>
                  </a:cubicBezTo>
                  <a:cubicBezTo>
                    <a:pt x="23726" y="3868"/>
                    <a:pt x="25335" y="2686"/>
                    <a:pt x="25335" y="2686"/>
                  </a:cubicBezTo>
                  <a:cubicBezTo>
                    <a:pt x="25335" y="2686"/>
                    <a:pt x="25384" y="2718"/>
                    <a:pt x="25393" y="2723"/>
                  </a:cubicBezTo>
                  <a:cubicBezTo>
                    <a:pt x="25739" y="2015"/>
                    <a:pt x="28198" y="2"/>
                    <a:pt x="28198" y="2"/>
                  </a:cubicBezTo>
                  <a:cubicBezTo>
                    <a:pt x="28198" y="2"/>
                    <a:pt x="28187" y="1"/>
                    <a:pt x="28164" y="1"/>
                  </a:cubicBezTo>
                  <a:close/>
                  <a:moveTo>
                    <a:pt x="15842" y="3465"/>
                  </a:moveTo>
                  <a:cubicBezTo>
                    <a:pt x="15822" y="3465"/>
                    <a:pt x="15803" y="3465"/>
                    <a:pt x="15784" y="3465"/>
                  </a:cubicBezTo>
                  <a:cubicBezTo>
                    <a:pt x="15037" y="3476"/>
                    <a:pt x="14009" y="3686"/>
                    <a:pt x="12883" y="4488"/>
                  </a:cubicBezTo>
                  <a:cubicBezTo>
                    <a:pt x="10631" y="6094"/>
                    <a:pt x="8198" y="8655"/>
                    <a:pt x="7114" y="10928"/>
                  </a:cubicBezTo>
                  <a:cubicBezTo>
                    <a:pt x="6027" y="13202"/>
                    <a:pt x="5506" y="17844"/>
                    <a:pt x="3895" y="18020"/>
                  </a:cubicBezTo>
                  <a:cubicBezTo>
                    <a:pt x="3828" y="18027"/>
                    <a:pt x="3762" y="18031"/>
                    <a:pt x="3696" y="18031"/>
                  </a:cubicBezTo>
                  <a:cubicBezTo>
                    <a:pt x="2417" y="18031"/>
                    <a:pt x="1364" y="16677"/>
                    <a:pt x="1032" y="15147"/>
                  </a:cubicBezTo>
                  <a:lnTo>
                    <a:pt x="1032" y="15147"/>
                  </a:lnTo>
                  <a:cubicBezTo>
                    <a:pt x="0" y="19557"/>
                    <a:pt x="1115" y="21535"/>
                    <a:pt x="3348" y="21535"/>
                  </a:cubicBezTo>
                  <a:cubicBezTo>
                    <a:pt x="3576" y="21535"/>
                    <a:pt x="3816" y="21514"/>
                    <a:pt x="4067" y="21473"/>
                  </a:cubicBezTo>
                  <a:cubicBezTo>
                    <a:pt x="7119" y="20974"/>
                    <a:pt x="5785" y="15312"/>
                    <a:pt x="8547" y="11144"/>
                  </a:cubicBezTo>
                  <a:cubicBezTo>
                    <a:pt x="10988" y="7459"/>
                    <a:pt x="15772" y="4486"/>
                    <a:pt x="16854" y="3843"/>
                  </a:cubicBezTo>
                  <a:cubicBezTo>
                    <a:pt x="16903" y="3777"/>
                    <a:pt x="16996" y="3648"/>
                    <a:pt x="16996" y="3648"/>
                  </a:cubicBezTo>
                  <a:cubicBezTo>
                    <a:pt x="16996" y="3648"/>
                    <a:pt x="16554" y="3465"/>
                    <a:pt x="15842" y="3465"/>
                  </a:cubicBezTo>
                  <a:close/>
                  <a:moveTo>
                    <a:pt x="37360" y="1371"/>
                  </a:moveTo>
                  <a:cubicBezTo>
                    <a:pt x="37849" y="1960"/>
                    <a:pt x="38303" y="2595"/>
                    <a:pt x="38694" y="3284"/>
                  </a:cubicBezTo>
                  <a:cubicBezTo>
                    <a:pt x="41503" y="8220"/>
                    <a:pt x="42469" y="16739"/>
                    <a:pt x="41987" y="19499"/>
                  </a:cubicBezTo>
                  <a:cubicBezTo>
                    <a:pt x="41730" y="20967"/>
                    <a:pt x="41038" y="21462"/>
                    <a:pt x="40426" y="21462"/>
                  </a:cubicBezTo>
                  <a:cubicBezTo>
                    <a:pt x="39887" y="21462"/>
                    <a:pt x="39411" y="21080"/>
                    <a:pt x="39347" y="20639"/>
                  </a:cubicBezTo>
                  <a:cubicBezTo>
                    <a:pt x="39210" y="19699"/>
                    <a:pt x="38047" y="12770"/>
                    <a:pt x="38046" y="12768"/>
                  </a:cubicBezTo>
                  <a:lnTo>
                    <a:pt x="38046" y="12768"/>
                  </a:lnTo>
                  <a:cubicBezTo>
                    <a:pt x="38046" y="12770"/>
                    <a:pt x="38709" y="18478"/>
                    <a:pt x="38046" y="23196"/>
                  </a:cubicBezTo>
                  <a:cubicBezTo>
                    <a:pt x="38046" y="23196"/>
                    <a:pt x="37104" y="25953"/>
                    <a:pt x="35284" y="25953"/>
                  </a:cubicBezTo>
                  <a:cubicBezTo>
                    <a:pt x="34893" y="25953"/>
                    <a:pt x="34460" y="25825"/>
                    <a:pt x="33988" y="25515"/>
                  </a:cubicBezTo>
                  <a:lnTo>
                    <a:pt x="33988" y="25515"/>
                  </a:lnTo>
                  <a:cubicBezTo>
                    <a:pt x="34140" y="26878"/>
                    <a:pt x="34627" y="27902"/>
                    <a:pt x="36122" y="27902"/>
                  </a:cubicBezTo>
                  <a:cubicBezTo>
                    <a:pt x="36342" y="27902"/>
                    <a:pt x="36585" y="27879"/>
                    <a:pt x="36852" y="27832"/>
                  </a:cubicBezTo>
                  <a:cubicBezTo>
                    <a:pt x="39980" y="27282"/>
                    <a:pt x="39438" y="22329"/>
                    <a:pt x="39438" y="22328"/>
                  </a:cubicBezTo>
                  <a:lnTo>
                    <a:pt x="39438" y="22328"/>
                  </a:lnTo>
                  <a:cubicBezTo>
                    <a:pt x="39438" y="22328"/>
                    <a:pt x="39663" y="23087"/>
                    <a:pt x="40518" y="23087"/>
                  </a:cubicBezTo>
                  <a:cubicBezTo>
                    <a:pt x="40694" y="23087"/>
                    <a:pt x="40897" y="23055"/>
                    <a:pt x="41130" y="22977"/>
                  </a:cubicBezTo>
                  <a:cubicBezTo>
                    <a:pt x="42495" y="22521"/>
                    <a:pt x="43615" y="20576"/>
                    <a:pt x="43400" y="16528"/>
                  </a:cubicBezTo>
                  <a:cubicBezTo>
                    <a:pt x="43183" y="12482"/>
                    <a:pt x="41302" y="4752"/>
                    <a:pt x="37992" y="1889"/>
                  </a:cubicBezTo>
                  <a:cubicBezTo>
                    <a:pt x="37799" y="1721"/>
                    <a:pt x="37587" y="1546"/>
                    <a:pt x="37360" y="1371"/>
                  </a:cubicBezTo>
                  <a:close/>
                </a:path>
              </a:pathLst>
            </a:custGeom>
            <a:solidFill>
              <a:srgbClr val="F050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62" name="Google Shape;2276;p39">
              <a:extLst>
                <a:ext uri="{FF2B5EF4-FFF2-40B4-BE49-F238E27FC236}">
                  <a16:creationId xmlns:a16="http://schemas.microsoft.com/office/drawing/2014/main" id="{8D4F5ADC-C177-5264-2352-BDC7FA43DFDD}"/>
                </a:ext>
              </a:extLst>
            </p:cNvPr>
            <p:cNvSpPr/>
            <p:nvPr/>
          </p:nvSpPr>
          <p:spPr>
            <a:xfrm>
              <a:off x="8103073" y="2190614"/>
              <a:ext cx="112046" cy="237635"/>
            </a:xfrm>
            <a:custGeom>
              <a:avLst/>
              <a:gdLst/>
              <a:ahLst/>
              <a:cxnLst/>
              <a:rect l="l" t="t" r="r" b="b"/>
              <a:pathLst>
                <a:path w="3541" h="7510" extrusionOk="0">
                  <a:moveTo>
                    <a:pt x="3250" y="0"/>
                  </a:moveTo>
                  <a:cubicBezTo>
                    <a:pt x="2986" y="0"/>
                    <a:pt x="2535" y="312"/>
                    <a:pt x="2208" y="845"/>
                  </a:cubicBezTo>
                  <a:cubicBezTo>
                    <a:pt x="1133" y="2863"/>
                    <a:pt x="252" y="5094"/>
                    <a:pt x="98" y="6362"/>
                  </a:cubicBezTo>
                  <a:cubicBezTo>
                    <a:pt x="1" y="7157"/>
                    <a:pt x="208" y="7509"/>
                    <a:pt x="451" y="7509"/>
                  </a:cubicBezTo>
                  <a:cubicBezTo>
                    <a:pt x="596" y="7509"/>
                    <a:pt x="754" y="7384"/>
                    <a:pt x="868" y="7153"/>
                  </a:cubicBezTo>
                  <a:cubicBezTo>
                    <a:pt x="1172" y="6533"/>
                    <a:pt x="1519" y="4552"/>
                    <a:pt x="2076" y="3348"/>
                  </a:cubicBezTo>
                  <a:cubicBezTo>
                    <a:pt x="2632" y="2144"/>
                    <a:pt x="3075" y="1460"/>
                    <a:pt x="3401" y="558"/>
                  </a:cubicBezTo>
                  <a:cubicBezTo>
                    <a:pt x="3540" y="174"/>
                    <a:pt x="3447" y="0"/>
                    <a:pt x="3250"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63" name="Google Shape;2277;p39">
              <a:extLst>
                <a:ext uri="{FF2B5EF4-FFF2-40B4-BE49-F238E27FC236}">
                  <a16:creationId xmlns:a16="http://schemas.microsoft.com/office/drawing/2014/main" id="{A0797B6B-BDA6-6FBC-CCB0-5727A917FEE3}"/>
                </a:ext>
              </a:extLst>
            </p:cNvPr>
            <p:cNvSpPr/>
            <p:nvPr/>
          </p:nvSpPr>
          <p:spPr>
            <a:xfrm>
              <a:off x="8202934" y="2139039"/>
              <a:ext cx="48318" cy="46704"/>
            </a:xfrm>
            <a:custGeom>
              <a:avLst/>
              <a:gdLst/>
              <a:ahLst/>
              <a:cxnLst/>
              <a:rect l="l" t="t" r="r" b="b"/>
              <a:pathLst>
                <a:path w="1527" h="1476" extrusionOk="0">
                  <a:moveTo>
                    <a:pt x="1159" y="1"/>
                  </a:moveTo>
                  <a:cubicBezTo>
                    <a:pt x="995" y="1"/>
                    <a:pt x="766" y="136"/>
                    <a:pt x="521" y="474"/>
                  </a:cubicBezTo>
                  <a:cubicBezTo>
                    <a:pt x="73" y="972"/>
                    <a:pt x="1" y="1463"/>
                    <a:pt x="336" y="1473"/>
                  </a:cubicBezTo>
                  <a:cubicBezTo>
                    <a:pt x="382" y="1474"/>
                    <a:pt x="424" y="1476"/>
                    <a:pt x="462" y="1476"/>
                  </a:cubicBezTo>
                  <a:cubicBezTo>
                    <a:pt x="701" y="1476"/>
                    <a:pt x="818" y="1412"/>
                    <a:pt x="1229" y="809"/>
                  </a:cubicBezTo>
                  <a:cubicBezTo>
                    <a:pt x="1526" y="371"/>
                    <a:pt x="1431" y="1"/>
                    <a:pt x="1159"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64" name="Google Shape;2278;p39">
              <a:extLst>
                <a:ext uri="{FF2B5EF4-FFF2-40B4-BE49-F238E27FC236}">
                  <a16:creationId xmlns:a16="http://schemas.microsoft.com/office/drawing/2014/main" id="{2E59F817-E204-AA64-5C2F-94C61B9FD367}"/>
                </a:ext>
              </a:extLst>
            </p:cNvPr>
            <p:cNvSpPr/>
            <p:nvPr/>
          </p:nvSpPr>
          <p:spPr>
            <a:xfrm>
              <a:off x="8538208" y="2326547"/>
              <a:ext cx="94579" cy="66734"/>
            </a:xfrm>
            <a:custGeom>
              <a:avLst/>
              <a:gdLst/>
              <a:ahLst/>
              <a:cxnLst/>
              <a:rect l="l" t="t" r="r" b="b"/>
              <a:pathLst>
                <a:path w="2989" h="2109" extrusionOk="0">
                  <a:moveTo>
                    <a:pt x="785" y="0"/>
                  </a:moveTo>
                  <a:cubicBezTo>
                    <a:pt x="259" y="0"/>
                    <a:pt x="0" y="378"/>
                    <a:pt x="394" y="811"/>
                  </a:cubicBezTo>
                  <a:cubicBezTo>
                    <a:pt x="1383" y="1775"/>
                    <a:pt x="1649" y="2059"/>
                    <a:pt x="2003" y="2101"/>
                  </a:cubicBezTo>
                  <a:cubicBezTo>
                    <a:pt x="2040" y="2106"/>
                    <a:pt x="2081" y="2108"/>
                    <a:pt x="2124" y="2108"/>
                  </a:cubicBezTo>
                  <a:cubicBezTo>
                    <a:pt x="2489" y="2108"/>
                    <a:pt x="2988" y="1930"/>
                    <a:pt x="2440" y="1354"/>
                  </a:cubicBezTo>
                  <a:cubicBezTo>
                    <a:pt x="1827" y="711"/>
                    <a:pt x="1604" y="109"/>
                    <a:pt x="962" y="13"/>
                  </a:cubicBezTo>
                  <a:cubicBezTo>
                    <a:pt x="900" y="4"/>
                    <a:pt x="841" y="0"/>
                    <a:pt x="785"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65" name="Google Shape;2279;p39">
              <a:extLst>
                <a:ext uri="{FF2B5EF4-FFF2-40B4-BE49-F238E27FC236}">
                  <a16:creationId xmlns:a16="http://schemas.microsoft.com/office/drawing/2014/main" id="{4FBF4BA5-0930-6AA6-6F58-52FB1EDA5430}"/>
                </a:ext>
              </a:extLst>
            </p:cNvPr>
            <p:cNvSpPr/>
            <p:nvPr/>
          </p:nvSpPr>
          <p:spPr>
            <a:xfrm>
              <a:off x="8839120" y="2684065"/>
              <a:ext cx="40186" cy="112141"/>
            </a:xfrm>
            <a:custGeom>
              <a:avLst/>
              <a:gdLst/>
              <a:ahLst/>
              <a:cxnLst/>
              <a:rect l="l" t="t" r="r" b="b"/>
              <a:pathLst>
                <a:path w="1270" h="3544" extrusionOk="0">
                  <a:moveTo>
                    <a:pt x="409" y="0"/>
                  </a:moveTo>
                  <a:cubicBezTo>
                    <a:pt x="176" y="0"/>
                    <a:pt x="0" y="256"/>
                    <a:pt x="154" y="827"/>
                  </a:cubicBezTo>
                  <a:cubicBezTo>
                    <a:pt x="321" y="1578"/>
                    <a:pt x="434" y="2803"/>
                    <a:pt x="397" y="3226"/>
                  </a:cubicBezTo>
                  <a:cubicBezTo>
                    <a:pt x="378" y="3434"/>
                    <a:pt x="540" y="3543"/>
                    <a:pt x="721" y="3543"/>
                  </a:cubicBezTo>
                  <a:cubicBezTo>
                    <a:pt x="907" y="3543"/>
                    <a:pt x="1114" y="3428"/>
                    <a:pt x="1166" y="3185"/>
                  </a:cubicBezTo>
                  <a:cubicBezTo>
                    <a:pt x="1270" y="2704"/>
                    <a:pt x="1200" y="1039"/>
                    <a:pt x="916" y="416"/>
                  </a:cubicBezTo>
                  <a:cubicBezTo>
                    <a:pt x="794" y="147"/>
                    <a:pt x="585" y="0"/>
                    <a:pt x="409"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66" name="Google Shape;2280;p39">
              <a:extLst>
                <a:ext uri="{FF2B5EF4-FFF2-40B4-BE49-F238E27FC236}">
                  <a16:creationId xmlns:a16="http://schemas.microsoft.com/office/drawing/2014/main" id="{06AEA4E2-A7D8-784E-030C-5FE8069CC0D5}"/>
                </a:ext>
              </a:extLst>
            </p:cNvPr>
            <p:cNvSpPr/>
            <p:nvPr/>
          </p:nvSpPr>
          <p:spPr>
            <a:xfrm>
              <a:off x="8818806" y="2602082"/>
              <a:ext cx="47559" cy="69171"/>
            </a:xfrm>
            <a:custGeom>
              <a:avLst/>
              <a:gdLst/>
              <a:ahLst/>
              <a:cxnLst/>
              <a:rect l="l" t="t" r="r" b="b"/>
              <a:pathLst>
                <a:path w="1503" h="2186" extrusionOk="0">
                  <a:moveTo>
                    <a:pt x="507" y="1"/>
                  </a:moveTo>
                  <a:cubicBezTo>
                    <a:pt x="213" y="1"/>
                    <a:pt x="0" y="592"/>
                    <a:pt x="148" y="1337"/>
                  </a:cubicBezTo>
                  <a:cubicBezTo>
                    <a:pt x="372" y="1910"/>
                    <a:pt x="639" y="2185"/>
                    <a:pt x="871" y="2185"/>
                  </a:cubicBezTo>
                  <a:cubicBezTo>
                    <a:pt x="972" y="2185"/>
                    <a:pt x="1067" y="2133"/>
                    <a:pt x="1149" y="2031"/>
                  </a:cubicBezTo>
                  <a:cubicBezTo>
                    <a:pt x="1418" y="1692"/>
                    <a:pt x="1502" y="1990"/>
                    <a:pt x="1043" y="679"/>
                  </a:cubicBezTo>
                  <a:cubicBezTo>
                    <a:pt x="874" y="199"/>
                    <a:pt x="677" y="1"/>
                    <a:pt x="507"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67" name="Google Shape;2281;p39">
              <a:extLst>
                <a:ext uri="{FF2B5EF4-FFF2-40B4-BE49-F238E27FC236}">
                  <a16:creationId xmlns:a16="http://schemas.microsoft.com/office/drawing/2014/main" id="{B3F52856-21C5-D800-4C54-484682C9D367}"/>
                </a:ext>
              </a:extLst>
            </p:cNvPr>
            <p:cNvSpPr/>
            <p:nvPr/>
          </p:nvSpPr>
          <p:spPr>
            <a:xfrm>
              <a:off x="7860825" y="2675269"/>
              <a:ext cx="226276" cy="234851"/>
            </a:xfrm>
            <a:custGeom>
              <a:avLst/>
              <a:gdLst/>
              <a:ahLst/>
              <a:cxnLst/>
              <a:rect l="l" t="t" r="r" b="b"/>
              <a:pathLst>
                <a:path w="7151" h="7422" extrusionOk="0">
                  <a:moveTo>
                    <a:pt x="3542" y="1"/>
                  </a:moveTo>
                  <a:cubicBezTo>
                    <a:pt x="1056" y="1"/>
                    <a:pt x="0" y="1866"/>
                    <a:pt x="0" y="4037"/>
                  </a:cubicBezTo>
                  <a:cubicBezTo>
                    <a:pt x="0" y="6208"/>
                    <a:pt x="1489" y="7421"/>
                    <a:pt x="3195" y="7421"/>
                  </a:cubicBezTo>
                  <a:cubicBezTo>
                    <a:pt x="3197" y="7421"/>
                    <a:pt x="3199" y="7421"/>
                    <a:pt x="3201" y="7421"/>
                  </a:cubicBezTo>
                  <a:cubicBezTo>
                    <a:pt x="4905" y="7421"/>
                    <a:pt x="6687" y="6619"/>
                    <a:pt x="6876" y="4496"/>
                  </a:cubicBezTo>
                  <a:cubicBezTo>
                    <a:pt x="7150" y="1422"/>
                    <a:pt x="6026" y="1"/>
                    <a:pt x="35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68" name="Google Shape;2282;p39">
              <a:extLst>
                <a:ext uri="{FF2B5EF4-FFF2-40B4-BE49-F238E27FC236}">
                  <a16:creationId xmlns:a16="http://schemas.microsoft.com/office/drawing/2014/main" id="{825EFD81-1D98-6C4E-F257-B3C26CFBAE6C}"/>
                </a:ext>
              </a:extLst>
            </p:cNvPr>
            <p:cNvSpPr/>
            <p:nvPr/>
          </p:nvSpPr>
          <p:spPr>
            <a:xfrm>
              <a:off x="8315990" y="2675269"/>
              <a:ext cx="268107" cy="234851"/>
            </a:xfrm>
            <a:custGeom>
              <a:avLst/>
              <a:gdLst/>
              <a:ahLst/>
              <a:cxnLst/>
              <a:rect l="l" t="t" r="r" b="b"/>
              <a:pathLst>
                <a:path w="8473" h="7422" extrusionOk="0">
                  <a:moveTo>
                    <a:pt x="4197" y="1"/>
                  </a:moveTo>
                  <a:cubicBezTo>
                    <a:pt x="1253" y="1"/>
                    <a:pt x="1" y="1866"/>
                    <a:pt x="1" y="4037"/>
                  </a:cubicBezTo>
                  <a:cubicBezTo>
                    <a:pt x="1" y="6208"/>
                    <a:pt x="1764" y="7421"/>
                    <a:pt x="3785" y="7421"/>
                  </a:cubicBezTo>
                  <a:cubicBezTo>
                    <a:pt x="3788" y="7421"/>
                    <a:pt x="3790" y="7421"/>
                    <a:pt x="3793" y="7421"/>
                  </a:cubicBezTo>
                  <a:cubicBezTo>
                    <a:pt x="5813" y="7421"/>
                    <a:pt x="7924" y="6619"/>
                    <a:pt x="8148" y="4496"/>
                  </a:cubicBezTo>
                  <a:cubicBezTo>
                    <a:pt x="8472" y="1422"/>
                    <a:pt x="7141" y="1"/>
                    <a:pt x="41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69" name="Google Shape;2283;p39">
              <a:extLst>
                <a:ext uri="{FF2B5EF4-FFF2-40B4-BE49-F238E27FC236}">
                  <a16:creationId xmlns:a16="http://schemas.microsoft.com/office/drawing/2014/main" id="{19DECF37-DF89-5B22-3863-8D5875BE3F18}"/>
                </a:ext>
              </a:extLst>
            </p:cNvPr>
            <p:cNvSpPr/>
            <p:nvPr/>
          </p:nvSpPr>
          <p:spPr>
            <a:xfrm>
              <a:off x="7853484" y="2690868"/>
              <a:ext cx="155206" cy="188399"/>
            </a:xfrm>
            <a:custGeom>
              <a:avLst/>
              <a:gdLst/>
              <a:ahLst/>
              <a:cxnLst/>
              <a:rect l="l" t="t" r="r" b="b"/>
              <a:pathLst>
                <a:path w="4905" h="5954" extrusionOk="0">
                  <a:moveTo>
                    <a:pt x="2551" y="1"/>
                  </a:moveTo>
                  <a:cubicBezTo>
                    <a:pt x="724" y="1"/>
                    <a:pt x="0" y="1375"/>
                    <a:pt x="69" y="3068"/>
                  </a:cubicBezTo>
                  <a:cubicBezTo>
                    <a:pt x="137" y="4736"/>
                    <a:pt x="625" y="5953"/>
                    <a:pt x="2290" y="5953"/>
                  </a:cubicBezTo>
                  <a:cubicBezTo>
                    <a:pt x="2314" y="5953"/>
                    <a:pt x="2339" y="5953"/>
                    <a:pt x="2364" y="5952"/>
                  </a:cubicBezTo>
                  <a:cubicBezTo>
                    <a:pt x="4089" y="5916"/>
                    <a:pt x="4904" y="4633"/>
                    <a:pt x="4889" y="2716"/>
                  </a:cubicBezTo>
                  <a:cubicBezTo>
                    <a:pt x="4874" y="798"/>
                    <a:pt x="3804" y="15"/>
                    <a:pt x="2551"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70" name="Google Shape;2284;p39">
              <a:extLst>
                <a:ext uri="{FF2B5EF4-FFF2-40B4-BE49-F238E27FC236}">
                  <a16:creationId xmlns:a16="http://schemas.microsoft.com/office/drawing/2014/main" id="{FEDF4E67-D953-8727-817A-8A08231F7CD8}"/>
                </a:ext>
              </a:extLst>
            </p:cNvPr>
            <p:cNvSpPr/>
            <p:nvPr/>
          </p:nvSpPr>
          <p:spPr>
            <a:xfrm>
              <a:off x="8312193" y="2691976"/>
              <a:ext cx="183210" cy="196880"/>
            </a:xfrm>
            <a:custGeom>
              <a:avLst/>
              <a:gdLst/>
              <a:ahLst/>
              <a:cxnLst/>
              <a:rect l="l" t="t" r="r" b="b"/>
              <a:pathLst>
                <a:path w="5790" h="6222" extrusionOk="0">
                  <a:moveTo>
                    <a:pt x="3012" y="1"/>
                  </a:moveTo>
                  <a:cubicBezTo>
                    <a:pt x="855" y="1"/>
                    <a:pt x="0" y="1436"/>
                    <a:pt x="82" y="3206"/>
                  </a:cubicBezTo>
                  <a:cubicBezTo>
                    <a:pt x="162" y="4951"/>
                    <a:pt x="737" y="6222"/>
                    <a:pt x="2703" y="6222"/>
                  </a:cubicBezTo>
                  <a:cubicBezTo>
                    <a:pt x="2732" y="6222"/>
                    <a:pt x="2761" y="6222"/>
                    <a:pt x="2791" y="6221"/>
                  </a:cubicBezTo>
                  <a:cubicBezTo>
                    <a:pt x="4828" y="6182"/>
                    <a:pt x="5789" y="4842"/>
                    <a:pt x="5772" y="2837"/>
                  </a:cubicBezTo>
                  <a:cubicBezTo>
                    <a:pt x="5752" y="834"/>
                    <a:pt x="4488" y="15"/>
                    <a:pt x="3012"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71" name="Google Shape;2285;p39">
              <a:extLst>
                <a:ext uri="{FF2B5EF4-FFF2-40B4-BE49-F238E27FC236}">
                  <a16:creationId xmlns:a16="http://schemas.microsoft.com/office/drawing/2014/main" id="{FC1C66C7-EF33-0F72-6D3F-3455AD6820C8}"/>
                </a:ext>
              </a:extLst>
            </p:cNvPr>
            <p:cNvSpPr/>
            <p:nvPr/>
          </p:nvSpPr>
          <p:spPr>
            <a:xfrm>
              <a:off x="8428127" y="2735135"/>
              <a:ext cx="71987" cy="87302"/>
            </a:xfrm>
            <a:custGeom>
              <a:avLst/>
              <a:gdLst/>
              <a:ahLst/>
              <a:cxnLst/>
              <a:rect l="l" t="t" r="r" b="b"/>
              <a:pathLst>
                <a:path w="2275" h="2759" extrusionOk="0">
                  <a:moveTo>
                    <a:pt x="1184" y="1"/>
                  </a:moveTo>
                  <a:cubicBezTo>
                    <a:pt x="336" y="1"/>
                    <a:pt x="0" y="637"/>
                    <a:pt x="33" y="1421"/>
                  </a:cubicBezTo>
                  <a:cubicBezTo>
                    <a:pt x="65" y="2194"/>
                    <a:pt x="291" y="2758"/>
                    <a:pt x="1064" y="2758"/>
                  </a:cubicBezTo>
                  <a:cubicBezTo>
                    <a:pt x="1075" y="2758"/>
                    <a:pt x="1086" y="2758"/>
                    <a:pt x="1098" y="2758"/>
                  </a:cubicBezTo>
                  <a:cubicBezTo>
                    <a:pt x="1897" y="2741"/>
                    <a:pt x="2275" y="2146"/>
                    <a:pt x="2268" y="1258"/>
                  </a:cubicBezTo>
                  <a:cubicBezTo>
                    <a:pt x="2259" y="370"/>
                    <a:pt x="1762" y="7"/>
                    <a:pt x="11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72" name="Google Shape;2286;p39">
              <a:extLst>
                <a:ext uri="{FF2B5EF4-FFF2-40B4-BE49-F238E27FC236}">
                  <a16:creationId xmlns:a16="http://schemas.microsoft.com/office/drawing/2014/main" id="{9E90706E-B658-EA75-B52F-0D3876A54E1F}"/>
                </a:ext>
              </a:extLst>
            </p:cNvPr>
            <p:cNvSpPr/>
            <p:nvPr/>
          </p:nvSpPr>
          <p:spPr>
            <a:xfrm>
              <a:off x="8077602" y="2804968"/>
              <a:ext cx="99959" cy="156092"/>
            </a:xfrm>
            <a:custGeom>
              <a:avLst/>
              <a:gdLst/>
              <a:ahLst/>
              <a:cxnLst/>
              <a:rect l="l" t="t" r="r" b="b"/>
              <a:pathLst>
                <a:path w="3159" h="4933" extrusionOk="0">
                  <a:moveTo>
                    <a:pt x="1713" y="0"/>
                  </a:moveTo>
                  <a:cubicBezTo>
                    <a:pt x="1711" y="0"/>
                    <a:pt x="1709" y="0"/>
                    <a:pt x="1707" y="0"/>
                  </a:cubicBezTo>
                  <a:cubicBezTo>
                    <a:pt x="1710" y="1"/>
                    <a:pt x="1710" y="1"/>
                    <a:pt x="1709" y="1"/>
                  </a:cubicBezTo>
                  <a:cubicBezTo>
                    <a:pt x="1613" y="4"/>
                    <a:pt x="1536" y="84"/>
                    <a:pt x="1539" y="180"/>
                  </a:cubicBezTo>
                  <a:lnTo>
                    <a:pt x="1539" y="182"/>
                  </a:lnTo>
                  <a:cubicBezTo>
                    <a:pt x="1546" y="550"/>
                    <a:pt x="1337" y="966"/>
                    <a:pt x="1066" y="1360"/>
                  </a:cubicBezTo>
                  <a:cubicBezTo>
                    <a:pt x="795" y="1754"/>
                    <a:pt x="474" y="2116"/>
                    <a:pt x="285" y="2419"/>
                  </a:cubicBezTo>
                  <a:cubicBezTo>
                    <a:pt x="74" y="2754"/>
                    <a:pt x="0" y="3252"/>
                    <a:pt x="130" y="3726"/>
                  </a:cubicBezTo>
                  <a:cubicBezTo>
                    <a:pt x="259" y="4201"/>
                    <a:pt x="621" y="4652"/>
                    <a:pt x="1261" y="4805"/>
                  </a:cubicBezTo>
                  <a:cubicBezTo>
                    <a:pt x="1653" y="4899"/>
                    <a:pt x="1975" y="4932"/>
                    <a:pt x="2232" y="4932"/>
                  </a:cubicBezTo>
                  <a:cubicBezTo>
                    <a:pt x="2371" y="4932"/>
                    <a:pt x="2492" y="4923"/>
                    <a:pt x="2594" y="4908"/>
                  </a:cubicBezTo>
                  <a:cubicBezTo>
                    <a:pt x="2885" y="4866"/>
                    <a:pt x="3046" y="4774"/>
                    <a:pt x="3046" y="4774"/>
                  </a:cubicBezTo>
                  <a:cubicBezTo>
                    <a:pt x="3129" y="4726"/>
                    <a:pt x="3158" y="4621"/>
                    <a:pt x="3111" y="4536"/>
                  </a:cubicBezTo>
                  <a:cubicBezTo>
                    <a:pt x="3111" y="4534"/>
                    <a:pt x="3108" y="4533"/>
                    <a:pt x="3107" y="4532"/>
                  </a:cubicBezTo>
                  <a:cubicBezTo>
                    <a:pt x="3074" y="4478"/>
                    <a:pt x="3017" y="4449"/>
                    <a:pt x="2958" y="4449"/>
                  </a:cubicBezTo>
                  <a:cubicBezTo>
                    <a:pt x="2927" y="4449"/>
                    <a:pt x="2896" y="4457"/>
                    <a:pt x="2868" y="4473"/>
                  </a:cubicBezTo>
                  <a:cubicBezTo>
                    <a:pt x="2867" y="4475"/>
                    <a:pt x="2867" y="4475"/>
                    <a:pt x="2865" y="4475"/>
                  </a:cubicBezTo>
                  <a:cubicBezTo>
                    <a:pt x="2865" y="4475"/>
                    <a:pt x="2786" y="4527"/>
                    <a:pt x="2541" y="4561"/>
                  </a:cubicBezTo>
                  <a:cubicBezTo>
                    <a:pt x="2455" y="4574"/>
                    <a:pt x="2352" y="4582"/>
                    <a:pt x="2229" y="4582"/>
                  </a:cubicBezTo>
                  <a:cubicBezTo>
                    <a:pt x="2002" y="4582"/>
                    <a:pt x="1709" y="4553"/>
                    <a:pt x="1342" y="4465"/>
                  </a:cubicBezTo>
                  <a:cubicBezTo>
                    <a:pt x="817" y="4337"/>
                    <a:pt x="565" y="4009"/>
                    <a:pt x="462" y="3631"/>
                  </a:cubicBezTo>
                  <a:cubicBezTo>
                    <a:pt x="359" y="3254"/>
                    <a:pt x="433" y="2828"/>
                    <a:pt x="575" y="2601"/>
                  </a:cubicBezTo>
                  <a:cubicBezTo>
                    <a:pt x="736" y="2345"/>
                    <a:pt x="1064" y="1969"/>
                    <a:pt x="1351" y="1553"/>
                  </a:cubicBezTo>
                  <a:cubicBezTo>
                    <a:pt x="1638" y="1136"/>
                    <a:pt x="1895" y="666"/>
                    <a:pt x="1887" y="169"/>
                  </a:cubicBezTo>
                  <a:cubicBezTo>
                    <a:pt x="1884" y="76"/>
                    <a:pt x="1807" y="0"/>
                    <a:pt x="1713"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73" name="Google Shape;2287;p39">
              <a:extLst>
                <a:ext uri="{FF2B5EF4-FFF2-40B4-BE49-F238E27FC236}">
                  <a16:creationId xmlns:a16="http://schemas.microsoft.com/office/drawing/2014/main" id="{2F33D727-CD7F-1FBE-4F86-2AE4560AE053}"/>
                </a:ext>
              </a:extLst>
            </p:cNvPr>
            <p:cNvSpPr/>
            <p:nvPr/>
          </p:nvSpPr>
          <p:spPr>
            <a:xfrm>
              <a:off x="8075577" y="3023833"/>
              <a:ext cx="235578" cy="83694"/>
            </a:xfrm>
            <a:custGeom>
              <a:avLst/>
              <a:gdLst/>
              <a:ahLst/>
              <a:cxnLst/>
              <a:rect l="l" t="t" r="r" b="b"/>
              <a:pathLst>
                <a:path w="7445" h="2645" extrusionOk="0">
                  <a:moveTo>
                    <a:pt x="7248" y="1"/>
                  </a:moveTo>
                  <a:cubicBezTo>
                    <a:pt x="7200" y="1"/>
                    <a:pt x="7153" y="20"/>
                    <a:pt x="7117" y="59"/>
                  </a:cubicBezTo>
                  <a:cubicBezTo>
                    <a:pt x="7117" y="59"/>
                    <a:pt x="7117" y="60"/>
                    <a:pt x="7116" y="60"/>
                  </a:cubicBezTo>
                  <a:cubicBezTo>
                    <a:pt x="6179" y="1124"/>
                    <a:pt x="5069" y="1997"/>
                    <a:pt x="4118" y="2211"/>
                  </a:cubicBezTo>
                  <a:cubicBezTo>
                    <a:pt x="3879" y="2264"/>
                    <a:pt x="3584" y="2290"/>
                    <a:pt x="3260" y="2290"/>
                  </a:cubicBezTo>
                  <a:cubicBezTo>
                    <a:pt x="2297" y="2290"/>
                    <a:pt x="1073" y="2066"/>
                    <a:pt x="271" y="1696"/>
                  </a:cubicBezTo>
                  <a:cubicBezTo>
                    <a:pt x="247" y="1685"/>
                    <a:pt x="222" y="1680"/>
                    <a:pt x="198" y="1680"/>
                  </a:cubicBezTo>
                  <a:cubicBezTo>
                    <a:pt x="132" y="1680"/>
                    <a:pt x="69" y="1718"/>
                    <a:pt x="39" y="1781"/>
                  </a:cubicBezTo>
                  <a:lnTo>
                    <a:pt x="39" y="1782"/>
                  </a:lnTo>
                  <a:cubicBezTo>
                    <a:pt x="0" y="1869"/>
                    <a:pt x="38" y="1973"/>
                    <a:pt x="127" y="2014"/>
                  </a:cubicBezTo>
                  <a:cubicBezTo>
                    <a:pt x="127" y="2014"/>
                    <a:pt x="128" y="2014"/>
                    <a:pt x="128" y="2015"/>
                  </a:cubicBezTo>
                  <a:cubicBezTo>
                    <a:pt x="985" y="2410"/>
                    <a:pt x="2193" y="2645"/>
                    <a:pt x="3205" y="2645"/>
                  </a:cubicBezTo>
                  <a:cubicBezTo>
                    <a:pt x="3570" y="2645"/>
                    <a:pt x="3909" y="2614"/>
                    <a:pt x="4197" y="2550"/>
                  </a:cubicBezTo>
                  <a:cubicBezTo>
                    <a:pt x="5284" y="2305"/>
                    <a:pt x="6416" y="1387"/>
                    <a:pt x="7381" y="292"/>
                  </a:cubicBezTo>
                  <a:cubicBezTo>
                    <a:pt x="7444" y="219"/>
                    <a:pt x="7438" y="109"/>
                    <a:pt x="7364" y="44"/>
                  </a:cubicBezTo>
                  <a:cubicBezTo>
                    <a:pt x="7331" y="15"/>
                    <a:pt x="7290" y="1"/>
                    <a:pt x="7248"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74" name="Google Shape;2288;p39">
              <a:extLst>
                <a:ext uri="{FF2B5EF4-FFF2-40B4-BE49-F238E27FC236}">
                  <a16:creationId xmlns:a16="http://schemas.microsoft.com/office/drawing/2014/main" id="{44215946-224A-AD48-DA39-E87A4D9A9801}"/>
                </a:ext>
              </a:extLst>
            </p:cNvPr>
            <p:cNvSpPr/>
            <p:nvPr/>
          </p:nvSpPr>
          <p:spPr>
            <a:xfrm>
              <a:off x="7849371" y="2513738"/>
              <a:ext cx="226054" cy="92491"/>
            </a:xfrm>
            <a:custGeom>
              <a:avLst/>
              <a:gdLst/>
              <a:ahLst/>
              <a:cxnLst/>
              <a:rect l="l" t="t" r="r" b="b"/>
              <a:pathLst>
                <a:path w="7144" h="2923" extrusionOk="0">
                  <a:moveTo>
                    <a:pt x="3997" y="1"/>
                  </a:moveTo>
                  <a:cubicBezTo>
                    <a:pt x="3912" y="1"/>
                    <a:pt x="3826" y="1"/>
                    <a:pt x="3740" y="1"/>
                  </a:cubicBezTo>
                  <a:cubicBezTo>
                    <a:pt x="1943" y="11"/>
                    <a:pt x="842" y="489"/>
                    <a:pt x="421" y="963"/>
                  </a:cubicBezTo>
                  <a:cubicBezTo>
                    <a:pt x="1" y="1438"/>
                    <a:pt x="198" y="2268"/>
                    <a:pt x="434" y="2703"/>
                  </a:cubicBezTo>
                  <a:cubicBezTo>
                    <a:pt x="520" y="2860"/>
                    <a:pt x="622" y="2923"/>
                    <a:pt x="778" y="2923"/>
                  </a:cubicBezTo>
                  <a:cubicBezTo>
                    <a:pt x="1052" y="2923"/>
                    <a:pt x="1488" y="2730"/>
                    <a:pt x="2278" y="2512"/>
                  </a:cubicBezTo>
                  <a:cubicBezTo>
                    <a:pt x="2656" y="2408"/>
                    <a:pt x="3035" y="2369"/>
                    <a:pt x="3394" y="2369"/>
                  </a:cubicBezTo>
                  <a:cubicBezTo>
                    <a:pt x="4213" y="2369"/>
                    <a:pt x="4927" y="2574"/>
                    <a:pt x="5288" y="2683"/>
                  </a:cubicBezTo>
                  <a:cubicBezTo>
                    <a:pt x="5385" y="2713"/>
                    <a:pt x="5497" y="2730"/>
                    <a:pt x="5618" y="2730"/>
                  </a:cubicBezTo>
                  <a:cubicBezTo>
                    <a:pt x="6139" y="2730"/>
                    <a:pt x="6799" y="2411"/>
                    <a:pt x="6929" y="1435"/>
                  </a:cubicBezTo>
                  <a:cubicBezTo>
                    <a:pt x="7143" y="125"/>
                    <a:pt x="5689" y="1"/>
                    <a:pt x="3997" y="1"/>
                  </a:cubicBezTo>
                  <a:close/>
                </a:path>
              </a:pathLst>
            </a:custGeom>
            <a:solidFill>
              <a:srgbClr val="F050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75" name="Google Shape;2289;p39">
              <a:extLst>
                <a:ext uri="{FF2B5EF4-FFF2-40B4-BE49-F238E27FC236}">
                  <a16:creationId xmlns:a16="http://schemas.microsoft.com/office/drawing/2014/main" id="{FA749D52-D86D-22E4-40C4-FCD7167FF709}"/>
                </a:ext>
              </a:extLst>
            </p:cNvPr>
            <p:cNvSpPr/>
            <p:nvPr/>
          </p:nvSpPr>
          <p:spPr>
            <a:xfrm>
              <a:off x="8323362" y="2497000"/>
              <a:ext cx="266272" cy="116666"/>
            </a:xfrm>
            <a:custGeom>
              <a:avLst/>
              <a:gdLst/>
              <a:ahLst/>
              <a:cxnLst/>
              <a:rect l="l" t="t" r="r" b="b"/>
              <a:pathLst>
                <a:path w="8415" h="3687" extrusionOk="0">
                  <a:moveTo>
                    <a:pt x="4712" y="1"/>
                  </a:moveTo>
                  <a:cubicBezTo>
                    <a:pt x="4355" y="1"/>
                    <a:pt x="3966" y="25"/>
                    <a:pt x="3543" y="81"/>
                  </a:cubicBezTo>
                  <a:cubicBezTo>
                    <a:pt x="938" y="427"/>
                    <a:pt x="1" y="1594"/>
                    <a:pt x="151" y="2197"/>
                  </a:cubicBezTo>
                  <a:cubicBezTo>
                    <a:pt x="530" y="3162"/>
                    <a:pt x="447" y="3625"/>
                    <a:pt x="1162" y="3683"/>
                  </a:cubicBezTo>
                  <a:cubicBezTo>
                    <a:pt x="1186" y="3685"/>
                    <a:pt x="1210" y="3686"/>
                    <a:pt x="1233" y="3686"/>
                  </a:cubicBezTo>
                  <a:cubicBezTo>
                    <a:pt x="1909" y="3686"/>
                    <a:pt x="2371" y="2898"/>
                    <a:pt x="3875" y="2706"/>
                  </a:cubicBezTo>
                  <a:cubicBezTo>
                    <a:pt x="4121" y="2675"/>
                    <a:pt x="4358" y="2661"/>
                    <a:pt x="4585" y="2661"/>
                  </a:cubicBezTo>
                  <a:cubicBezTo>
                    <a:pt x="5796" y="2661"/>
                    <a:pt x="6725" y="3050"/>
                    <a:pt x="7153" y="3224"/>
                  </a:cubicBezTo>
                  <a:cubicBezTo>
                    <a:pt x="7257" y="3266"/>
                    <a:pt x="7353" y="3286"/>
                    <a:pt x="7440" y="3286"/>
                  </a:cubicBezTo>
                  <a:cubicBezTo>
                    <a:pt x="7777" y="3286"/>
                    <a:pt x="7988" y="2983"/>
                    <a:pt x="8115" y="2480"/>
                  </a:cubicBezTo>
                  <a:cubicBezTo>
                    <a:pt x="8274" y="1848"/>
                    <a:pt x="8415" y="1102"/>
                    <a:pt x="7930" y="853"/>
                  </a:cubicBezTo>
                  <a:cubicBezTo>
                    <a:pt x="7526" y="645"/>
                    <a:pt x="6548" y="1"/>
                    <a:pt x="4712" y="1"/>
                  </a:cubicBezTo>
                  <a:close/>
                </a:path>
              </a:pathLst>
            </a:custGeom>
            <a:solidFill>
              <a:srgbClr val="F050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76" name="Google Shape;2290;p39">
              <a:extLst>
                <a:ext uri="{FF2B5EF4-FFF2-40B4-BE49-F238E27FC236}">
                  <a16:creationId xmlns:a16="http://schemas.microsoft.com/office/drawing/2014/main" id="{05E05F67-35E6-715B-473E-2D269D8B8A2F}"/>
                </a:ext>
              </a:extLst>
            </p:cNvPr>
            <p:cNvSpPr/>
            <p:nvPr/>
          </p:nvSpPr>
          <p:spPr>
            <a:xfrm>
              <a:off x="7849023" y="2664922"/>
              <a:ext cx="234376" cy="109167"/>
            </a:xfrm>
            <a:custGeom>
              <a:avLst/>
              <a:gdLst/>
              <a:ahLst/>
              <a:cxnLst/>
              <a:rect l="l" t="t" r="r" b="b"/>
              <a:pathLst>
                <a:path w="7407" h="3450" extrusionOk="0">
                  <a:moveTo>
                    <a:pt x="3979" y="1"/>
                  </a:moveTo>
                  <a:cubicBezTo>
                    <a:pt x="3438" y="1"/>
                    <a:pt x="2879" y="111"/>
                    <a:pt x="2348" y="354"/>
                  </a:cubicBezTo>
                  <a:cubicBezTo>
                    <a:pt x="776" y="1074"/>
                    <a:pt x="816" y="1517"/>
                    <a:pt x="441" y="1675"/>
                  </a:cubicBezTo>
                  <a:cubicBezTo>
                    <a:pt x="64" y="1834"/>
                    <a:pt x="0" y="2049"/>
                    <a:pt x="140" y="2394"/>
                  </a:cubicBezTo>
                  <a:cubicBezTo>
                    <a:pt x="280" y="2738"/>
                    <a:pt x="509" y="2801"/>
                    <a:pt x="509" y="2801"/>
                  </a:cubicBezTo>
                  <a:cubicBezTo>
                    <a:pt x="509" y="2801"/>
                    <a:pt x="1204" y="1368"/>
                    <a:pt x="2442" y="830"/>
                  </a:cubicBezTo>
                  <a:cubicBezTo>
                    <a:pt x="2942" y="613"/>
                    <a:pt x="3496" y="529"/>
                    <a:pt x="4019" y="529"/>
                  </a:cubicBezTo>
                  <a:cubicBezTo>
                    <a:pt x="4792" y="529"/>
                    <a:pt x="5500" y="712"/>
                    <a:pt x="5877" y="918"/>
                  </a:cubicBezTo>
                  <a:cubicBezTo>
                    <a:pt x="6512" y="1264"/>
                    <a:pt x="6896" y="2166"/>
                    <a:pt x="7020" y="2539"/>
                  </a:cubicBezTo>
                  <a:cubicBezTo>
                    <a:pt x="7146" y="2912"/>
                    <a:pt x="7245" y="3449"/>
                    <a:pt x="7245" y="3449"/>
                  </a:cubicBezTo>
                  <a:cubicBezTo>
                    <a:pt x="7245" y="3449"/>
                    <a:pt x="7407" y="2147"/>
                    <a:pt x="6576" y="1111"/>
                  </a:cubicBezTo>
                  <a:cubicBezTo>
                    <a:pt x="6025" y="425"/>
                    <a:pt x="5039" y="1"/>
                    <a:pt x="3979"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77" name="Google Shape;2291;p39">
              <a:extLst>
                <a:ext uri="{FF2B5EF4-FFF2-40B4-BE49-F238E27FC236}">
                  <a16:creationId xmlns:a16="http://schemas.microsoft.com/office/drawing/2014/main" id="{CCCCD088-5354-8F5E-E5B2-06B2A943C7B7}"/>
                </a:ext>
              </a:extLst>
            </p:cNvPr>
            <p:cNvSpPr/>
            <p:nvPr/>
          </p:nvSpPr>
          <p:spPr>
            <a:xfrm>
              <a:off x="8324881" y="2669004"/>
              <a:ext cx="273201" cy="108787"/>
            </a:xfrm>
            <a:custGeom>
              <a:avLst/>
              <a:gdLst/>
              <a:ahLst/>
              <a:cxnLst/>
              <a:rect l="l" t="t" r="r" b="b"/>
              <a:pathLst>
                <a:path w="8634" h="3438" extrusionOk="0">
                  <a:moveTo>
                    <a:pt x="4023" y="1"/>
                  </a:moveTo>
                  <a:cubicBezTo>
                    <a:pt x="3373" y="1"/>
                    <a:pt x="2759" y="138"/>
                    <a:pt x="1787" y="478"/>
                  </a:cubicBezTo>
                  <a:cubicBezTo>
                    <a:pt x="565" y="904"/>
                    <a:pt x="1" y="2294"/>
                    <a:pt x="1" y="2294"/>
                  </a:cubicBezTo>
                  <a:cubicBezTo>
                    <a:pt x="1" y="2294"/>
                    <a:pt x="1294" y="554"/>
                    <a:pt x="3620" y="483"/>
                  </a:cubicBezTo>
                  <a:cubicBezTo>
                    <a:pt x="3698" y="481"/>
                    <a:pt x="3774" y="480"/>
                    <a:pt x="3849" y="480"/>
                  </a:cubicBezTo>
                  <a:cubicBezTo>
                    <a:pt x="6005" y="480"/>
                    <a:pt x="6831" y="1422"/>
                    <a:pt x="7170" y="1753"/>
                  </a:cubicBezTo>
                  <a:cubicBezTo>
                    <a:pt x="7519" y="2097"/>
                    <a:pt x="7890" y="3438"/>
                    <a:pt x="7890" y="3438"/>
                  </a:cubicBezTo>
                  <a:cubicBezTo>
                    <a:pt x="7890" y="3438"/>
                    <a:pt x="8316" y="2304"/>
                    <a:pt x="8474" y="2028"/>
                  </a:cubicBezTo>
                  <a:cubicBezTo>
                    <a:pt x="8633" y="1752"/>
                    <a:pt x="8229" y="1685"/>
                    <a:pt x="7792" y="1495"/>
                  </a:cubicBezTo>
                  <a:cubicBezTo>
                    <a:pt x="7356" y="1307"/>
                    <a:pt x="6506" y="339"/>
                    <a:pt x="5434" y="154"/>
                  </a:cubicBezTo>
                  <a:cubicBezTo>
                    <a:pt x="4877" y="58"/>
                    <a:pt x="4442" y="1"/>
                    <a:pt x="4023"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78" name="Google Shape;2292;p39">
              <a:extLst>
                <a:ext uri="{FF2B5EF4-FFF2-40B4-BE49-F238E27FC236}">
                  <a16:creationId xmlns:a16="http://schemas.microsoft.com/office/drawing/2014/main" id="{A27D45E7-9507-01E7-E231-D680223766A7}"/>
                </a:ext>
              </a:extLst>
            </p:cNvPr>
            <p:cNvSpPr/>
            <p:nvPr/>
          </p:nvSpPr>
          <p:spPr>
            <a:xfrm>
              <a:off x="7945814" y="2729977"/>
              <a:ext cx="71923" cy="87270"/>
            </a:xfrm>
            <a:custGeom>
              <a:avLst/>
              <a:gdLst/>
              <a:ahLst/>
              <a:cxnLst/>
              <a:rect l="l" t="t" r="r" b="b"/>
              <a:pathLst>
                <a:path w="2273" h="2758" extrusionOk="0">
                  <a:moveTo>
                    <a:pt x="1183" y="1"/>
                  </a:moveTo>
                  <a:cubicBezTo>
                    <a:pt x="336" y="1"/>
                    <a:pt x="0" y="636"/>
                    <a:pt x="33" y="1421"/>
                  </a:cubicBezTo>
                  <a:cubicBezTo>
                    <a:pt x="64" y="2194"/>
                    <a:pt x="291" y="2758"/>
                    <a:pt x="1062" y="2758"/>
                  </a:cubicBezTo>
                  <a:cubicBezTo>
                    <a:pt x="1073" y="2758"/>
                    <a:pt x="1084" y="2757"/>
                    <a:pt x="1096" y="2757"/>
                  </a:cubicBezTo>
                  <a:cubicBezTo>
                    <a:pt x="1895" y="2741"/>
                    <a:pt x="2273" y="2145"/>
                    <a:pt x="2266" y="1258"/>
                  </a:cubicBezTo>
                  <a:cubicBezTo>
                    <a:pt x="2260" y="369"/>
                    <a:pt x="1764" y="7"/>
                    <a:pt x="118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79" name="Google Shape;2293;p39">
              <a:extLst>
                <a:ext uri="{FF2B5EF4-FFF2-40B4-BE49-F238E27FC236}">
                  <a16:creationId xmlns:a16="http://schemas.microsoft.com/office/drawing/2014/main" id="{46710BB1-F34B-A560-555A-8660EE3977F4}"/>
                </a:ext>
              </a:extLst>
            </p:cNvPr>
            <p:cNvSpPr/>
            <p:nvPr/>
          </p:nvSpPr>
          <p:spPr>
            <a:xfrm>
              <a:off x="8728026" y="7279533"/>
              <a:ext cx="407524" cy="399233"/>
            </a:xfrm>
            <a:custGeom>
              <a:avLst/>
              <a:gdLst/>
              <a:ahLst/>
              <a:cxnLst/>
              <a:rect l="l" t="t" r="r" b="b"/>
              <a:pathLst>
                <a:path w="12879" h="12617" extrusionOk="0">
                  <a:moveTo>
                    <a:pt x="10367" y="1"/>
                  </a:moveTo>
                  <a:cubicBezTo>
                    <a:pt x="10157" y="1"/>
                    <a:pt x="10295" y="364"/>
                    <a:pt x="9894" y="509"/>
                  </a:cubicBezTo>
                  <a:cubicBezTo>
                    <a:pt x="9488" y="655"/>
                    <a:pt x="7823" y="1254"/>
                    <a:pt x="7165" y="2570"/>
                  </a:cubicBezTo>
                  <a:cubicBezTo>
                    <a:pt x="7165" y="2570"/>
                    <a:pt x="1294" y="7818"/>
                    <a:pt x="874" y="8257"/>
                  </a:cubicBezTo>
                  <a:cubicBezTo>
                    <a:pt x="454" y="8698"/>
                    <a:pt x="181" y="9188"/>
                    <a:pt x="91" y="10136"/>
                  </a:cubicBezTo>
                  <a:cubicBezTo>
                    <a:pt x="0" y="11084"/>
                    <a:pt x="578" y="11906"/>
                    <a:pt x="1221" y="12231"/>
                  </a:cubicBezTo>
                  <a:cubicBezTo>
                    <a:pt x="1864" y="12558"/>
                    <a:pt x="1378" y="12497"/>
                    <a:pt x="3905" y="12606"/>
                  </a:cubicBezTo>
                  <a:cubicBezTo>
                    <a:pt x="4079" y="12613"/>
                    <a:pt x="4248" y="12617"/>
                    <a:pt x="4410" y="12617"/>
                  </a:cubicBezTo>
                  <a:cubicBezTo>
                    <a:pt x="6602" y="12617"/>
                    <a:pt x="7727" y="11941"/>
                    <a:pt x="8202" y="10786"/>
                  </a:cubicBezTo>
                  <a:cubicBezTo>
                    <a:pt x="8711" y="9546"/>
                    <a:pt x="9367" y="7392"/>
                    <a:pt x="10130" y="6458"/>
                  </a:cubicBezTo>
                  <a:cubicBezTo>
                    <a:pt x="10894" y="5524"/>
                    <a:pt x="12878" y="3841"/>
                    <a:pt x="12749" y="3277"/>
                  </a:cubicBezTo>
                  <a:cubicBezTo>
                    <a:pt x="12619" y="2714"/>
                    <a:pt x="11838" y="1529"/>
                    <a:pt x="11459" y="1035"/>
                  </a:cubicBezTo>
                  <a:cubicBezTo>
                    <a:pt x="11079" y="542"/>
                    <a:pt x="10597" y="9"/>
                    <a:pt x="10375" y="1"/>
                  </a:cubicBezTo>
                  <a:cubicBezTo>
                    <a:pt x="10372" y="1"/>
                    <a:pt x="10369" y="1"/>
                    <a:pt x="10367"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80" name="Google Shape;2294;p39">
              <a:extLst>
                <a:ext uri="{FF2B5EF4-FFF2-40B4-BE49-F238E27FC236}">
                  <a16:creationId xmlns:a16="http://schemas.microsoft.com/office/drawing/2014/main" id="{B6810FE2-31E5-4E19-35B6-552729DCAAC1}"/>
                </a:ext>
              </a:extLst>
            </p:cNvPr>
            <p:cNvSpPr/>
            <p:nvPr/>
          </p:nvSpPr>
          <p:spPr>
            <a:xfrm>
              <a:off x="8866617" y="7279533"/>
              <a:ext cx="266177" cy="324209"/>
            </a:xfrm>
            <a:custGeom>
              <a:avLst/>
              <a:gdLst/>
              <a:ahLst/>
              <a:cxnLst/>
              <a:rect l="l" t="t" r="r" b="b"/>
              <a:pathLst>
                <a:path w="8412" h="10246" extrusionOk="0">
                  <a:moveTo>
                    <a:pt x="5988" y="1"/>
                  </a:moveTo>
                  <a:cubicBezTo>
                    <a:pt x="5779" y="1"/>
                    <a:pt x="5915" y="364"/>
                    <a:pt x="5514" y="509"/>
                  </a:cubicBezTo>
                  <a:cubicBezTo>
                    <a:pt x="5112" y="654"/>
                    <a:pt x="3469" y="1243"/>
                    <a:pt x="2801" y="2540"/>
                  </a:cubicBezTo>
                  <a:cubicBezTo>
                    <a:pt x="2048" y="1808"/>
                    <a:pt x="1385" y="1618"/>
                    <a:pt x="773" y="1618"/>
                  </a:cubicBezTo>
                  <a:cubicBezTo>
                    <a:pt x="507" y="1618"/>
                    <a:pt x="251" y="1654"/>
                    <a:pt x="1" y="1697"/>
                  </a:cubicBezTo>
                  <a:cubicBezTo>
                    <a:pt x="1541" y="2160"/>
                    <a:pt x="2128" y="2770"/>
                    <a:pt x="2283" y="3068"/>
                  </a:cubicBezTo>
                  <a:cubicBezTo>
                    <a:pt x="2444" y="3378"/>
                    <a:pt x="2520" y="4146"/>
                    <a:pt x="1913" y="5586"/>
                  </a:cubicBezTo>
                  <a:cubicBezTo>
                    <a:pt x="1306" y="7024"/>
                    <a:pt x="258" y="8362"/>
                    <a:pt x="258" y="8362"/>
                  </a:cubicBezTo>
                  <a:cubicBezTo>
                    <a:pt x="258" y="8362"/>
                    <a:pt x="1680" y="6821"/>
                    <a:pt x="2427" y="5732"/>
                  </a:cubicBezTo>
                  <a:cubicBezTo>
                    <a:pt x="3176" y="4642"/>
                    <a:pt x="3340" y="3634"/>
                    <a:pt x="3340" y="3634"/>
                  </a:cubicBezTo>
                  <a:cubicBezTo>
                    <a:pt x="3340" y="3634"/>
                    <a:pt x="5108" y="2975"/>
                    <a:pt x="5599" y="2507"/>
                  </a:cubicBezTo>
                  <a:cubicBezTo>
                    <a:pt x="5692" y="2417"/>
                    <a:pt x="5790" y="2381"/>
                    <a:pt x="5887" y="2381"/>
                  </a:cubicBezTo>
                  <a:cubicBezTo>
                    <a:pt x="6299" y="2381"/>
                    <a:pt x="6699" y="3031"/>
                    <a:pt x="6699" y="3031"/>
                  </a:cubicBezTo>
                  <a:cubicBezTo>
                    <a:pt x="6699" y="3031"/>
                    <a:pt x="7227" y="3207"/>
                    <a:pt x="6149" y="4349"/>
                  </a:cubicBezTo>
                  <a:cubicBezTo>
                    <a:pt x="5072" y="5494"/>
                    <a:pt x="4414" y="6069"/>
                    <a:pt x="4164" y="7199"/>
                  </a:cubicBezTo>
                  <a:cubicBezTo>
                    <a:pt x="3915" y="8330"/>
                    <a:pt x="2613" y="10245"/>
                    <a:pt x="2613" y="10245"/>
                  </a:cubicBezTo>
                  <a:cubicBezTo>
                    <a:pt x="2613" y="10245"/>
                    <a:pt x="3765" y="9133"/>
                    <a:pt x="4190" y="8109"/>
                  </a:cubicBezTo>
                  <a:cubicBezTo>
                    <a:pt x="4616" y="7085"/>
                    <a:pt x="5023" y="6345"/>
                    <a:pt x="5642" y="5724"/>
                  </a:cubicBezTo>
                  <a:cubicBezTo>
                    <a:pt x="6263" y="5101"/>
                    <a:pt x="6989" y="3807"/>
                    <a:pt x="7349" y="3752"/>
                  </a:cubicBezTo>
                  <a:cubicBezTo>
                    <a:pt x="7358" y="3751"/>
                    <a:pt x="7366" y="3750"/>
                    <a:pt x="7374" y="3750"/>
                  </a:cubicBezTo>
                  <a:cubicBezTo>
                    <a:pt x="7529" y="3750"/>
                    <a:pt x="7725" y="3942"/>
                    <a:pt x="7901" y="4166"/>
                  </a:cubicBezTo>
                  <a:cubicBezTo>
                    <a:pt x="8212" y="3792"/>
                    <a:pt x="8411" y="3471"/>
                    <a:pt x="8368" y="3280"/>
                  </a:cubicBezTo>
                  <a:cubicBezTo>
                    <a:pt x="8238" y="2716"/>
                    <a:pt x="7457" y="1531"/>
                    <a:pt x="7078" y="1038"/>
                  </a:cubicBezTo>
                  <a:cubicBezTo>
                    <a:pt x="6699" y="542"/>
                    <a:pt x="6218" y="11"/>
                    <a:pt x="5996" y="1"/>
                  </a:cubicBezTo>
                  <a:cubicBezTo>
                    <a:pt x="5993" y="1"/>
                    <a:pt x="5990" y="1"/>
                    <a:pt x="5988"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81" name="Google Shape;2295;p39">
              <a:extLst>
                <a:ext uri="{FF2B5EF4-FFF2-40B4-BE49-F238E27FC236}">
                  <a16:creationId xmlns:a16="http://schemas.microsoft.com/office/drawing/2014/main" id="{8C0C7A43-FF3C-9BF4-36D6-66ED1CD32221}"/>
                </a:ext>
              </a:extLst>
            </p:cNvPr>
            <p:cNvSpPr/>
            <p:nvPr/>
          </p:nvSpPr>
          <p:spPr>
            <a:xfrm>
              <a:off x="8844341" y="7194196"/>
              <a:ext cx="219694" cy="175078"/>
            </a:xfrm>
            <a:custGeom>
              <a:avLst/>
              <a:gdLst/>
              <a:ahLst/>
              <a:cxnLst/>
              <a:rect l="l" t="t" r="r" b="b"/>
              <a:pathLst>
                <a:path w="6943" h="5533" extrusionOk="0">
                  <a:moveTo>
                    <a:pt x="5533" y="0"/>
                  </a:moveTo>
                  <a:cubicBezTo>
                    <a:pt x="4794" y="0"/>
                    <a:pt x="0" y="2890"/>
                    <a:pt x="0" y="2890"/>
                  </a:cubicBezTo>
                  <a:lnTo>
                    <a:pt x="838" y="4742"/>
                  </a:lnTo>
                  <a:cubicBezTo>
                    <a:pt x="838" y="4742"/>
                    <a:pt x="1088" y="4588"/>
                    <a:pt x="1516" y="4588"/>
                  </a:cubicBezTo>
                  <a:cubicBezTo>
                    <a:pt x="1732" y="4588"/>
                    <a:pt x="1994" y="4627"/>
                    <a:pt x="2292" y="4746"/>
                  </a:cubicBezTo>
                  <a:cubicBezTo>
                    <a:pt x="2785" y="4961"/>
                    <a:pt x="3247" y="5532"/>
                    <a:pt x="3271" y="5532"/>
                  </a:cubicBezTo>
                  <a:cubicBezTo>
                    <a:pt x="3271" y="5532"/>
                    <a:pt x="3271" y="5532"/>
                    <a:pt x="3271" y="5532"/>
                  </a:cubicBezTo>
                  <a:cubicBezTo>
                    <a:pt x="3271" y="5532"/>
                    <a:pt x="4484" y="5384"/>
                    <a:pt x="5284" y="4935"/>
                  </a:cubicBezTo>
                  <a:cubicBezTo>
                    <a:pt x="6086" y="4488"/>
                    <a:pt x="6943" y="3036"/>
                    <a:pt x="6943" y="3036"/>
                  </a:cubicBezTo>
                  <a:cubicBezTo>
                    <a:pt x="6943" y="3036"/>
                    <a:pt x="5838" y="439"/>
                    <a:pt x="5621" y="35"/>
                  </a:cubicBezTo>
                  <a:cubicBezTo>
                    <a:pt x="5609" y="11"/>
                    <a:pt x="5579" y="0"/>
                    <a:pt x="5533" y="0"/>
                  </a:cubicBezTo>
                  <a:close/>
                </a:path>
              </a:pathLst>
            </a:custGeom>
            <a:solidFill>
              <a:srgbClr val="FDAE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82" name="Google Shape;2296;p39">
              <a:extLst>
                <a:ext uri="{FF2B5EF4-FFF2-40B4-BE49-F238E27FC236}">
                  <a16:creationId xmlns:a16="http://schemas.microsoft.com/office/drawing/2014/main" id="{05D0D984-2BCC-7923-227B-2A514BD5EDA0}"/>
                </a:ext>
              </a:extLst>
            </p:cNvPr>
            <p:cNvSpPr/>
            <p:nvPr/>
          </p:nvSpPr>
          <p:spPr>
            <a:xfrm>
              <a:off x="8933823" y="7194227"/>
              <a:ext cx="130209" cy="149226"/>
            </a:xfrm>
            <a:custGeom>
              <a:avLst/>
              <a:gdLst/>
              <a:ahLst/>
              <a:cxnLst/>
              <a:rect l="l" t="t" r="r" b="b"/>
              <a:pathLst>
                <a:path w="4115" h="4716" extrusionOk="0">
                  <a:moveTo>
                    <a:pt x="2712" y="0"/>
                  </a:moveTo>
                  <a:cubicBezTo>
                    <a:pt x="2706" y="0"/>
                    <a:pt x="2701" y="0"/>
                    <a:pt x="2695" y="1"/>
                  </a:cubicBezTo>
                  <a:cubicBezTo>
                    <a:pt x="2345" y="12"/>
                    <a:pt x="1174" y="608"/>
                    <a:pt x="1" y="1257"/>
                  </a:cubicBezTo>
                  <a:cubicBezTo>
                    <a:pt x="1475" y="2578"/>
                    <a:pt x="2324" y="3876"/>
                    <a:pt x="2771" y="4715"/>
                  </a:cubicBezTo>
                  <a:cubicBezTo>
                    <a:pt x="3466" y="4134"/>
                    <a:pt x="4115" y="3035"/>
                    <a:pt x="4115" y="3035"/>
                  </a:cubicBezTo>
                  <a:cubicBezTo>
                    <a:pt x="4115" y="3035"/>
                    <a:pt x="3010" y="437"/>
                    <a:pt x="2793" y="34"/>
                  </a:cubicBezTo>
                  <a:cubicBezTo>
                    <a:pt x="2782" y="11"/>
                    <a:pt x="2754" y="0"/>
                    <a:pt x="2712" y="0"/>
                  </a:cubicBezTo>
                  <a:close/>
                </a:path>
              </a:pathLst>
            </a:custGeom>
            <a:solidFill>
              <a:srgbClr val="EC8D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83" name="Google Shape;2297;p39">
              <a:extLst>
                <a:ext uri="{FF2B5EF4-FFF2-40B4-BE49-F238E27FC236}">
                  <a16:creationId xmlns:a16="http://schemas.microsoft.com/office/drawing/2014/main" id="{35B47ABC-B027-8D8F-B4D8-B180419B0ACC}"/>
                </a:ext>
              </a:extLst>
            </p:cNvPr>
            <p:cNvSpPr/>
            <p:nvPr/>
          </p:nvSpPr>
          <p:spPr>
            <a:xfrm>
              <a:off x="8745018" y="7330666"/>
              <a:ext cx="227889" cy="258203"/>
            </a:xfrm>
            <a:custGeom>
              <a:avLst/>
              <a:gdLst/>
              <a:ahLst/>
              <a:cxnLst/>
              <a:rect l="l" t="t" r="r" b="b"/>
              <a:pathLst>
                <a:path w="7202" h="8160" extrusionOk="0">
                  <a:moveTo>
                    <a:pt x="4615" y="0"/>
                  </a:moveTo>
                  <a:cubicBezTo>
                    <a:pt x="4256" y="0"/>
                    <a:pt x="3915" y="66"/>
                    <a:pt x="3582" y="124"/>
                  </a:cubicBezTo>
                  <a:cubicBezTo>
                    <a:pt x="2678" y="284"/>
                    <a:pt x="2471" y="994"/>
                    <a:pt x="2528" y="1460"/>
                  </a:cubicBezTo>
                  <a:cubicBezTo>
                    <a:pt x="2585" y="1925"/>
                    <a:pt x="2771" y="3209"/>
                    <a:pt x="2142" y="4590"/>
                  </a:cubicBezTo>
                  <a:cubicBezTo>
                    <a:pt x="1511" y="5972"/>
                    <a:pt x="710" y="6324"/>
                    <a:pt x="355" y="6814"/>
                  </a:cubicBezTo>
                  <a:cubicBezTo>
                    <a:pt x="0" y="7306"/>
                    <a:pt x="744" y="8046"/>
                    <a:pt x="1635" y="8099"/>
                  </a:cubicBezTo>
                  <a:cubicBezTo>
                    <a:pt x="2010" y="8123"/>
                    <a:pt x="2478" y="8159"/>
                    <a:pt x="2949" y="8159"/>
                  </a:cubicBezTo>
                  <a:cubicBezTo>
                    <a:pt x="3595" y="8159"/>
                    <a:pt x="4248" y="8091"/>
                    <a:pt x="4677" y="7825"/>
                  </a:cubicBezTo>
                  <a:cubicBezTo>
                    <a:pt x="5421" y="7367"/>
                    <a:pt x="6286" y="6015"/>
                    <a:pt x="6742" y="4226"/>
                  </a:cubicBezTo>
                  <a:cubicBezTo>
                    <a:pt x="7202" y="2438"/>
                    <a:pt x="6665" y="945"/>
                    <a:pt x="6665" y="945"/>
                  </a:cubicBezTo>
                  <a:cubicBezTo>
                    <a:pt x="5903" y="193"/>
                    <a:pt x="5233" y="0"/>
                    <a:pt x="4615"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84" name="Google Shape;2298;p39">
              <a:extLst>
                <a:ext uri="{FF2B5EF4-FFF2-40B4-BE49-F238E27FC236}">
                  <a16:creationId xmlns:a16="http://schemas.microsoft.com/office/drawing/2014/main" id="{CD70EDD3-554A-E0C5-4CE0-06BBBB2B0736}"/>
                </a:ext>
              </a:extLst>
            </p:cNvPr>
            <p:cNvSpPr/>
            <p:nvPr/>
          </p:nvSpPr>
          <p:spPr>
            <a:xfrm>
              <a:off x="8745018" y="7330666"/>
              <a:ext cx="227889" cy="258203"/>
            </a:xfrm>
            <a:custGeom>
              <a:avLst/>
              <a:gdLst/>
              <a:ahLst/>
              <a:cxnLst/>
              <a:rect l="l" t="t" r="r" b="b"/>
              <a:pathLst>
                <a:path w="7202" h="8160" extrusionOk="0">
                  <a:moveTo>
                    <a:pt x="4615" y="0"/>
                  </a:moveTo>
                  <a:cubicBezTo>
                    <a:pt x="4256" y="0"/>
                    <a:pt x="3915" y="66"/>
                    <a:pt x="3582" y="124"/>
                  </a:cubicBezTo>
                  <a:cubicBezTo>
                    <a:pt x="2678" y="284"/>
                    <a:pt x="2471" y="994"/>
                    <a:pt x="2528" y="1460"/>
                  </a:cubicBezTo>
                  <a:cubicBezTo>
                    <a:pt x="2585" y="1925"/>
                    <a:pt x="2771" y="3209"/>
                    <a:pt x="2142" y="4590"/>
                  </a:cubicBezTo>
                  <a:cubicBezTo>
                    <a:pt x="1511" y="5972"/>
                    <a:pt x="710" y="6324"/>
                    <a:pt x="355" y="6814"/>
                  </a:cubicBezTo>
                  <a:cubicBezTo>
                    <a:pt x="0" y="7306"/>
                    <a:pt x="744" y="8046"/>
                    <a:pt x="1635" y="8099"/>
                  </a:cubicBezTo>
                  <a:cubicBezTo>
                    <a:pt x="2010" y="8123"/>
                    <a:pt x="2478" y="8159"/>
                    <a:pt x="2949" y="8159"/>
                  </a:cubicBezTo>
                  <a:cubicBezTo>
                    <a:pt x="3595" y="8159"/>
                    <a:pt x="4248" y="8091"/>
                    <a:pt x="4677" y="7825"/>
                  </a:cubicBezTo>
                  <a:cubicBezTo>
                    <a:pt x="5421" y="7367"/>
                    <a:pt x="6286" y="6015"/>
                    <a:pt x="6742" y="4226"/>
                  </a:cubicBezTo>
                  <a:cubicBezTo>
                    <a:pt x="7202" y="2438"/>
                    <a:pt x="6665" y="945"/>
                    <a:pt x="6665" y="945"/>
                  </a:cubicBezTo>
                  <a:cubicBezTo>
                    <a:pt x="5903" y="193"/>
                    <a:pt x="5233" y="0"/>
                    <a:pt x="4615"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85" name="Google Shape;2299;p39">
              <a:extLst>
                <a:ext uri="{FF2B5EF4-FFF2-40B4-BE49-F238E27FC236}">
                  <a16:creationId xmlns:a16="http://schemas.microsoft.com/office/drawing/2014/main" id="{9F5E824E-4A48-FE1F-3846-4E062378A57D}"/>
                </a:ext>
              </a:extLst>
            </p:cNvPr>
            <p:cNvSpPr/>
            <p:nvPr/>
          </p:nvSpPr>
          <p:spPr>
            <a:xfrm>
              <a:off x="8866585" y="7330697"/>
              <a:ext cx="98345" cy="213429"/>
            </a:xfrm>
            <a:custGeom>
              <a:avLst/>
              <a:gdLst/>
              <a:ahLst/>
              <a:cxnLst/>
              <a:rect l="l" t="t" r="r" b="b"/>
              <a:pathLst>
                <a:path w="3108" h="6745" extrusionOk="0">
                  <a:moveTo>
                    <a:pt x="708" y="1"/>
                  </a:moveTo>
                  <a:cubicBezTo>
                    <a:pt x="707" y="1"/>
                    <a:pt x="706" y="1"/>
                    <a:pt x="705" y="2"/>
                  </a:cubicBezTo>
                  <a:cubicBezTo>
                    <a:pt x="681" y="2"/>
                    <a:pt x="658" y="3"/>
                    <a:pt x="634" y="4"/>
                  </a:cubicBezTo>
                  <a:cubicBezTo>
                    <a:pt x="607" y="5"/>
                    <a:pt x="581" y="7"/>
                    <a:pt x="554" y="8"/>
                  </a:cubicBezTo>
                  <a:cubicBezTo>
                    <a:pt x="473" y="13"/>
                    <a:pt x="394" y="21"/>
                    <a:pt x="314" y="31"/>
                  </a:cubicBezTo>
                  <a:cubicBezTo>
                    <a:pt x="209" y="44"/>
                    <a:pt x="104" y="61"/>
                    <a:pt x="1" y="80"/>
                  </a:cubicBezTo>
                  <a:cubicBezTo>
                    <a:pt x="1541" y="543"/>
                    <a:pt x="2128" y="1153"/>
                    <a:pt x="2283" y="1451"/>
                  </a:cubicBezTo>
                  <a:cubicBezTo>
                    <a:pt x="2444" y="1761"/>
                    <a:pt x="2520" y="2529"/>
                    <a:pt x="1912" y="3969"/>
                  </a:cubicBezTo>
                  <a:cubicBezTo>
                    <a:pt x="1306" y="5407"/>
                    <a:pt x="257" y="6745"/>
                    <a:pt x="257" y="6745"/>
                  </a:cubicBezTo>
                  <a:cubicBezTo>
                    <a:pt x="257" y="6745"/>
                    <a:pt x="1679" y="5204"/>
                    <a:pt x="2427" y="4115"/>
                  </a:cubicBezTo>
                  <a:cubicBezTo>
                    <a:pt x="2734" y="3666"/>
                    <a:pt x="2942" y="3233"/>
                    <a:pt x="3082" y="2878"/>
                  </a:cubicBezTo>
                  <a:cubicBezTo>
                    <a:pt x="3108" y="1746"/>
                    <a:pt x="2822" y="946"/>
                    <a:pt x="2822" y="946"/>
                  </a:cubicBezTo>
                  <a:cubicBezTo>
                    <a:pt x="2814" y="937"/>
                    <a:pt x="2807" y="931"/>
                    <a:pt x="2799" y="923"/>
                  </a:cubicBezTo>
                  <a:cubicBezTo>
                    <a:pt x="2765" y="891"/>
                    <a:pt x="2731" y="858"/>
                    <a:pt x="2698" y="827"/>
                  </a:cubicBezTo>
                  <a:cubicBezTo>
                    <a:pt x="2631" y="766"/>
                    <a:pt x="2564" y="709"/>
                    <a:pt x="2500" y="656"/>
                  </a:cubicBezTo>
                  <a:cubicBezTo>
                    <a:pt x="2496" y="653"/>
                    <a:pt x="2492" y="650"/>
                    <a:pt x="2490" y="647"/>
                  </a:cubicBezTo>
                  <a:cubicBezTo>
                    <a:pt x="2461" y="624"/>
                    <a:pt x="2431" y="601"/>
                    <a:pt x="2402" y="580"/>
                  </a:cubicBezTo>
                  <a:cubicBezTo>
                    <a:pt x="2395" y="574"/>
                    <a:pt x="2388" y="569"/>
                    <a:pt x="2381" y="563"/>
                  </a:cubicBezTo>
                  <a:cubicBezTo>
                    <a:pt x="2356" y="543"/>
                    <a:pt x="2331" y="527"/>
                    <a:pt x="2305" y="508"/>
                  </a:cubicBezTo>
                  <a:cubicBezTo>
                    <a:pt x="2273" y="486"/>
                    <a:pt x="2242" y="464"/>
                    <a:pt x="2210" y="444"/>
                  </a:cubicBezTo>
                  <a:cubicBezTo>
                    <a:pt x="2178" y="423"/>
                    <a:pt x="2146" y="402"/>
                    <a:pt x="2115" y="384"/>
                  </a:cubicBezTo>
                  <a:cubicBezTo>
                    <a:pt x="2084" y="364"/>
                    <a:pt x="2054" y="346"/>
                    <a:pt x="2023" y="330"/>
                  </a:cubicBezTo>
                  <a:cubicBezTo>
                    <a:pt x="1992" y="312"/>
                    <a:pt x="1960" y="294"/>
                    <a:pt x="1928" y="279"/>
                  </a:cubicBezTo>
                  <a:cubicBezTo>
                    <a:pt x="1897" y="263"/>
                    <a:pt x="1867" y="248"/>
                    <a:pt x="1837" y="233"/>
                  </a:cubicBezTo>
                  <a:cubicBezTo>
                    <a:pt x="1776" y="205"/>
                    <a:pt x="1716" y="180"/>
                    <a:pt x="1656" y="156"/>
                  </a:cubicBezTo>
                  <a:cubicBezTo>
                    <a:pt x="1656" y="156"/>
                    <a:pt x="1656" y="155"/>
                    <a:pt x="1655" y="155"/>
                  </a:cubicBezTo>
                  <a:cubicBezTo>
                    <a:pt x="1625" y="145"/>
                    <a:pt x="1595" y="135"/>
                    <a:pt x="1567" y="125"/>
                  </a:cubicBezTo>
                  <a:cubicBezTo>
                    <a:pt x="1562" y="124"/>
                    <a:pt x="1558" y="123"/>
                    <a:pt x="1556" y="122"/>
                  </a:cubicBezTo>
                  <a:cubicBezTo>
                    <a:pt x="1530" y="113"/>
                    <a:pt x="1504" y="107"/>
                    <a:pt x="1478" y="98"/>
                  </a:cubicBezTo>
                  <a:cubicBezTo>
                    <a:pt x="1360" y="65"/>
                    <a:pt x="1246" y="40"/>
                    <a:pt x="1132" y="25"/>
                  </a:cubicBezTo>
                  <a:cubicBezTo>
                    <a:pt x="1080" y="18"/>
                    <a:pt x="1029" y="12"/>
                    <a:pt x="978" y="9"/>
                  </a:cubicBezTo>
                  <a:cubicBezTo>
                    <a:pt x="972" y="9"/>
                    <a:pt x="967" y="8"/>
                    <a:pt x="964" y="8"/>
                  </a:cubicBezTo>
                  <a:lnTo>
                    <a:pt x="886" y="4"/>
                  </a:lnTo>
                  <a:lnTo>
                    <a:pt x="881" y="4"/>
                  </a:lnTo>
                  <a:cubicBezTo>
                    <a:pt x="850" y="2"/>
                    <a:pt x="819" y="1"/>
                    <a:pt x="789" y="1"/>
                  </a:cubicBezTo>
                  <a:cubicBezTo>
                    <a:pt x="764" y="1"/>
                    <a:pt x="739" y="2"/>
                    <a:pt x="715" y="3"/>
                  </a:cubicBezTo>
                  <a:cubicBezTo>
                    <a:pt x="713" y="2"/>
                    <a:pt x="710" y="1"/>
                    <a:pt x="708" y="1"/>
                  </a:cubicBezTo>
                  <a:close/>
                </a:path>
              </a:pathLst>
            </a:custGeom>
            <a:solidFill>
              <a:srgbClr val="243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grpSp>
      <p:grpSp>
        <p:nvGrpSpPr>
          <p:cNvPr id="3286" name="Google Shape;3613;p47">
            <a:extLst>
              <a:ext uri="{FF2B5EF4-FFF2-40B4-BE49-F238E27FC236}">
                <a16:creationId xmlns:a16="http://schemas.microsoft.com/office/drawing/2014/main" id="{D9290D2C-9571-9D43-A1BF-DFEB2A9894CA}"/>
              </a:ext>
            </a:extLst>
          </p:cNvPr>
          <p:cNvGrpSpPr/>
          <p:nvPr/>
        </p:nvGrpSpPr>
        <p:grpSpPr>
          <a:xfrm flipH="1">
            <a:off x="669898" y="567868"/>
            <a:ext cx="2100302" cy="4998483"/>
            <a:chOff x="6697391" y="1586310"/>
            <a:chExt cx="2373443" cy="5648528"/>
          </a:xfrm>
        </p:grpSpPr>
        <p:sp>
          <p:nvSpPr>
            <p:cNvPr id="3287" name="Google Shape;3614;p47">
              <a:extLst>
                <a:ext uri="{FF2B5EF4-FFF2-40B4-BE49-F238E27FC236}">
                  <a16:creationId xmlns:a16="http://schemas.microsoft.com/office/drawing/2014/main" id="{5FEC0FD9-057E-C282-5F28-BEE7ACF0BA79}"/>
                </a:ext>
              </a:extLst>
            </p:cNvPr>
            <p:cNvSpPr/>
            <p:nvPr/>
          </p:nvSpPr>
          <p:spPr>
            <a:xfrm>
              <a:off x="8411576" y="6761535"/>
              <a:ext cx="400868" cy="473302"/>
            </a:xfrm>
            <a:custGeom>
              <a:avLst/>
              <a:gdLst/>
              <a:ahLst/>
              <a:cxnLst/>
              <a:rect l="l" t="t" r="r" b="b"/>
              <a:pathLst>
                <a:path w="9718" h="11474" extrusionOk="0">
                  <a:moveTo>
                    <a:pt x="7358" y="1"/>
                  </a:moveTo>
                  <a:cubicBezTo>
                    <a:pt x="6448" y="1"/>
                    <a:pt x="1767" y="2492"/>
                    <a:pt x="1767" y="2492"/>
                  </a:cubicBezTo>
                  <a:cubicBezTo>
                    <a:pt x="1619" y="3257"/>
                    <a:pt x="1828" y="3701"/>
                    <a:pt x="1761" y="4808"/>
                  </a:cubicBezTo>
                  <a:cubicBezTo>
                    <a:pt x="1694" y="5917"/>
                    <a:pt x="713" y="7540"/>
                    <a:pt x="358" y="8326"/>
                  </a:cubicBezTo>
                  <a:cubicBezTo>
                    <a:pt x="1" y="9109"/>
                    <a:pt x="246" y="10127"/>
                    <a:pt x="448" y="10519"/>
                  </a:cubicBezTo>
                  <a:cubicBezTo>
                    <a:pt x="648" y="10910"/>
                    <a:pt x="851" y="11473"/>
                    <a:pt x="1521" y="11473"/>
                  </a:cubicBezTo>
                  <a:cubicBezTo>
                    <a:pt x="1521" y="11473"/>
                    <a:pt x="1522" y="11473"/>
                    <a:pt x="1523" y="11473"/>
                  </a:cubicBezTo>
                  <a:cubicBezTo>
                    <a:pt x="2195" y="11472"/>
                    <a:pt x="4943" y="11332"/>
                    <a:pt x="5894" y="10953"/>
                  </a:cubicBezTo>
                  <a:cubicBezTo>
                    <a:pt x="6843" y="10573"/>
                    <a:pt x="6726" y="10139"/>
                    <a:pt x="6897" y="9179"/>
                  </a:cubicBezTo>
                  <a:cubicBezTo>
                    <a:pt x="7068" y="8220"/>
                    <a:pt x="6911" y="7898"/>
                    <a:pt x="7185" y="7575"/>
                  </a:cubicBezTo>
                  <a:cubicBezTo>
                    <a:pt x="7457" y="7253"/>
                    <a:pt x="8511" y="6242"/>
                    <a:pt x="9087" y="5401"/>
                  </a:cubicBezTo>
                  <a:cubicBezTo>
                    <a:pt x="9664" y="4560"/>
                    <a:pt x="9717" y="4727"/>
                    <a:pt x="9156" y="3045"/>
                  </a:cubicBezTo>
                  <a:cubicBezTo>
                    <a:pt x="8596" y="1363"/>
                    <a:pt x="8167" y="119"/>
                    <a:pt x="7415" y="5"/>
                  </a:cubicBezTo>
                  <a:cubicBezTo>
                    <a:pt x="7398" y="2"/>
                    <a:pt x="7379" y="1"/>
                    <a:pt x="7358"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88" name="Google Shape;3615;p47">
              <a:extLst>
                <a:ext uri="{FF2B5EF4-FFF2-40B4-BE49-F238E27FC236}">
                  <a16:creationId xmlns:a16="http://schemas.microsoft.com/office/drawing/2014/main" id="{CC7AAF3D-7312-1375-B0F0-1083BE63AF98}"/>
                </a:ext>
              </a:extLst>
            </p:cNvPr>
            <p:cNvSpPr/>
            <p:nvPr/>
          </p:nvSpPr>
          <p:spPr>
            <a:xfrm>
              <a:off x="8431665" y="6761370"/>
              <a:ext cx="380696" cy="473468"/>
            </a:xfrm>
            <a:custGeom>
              <a:avLst/>
              <a:gdLst/>
              <a:ahLst/>
              <a:cxnLst/>
              <a:rect l="l" t="t" r="r" b="b"/>
              <a:pathLst>
                <a:path w="9229" h="11478" extrusionOk="0">
                  <a:moveTo>
                    <a:pt x="6877" y="1"/>
                  </a:moveTo>
                  <a:cubicBezTo>
                    <a:pt x="6867" y="1"/>
                    <a:pt x="6858" y="1"/>
                    <a:pt x="6847" y="1"/>
                  </a:cubicBezTo>
                  <a:cubicBezTo>
                    <a:pt x="6585" y="14"/>
                    <a:pt x="6052" y="206"/>
                    <a:pt x="5418" y="476"/>
                  </a:cubicBezTo>
                  <a:cubicBezTo>
                    <a:pt x="5261" y="1381"/>
                    <a:pt x="5294" y="2174"/>
                    <a:pt x="5294" y="2174"/>
                  </a:cubicBezTo>
                  <a:cubicBezTo>
                    <a:pt x="7097" y="3551"/>
                    <a:pt x="7493" y="4889"/>
                    <a:pt x="6674" y="5275"/>
                  </a:cubicBezTo>
                  <a:cubicBezTo>
                    <a:pt x="5854" y="5660"/>
                    <a:pt x="5380" y="7202"/>
                    <a:pt x="4858" y="8859"/>
                  </a:cubicBezTo>
                  <a:cubicBezTo>
                    <a:pt x="4423" y="10236"/>
                    <a:pt x="2182" y="10668"/>
                    <a:pt x="795" y="10668"/>
                  </a:cubicBezTo>
                  <a:cubicBezTo>
                    <a:pt x="515" y="10668"/>
                    <a:pt x="271" y="10650"/>
                    <a:pt x="82" y="10619"/>
                  </a:cubicBezTo>
                  <a:cubicBezTo>
                    <a:pt x="56" y="10617"/>
                    <a:pt x="27" y="10612"/>
                    <a:pt x="1" y="10608"/>
                  </a:cubicBezTo>
                  <a:lnTo>
                    <a:pt x="1" y="10608"/>
                  </a:lnTo>
                  <a:cubicBezTo>
                    <a:pt x="191" y="10991"/>
                    <a:pt x="409" y="11477"/>
                    <a:pt x="1033" y="11477"/>
                  </a:cubicBezTo>
                  <a:cubicBezTo>
                    <a:pt x="1034" y="11477"/>
                    <a:pt x="1035" y="11477"/>
                    <a:pt x="1036" y="11477"/>
                  </a:cubicBezTo>
                  <a:cubicBezTo>
                    <a:pt x="1708" y="11476"/>
                    <a:pt x="4456" y="11336"/>
                    <a:pt x="5404" y="10957"/>
                  </a:cubicBezTo>
                  <a:cubicBezTo>
                    <a:pt x="6355" y="10576"/>
                    <a:pt x="6236" y="10143"/>
                    <a:pt x="6409" y="9183"/>
                  </a:cubicBezTo>
                  <a:cubicBezTo>
                    <a:pt x="6579" y="8225"/>
                    <a:pt x="6423" y="7902"/>
                    <a:pt x="6695" y="7579"/>
                  </a:cubicBezTo>
                  <a:cubicBezTo>
                    <a:pt x="6969" y="7257"/>
                    <a:pt x="8020" y="6246"/>
                    <a:pt x="8598" y="5405"/>
                  </a:cubicBezTo>
                  <a:cubicBezTo>
                    <a:pt x="9175" y="4564"/>
                    <a:pt x="9229" y="4729"/>
                    <a:pt x="8669" y="3047"/>
                  </a:cubicBezTo>
                  <a:cubicBezTo>
                    <a:pt x="8109" y="1364"/>
                    <a:pt x="7680" y="121"/>
                    <a:pt x="6928" y="6"/>
                  </a:cubicBezTo>
                  <a:cubicBezTo>
                    <a:pt x="6913" y="2"/>
                    <a:pt x="6896" y="1"/>
                    <a:pt x="6877"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89" name="Google Shape;3616;p47">
              <a:extLst>
                <a:ext uri="{FF2B5EF4-FFF2-40B4-BE49-F238E27FC236}">
                  <a16:creationId xmlns:a16="http://schemas.microsoft.com/office/drawing/2014/main" id="{A6621B9C-6133-B6EE-CC46-DDE2DDB35AFF}"/>
                </a:ext>
              </a:extLst>
            </p:cNvPr>
            <p:cNvSpPr/>
            <p:nvPr/>
          </p:nvSpPr>
          <p:spPr>
            <a:xfrm>
              <a:off x="8455714" y="6732908"/>
              <a:ext cx="288956" cy="161246"/>
            </a:xfrm>
            <a:custGeom>
              <a:avLst/>
              <a:gdLst/>
              <a:ahLst/>
              <a:cxnLst/>
              <a:rect l="l" t="t" r="r" b="b"/>
              <a:pathLst>
                <a:path w="7005" h="3909" extrusionOk="0">
                  <a:moveTo>
                    <a:pt x="6474" y="0"/>
                  </a:moveTo>
                  <a:lnTo>
                    <a:pt x="0" y="1563"/>
                  </a:lnTo>
                  <a:cubicBezTo>
                    <a:pt x="488" y="1961"/>
                    <a:pt x="577" y="3231"/>
                    <a:pt x="651" y="3688"/>
                  </a:cubicBezTo>
                  <a:cubicBezTo>
                    <a:pt x="651" y="3688"/>
                    <a:pt x="1113" y="3324"/>
                    <a:pt x="2653" y="2977"/>
                  </a:cubicBezTo>
                  <a:cubicBezTo>
                    <a:pt x="2837" y="2936"/>
                    <a:pt x="3011" y="2917"/>
                    <a:pt x="3174" y="2917"/>
                  </a:cubicBezTo>
                  <a:cubicBezTo>
                    <a:pt x="4380" y="2917"/>
                    <a:pt x="5031" y="3908"/>
                    <a:pt x="5031" y="3908"/>
                  </a:cubicBezTo>
                  <a:cubicBezTo>
                    <a:pt x="5031" y="3908"/>
                    <a:pt x="7005" y="3334"/>
                    <a:pt x="6933" y="2634"/>
                  </a:cubicBezTo>
                  <a:cubicBezTo>
                    <a:pt x="6860" y="1925"/>
                    <a:pt x="6474" y="0"/>
                    <a:pt x="6474" y="0"/>
                  </a:cubicBezTo>
                  <a:close/>
                </a:path>
              </a:pathLst>
            </a:custGeom>
            <a:solidFill>
              <a:srgbClr val="D47E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90" name="Google Shape;3617;p47">
              <a:extLst>
                <a:ext uri="{FF2B5EF4-FFF2-40B4-BE49-F238E27FC236}">
                  <a16:creationId xmlns:a16="http://schemas.microsoft.com/office/drawing/2014/main" id="{C278664D-3008-7C18-5B57-4C8BE772D635}"/>
                </a:ext>
              </a:extLst>
            </p:cNvPr>
            <p:cNvSpPr/>
            <p:nvPr/>
          </p:nvSpPr>
          <p:spPr>
            <a:xfrm>
              <a:off x="8455714" y="6732908"/>
              <a:ext cx="287471" cy="143715"/>
            </a:xfrm>
            <a:custGeom>
              <a:avLst/>
              <a:gdLst/>
              <a:ahLst/>
              <a:cxnLst/>
              <a:rect l="l" t="t" r="r" b="b"/>
              <a:pathLst>
                <a:path w="6969" h="3484" extrusionOk="0">
                  <a:moveTo>
                    <a:pt x="6476" y="0"/>
                  </a:moveTo>
                  <a:lnTo>
                    <a:pt x="0" y="1563"/>
                  </a:lnTo>
                  <a:cubicBezTo>
                    <a:pt x="168" y="1699"/>
                    <a:pt x="285" y="1937"/>
                    <a:pt x="375" y="2208"/>
                  </a:cubicBezTo>
                  <a:cubicBezTo>
                    <a:pt x="1388" y="2466"/>
                    <a:pt x="2191" y="2552"/>
                    <a:pt x="2837" y="2552"/>
                  </a:cubicBezTo>
                  <a:cubicBezTo>
                    <a:pt x="4162" y="2552"/>
                    <a:pt x="4825" y="2188"/>
                    <a:pt x="5285" y="2188"/>
                  </a:cubicBezTo>
                  <a:cubicBezTo>
                    <a:pt x="5309" y="2188"/>
                    <a:pt x="5334" y="2189"/>
                    <a:pt x="5357" y="2191"/>
                  </a:cubicBezTo>
                  <a:cubicBezTo>
                    <a:pt x="5763" y="2229"/>
                    <a:pt x="5988" y="2897"/>
                    <a:pt x="6109" y="3484"/>
                  </a:cubicBezTo>
                  <a:cubicBezTo>
                    <a:pt x="6556" y="3258"/>
                    <a:pt x="6968" y="2959"/>
                    <a:pt x="6934" y="2634"/>
                  </a:cubicBezTo>
                  <a:cubicBezTo>
                    <a:pt x="6860" y="1925"/>
                    <a:pt x="6476" y="0"/>
                    <a:pt x="6476" y="0"/>
                  </a:cubicBezTo>
                  <a:close/>
                </a:path>
              </a:pathLst>
            </a:custGeom>
            <a:solidFill>
              <a:srgbClr val="C45D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91" name="Google Shape;3618;p47">
              <a:extLst>
                <a:ext uri="{FF2B5EF4-FFF2-40B4-BE49-F238E27FC236}">
                  <a16:creationId xmlns:a16="http://schemas.microsoft.com/office/drawing/2014/main" id="{19BD8163-4C99-6BD7-2530-3C0FE878917C}"/>
                </a:ext>
              </a:extLst>
            </p:cNvPr>
            <p:cNvSpPr/>
            <p:nvPr/>
          </p:nvSpPr>
          <p:spPr>
            <a:xfrm>
              <a:off x="7363620" y="6846881"/>
              <a:ext cx="619616" cy="282274"/>
            </a:xfrm>
            <a:custGeom>
              <a:avLst/>
              <a:gdLst/>
              <a:ahLst/>
              <a:cxnLst/>
              <a:rect l="l" t="t" r="r" b="b"/>
              <a:pathLst>
                <a:path w="15021" h="6843" extrusionOk="0">
                  <a:moveTo>
                    <a:pt x="9960" y="1"/>
                  </a:moveTo>
                  <a:cubicBezTo>
                    <a:pt x="8810" y="1"/>
                    <a:pt x="7780" y="76"/>
                    <a:pt x="7396" y="313"/>
                  </a:cubicBezTo>
                  <a:cubicBezTo>
                    <a:pt x="5651" y="1391"/>
                    <a:pt x="2127" y="2680"/>
                    <a:pt x="1391" y="2690"/>
                  </a:cubicBezTo>
                  <a:cubicBezTo>
                    <a:pt x="488" y="2834"/>
                    <a:pt x="156" y="3158"/>
                    <a:pt x="95" y="3854"/>
                  </a:cubicBezTo>
                  <a:cubicBezTo>
                    <a:pt x="70" y="4152"/>
                    <a:pt x="1" y="5774"/>
                    <a:pt x="265" y="6118"/>
                  </a:cubicBezTo>
                  <a:cubicBezTo>
                    <a:pt x="530" y="6464"/>
                    <a:pt x="921" y="6786"/>
                    <a:pt x="1563" y="6838"/>
                  </a:cubicBezTo>
                  <a:cubicBezTo>
                    <a:pt x="1600" y="6841"/>
                    <a:pt x="1647" y="6842"/>
                    <a:pt x="1701" y="6842"/>
                  </a:cubicBezTo>
                  <a:cubicBezTo>
                    <a:pt x="2575" y="6842"/>
                    <a:pt x="5499" y="6459"/>
                    <a:pt x="6448" y="6422"/>
                  </a:cubicBezTo>
                  <a:cubicBezTo>
                    <a:pt x="6554" y="6418"/>
                    <a:pt x="6701" y="6416"/>
                    <a:pt x="6880" y="6416"/>
                  </a:cubicBezTo>
                  <a:cubicBezTo>
                    <a:pt x="8399" y="6416"/>
                    <a:pt x="12214" y="6549"/>
                    <a:pt x="12748" y="6611"/>
                  </a:cubicBezTo>
                  <a:cubicBezTo>
                    <a:pt x="12825" y="6620"/>
                    <a:pt x="12901" y="6624"/>
                    <a:pt x="12975" y="6624"/>
                  </a:cubicBezTo>
                  <a:cubicBezTo>
                    <a:pt x="13933" y="6624"/>
                    <a:pt x="14623" y="5920"/>
                    <a:pt x="14757" y="5314"/>
                  </a:cubicBezTo>
                  <a:cubicBezTo>
                    <a:pt x="14899" y="4662"/>
                    <a:pt x="15021" y="1921"/>
                    <a:pt x="14959" y="1235"/>
                  </a:cubicBezTo>
                  <a:cubicBezTo>
                    <a:pt x="14898" y="550"/>
                    <a:pt x="14906" y="386"/>
                    <a:pt x="14287" y="224"/>
                  </a:cubicBezTo>
                  <a:cubicBezTo>
                    <a:pt x="14287" y="224"/>
                    <a:pt x="11944" y="1"/>
                    <a:pt x="9960"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92" name="Google Shape;3619;p47">
              <a:extLst>
                <a:ext uri="{FF2B5EF4-FFF2-40B4-BE49-F238E27FC236}">
                  <a16:creationId xmlns:a16="http://schemas.microsoft.com/office/drawing/2014/main" id="{877EDFE2-B85D-B21D-2C06-B877BD8A912A}"/>
                </a:ext>
              </a:extLst>
            </p:cNvPr>
            <p:cNvSpPr/>
            <p:nvPr/>
          </p:nvSpPr>
          <p:spPr>
            <a:xfrm>
              <a:off x="7367415" y="6855998"/>
              <a:ext cx="615821" cy="273034"/>
            </a:xfrm>
            <a:custGeom>
              <a:avLst/>
              <a:gdLst/>
              <a:ahLst/>
              <a:cxnLst/>
              <a:rect l="l" t="t" r="r" b="b"/>
              <a:pathLst>
                <a:path w="14929" h="6619" extrusionOk="0">
                  <a:moveTo>
                    <a:pt x="14171" y="0"/>
                  </a:moveTo>
                  <a:cubicBezTo>
                    <a:pt x="14144" y="57"/>
                    <a:pt x="14130" y="92"/>
                    <a:pt x="14130" y="92"/>
                  </a:cubicBezTo>
                  <a:cubicBezTo>
                    <a:pt x="14503" y="4049"/>
                    <a:pt x="14483" y="4420"/>
                    <a:pt x="12853" y="4614"/>
                  </a:cubicBezTo>
                  <a:cubicBezTo>
                    <a:pt x="12662" y="4637"/>
                    <a:pt x="12478" y="4646"/>
                    <a:pt x="12299" y="4646"/>
                  </a:cubicBezTo>
                  <a:cubicBezTo>
                    <a:pt x="11225" y="4646"/>
                    <a:pt x="10348" y="4289"/>
                    <a:pt x="9189" y="4289"/>
                  </a:cubicBezTo>
                  <a:cubicBezTo>
                    <a:pt x="8903" y="4289"/>
                    <a:pt x="8599" y="4311"/>
                    <a:pt x="8271" y="4365"/>
                  </a:cubicBezTo>
                  <a:cubicBezTo>
                    <a:pt x="6559" y="4650"/>
                    <a:pt x="3623" y="5576"/>
                    <a:pt x="1922" y="5576"/>
                  </a:cubicBezTo>
                  <a:cubicBezTo>
                    <a:pt x="1759" y="5576"/>
                    <a:pt x="1607" y="5567"/>
                    <a:pt x="1469" y="5549"/>
                  </a:cubicBezTo>
                  <a:cubicBezTo>
                    <a:pt x="904" y="5473"/>
                    <a:pt x="408" y="5310"/>
                    <a:pt x="1" y="5130"/>
                  </a:cubicBezTo>
                  <a:lnTo>
                    <a:pt x="1" y="5130"/>
                  </a:lnTo>
                  <a:cubicBezTo>
                    <a:pt x="27" y="5471"/>
                    <a:pt x="78" y="5769"/>
                    <a:pt x="176" y="5896"/>
                  </a:cubicBezTo>
                  <a:cubicBezTo>
                    <a:pt x="439" y="6240"/>
                    <a:pt x="829" y="6560"/>
                    <a:pt x="1474" y="6614"/>
                  </a:cubicBezTo>
                  <a:cubicBezTo>
                    <a:pt x="1512" y="6617"/>
                    <a:pt x="1559" y="6619"/>
                    <a:pt x="1615" y="6619"/>
                  </a:cubicBezTo>
                  <a:cubicBezTo>
                    <a:pt x="2494" y="6619"/>
                    <a:pt x="5410" y="6234"/>
                    <a:pt x="6358" y="6198"/>
                  </a:cubicBezTo>
                  <a:cubicBezTo>
                    <a:pt x="6466" y="6194"/>
                    <a:pt x="6618" y="6192"/>
                    <a:pt x="6802" y="6192"/>
                  </a:cubicBezTo>
                  <a:cubicBezTo>
                    <a:pt x="8331" y="6192"/>
                    <a:pt x="12126" y="6325"/>
                    <a:pt x="12657" y="6387"/>
                  </a:cubicBezTo>
                  <a:cubicBezTo>
                    <a:pt x="12735" y="6396"/>
                    <a:pt x="12812" y="6400"/>
                    <a:pt x="12887" y="6400"/>
                  </a:cubicBezTo>
                  <a:cubicBezTo>
                    <a:pt x="13845" y="6400"/>
                    <a:pt x="14534" y="5697"/>
                    <a:pt x="14665" y="5090"/>
                  </a:cubicBezTo>
                  <a:cubicBezTo>
                    <a:pt x="14807" y="4437"/>
                    <a:pt x="14929" y="1696"/>
                    <a:pt x="14867" y="1012"/>
                  </a:cubicBezTo>
                  <a:cubicBezTo>
                    <a:pt x="14806" y="325"/>
                    <a:pt x="14814" y="162"/>
                    <a:pt x="14195" y="0"/>
                  </a:cubicBezTo>
                  <a:cubicBezTo>
                    <a:pt x="14195" y="1"/>
                    <a:pt x="14192" y="1"/>
                    <a:pt x="14189" y="1"/>
                  </a:cubicBezTo>
                  <a:cubicBezTo>
                    <a:pt x="14182" y="1"/>
                    <a:pt x="14172" y="0"/>
                    <a:pt x="14171"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93" name="Google Shape;3620;p47">
              <a:extLst>
                <a:ext uri="{FF2B5EF4-FFF2-40B4-BE49-F238E27FC236}">
                  <a16:creationId xmlns:a16="http://schemas.microsoft.com/office/drawing/2014/main" id="{5B51D885-387A-562D-2494-B1931847BCBC}"/>
                </a:ext>
              </a:extLst>
            </p:cNvPr>
            <p:cNvSpPr/>
            <p:nvPr/>
          </p:nvSpPr>
          <p:spPr>
            <a:xfrm>
              <a:off x="7663920" y="6783068"/>
              <a:ext cx="270889" cy="165495"/>
            </a:xfrm>
            <a:custGeom>
              <a:avLst/>
              <a:gdLst/>
              <a:ahLst/>
              <a:cxnLst/>
              <a:rect l="l" t="t" r="r" b="b"/>
              <a:pathLst>
                <a:path w="6567" h="4012" extrusionOk="0">
                  <a:moveTo>
                    <a:pt x="6517" y="0"/>
                  </a:moveTo>
                  <a:lnTo>
                    <a:pt x="332" y="103"/>
                  </a:lnTo>
                  <a:cubicBezTo>
                    <a:pt x="434" y="896"/>
                    <a:pt x="1" y="2046"/>
                    <a:pt x="1" y="2046"/>
                  </a:cubicBezTo>
                  <a:cubicBezTo>
                    <a:pt x="1" y="2046"/>
                    <a:pt x="59" y="2029"/>
                    <a:pt x="156" y="2029"/>
                  </a:cubicBezTo>
                  <a:cubicBezTo>
                    <a:pt x="339" y="2029"/>
                    <a:pt x="660" y="2089"/>
                    <a:pt x="998" y="2435"/>
                  </a:cubicBezTo>
                  <a:cubicBezTo>
                    <a:pt x="1632" y="3084"/>
                    <a:pt x="1482" y="3769"/>
                    <a:pt x="1482" y="3769"/>
                  </a:cubicBezTo>
                  <a:cubicBezTo>
                    <a:pt x="1482" y="3769"/>
                    <a:pt x="2677" y="4012"/>
                    <a:pt x="3784" y="4012"/>
                  </a:cubicBezTo>
                  <a:cubicBezTo>
                    <a:pt x="4144" y="4012"/>
                    <a:pt x="4494" y="3986"/>
                    <a:pt x="4791" y="3918"/>
                  </a:cubicBezTo>
                  <a:cubicBezTo>
                    <a:pt x="6002" y="3642"/>
                    <a:pt x="6337" y="3494"/>
                    <a:pt x="6451" y="3228"/>
                  </a:cubicBezTo>
                  <a:cubicBezTo>
                    <a:pt x="6567" y="2964"/>
                    <a:pt x="6517" y="0"/>
                    <a:pt x="6517" y="0"/>
                  </a:cubicBezTo>
                  <a:close/>
                </a:path>
              </a:pathLst>
            </a:custGeom>
            <a:solidFill>
              <a:srgbClr val="D47E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94" name="Google Shape;3621;p47">
              <a:extLst>
                <a:ext uri="{FF2B5EF4-FFF2-40B4-BE49-F238E27FC236}">
                  <a16:creationId xmlns:a16="http://schemas.microsoft.com/office/drawing/2014/main" id="{CB90C673-3602-2C96-0FC7-4B4A92DCF85D}"/>
                </a:ext>
              </a:extLst>
            </p:cNvPr>
            <p:cNvSpPr/>
            <p:nvPr/>
          </p:nvSpPr>
          <p:spPr>
            <a:xfrm>
              <a:off x="6794288" y="4345605"/>
              <a:ext cx="2166821" cy="1291579"/>
            </a:xfrm>
            <a:custGeom>
              <a:avLst/>
              <a:gdLst/>
              <a:ahLst/>
              <a:cxnLst/>
              <a:rect l="l" t="t" r="r" b="b"/>
              <a:pathLst>
                <a:path w="52529" h="31311" extrusionOk="0">
                  <a:moveTo>
                    <a:pt x="27765" y="1"/>
                  </a:moveTo>
                  <a:lnTo>
                    <a:pt x="17343" y="2273"/>
                  </a:lnTo>
                  <a:cubicBezTo>
                    <a:pt x="17343" y="2273"/>
                    <a:pt x="7506" y="15978"/>
                    <a:pt x="5037" y="17046"/>
                  </a:cubicBezTo>
                  <a:cubicBezTo>
                    <a:pt x="2568" y="18116"/>
                    <a:pt x="1290" y="19838"/>
                    <a:pt x="1290" y="19838"/>
                  </a:cubicBezTo>
                  <a:cubicBezTo>
                    <a:pt x="1" y="21424"/>
                    <a:pt x="3474" y="24223"/>
                    <a:pt x="5756" y="25741"/>
                  </a:cubicBezTo>
                  <a:cubicBezTo>
                    <a:pt x="8040" y="27259"/>
                    <a:pt x="13224" y="28989"/>
                    <a:pt x="16557" y="29694"/>
                  </a:cubicBezTo>
                  <a:cubicBezTo>
                    <a:pt x="18731" y="30156"/>
                    <a:pt x="21065" y="31310"/>
                    <a:pt x="25974" y="31310"/>
                  </a:cubicBezTo>
                  <a:cubicBezTo>
                    <a:pt x="28594" y="31310"/>
                    <a:pt x="31946" y="30982"/>
                    <a:pt x="36399" y="30044"/>
                  </a:cubicBezTo>
                  <a:cubicBezTo>
                    <a:pt x="49196" y="27349"/>
                    <a:pt x="51126" y="22022"/>
                    <a:pt x="51126" y="22022"/>
                  </a:cubicBezTo>
                  <a:cubicBezTo>
                    <a:pt x="51126" y="22022"/>
                    <a:pt x="52529" y="19541"/>
                    <a:pt x="48498" y="18320"/>
                  </a:cubicBezTo>
                  <a:cubicBezTo>
                    <a:pt x="44469" y="17100"/>
                    <a:pt x="27765" y="1"/>
                    <a:pt x="277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95" name="Google Shape;3622;p47">
              <a:extLst>
                <a:ext uri="{FF2B5EF4-FFF2-40B4-BE49-F238E27FC236}">
                  <a16:creationId xmlns:a16="http://schemas.microsoft.com/office/drawing/2014/main" id="{CC7D2FCF-13C0-1440-EE6D-A7FB8DAE0287}"/>
                </a:ext>
              </a:extLst>
            </p:cNvPr>
            <p:cNvSpPr/>
            <p:nvPr/>
          </p:nvSpPr>
          <p:spPr>
            <a:xfrm>
              <a:off x="6794288" y="4345605"/>
              <a:ext cx="2166821" cy="1291579"/>
            </a:xfrm>
            <a:custGeom>
              <a:avLst/>
              <a:gdLst/>
              <a:ahLst/>
              <a:cxnLst/>
              <a:rect l="l" t="t" r="r" b="b"/>
              <a:pathLst>
                <a:path w="52529" h="31311" extrusionOk="0">
                  <a:moveTo>
                    <a:pt x="27765" y="1"/>
                  </a:moveTo>
                  <a:lnTo>
                    <a:pt x="17343" y="2273"/>
                  </a:lnTo>
                  <a:cubicBezTo>
                    <a:pt x="17343" y="2273"/>
                    <a:pt x="7506" y="15978"/>
                    <a:pt x="5037" y="17046"/>
                  </a:cubicBezTo>
                  <a:cubicBezTo>
                    <a:pt x="2568" y="18116"/>
                    <a:pt x="1290" y="19838"/>
                    <a:pt x="1290" y="19838"/>
                  </a:cubicBezTo>
                  <a:cubicBezTo>
                    <a:pt x="1" y="21424"/>
                    <a:pt x="3474" y="24223"/>
                    <a:pt x="5756" y="25741"/>
                  </a:cubicBezTo>
                  <a:cubicBezTo>
                    <a:pt x="8040" y="27259"/>
                    <a:pt x="13224" y="28989"/>
                    <a:pt x="16557" y="29694"/>
                  </a:cubicBezTo>
                  <a:cubicBezTo>
                    <a:pt x="18731" y="30156"/>
                    <a:pt x="21065" y="31310"/>
                    <a:pt x="25974" y="31310"/>
                  </a:cubicBezTo>
                  <a:cubicBezTo>
                    <a:pt x="28594" y="31310"/>
                    <a:pt x="31946" y="30982"/>
                    <a:pt x="36399" y="30044"/>
                  </a:cubicBezTo>
                  <a:cubicBezTo>
                    <a:pt x="49196" y="27349"/>
                    <a:pt x="51126" y="22022"/>
                    <a:pt x="51126" y="22022"/>
                  </a:cubicBezTo>
                  <a:cubicBezTo>
                    <a:pt x="51126" y="22022"/>
                    <a:pt x="52529" y="19541"/>
                    <a:pt x="48498" y="18320"/>
                  </a:cubicBezTo>
                  <a:cubicBezTo>
                    <a:pt x="44469" y="17100"/>
                    <a:pt x="27765" y="1"/>
                    <a:pt x="27765"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96" name="Google Shape;3623;p47">
              <a:extLst>
                <a:ext uri="{FF2B5EF4-FFF2-40B4-BE49-F238E27FC236}">
                  <a16:creationId xmlns:a16="http://schemas.microsoft.com/office/drawing/2014/main" id="{706ACEC8-5144-2176-AFE7-BBBC4B857D44}"/>
                </a:ext>
              </a:extLst>
            </p:cNvPr>
            <p:cNvSpPr/>
            <p:nvPr/>
          </p:nvSpPr>
          <p:spPr>
            <a:xfrm>
              <a:off x="7677491" y="6783109"/>
              <a:ext cx="257318" cy="164216"/>
            </a:xfrm>
            <a:custGeom>
              <a:avLst/>
              <a:gdLst/>
              <a:ahLst/>
              <a:cxnLst/>
              <a:rect l="l" t="t" r="r" b="b"/>
              <a:pathLst>
                <a:path w="6238" h="3981" extrusionOk="0">
                  <a:moveTo>
                    <a:pt x="6190" y="1"/>
                  </a:moveTo>
                  <a:lnTo>
                    <a:pt x="5" y="102"/>
                  </a:lnTo>
                  <a:cubicBezTo>
                    <a:pt x="27" y="284"/>
                    <a:pt x="23" y="483"/>
                    <a:pt x="1" y="685"/>
                  </a:cubicBezTo>
                  <a:cubicBezTo>
                    <a:pt x="2921" y="1694"/>
                    <a:pt x="4124" y="1297"/>
                    <a:pt x="4346" y="1983"/>
                  </a:cubicBezTo>
                  <a:cubicBezTo>
                    <a:pt x="4479" y="2391"/>
                    <a:pt x="4282" y="3282"/>
                    <a:pt x="4088" y="3981"/>
                  </a:cubicBezTo>
                  <a:cubicBezTo>
                    <a:pt x="4219" y="3967"/>
                    <a:pt x="4344" y="3945"/>
                    <a:pt x="4463" y="3919"/>
                  </a:cubicBezTo>
                  <a:cubicBezTo>
                    <a:pt x="5675" y="3642"/>
                    <a:pt x="6009" y="3494"/>
                    <a:pt x="6124" y="3229"/>
                  </a:cubicBezTo>
                  <a:cubicBezTo>
                    <a:pt x="6238" y="2965"/>
                    <a:pt x="6190" y="1"/>
                    <a:pt x="6190" y="1"/>
                  </a:cubicBezTo>
                  <a:close/>
                </a:path>
              </a:pathLst>
            </a:custGeom>
            <a:solidFill>
              <a:srgbClr val="C45D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97" name="Google Shape;3624;p47">
              <a:extLst>
                <a:ext uri="{FF2B5EF4-FFF2-40B4-BE49-F238E27FC236}">
                  <a16:creationId xmlns:a16="http://schemas.microsoft.com/office/drawing/2014/main" id="{28088DC1-6EB0-F0C7-9586-0C82C534F446}"/>
                </a:ext>
              </a:extLst>
            </p:cNvPr>
            <p:cNvSpPr/>
            <p:nvPr/>
          </p:nvSpPr>
          <p:spPr>
            <a:xfrm>
              <a:off x="7396826" y="4672305"/>
              <a:ext cx="650471" cy="2158406"/>
            </a:xfrm>
            <a:custGeom>
              <a:avLst/>
              <a:gdLst/>
              <a:ahLst/>
              <a:cxnLst/>
              <a:rect l="l" t="t" r="r" b="b"/>
              <a:pathLst>
                <a:path w="15769" h="52325" extrusionOk="0">
                  <a:moveTo>
                    <a:pt x="0" y="1"/>
                  </a:moveTo>
                  <a:lnTo>
                    <a:pt x="0" y="1"/>
                  </a:lnTo>
                  <a:cubicBezTo>
                    <a:pt x="0" y="1"/>
                    <a:pt x="1067" y="5320"/>
                    <a:pt x="1236" y="7107"/>
                  </a:cubicBezTo>
                  <a:cubicBezTo>
                    <a:pt x="1405" y="8896"/>
                    <a:pt x="5508" y="51273"/>
                    <a:pt x="5508" y="51273"/>
                  </a:cubicBezTo>
                  <a:cubicBezTo>
                    <a:pt x="5508" y="51273"/>
                    <a:pt x="6058" y="51488"/>
                    <a:pt x="6652" y="51787"/>
                  </a:cubicBezTo>
                  <a:cubicBezTo>
                    <a:pt x="7160" y="52044"/>
                    <a:pt x="9590" y="52325"/>
                    <a:pt x="11178" y="52325"/>
                  </a:cubicBezTo>
                  <a:cubicBezTo>
                    <a:pt x="11447" y="52325"/>
                    <a:pt x="11692" y="52317"/>
                    <a:pt x="11899" y="52299"/>
                  </a:cubicBezTo>
                  <a:cubicBezTo>
                    <a:pt x="13332" y="52176"/>
                    <a:pt x="15327" y="50905"/>
                    <a:pt x="15549" y="50190"/>
                  </a:cubicBezTo>
                  <a:cubicBezTo>
                    <a:pt x="15769" y="49473"/>
                    <a:pt x="13713" y="16719"/>
                    <a:pt x="13713" y="16719"/>
                  </a:cubicBezTo>
                  <a:cubicBezTo>
                    <a:pt x="13713" y="16719"/>
                    <a:pt x="12637" y="8387"/>
                    <a:pt x="11662" y="5617"/>
                  </a:cubicBezTo>
                  <a:cubicBezTo>
                    <a:pt x="10687" y="2851"/>
                    <a:pt x="10038" y="870"/>
                    <a:pt x="9244" y="575"/>
                  </a:cubicBezTo>
                  <a:cubicBezTo>
                    <a:pt x="8451" y="283"/>
                    <a:pt x="1" y="1"/>
                    <a:pt x="0" y="1"/>
                  </a:cubicBezTo>
                  <a:close/>
                </a:path>
              </a:pathLst>
            </a:custGeom>
            <a:solidFill>
              <a:srgbClr val="6528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98" name="Google Shape;3625;p47">
              <a:extLst>
                <a:ext uri="{FF2B5EF4-FFF2-40B4-BE49-F238E27FC236}">
                  <a16:creationId xmlns:a16="http://schemas.microsoft.com/office/drawing/2014/main" id="{C2FD7863-8619-B884-ED36-558551793A76}"/>
                </a:ext>
              </a:extLst>
            </p:cNvPr>
            <p:cNvSpPr/>
            <p:nvPr/>
          </p:nvSpPr>
          <p:spPr>
            <a:xfrm>
              <a:off x="7590041" y="5016495"/>
              <a:ext cx="457256" cy="1814299"/>
            </a:xfrm>
            <a:custGeom>
              <a:avLst/>
              <a:gdLst/>
              <a:ahLst/>
              <a:cxnLst/>
              <a:rect l="l" t="t" r="r" b="b"/>
              <a:pathLst>
                <a:path w="11085" h="43983" extrusionOk="0">
                  <a:moveTo>
                    <a:pt x="0" y="1"/>
                  </a:moveTo>
                  <a:cubicBezTo>
                    <a:pt x="0" y="1"/>
                    <a:pt x="3740" y="3092"/>
                    <a:pt x="4190" y="3601"/>
                  </a:cubicBezTo>
                  <a:cubicBezTo>
                    <a:pt x="4640" y="4110"/>
                    <a:pt x="5708" y="7206"/>
                    <a:pt x="5871" y="8412"/>
                  </a:cubicBezTo>
                  <a:cubicBezTo>
                    <a:pt x="6033" y="9618"/>
                    <a:pt x="5921" y="19240"/>
                    <a:pt x="6089" y="21358"/>
                  </a:cubicBezTo>
                  <a:cubicBezTo>
                    <a:pt x="6257" y="23477"/>
                    <a:pt x="6552" y="29175"/>
                    <a:pt x="7266" y="32287"/>
                  </a:cubicBezTo>
                  <a:cubicBezTo>
                    <a:pt x="7980" y="35398"/>
                    <a:pt x="8354" y="39989"/>
                    <a:pt x="7802" y="41533"/>
                  </a:cubicBezTo>
                  <a:cubicBezTo>
                    <a:pt x="7373" y="42730"/>
                    <a:pt x="5752" y="43625"/>
                    <a:pt x="3403" y="43625"/>
                  </a:cubicBezTo>
                  <a:cubicBezTo>
                    <a:pt x="3066" y="43625"/>
                    <a:pt x="2714" y="43607"/>
                    <a:pt x="2349" y="43568"/>
                  </a:cubicBezTo>
                  <a:lnTo>
                    <a:pt x="2349" y="43568"/>
                  </a:lnTo>
                  <a:cubicBezTo>
                    <a:pt x="3230" y="43784"/>
                    <a:pt x="5153" y="43982"/>
                    <a:pt x="6488" y="43982"/>
                  </a:cubicBezTo>
                  <a:cubicBezTo>
                    <a:pt x="6759" y="43982"/>
                    <a:pt x="7006" y="43974"/>
                    <a:pt x="7215" y="43956"/>
                  </a:cubicBezTo>
                  <a:cubicBezTo>
                    <a:pt x="8648" y="43834"/>
                    <a:pt x="10645" y="42561"/>
                    <a:pt x="10865" y="41847"/>
                  </a:cubicBezTo>
                  <a:cubicBezTo>
                    <a:pt x="11085" y="41131"/>
                    <a:pt x="9029" y="8377"/>
                    <a:pt x="9029" y="8377"/>
                  </a:cubicBezTo>
                  <a:cubicBezTo>
                    <a:pt x="9029" y="8377"/>
                    <a:pt x="8719" y="5994"/>
                    <a:pt x="8284" y="3354"/>
                  </a:cubicBezTo>
                  <a:cubicBezTo>
                    <a:pt x="7034" y="2341"/>
                    <a:pt x="4994" y="1097"/>
                    <a:pt x="4038" y="760"/>
                  </a:cubicBezTo>
                  <a:cubicBezTo>
                    <a:pt x="2788" y="319"/>
                    <a:pt x="0" y="1"/>
                    <a:pt x="0"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299" name="Google Shape;3626;p47">
              <a:extLst>
                <a:ext uri="{FF2B5EF4-FFF2-40B4-BE49-F238E27FC236}">
                  <a16:creationId xmlns:a16="http://schemas.microsoft.com/office/drawing/2014/main" id="{8D1DD95A-9166-CF29-DC9E-3D640F18CA71}"/>
                </a:ext>
              </a:extLst>
            </p:cNvPr>
            <p:cNvSpPr/>
            <p:nvPr/>
          </p:nvSpPr>
          <p:spPr>
            <a:xfrm>
              <a:off x="7396826" y="4672388"/>
              <a:ext cx="423761" cy="459401"/>
            </a:xfrm>
            <a:custGeom>
              <a:avLst/>
              <a:gdLst/>
              <a:ahLst/>
              <a:cxnLst/>
              <a:rect l="l" t="t" r="r" b="b"/>
              <a:pathLst>
                <a:path w="10273" h="11137" extrusionOk="0">
                  <a:moveTo>
                    <a:pt x="0" y="0"/>
                  </a:moveTo>
                  <a:lnTo>
                    <a:pt x="0" y="0"/>
                  </a:lnTo>
                  <a:cubicBezTo>
                    <a:pt x="0" y="0"/>
                    <a:pt x="1067" y="5318"/>
                    <a:pt x="1236" y="7108"/>
                  </a:cubicBezTo>
                  <a:cubicBezTo>
                    <a:pt x="1251" y="7272"/>
                    <a:pt x="1551" y="10360"/>
                    <a:pt x="1624" y="11136"/>
                  </a:cubicBezTo>
                  <a:lnTo>
                    <a:pt x="5581" y="4016"/>
                  </a:lnTo>
                  <a:lnTo>
                    <a:pt x="6250" y="6081"/>
                  </a:lnTo>
                  <a:lnTo>
                    <a:pt x="10272" y="8900"/>
                  </a:lnTo>
                  <a:lnTo>
                    <a:pt x="10272" y="8900"/>
                  </a:lnTo>
                  <a:lnTo>
                    <a:pt x="9890" y="1208"/>
                  </a:lnTo>
                  <a:cubicBezTo>
                    <a:pt x="9680" y="879"/>
                    <a:pt x="9467" y="656"/>
                    <a:pt x="9242" y="573"/>
                  </a:cubicBezTo>
                  <a:cubicBezTo>
                    <a:pt x="8451" y="281"/>
                    <a:pt x="1" y="0"/>
                    <a:pt x="0"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00" name="Google Shape;3627;p47">
              <a:extLst>
                <a:ext uri="{FF2B5EF4-FFF2-40B4-BE49-F238E27FC236}">
                  <a16:creationId xmlns:a16="http://schemas.microsoft.com/office/drawing/2014/main" id="{8AE33AB4-F678-0E31-6E42-5AC26E750007}"/>
                </a:ext>
              </a:extLst>
            </p:cNvPr>
            <p:cNvSpPr/>
            <p:nvPr/>
          </p:nvSpPr>
          <p:spPr>
            <a:xfrm>
              <a:off x="7707109" y="4597477"/>
              <a:ext cx="1112348" cy="2235420"/>
            </a:xfrm>
            <a:custGeom>
              <a:avLst/>
              <a:gdLst/>
              <a:ahLst/>
              <a:cxnLst/>
              <a:rect l="l" t="t" r="r" b="b"/>
              <a:pathLst>
                <a:path w="26966" h="54192" extrusionOk="0">
                  <a:moveTo>
                    <a:pt x="14687" y="1"/>
                  </a:moveTo>
                  <a:lnTo>
                    <a:pt x="1" y="2585"/>
                  </a:lnTo>
                  <a:cubicBezTo>
                    <a:pt x="1" y="2585"/>
                    <a:pt x="500" y="7961"/>
                    <a:pt x="873" y="9065"/>
                  </a:cubicBezTo>
                  <a:cubicBezTo>
                    <a:pt x="1245" y="10168"/>
                    <a:pt x="1932" y="10723"/>
                    <a:pt x="2402" y="11015"/>
                  </a:cubicBezTo>
                  <a:cubicBezTo>
                    <a:pt x="2869" y="11310"/>
                    <a:pt x="3330" y="12045"/>
                    <a:pt x="3491" y="12553"/>
                  </a:cubicBezTo>
                  <a:cubicBezTo>
                    <a:pt x="3652" y="13061"/>
                    <a:pt x="15901" y="52706"/>
                    <a:pt x="16352" y="53478"/>
                  </a:cubicBezTo>
                  <a:cubicBezTo>
                    <a:pt x="16641" y="53967"/>
                    <a:pt x="17024" y="54191"/>
                    <a:pt x="17952" y="54191"/>
                  </a:cubicBezTo>
                  <a:cubicBezTo>
                    <a:pt x="18486" y="54191"/>
                    <a:pt x="19201" y="54117"/>
                    <a:pt x="20181" y="53976"/>
                  </a:cubicBezTo>
                  <a:cubicBezTo>
                    <a:pt x="22866" y="53591"/>
                    <a:pt x="24031" y="52931"/>
                    <a:pt x="25250" y="52103"/>
                  </a:cubicBezTo>
                  <a:cubicBezTo>
                    <a:pt x="26468" y="51273"/>
                    <a:pt x="26966" y="50040"/>
                    <a:pt x="26689" y="48986"/>
                  </a:cubicBezTo>
                  <a:cubicBezTo>
                    <a:pt x="26411" y="47931"/>
                    <a:pt x="16023" y="6797"/>
                    <a:pt x="15524" y="4628"/>
                  </a:cubicBezTo>
                  <a:cubicBezTo>
                    <a:pt x="15025" y="2460"/>
                    <a:pt x="14687" y="1"/>
                    <a:pt x="14687" y="1"/>
                  </a:cubicBezTo>
                  <a:close/>
                </a:path>
              </a:pathLst>
            </a:custGeom>
            <a:solidFill>
              <a:srgbClr val="6528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01" name="Google Shape;3628;p47">
              <a:extLst>
                <a:ext uri="{FF2B5EF4-FFF2-40B4-BE49-F238E27FC236}">
                  <a16:creationId xmlns:a16="http://schemas.microsoft.com/office/drawing/2014/main" id="{76074783-E805-C729-514D-16A6A0710FD5}"/>
                </a:ext>
              </a:extLst>
            </p:cNvPr>
            <p:cNvSpPr/>
            <p:nvPr/>
          </p:nvSpPr>
          <p:spPr>
            <a:xfrm>
              <a:off x="6847500" y="3137145"/>
              <a:ext cx="985050" cy="2169379"/>
            </a:xfrm>
            <a:custGeom>
              <a:avLst/>
              <a:gdLst/>
              <a:ahLst/>
              <a:cxnLst/>
              <a:rect l="l" t="t" r="r" b="b"/>
              <a:pathLst>
                <a:path w="23880" h="52591" extrusionOk="0">
                  <a:moveTo>
                    <a:pt x="21166" y="1"/>
                  </a:moveTo>
                  <a:cubicBezTo>
                    <a:pt x="20995" y="1"/>
                    <a:pt x="20816" y="3"/>
                    <a:pt x="20628" y="9"/>
                  </a:cubicBezTo>
                  <a:cubicBezTo>
                    <a:pt x="18999" y="61"/>
                    <a:pt x="17562" y="425"/>
                    <a:pt x="17562" y="425"/>
                  </a:cubicBezTo>
                  <a:cubicBezTo>
                    <a:pt x="17562" y="425"/>
                    <a:pt x="16174" y="2721"/>
                    <a:pt x="15182" y="4702"/>
                  </a:cubicBezTo>
                  <a:cubicBezTo>
                    <a:pt x="14192" y="6682"/>
                    <a:pt x="12260" y="11547"/>
                    <a:pt x="12197" y="13958"/>
                  </a:cubicBezTo>
                  <a:cubicBezTo>
                    <a:pt x="12132" y="16368"/>
                    <a:pt x="13144" y="27505"/>
                    <a:pt x="13144" y="27505"/>
                  </a:cubicBezTo>
                  <a:cubicBezTo>
                    <a:pt x="13144" y="27505"/>
                    <a:pt x="12386" y="28293"/>
                    <a:pt x="12303" y="28920"/>
                  </a:cubicBezTo>
                  <a:cubicBezTo>
                    <a:pt x="12219" y="29543"/>
                    <a:pt x="13012" y="30559"/>
                    <a:pt x="13012" y="30559"/>
                  </a:cubicBezTo>
                  <a:cubicBezTo>
                    <a:pt x="13012" y="30559"/>
                    <a:pt x="11363" y="34981"/>
                    <a:pt x="8395" y="39102"/>
                  </a:cubicBezTo>
                  <a:cubicBezTo>
                    <a:pt x="5426" y="43223"/>
                    <a:pt x="1236" y="47015"/>
                    <a:pt x="0" y="49133"/>
                  </a:cubicBezTo>
                  <a:cubicBezTo>
                    <a:pt x="201" y="48793"/>
                    <a:pt x="525" y="48602"/>
                    <a:pt x="1037" y="48602"/>
                  </a:cubicBezTo>
                  <a:cubicBezTo>
                    <a:pt x="1623" y="48602"/>
                    <a:pt x="2455" y="48853"/>
                    <a:pt x="3630" y="49423"/>
                  </a:cubicBezTo>
                  <a:cubicBezTo>
                    <a:pt x="5831" y="50493"/>
                    <a:pt x="9897" y="52591"/>
                    <a:pt x="9897" y="52591"/>
                  </a:cubicBezTo>
                  <a:cubicBezTo>
                    <a:pt x="9897" y="52591"/>
                    <a:pt x="17183" y="39792"/>
                    <a:pt x="17593" y="38700"/>
                  </a:cubicBezTo>
                  <a:cubicBezTo>
                    <a:pt x="18004" y="37608"/>
                    <a:pt x="18221" y="35912"/>
                    <a:pt x="18148" y="33632"/>
                  </a:cubicBezTo>
                  <a:cubicBezTo>
                    <a:pt x="18073" y="31351"/>
                    <a:pt x="18508" y="16459"/>
                    <a:pt x="20203" y="9855"/>
                  </a:cubicBezTo>
                  <a:cubicBezTo>
                    <a:pt x="21901" y="3251"/>
                    <a:pt x="23880" y="291"/>
                    <a:pt x="23880" y="291"/>
                  </a:cubicBezTo>
                  <a:cubicBezTo>
                    <a:pt x="23880" y="291"/>
                    <a:pt x="22968" y="1"/>
                    <a:pt x="211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02" name="Google Shape;3629;p47">
              <a:extLst>
                <a:ext uri="{FF2B5EF4-FFF2-40B4-BE49-F238E27FC236}">
                  <a16:creationId xmlns:a16="http://schemas.microsoft.com/office/drawing/2014/main" id="{358649BF-01CC-2C06-8EAE-595735D48DD5}"/>
                </a:ext>
              </a:extLst>
            </p:cNvPr>
            <p:cNvSpPr/>
            <p:nvPr/>
          </p:nvSpPr>
          <p:spPr>
            <a:xfrm>
              <a:off x="7081511" y="4549586"/>
              <a:ext cx="509644" cy="756938"/>
            </a:xfrm>
            <a:custGeom>
              <a:avLst/>
              <a:gdLst/>
              <a:ahLst/>
              <a:cxnLst/>
              <a:rect l="l" t="t" r="r" b="b"/>
              <a:pathLst>
                <a:path w="12355" h="18350" extrusionOk="0">
                  <a:moveTo>
                    <a:pt x="5665" y="1"/>
                  </a:moveTo>
                  <a:cubicBezTo>
                    <a:pt x="5288" y="734"/>
                    <a:pt x="4851" y="1533"/>
                    <a:pt x="4355" y="2364"/>
                  </a:cubicBezTo>
                  <a:cubicBezTo>
                    <a:pt x="4822" y="4827"/>
                    <a:pt x="4839" y="5057"/>
                    <a:pt x="5833" y="5501"/>
                  </a:cubicBezTo>
                  <a:cubicBezTo>
                    <a:pt x="6951" y="6001"/>
                    <a:pt x="7953" y="6174"/>
                    <a:pt x="7953" y="6174"/>
                  </a:cubicBezTo>
                  <a:cubicBezTo>
                    <a:pt x="7953" y="6174"/>
                    <a:pt x="3505" y="13701"/>
                    <a:pt x="2207" y="14611"/>
                  </a:cubicBezTo>
                  <a:cubicBezTo>
                    <a:pt x="1305" y="15243"/>
                    <a:pt x="454" y="15865"/>
                    <a:pt x="0" y="16198"/>
                  </a:cubicBezTo>
                  <a:cubicBezTo>
                    <a:pt x="2036" y="17221"/>
                    <a:pt x="4224" y="18350"/>
                    <a:pt x="4224" y="18350"/>
                  </a:cubicBezTo>
                  <a:cubicBezTo>
                    <a:pt x="4224" y="18350"/>
                    <a:pt x="11510" y="5552"/>
                    <a:pt x="11920" y="4459"/>
                  </a:cubicBezTo>
                  <a:cubicBezTo>
                    <a:pt x="12111" y="3952"/>
                    <a:pt x="12258" y="3309"/>
                    <a:pt x="12355" y="2543"/>
                  </a:cubicBezTo>
                  <a:cubicBezTo>
                    <a:pt x="9986" y="1585"/>
                    <a:pt x="6332" y="125"/>
                    <a:pt x="5665"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03" name="Google Shape;3630;p47">
              <a:extLst>
                <a:ext uri="{FF2B5EF4-FFF2-40B4-BE49-F238E27FC236}">
                  <a16:creationId xmlns:a16="http://schemas.microsoft.com/office/drawing/2014/main" id="{F7A262FA-4E17-0AFB-C0D1-A7392096F33E}"/>
                </a:ext>
              </a:extLst>
            </p:cNvPr>
            <p:cNvSpPr/>
            <p:nvPr/>
          </p:nvSpPr>
          <p:spPr>
            <a:xfrm>
              <a:off x="7364321" y="4346348"/>
              <a:ext cx="168713" cy="69795"/>
            </a:xfrm>
            <a:custGeom>
              <a:avLst/>
              <a:gdLst/>
              <a:ahLst/>
              <a:cxnLst/>
              <a:rect l="l" t="t" r="r" b="b"/>
              <a:pathLst>
                <a:path w="4090" h="1692" extrusionOk="0">
                  <a:moveTo>
                    <a:pt x="1" y="1"/>
                  </a:moveTo>
                  <a:cubicBezTo>
                    <a:pt x="1" y="1"/>
                    <a:pt x="537" y="1110"/>
                    <a:pt x="1437" y="1458"/>
                  </a:cubicBezTo>
                  <a:cubicBezTo>
                    <a:pt x="1927" y="1649"/>
                    <a:pt x="2669" y="1692"/>
                    <a:pt x="3243" y="1692"/>
                  </a:cubicBezTo>
                  <a:cubicBezTo>
                    <a:pt x="3725" y="1692"/>
                    <a:pt x="4089" y="1661"/>
                    <a:pt x="4089" y="1661"/>
                  </a:cubicBezTo>
                  <a:cubicBezTo>
                    <a:pt x="4089" y="1661"/>
                    <a:pt x="1687" y="1337"/>
                    <a:pt x="1"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04" name="Google Shape;3631;p47">
              <a:extLst>
                <a:ext uri="{FF2B5EF4-FFF2-40B4-BE49-F238E27FC236}">
                  <a16:creationId xmlns:a16="http://schemas.microsoft.com/office/drawing/2014/main" id="{995A5FB5-5754-D93C-2CA1-328EA5688241}"/>
                </a:ext>
              </a:extLst>
            </p:cNvPr>
            <p:cNvSpPr/>
            <p:nvPr/>
          </p:nvSpPr>
          <p:spPr>
            <a:xfrm>
              <a:off x="7355205" y="4537459"/>
              <a:ext cx="957371" cy="188059"/>
            </a:xfrm>
            <a:custGeom>
              <a:avLst/>
              <a:gdLst/>
              <a:ahLst/>
              <a:cxnLst/>
              <a:rect l="l" t="t" r="r" b="b"/>
              <a:pathLst>
                <a:path w="23209" h="4559" extrusionOk="0">
                  <a:moveTo>
                    <a:pt x="22561" y="1"/>
                  </a:moveTo>
                  <a:cubicBezTo>
                    <a:pt x="22128" y="1"/>
                    <a:pt x="21469" y="305"/>
                    <a:pt x="21106" y="365"/>
                  </a:cubicBezTo>
                  <a:cubicBezTo>
                    <a:pt x="20687" y="434"/>
                    <a:pt x="13504" y="1851"/>
                    <a:pt x="9151" y="1851"/>
                  </a:cubicBezTo>
                  <a:cubicBezTo>
                    <a:pt x="9144" y="1851"/>
                    <a:pt x="9138" y="1851"/>
                    <a:pt x="9131" y="1851"/>
                  </a:cubicBezTo>
                  <a:cubicBezTo>
                    <a:pt x="4780" y="1845"/>
                    <a:pt x="1757" y="1375"/>
                    <a:pt x="1088" y="1245"/>
                  </a:cubicBezTo>
                  <a:cubicBezTo>
                    <a:pt x="960" y="1220"/>
                    <a:pt x="842" y="1208"/>
                    <a:pt x="735" y="1208"/>
                  </a:cubicBezTo>
                  <a:cubicBezTo>
                    <a:pt x="278" y="1208"/>
                    <a:pt x="9" y="1432"/>
                    <a:pt x="6" y="1851"/>
                  </a:cubicBezTo>
                  <a:cubicBezTo>
                    <a:pt x="0" y="2367"/>
                    <a:pt x="81" y="3675"/>
                    <a:pt x="388" y="3776"/>
                  </a:cubicBezTo>
                  <a:cubicBezTo>
                    <a:pt x="694" y="3875"/>
                    <a:pt x="1908" y="4094"/>
                    <a:pt x="1908" y="4094"/>
                  </a:cubicBezTo>
                  <a:cubicBezTo>
                    <a:pt x="2980" y="4469"/>
                    <a:pt x="5150" y="4559"/>
                    <a:pt x="7297" y="4559"/>
                  </a:cubicBezTo>
                  <a:cubicBezTo>
                    <a:pt x="8519" y="4559"/>
                    <a:pt x="9734" y="4530"/>
                    <a:pt x="10735" y="4507"/>
                  </a:cubicBezTo>
                  <a:cubicBezTo>
                    <a:pt x="13495" y="4447"/>
                    <a:pt x="20656" y="2881"/>
                    <a:pt x="21765" y="2755"/>
                  </a:cubicBezTo>
                  <a:cubicBezTo>
                    <a:pt x="22877" y="2631"/>
                    <a:pt x="23138" y="2730"/>
                    <a:pt x="23173" y="1949"/>
                  </a:cubicBezTo>
                  <a:cubicBezTo>
                    <a:pt x="23209" y="1168"/>
                    <a:pt x="23152" y="151"/>
                    <a:pt x="22746" y="25"/>
                  </a:cubicBezTo>
                  <a:cubicBezTo>
                    <a:pt x="22691" y="8"/>
                    <a:pt x="22629" y="1"/>
                    <a:pt x="22561" y="1"/>
                  </a:cubicBezTo>
                  <a:close/>
                </a:path>
              </a:pathLst>
            </a:custGeom>
            <a:solidFill>
              <a:srgbClr val="6528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05" name="Google Shape;3632;p47">
              <a:extLst>
                <a:ext uri="{FF2B5EF4-FFF2-40B4-BE49-F238E27FC236}">
                  <a16:creationId xmlns:a16="http://schemas.microsoft.com/office/drawing/2014/main" id="{AA9A083F-21EE-1274-AA32-FA554DF024D1}"/>
                </a:ext>
              </a:extLst>
            </p:cNvPr>
            <p:cNvSpPr/>
            <p:nvPr/>
          </p:nvSpPr>
          <p:spPr>
            <a:xfrm>
              <a:off x="7682318" y="4612740"/>
              <a:ext cx="153739" cy="119625"/>
            </a:xfrm>
            <a:custGeom>
              <a:avLst/>
              <a:gdLst/>
              <a:ahLst/>
              <a:cxnLst/>
              <a:rect l="l" t="t" r="r" b="b"/>
              <a:pathLst>
                <a:path w="3727" h="2900" extrusionOk="0">
                  <a:moveTo>
                    <a:pt x="3098" y="0"/>
                  </a:moveTo>
                  <a:cubicBezTo>
                    <a:pt x="3085" y="0"/>
                    <a:pt x="3072" y="1"/>
                    <a:pt x="3059" y="2"/>
                  </a:cubicBezTo>
                  <a:lnTo>
                    <a:pt x="446" y="219"/>
                  </a:lnTo>
                  <a:cubicBezTo>
                    <a:pt x="191" y="240"/>
                    <a:pt x="1" y="466"/>
                    <a:pt x="22" y="721"/>
                  </a:cubicBezTo>
                  <a:lnTo>
                    <a:pt x="167" y="2471"/>
                  </a:lnTo>
                  <a:cubicBezTo>
                    <a:pt x="187" y="2716"/>
                    <a:pt x="389" y="2900"/>
                    <a:pt x="630" y="2900"/>
                  </a:cubicBezTo>
                  <a:cubicBezTo>
                    <a:pt x="643" y="2900"/>
                    <a:pt x="656" y="2899"/>
                    <a:pt x="669" y="2898"/>
                  </a:cubicBezTo>
                  <a:lnTo>
                    <a:pt x="3281" y="2681"/>
                  </a:lnTo>
                  <a:cubicBezTo>
                    <a:pt x="3536" y="2660"/>
                    <a:pt x="3727" y="2435"/>
                    <a:pt x="3705" y="2179"/>
                  </a:cubicBezTo>
                  <a:lnTo>
                    <a:pt x="3562" y="429"/>
                  </a:lnTo>
                  <a:cubicBezTo>
                    <a:pt x="3541" y="184"/>
                    <a:pt x="3338" y="0"/>
                    <a:pt x="3098" y="0"/>
                  </a:cubicBezTo>
                  <a:close/>
                </a:path>
              </a:pathLst>
            </a:custGeom>
            <a:solidFill>
              <a:srgbClr val="01B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06" name="Google Shape;3633;p47">
              <a:extLst>
                <a:ext uri="{FF2B5EF4-FFF2-40B4-BE49-F238E27FC236}">
                  <a16:creationId xmlns:a16="http://schemas.microsoft.com/office/drawing/2014/main" id="{A86C3090-BF0E-35BB-BF86-80BEBC929963}"/>
                </a:ext>
              </a:extLst>
            </p:cNvPr>
            <p:cNvSpPr/>
            <p:nvPr/>
          </p:nvSpPr>
          <p:spPr>
            <a:xfrm>
              <a:off x="7831065" y="6079178"/>
              <a:ext cx="48881" cy="695310"/>
            </a:xfrm>
            <a:custGeom>
              <a:avLst/>
              <a:gdLst/>
              <a:ahLst/>
              <a:cxnLst/>
              <a:rect l="l" t="t" r="r" b="b"/>
              <a:pathLst>
                <a:path w="1185" h="16856" extrusionOk="0">
                  <a:moveTo>
                    <a:pt x="1" y="0"/>
                  </a:moveTo>
                  <a:lnTo>
                    <a:pt x="1083" y="16856"/>
                  </a:lnTo>
                  <a:cubicBezTo>
                    <a:pt x="1083" y="16856"/>
                    <a:pt x="1132" y="7536"/>
                    <a:pt x="1158" y="5810"/>
                  </a:cubicBezTo>
                  <a:cubicBezTo>
                    <a:pt x="1184" y="4088"/>
                    <a:pt x="1" y="1"/>
                    <a:pt x="1"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07" name="Google Shape;3634;p47">
              <a:extLst>
                <a:ext uri="{FF2B5EF4-FFF2-40B4-BE49-F238E27FC236}">
                  <a16:creationId xmlns:a16="http://schemas.microsoft.com/office/drawing/2014/main" id="{8961703A-6D8B-2B4C-5F0D-4D84F03B75A9}"/>
                </a:ext>
              </a:extLst>
            </p:cNvPr>
            <p:cNvSpPr/>
            <p:nvPr/>
          </p:nvSpPr>
          <p:spPr>
            <a:xfrm>
              <a:off x="7764653" y="5271791"/>
              <a:ext cx="64061" cy="675716"/>
            </a:xfrm>
            <a:custGeom>
              <a:avLst/>
              <a:gdLst/>
              <a:ahLst/>
              <a:cxnLst/>
              <a:rect l="l" t="t" r="r" b="b"/>
              <a:pathLst>
                <a:path w="1553" h="16381" extrusionOk="0">
                  <a:moveTo>
                    <a:pt x="1" y="1"/>
                  </a:moveTo>
                  <a:lnTo>
                    <a:pt x="1553" y="16381"/>
                  </a:lnTo>
                  <a:cubicBezTo>
                    <a:pt x="1553" y="16381"/>
                    <a:pt x="945" y="2814"/>
                    <a:pt x="846" y="1430"/>
                  </a:cubicBezTo>
                  <a:cubicBezTo>
                    <a:pt x="746" y="43"/>
                    <a:pt x="1" y="1"/>
                    <a:pt x="1"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08" name="Google Shape;3635;p47">
              <a:extLst>
                <a:ext uri="{FF2B5EF4-FFF2-40B4-BE49-F238E27FC236}">
                  <a16:creationId xmlns:a16="http://schemas.microsoft.com/office/drawing/2014/main" id="{421F9B36-ACE9-2258-252F-05956695ADFC}"/>
                </a:ext>
              </a:extLst>
            </p:cNvPr>
            <p:cNvSpPr/>
            <p:nvPr/>
          </p:nvSpPr>
          <p:spPr>
            <a:xfrm>
              <a:off x="7707109" y="4597560"/>
              <a:ext cx="1112265" cy="2235379"/>
            </a:xfrm>
            <a:custGeom>
              <a:avLst/>
              <a:gdLst/>
              <a:ahLst/>
              <a:cxnLst/>
              <a:rect l="l" t="t" r="r" b="b"/>
              <a:pathLst>
                <a:path w="26964" h="54191" extrusionOk="0">
                  <a:moveTo>
                    <a:pt x="14686" y="0"/>
                  </a:moveTo>
                  <a:lnTo>
                    <a:pt x="1" y="2583"/>
                  </a:lnTo>
                  <a:cubicBezTo>
                    <a:pt x="1" y="2583"/>
                    <a:pt x="81" y="3430"/>
                    <a:pt x="197" y="4510"/>
                  </a:cubicBezTo>
                  <a:cubicBezTo>
                    <a:pt x="852" y="4582"/>
                    <a:pt x="1639" y="4602"/>
                    <a:pt x="2325" y="4602"/>
                  </a:cubicBezTo>
                  <a:cubicBezTo>
                    <a:pt x="3244" y="4602"/>
                    <a:pt x="3982" y="4565"/>
                    <a:pt x="3982" y="4565"/>
                  </a:cubicBezTo>
                  <a:cubicBezTo>
                    <a:pt x="3982" y="4565"/>
                    <a:pt x="5901" y="7915"/>
                    <a:pt x="7773" y="11751"/>
                  </a:cubicBezTo>
                  <a:cubicBezTo>
                    <a:pt x="9647" y="15584"/>
                    <a:pt x="10036" y="20367"/>
                    <a:pt x="10036" y="20367"/>
                  </a:cubicBezTo>
                  <a:cubicBezTo>
                    <a:pt x="10036" y="20367"/>
                    <a:pt x="11054" y="20551"/>
                    <a:pt x="12228" y="20551"/>
                  </a:cubicBezTo>
                  <a:cubicBezTo>
                    <a:pt x="12961" y="20551"/>
                    <a:pt x="13754" y="20479"/>
                    <a:pt x="14398" y="20245"/>
                  </a:cubicBezTo>
                  <a:cubicBezTo>
                    <a:pt x="14809" y="20096"/>
                    <a:pt x="15216" y="20040"/>
                    <a:pt x="15597" y="20040"/>
                  </a:cubicBezTo>
                  <a:cubicBezTo>
                    <a:pt x="16767" y="20040"/>
                    <a:pt x="17685" y="20571"/>
                    <a:pt x="17685" y="20571"/>
                  </a:cubicBezTo>
                  <a:cubicBezTo>
                    <a:pt x="17685" y="20571"/>
                    <a:pt x="25190" y="47786"/>
                    <a:pt x="25143" y="49042"/>
                  </a:cubicBezTo>
                  <a:cubicBezTo>
                    <a:pt x="25098" y="50298"/>
                    <a:pt x="21458" y="51856"/>
                    <a:pt x="18828" y="52718"/>
                  </a:cubicBezTo>
                  <a:cubicBezTo>
                    <a:pt x="17824" y="53049"/>
                    <a:pt x="16973" y="53241"/>
                    <a:pt x="16301" y="53353"/>
                  </a:cubicBezTo>
                  <a:cubicBezTo>
                    <a:pt x="16321" y="53403"/>
                    <a:pt x="16342" y="53462"/>
                    <a:pt x="16351" y="53478"/>
                  </a:cubicBezTo>
                  <a:cubicBezTo>
                    <a:pt x="16638" y="53967"/>
                    <a:pt x="17022" y="54191"/>
                    <a:pt x="17952" y="54191"/>
                  </a:cubicBezTo>
                  <a:cubicBezTo>
                    <a:pt x="18486" y="54191"/>
                    <a:pt x="19200" y="54117"/>
                    <a:pt x="20180" y="53977"/>
                  </a:cubicBezTo>
                  <a:cubicBezTo>
                    <a:pt x="22863" y="53592"/>
                    <a:pt x="24029" y="52930"/>
                    <a:pt x="25247" y="52102"/>
                  </a:cubicBezTo>
                  <a:cubicBezTo>
                    <a:pt x="26466" y="51272"/>
                    <a:pt x="26963" y="50041"/>
                    <a:pt x="26687" y="48985"/>
                  </a:cubicBezTo>
                  <a:cubicBezTo>
                    <a:pt x="26410" y="47932"/>
                    <a:pt x="16021" y="6796"/>
                    <a:pt x="15521" y="4629"/>
                  </a:cubicBezTo>
                  <a:cubicBezTo>
                    <a:pt x="15023" y="2458"/>
                    <a:pt x="14686" y="0"/>
                    <a:pt x="14686" y="0"/>
                  </a:cubicBezTo>
                  <a:close/>
                </a:path>
              </a:pathLst>
            </a:custGeom>
            <a:solidFill>
              <a:srgbClr val="6528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09" name="Google Shape;3636;p47">
              <a:extLst>
                <a:ext uri="{FF2B5EF4-FFF2-40B4-BE49-F238E27FC236}">
                  <a16:creationId xmlns:a16="http://schemas.microsoft.com/office/drawing/2014/main" id="{0B283290-65C4-06C9-9E5A-F2DDBA9458FC}"/>
                </a:ext>
              </a:extLst>
            </p:cNvPr>
            <p:cNvSpPr/>
            <p:nvPr/>
          </p:nvSpPr>
          <p:spPr>
            <a:xfrm>
              <a:off x="7707109" y="4597560"/>
              <a:ext cx="1112265" cy="2235379"/>
            </a:xfrm>
            <a:custGeom>
              <a:avLst/>
              <a:gdLst/>
              <a:ahLst/>
              <a:cxnLst/>
              <a:rect l="l" t="t" r="r" b="b"/>
              <a:pathLst>
                <a:path w="26964" h="54191" extrusionOk="0">
                  <a:moveTo>
                    <a:pt x="14686" y="0"/>
                  </a:moveTo>
                  <a:lnTo>
                    <a:pt x="1" y="2583"/>
                  </a:lnTo>
                  <a:cubicBezTo>
                    <a:pt x="1" y="2583"/>
                    <a:pt x="81" y="3430"/>
                    <a:pt x="197" y="4510"/>
                  </a:cubicBezTo>
                  <a:cubicBezTo>
                    <a:pt x="852" y="4582"/>
                    <a:pt x="1639" y="4602"/>
                    <a:pt x="2325" y="4602"/>
                  </a:cubicBezTo>
                  <a:cubicBezTo>
                    <a:pt x="3244" y="4602"/>
                    <a:pt x="3982" y="4565"/>
                    <a:pt x="3982" y="4565"/>
                  </a:cubicBezTo>
                  <a:cubicBezTo>
                    <a:pt x="3982" y="4565"/>
                    <a:pt x="5901" y="7915"/>
                    <a:pt x="7773" y="11751"/>
                  </a:cubicBezTo>
                  <a:cubicBezTo>
                    <a:pt x="9647" y="15584"/>
                    <a:pt x="10036" y="20367"/>
                    <a:pt x="10036" y="20367"/>
                  </a:cubicBezTo>
                  <a:cubicBezTo>
                    <a:pt x="10036" y="20367"/>
                    <a:pt x="11054" y="20551"/>
                    <a:pt x="12228" y="20551"/>
                  </a:cubicBezTo>
                  <a:cubicBezTo>
                    <a:pt x="12961" y="20551"/>
                    <a:pt x="13754" y="20479"/>
                    <a:pt x="14398" y="20245"/>
                  </a:cubicBezTo>
                  <a:cubicBezTo>
                    <a:pt x="14809" y="20096"/>
                    <a:pt x="15216" y="20040"/>
                    <a:pt x="15597" y="20040"/>
                  </a:cubicBezTo>
                  <a:cubicBezTo>
                    <a:pt x="16767" y="20040"/>
                    <a:pt x="17685" y="20571"/>
                    <a:pt x="17685" y="20571"/>
                  </a:cubicBezTo>
                  <a:cubicBezTo>
                    <a:pt x="17685" y="20571"/>
                    <a:pt x="25190" y="47786"/>
                    <a:pt x="25143" y="49042"/>
                  </a:cubicBezTo>
                  <a:cubicBezTo>
                    <a:pt x="25098" y="50298"/>
                    <a:pt x="21458" y="51856"/>
                    <a:pt x="18828" y="52718"/>
                  </a:cubicBezTo>
                  <a:cubicBezTo>
                    <a:pt x="17824" y="53049"/>
                    <a:pt x="16973" y="53241"/>
                    <a:pt x="16301" y="53353"/>
                  </a:cubicBezTo>
                  <a:cubicBezTo>
                    <a:pt x="16321" y="53403"/>
                    <a:pt x="16342" y="53462"/>
                    <a:pt x="16351" y="53478"/>
                  </a:cubicBezTo>
                  <a:cubicBezTo>
                    <a:pt x="16638" y="53967"/>
                    <a:pt x="17022" y="54191"/>
                    <a:pt x="17952" y="54191"/>
                  </a:cubicBezTo>
                  <a:cubicBezTo>
                    <a:pt x="18486" y="54191"/>
                    <a:pt x="19200" y="54117"/>
                    <a:pt x="20180" y="53977"/>
                  </a:cubicBezTo>
                  <a:cubicBezTo>
                    <a:pt x="22863" y="53592"/>
                    <a:pt x="24029" y="52930"/>
                    <a:pt x="25247" y="52102"/>
                  </a:cubicBezTo>
                  <a:cubicBezTo>
                    <a:pt x="26466" y="51272"/>
                    <a:pt x="26963" y="50041"/>
                    <a:pt x="26687" y="48985"/>
                  </a:cubicBezTo>
                  <a:cubicBezTo>
                    <a:pt x="26410" y="47932"/>
                    <a:pt x="16021" y="6796"/>
                    <a:pt x="15521" y="4629"/>
                  </a:cubicBezTo>
                  <a:cubicBezTo>
                    <a:pt x="15023" y="2458"/>
                    <a:pt x="14686" y="0"/>
                    <a:pt x="14686"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10" name="Google Shape;3637;p47">
              <a:extLst>
                <a:ext uri="{FF2B5EF4-FFF2-40B4-BE49-F238E27FC236}">
                  <a16:creationId xmlns:a16="http://schemas.microsoft.com/office/drawing/2014/main" id="{E6179481-4B61-99BD-6C3A-F8C0A90E0AC5}"/>
                </a:ext>
              </a:extLst>
            </p:cNvPr>
            <p:cNvSpPr/>
            <p:nvPr/>
          </p:nvSpPr>
          <p:spPr>
            <a:xfrm>
              <a:off x="8338646" y="5422230"/>
              <a:ext cx="410932" cy="1273882"/>
            </a:xfrm>
            <a:custGeom>
              <a:avLst/>
              <a:gdLst/>
              <a:ahLst/>
              <a:cxnLst/>
              <a:rect l="l" t="t" r="r" b="b"/>
              <a:pathLst>
                <a:path w="9962" h="30882" extrusionOk="0">
                  <a:moveTo>
                    <a:pt x="1" y="1"/>
                  </a:moveTo>
                  <a:cubicBezTo>
                    <a:pt x="1" y="2"/>
                    <a:pt x="1069" y="6862"/>
                    <a:pt x="2075" y="9101"/>
                  </a:cubicBezTo>
                  <a:cubicBezTo>
                    <a:pt x="3079" y="11341"/>
                    <a:pt x="8129" y="28824"/>
                    <a:pt x="8686" y="29604"/>
                  </a:cubicBezTo>
                  <a:cubicBezTo>
                    <a:pt x="9246" y="30383"/>
                    <a:pt x="9961" y="30881"/>
                    <a:pt x="9961" y="30881"/>
                  </a:cubicBezTo>
                  <a:lnTo>
                    <a:pt x="1" y="1"/>
                  </a:ln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11" name="Google Shape;3638;p47">
              <a:extLst>
                <a:ext uri="{FF2B5EF4-FFF2-40B4-BE49-F238E27FC236}">
                  <a16:creationId xmlns:a16="http://schemas.microsoft.com/office/drawing/2014/main" id="{7A0AAE40-DE67-51D9-92BB-71B2503DB871}"/>
                </a:ext>
              </a:extLst>
            </p:cNvPr>
            <p:cNvSpPr/>
            <p:nvPr/>
          </p:nvSpPr>
          <p:spPr>
            <a:xfrm>
              <a:off x="7460351" y="5095489"/>
              <a:ext cx="245932" cy="1722229"/>
            </a:xfrm>
            <a:custGeom>
              <a:avLst/>
              <a:gdLst/>
              <a:ahLst/>
              <a:cxnLst/>
              <a:rect l="l" t="t" r="r" b="b"/>
              <a:pathLst>
                <a:path w="5962" h="41751" extrusionOk="0">
                  <a:moveTo>
                    <a:pt x="1" y="0"/>
                  </a:moveTo>
                  <a:lnTo>
                    <a:pt x="1" y="0"/>
                  </a:lnTo>
                  <a:cubicBezTo>
                    <a:pt x="641" y="6647"/>
                    <a:pt x="3968" y="41017"/>
                    <a:pt x="3968" y="41017"/>
                  </a:cubicBezTo>
                  <a:cubicBezTo>
                    <a:pt x="3968" y="41017"/>
                    <a:pt x="4518" y="41230"/>
                    <a:pt x="5112" y="41529"/>
                  </a:cubicBezTo>
                  <a:cubicBezTo>
                    <a:pt x="5257" y="41604"/>
                    <a:pt x="5564" y="41680"/>
                    <a:pt x="5961" y="41751"/>
                  </a:cubicBezTo>
                  <a:cubicBezTo>
                    <a:pt x="5905" y="41682"/>
                    <a:pt x="5840" y="41614"/>
                    <a:pt x="5763" y="41550"/>
                  </a:cubicBezTo>
                  <a:cubicBezTo>
                    <a:pt x="5075" y="40978"/>
                    <a:pt x="4308" y="39084"/>
                    <a:pt x="4067" y="36404"/>
                  </a:cubicBezTo>
                  <a:cubicBezTo>
                    <a:pt x="3824" y="33723"/>
                    <a:pt x="2748" y="22263"/>
                    <a:pt x="2653" y="20068"/>
                  </a:cubicBezTo>
                  <a:cubicBezTo>
                    <a:pt x="2561" y="17870"/>
                    <a:pt x="2378" y="14990"/>
                    <a:pt x="2108" y="13078"/>
                  </a:cubicBezTo>
                  <a:cubicBezTo>
                    <a:pt x="1838" y="11168"/>
                    <a:pt x="1771" y="6433"/>
                    <a:pt x="1609" y="5270"/>
                  </a:cubicBezTo>
                  <a:cubicBezTo>
                    <a:pt x="1447" y="4106"/>
                    <a:pt x="1259" y="1487"/>
                    <a:pt x="423" y="136"/>
                  </a:cubicBezTo>
                  <a:cubicBezTo>
                    <a:pt x="423" y="134"/>
                    <a:pt x="238" y="62"/>
                    <a:pt x="1" y="0"/>
                  </a:cubicBezTo>
                  <a:close/>
                </a:path>
              </a:pathLst>
            </a:custGeom>
            <a:solidFill>
              <a:srgbClr val="944C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12" name="Google Shape;3639;p47">
              <a:extLst>
                <a:ext uri="{FF2B5EF4-FFF2-40B4-BE49-F238E27FC236}">
                  <a16:creationId xmlns:a16="http://schemas.microsoft.com/office/drawing/2014/main" id="{C1ED1FCC-9C27-8D88-7D0E-F8A74C1A9896}"/>
                </a:ext>
              </a:extLst>
            </p:cNvPr>
            <p:cNvSpPr/>
            <p:nvPr/>
          </p:nvSpPr>
          <p:spPr>
            <a:xfrm>
              <a:off x="7739078" y="4956105"/>
              <a:ext cx="661444" cy="1849279"/>
            </a:xfrm>
            <a:custGeom>
              <a:avLst/>
              <a:gdLst/>
              <a:ahLst/>
              <a:cxnLst/>
              <a:rect l="l" t="t" r="r" b="b"/>
              <a:pathLst>
                <a:path w="16035" h="44831" extrusionOk="0">
                  <a:moveTo>
                    <a:pt x="0" y="0"/>
                  </a:moveTo>
                  <a:cubicBezTo>
                    <a:pt x="34" y="147"/>
                    <a:pt x="65" y="279"/>
                    <a:pt x="96" y="371"/>
                  </a:cubicBezTo>
                  <a:cubicBezTo>
                    <a:pt x="467" y="1474"/>
                    <a:pt x="1156" y="2026"/>
                    <a:pt x="1624" y="2321"/>
                  </a:cubicBezTo>
                  <a:cubicBezTo>
                    <a:pt x="2092" y="2614"/>
                    <a:pt x="2554" y="3351"/>
                    <a:pt x="2715" y="3859"/>
                  </a:cubicBezTo>
                  <a:cubicBezTo>
                    <a:pt x="2875" y="4367"/>
                    <a:pt x="15124" y="44012"/>
                    <a:pt x="15576" y="44784"/>
                  </a:cubicBezTo>
                  <a:cubicBezTo>
                    <a:pt x="15587" y="44801"/>
                    <a:pt x="15597" y="44815"/>
                    <a:pt x="15607" y="44831"/>
                  </a:cubicBezTo>
                  <a:cubicBezTo>
                    <a:pt x="15731" y="43740"/>
                    <a:pt x="16034" y="43362"/>
                    <a:pt x="15649" y="41986"/>
                  </a:cubicBezTo>
                  <a:cubicBezTo>
                    <a:pt x="15236" y="40511"/>
                    <a:pt x="5020" y="8330"/>
                    <a:pt x="4619" y="7094"/>
                  </a:cubicBezTo>
                  <a:cubicBezTo>
                    <a:pt x="4219" y="5857"/>
                    <a:pt x="2606" y="2052"/>
                    <a:pt x="2002" y="1713"/>
                  </a:cubicBezTo>
                  <a:cubicBezTo>
                    <a:pt x="1496" y="1432"/>
                    <a:pt x="380" y="367"/>
                    <a:pt x="0"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13" name="Google Shape;3640;p47">
              <a:extLst>
                <a:ext uri="{FF2B5EF4-FFF2-40B4-BE49-F238E27FC236}">
                  <a16:creationId xmlns:a16="http://schemas.microsoft.com/office/drawing/2014/main" id="{12BD037F-71A7-A38B-E93C-A41D9AE5923F}"/>
                </a:ext>
              </a:extLst>
            </p:cNvPr>
            <p:cNvSpPr/>
            <p:nvPr/>
          </p:nvSpPr>
          <p:spPr>
            <a:xfrm>
              <a:off x="7479161" y="3131906"/>
              <a:ext cx="642634" cy="1493910"/>
            </a:xfrm>
            <a:custGeom>
              <a:avLst/>
              <a:gdLst/>
              <a:ahLst/>
              <a:cxnLst/>
              <a:rect l="l" t="t" r="r" b="b"/>
              <a:pathLst>
                <a:path w="15579" h="36216" extrusionOk="0">
                  <a:moveTo>
                    <a:pt x="8560" y="1"/>
                  </a:moveTo>
                  <a:cubicBezTo>
                    <a:pt x="8560" y="1"/>
                    <a:pt x="6801" y="2899"/>
                    <a:pt x="5407" y="6060"/>
                  </a:cubicBezTo>
                  <a:cubicBezTo>
                    <a:pt x="4014" y="9222"/>
                    <a:pt x="3477" y="13988"/>
                    <a:pt x="3230" y="15301"/>
                  </a:cubicBezTo>
                  <a:cubicBezTo>
                    <a:pt x="2983" y="16615"/>
                    <a:pt x="1391" y="26359"/>
                    <a:pt x="1946" y="28384"/>
                  </a:cubicBezTo>
                  <a:cubicBezTo>
                    <a:pt x="2499" y="30408"/>
                    <a:pt x="0" y="35978"/>
                    <a:pt x="0" y="35978"/>
                  </a:cubicBezTo>
                  <a:cubicBezTo>
                    <a:pt x="1615" y="36123"/>
                    <a:pt x="3191" y="36215"/>
                    <a:pt x="4695" y="36215"/>
                  </a:cubicBezTo>
                  <a:cubicBezTo>
                    <a:pt x="6923" y="36215"/>
                    <a:pt x="8995" y="36012"/>
                    <a:pt x="10809" y="35473"/>
                  </a:cubicBezTo>
                  <a:cubicBezTo>
                    <a:pt x="10809" y="35473"/>
                    <a:pt x="11957" y="13619"/>
                    <a:pt x="13080" y="10229"/>
                  </a:cubicBezTo>
                  <a:cubicBezTo>
                    <a:pt x="14203" y="6840"/>
                    <a:pt x="15579" y="3512"/>
                    <a:pt x="15579" y="3512"/>
                  </a:cubicBezTo>
                  <a:lnTo>
                    <a:pt x="8560" y="1"/>
                  </a:lnTo>
                  <a:close/>
                </a:path>
              </a:pathLst>
            </a:custGeom>
            <a:solidFill>
              <a:srgbClr val="FEB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14" name="Google Shape;3641;p47">
              <a:extLst>
                <a:ext uri="{FF2B5EF4-FFF2-40B4-BE49-F238E27FC236}">
                  <a16:creationId xmlns:a16="http://schemas.microsoft.com/office/drawing/2014/main" id="{99158996-985D-9E3F-EB2B-33D6EF2F4042}"/>
                </a:ext>
              </a:extLst>
            </p:cNvPr>
            <p:cNvSpPr/>
            <p:nvPr/>
          </p:nvSpPr>
          <p:spPr>
            <a:xfrm>
              <a:off x="7601674" y="3536899"/>
              <a:ext cx="405364" cy="153945"/>
            </a:xfrm>
            <a:custGeom>
              <a:avLst/>
              <a:gdLst/>
              <a:ahLst/>
              <a:cxnLst/>
              <a:rect l="l" t="t" r="r" b="b"/>
              <a:pathLst>
                <a:path w="9827" h="3732" extrusionOk="0">
                  <a:moveTo>
                    <a:pt x="0" y="1"/>
                  </a:moveTo>
                  <a:lnTo>
                    <a:pt x="38" y="1582"/>
                  </a:lnTo>
                  <a:cubicBezTo>
                    <a:pt x="38" y="1582"/>
                    <a:pt x="1743" y="3632"/>
                    <a:pt x="3738" y="3728"/>
                  </a:cubicBezTo>
                  <a:cubicBezTo>
                    <a:pt x="3785" y="3730"/>
                    <a:pt x="3833" y="3732"/>
                    <a:pt x="3882" y="3732"/>
                  </a:cubicBezTo>
                  <a:cubicBezTo>
                    <a:pt x="5921" y="3732"/>
                    <a:pt x="9826" y="1815"/>
                    <a:pt x="9827" y="1815"/>
                  </a:cubicBezTo>
                  <a:lnTo>
                    <a:pt x="9827" y="1815"/>
                  </a:lnTo>
                  <a:cubicBezTo>
                    <a:pt x="9826" y="1815"/>
                    <a:pt x="8956" y="1985"/>
                    <a:pt x="7599" y="1985"/>
                  </a:cubicBezTo>
                  <a:cubicBezTo>
                    <a:pt x="5679" y="1985"/>
                    <a:pt x="2785" y="1645"/>
                    <a:pt x="0" y="1"/>
                  </a:cubicBezTo>
                  <a:close/>
                </a:path>
              </a:pathLst>
            </a:custGeom>
            <a:solidFill>
              <a:srgbClr val="F05083">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15" name="Google Shape;3642;p47">
              <a:extLst>
                <a:ext uri="{FF2B5EF4-FFF2-40B4-BE49-F238E27FC236}">
                  <a16:creationId xmlns:a16="http://schemas.microsoft.com/office/drawing/2014/main" id="{70FE0A61-4F29-2BD7-CAE7-F354BED630B8}"/>
                </a:ext>
              </a:extLst>
            </p:cNvPr>
            <p:cNvSpPr/>
            <p:nvPr/>
          </p:nvSpPr>
          <p:spPr>
            <a:xfrm>
              <a:off x="7529858" y="3261349"/>
              <a:ext cx="258060" cy="1417515"/>
            </a:xfrm>
            <a:custGeom>
              <a:avLst/>
              <a:gdLst/>
              <a:ahLst/>
              <a:cxnLst/>
              <a:rect l="l" t="t" r="r" b="b"/>
              <a:pathLst>
                <a:path w="6256" h="34364" extrusionOk="0">
                  <a:moveTo>
                    <a:pt x="6256" y="0"/>
                  </a:moveTo>
                  <a:lnTo>
                    <a:pt x="4312" y="331"/>
                  </a:lnTo>
                  <a:cubicBezTo>
                    <a:pt x="4312" y="331"/>
                    <a:pt x="1909" y="8846"/>
                    <a:pt x="1465" y="12395"/>
                  </a:cubicBezTo>
                  <a:cubicBezTo>
                    <a:pt x="1020" y="15943"/>
                    <a:pt x="99" y="21291"/>
                    <a:pt x="174" y="24543"/>
                  </a:cubicBezTo>
                  <a:cubicBezTo>
                    <a:pt x="247" y="27795"/>
                    <a:pt x="0" y="29784"/>
                    <a:pt x="71" y="31054"/>
                  </a:cubicBezTo>
                  <a:cubicBezTo>
                    <a:pt x="143" y="32325"/>
                    <a:pt x="85" y="34353"/>
                    <a:pt x="85" y="34353"/>
                  </a:cubicBezTo>
                  <a:lnTo>
                    <a:pt x="4171" y="34364"/>
                  </a:lnTo>
                  <a:cubicBezTo>
                    <a:pt x="4171" y="34364"/>
                    <a:pt x="3225" y="30898"/>
                    <a:pt x="2984" y="29171"/>
                  </a:cubicBezTo>
                  <a:cubicBezTo>
                    <a:pt x="2743" y="27445"/>
                    <a:pt x="3334" y="12458"/>
                    <a:pt x="3596" y="10809"/>
                  </a:cubicBezTo>
                  <a:cubicBezTo>
                    <a:pt x="3860" y="9159"/>
                    <a:pt x="5634" y="1157"/>
                    <a:pt x="6256" y="0"/>
                  </a:cubicBezTo>
                  <a:close/>
                </a:path>
              </a:pathLst>
            </a:custGeom>
            <a:solidFill>
              <a:srgbClr val="FEB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16" name="Google Shape;3643;p47">
              <a:extLst>
                <a:ext uri="{FF2B5EF4-FFF2-40B4-BE49-F238E27FC236}">
                  <a16:creationId xmlns:a16="http://schemas.microsoft.com/office/drawing/2014/main" id="{CB8E99D1-E7BB-5F57-8315-AAE5BD00DE3D}"/>
                </a:ext>
              </a:extLst>
            </p:cNvPr>
            <p:cNvSpPr/>
            <p:nvPr/>
          </p:nvSpPr>
          <p:spPr>
            <a:xfrm>
              <a:off x="7529858" y="3261349"/>
              <a:ext cx="258060" cy="1417515"/>
            </a:xfrm>
            <a:custGeom>
              <a:avLst/>
              <a:gdLst/>
              <a:ahLst/>
              <a:cxnLst/>
              <a:rect l="l" t="t" r="r" b="b"/>
              <a:pathLst>
                <a:path w="6256" h="34364" extrusionOk="0">
                  <a:moveTo>
                    <a:pt x="6256" y="0"/>
                  </a:moveTo>
                  <a:lnTo>
                    <a:pt x="4312" y="331"/>
                  </a:lnTo>
                  <a:cubicBezTo>
                    <a:pt x="4312" y="331"/>
                    <a:pt x="1909" y="8846"/>
                    <a:pt x="1465" y="12395"/>
                  </a:cubicBezTo>
                  <a:cubicBezTo>
                    <a:pt x="1020" y="15943"/>
                    <a:pt x="99" y="21291"/>
                    <a:pt x="174" y="24543"/>
                  </a:cubicBezTo>
                  <a:cubicBezTo>
                    <a:pt x="247" y="27795"/>
                    <a:pt x="0" y="29784"/>
                    <a:pt x="71" y="31054"/>
                  </a:cubicBezTo>
                  <a:cubicBezTo>
                    <a:pt x="143" y="32325"/>
                    <a:pt x="85" y="34353"/>
                    <a:pt x="85" y="34353"/>
                  </a:cubicBezTo>
                  <a:lnTo>
                    <a:pt x="4171" y="34364"/>
                  </a:lnTo>
                  <a:cubicBezTo>
                    <a:pt x="4171" y="34364"/>
                    <a:pt x="3225" y="30898"/>
                    <a:pt x="2984" y="29171"/>
                  </a:cubicBezTo>
                  <a:cubicBezTo>
                    <a:pt x="2743" y="27445"/>
                    <a:pt x="3334" y="12458"/>
                    <a:pt x="3596" y="10809"/>
                  </a:cubicBezTo>
                  <a:cubicBezTo>
                    <a:pt x="3860" y="9159"/>
                    <a:pt x="5634" y="1157"/>
                    <a:pt x="6256" y="0"/>
                  </a:cubicBezTo>
                  <a:close/>
                </a:path>
              </a:pathLst>
            </a:custGeom>
            <a:solidFill>
              <a:srgbClr val="F05083">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17" name="Google Shape;3644;p47">
              <a:extLst>
                <a:ext uri="{FF2B5EF4-FFF2-40B4-BE49-F238E27FC236}">
                  <a16:creationId xmlns:a16="http://schemas.microsoft.com/office/drawing/2014/main" id="{F82E190E-360E-B0ED-53B3-C81B7B42BD85}"/>
                </a:ext>
              </a:extLst>
            </p:cNvPr>
            <p:cNvSpPr/>
            <p:nvPr/>
          </p:nvSpPr>
          <p:spPr>
            <a:xfrm>
              <a:off x="7802107" y="2922067"/>
              <a:ext cx="399836" cy="420214"/>
            </a:xfrm>
            <a:custGeom>
              <a:avLst/>
              <a:gdLst/>
              <a:ahLst/>
              <a:cxnLst/>
              <a:rect l="l" t="t" r="r" b="b"/>
              <a:pathLst>
                <a:path w="9693" h="10187" extrusionOk="0">
                  <a:moveTo>
                    <a:pt x="9693" y="0"/>
                  </a:moveTo>
                  <a:lnTo>
                    <a:pt x="1568" y="1967"/>
                  </a:lnTo>
                  <a:cubicBezTo>
                    <a:pt x="1793" y="5037"/>
                    <a:pt x="423" y="8534"/>
                    <a:pt x="423" y="8534"/>
                  </a:cubicBezTo>
                  <a:cubicBezTo>
                    <a:pt x="423" y="8534"/>
                    <a:pt x="0" y="9780"/>
                    <a:pt x="3445" y="10123"/>
                  </a:cubicBezTo>
                  <a:cubicBezTo>
                    <a:pt x="3891" y="10167"/>
                    <a:pt x="4316" y="10186"/>
                    <a:pt x="4719" y="10186"/>
                  </a:cubicBezTo>
                  <a:cubicBezTo>
                    <a:pt x="7434" y="10186"/>
                    <a:pt x="9132" y="9315"/>
                    <a:pt x="9132" y="9315"/>
                  </a:cubicBezTo>
                  <a:cubicBezTo>
                    <a:pt x="9132" y="9315"/>
                    <a:pt x="8870" y="7413"/>
                    <a:pt x="9076" y="4502"/>
                  </a:cubicBezTo>
                  <a:cubicBezTo>
                    <a:pt x="9283" y="1593"/>
                    <a:pt x="9693" y="0"/>
                    <a:pt x="9693" y="0"/>
                  </a:cubicBezTo>
                  <a:close/>
                </a:path>
              </a:pathLst>
            </a:custGeom>
            <a:solidFill>
              <a:srgbClr val="D47E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18" name="Google Shape;3645;p47">
              <a:extLst>
                <a:ext uri="{FF2B5EF4-FFF2-40B4-BE49-F238E27FC236}">
                  <a16:creationId xmlns:a16="http://schemas.microsoft.com/office/drawing/2014/main" id="{AF371FF6-41EC-A935-8A8F-8B6F6403CB63}"/>
                </a:ext>
              </a:extLst>
            </p:cNvPr>
            <p:cNvSpPr/>
            <p:nvPr/>
          </p:nvSpPr>
          <p:spPr>
            <a:xfrm>
              <a:off x="7860188" y="2927224"/>
              <a:ext cx="340601" cy="225967"/>
            </a:xfrm>
            <a:custGeom>
              <a:avLst/>
              <a:gdLst/>
              <a:ahLst/>
              <a:cxnLst/>
              <a:rect l="l" t="t" r="r" b="b"/>
              <a:pathLst>
                <a:path w="8257" h="5478" extrusionOk="0">
                  <a:moveTo>
                    <a:pt x="8256" y="1"/>
                  </a:moveTo>
                  <a:lnTo>
                    <a:pt x="6845" y="227"/>
                  </a:lnTo>
                  <a:lnTo>
                    <a:pt x="160" y="1843"/>
                  </a:lnTo>
                  <a:cubicBezTo>
                    <a:pt x="230" y="2789"/>
                    <a:pt x="147" y="3775"/>
                    <a:pt x="0" y="4686"/>
                  </a:cubicBezTo>
                  <a:cubicBezTo>
                    <a:pt x="158" y="5060"/>
                    <a:pt x="563" y="5411"/>
                    <a:pt x="1508" y="5473"/>
                  </a:cubicBezTo>
                  <a:cubicBezTo>
                    <a:pt x="1545" y="5476"/>
                    <a:pt x="1581" y="5477"/>
                    <a:pt x="1619" y="5477"/>
                  </a:cubicBezTo>
                  <a:cubicBezTo>
                    <a:pt x="3401" y="5477"/>
                    <a:pt x="6740" y="2774"/>
                    <a:pt x="7946" y="1746"/>
                  </a:cubicBezTo>
                  <a:cubicBezTo>
                    <a:pt x="8077" y="819"/>
                    <a:pt x="8201" y="232"/>
                    <a:pt x="8256" y="1"/>
                  </a:cubicBezTo>
                  <a:close/>
                </a:path>
              </a:pathLst>
            </a:custGeom>
            <a:solidFill>
              <a:srgbClr val="C45D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19" name="Google Shape;3646;p47">
              <a:extLst>
                <a:ext uri="{FF2B5EF4-FFF2-40B4-BE49-F238E27FC236}">
                  <a16:creationId xmlns:a16="http://schemas.microsoft.com/office/drawing/2014/main" id="{394F7237-144E-BE0E-7D67-2B483A56018A}"/>
                </a:ext>
              </a:extLst>
            </p:cNvPr>
            <p:cNvSpPr/>
            <p:nvPr/>
          </p:nvSpPr>
          <p:spPr>
            <a:xfrm>
              <a:off x="7693661" y="3245468"/>
              <a:ext cx="421905" cy="162195"/>
            </a:xfrm>
            <a:custGeom>
              <a:avLst/>
              <a:gdLst/>
              <a:ahLst/>
              <a:cxnLst/>
              <a:rect l="l" t="t" r="r" b="b"/>
              <a:pathLst>
                <a:path w="10228" h="3932" extrusionOk="0">
                  <a:moveTo>
                    <a:pt x="1684" y="0"/>
                  </a:moveTo>
                  <a:lnTo>
                    <a:pt x="1" y="1233"/>
                  </a:lnTo>
                  <a:cubicBezTo>
                    <a:pt x="1" y="1233"/>
                    <a:pt x="112" y="2018"/>
                    <a:pt x="3123" y="3094"/>
                  </a:cubicBezTo>
                  <a:cubicBezTo>
                    <a:pt x="5133" y="3813"/>
                    <a:pt x="6848" y="3932"/>
                    <a:pt x="7765" y="3932"/>
                  </a:cubicBezTo>
                  <a:cubicBezTo>
                    <a:pt x="8219" y="3932"/>
                    <a:pt x="8477" y="3903"/>
                    <a:pt x="8477" y="3903"/>
                  </a:cubicBezTo>
                  <a:lnTo>
                    <a:pt x="10228" y="1084"/>
                  </a:lnTo>
                  <a:lnTo>
                    <a:pt x="10228" y="1084"/>
                  </a:lnTo>
                  <a:cubicBezTo>
                    <a:pt x="10228" y="1084"/>
                    <a:pt x="8230" y="1888"/>
                    <a:pt x="6167" y="1888"/>
                  </a:cubicBezTo>
                  <a:cubicBezTo>
                    <a:pt x="5716" y="1888"/>
                    <a:pt x="5261" y="1849"/>
                    <a:pt x="4823" y="1755"/>
                  </a:cubicBezTo>
                  <a:cubicBezTo>
                    <a:pt x="2385" y="1229"/>
                    <a:pt x="1684" y="0"/>
                    <a:pt x="1684" y="0"/>
                  </a:cubicBezTo>
                  <a:close/>
                </a:path>
              </a:pathLst>
            </a:custGeom>
            <a:solidFill>
              <a:srgbClr val="FEB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20" name="Google Shape;3647;p47">
              <a:extLst>
                <a:ext uri="{FF2B5EF4-FFF2-40B4-BE49-F238E27FC236}">
                  <a16:creationId xmlns:a16="http://schemas.microsoft.com/office/drawing/2014/main" id="{3332790A-C581-1937-29F6-29B025F5A26A}"/>
                </a:ext>
              </a:extLst>
            </p:cNvPr>
            <p:cNvSpPr/>
            <p:nvPr/>
          </p:nvSpPr>
          <p:spPr>
            <a:xfrm>
              <a:off x="7693661" y="3245468"/>
              <a:ext cx="421905" cy="162195"/>
            </a:xfrm>
            <a:custGeom>
              <a:avLst/>
              <a:gdLst/>
              <a:ahLst/>
              <a:cxnLst/>
              <a:rect l="l" t="t" r="r" b="b"/>
              <a:pathLst>
                <a:path w="10228" h="3932" extrusionOk="0">
                  <a:moveTo>
                    <a:pt x="1684" y="0"/>
                  </a:moveTo>
                  <a:lnTo>
                    <a:pt x="1" y="1233"/>
                  </a:lnTo>
                  <a:cubicBezTo>
                    <a:pt x="1" y="1233"/>
                    <a:pt x="112" y="2018"/>
                    <a:pt x="3123" y="3094"/>
                  </a:cubicBezTo>
                  <a:cubicBezTo>
                    <a:pt x="5133" y="3813"/>
                    <a:pt x="6848" y="3932"/>
                    <a:pt x="7765" y="3932"/>
                  </a:cubicBezTo>
                  <a:cubicBezTo>
                    <a:pt x="8219" y="3932"/>
                    <a:pt x="8477" y="3903"/>
                    <a:pt x="8477" y="3903"/>
                  </a:cubicBezTo>
                  <a:lnTo>
                    <a:pt x="10228" y="1084"/>
                  </a:lnTo>
                  <a:lnTo>
                    <a:pt x="10228" y="1084"/>
                  </a:lnTo>
                  <a:cubicBezTo>
                    <a:pt x="10228" y="1084"/>
                    <a:pt x="8230" y="1888"/>
                    <a:pt x="6167" y="1888"/>
                  </a:cubicBezTo>
                  <a:cubicBezTo>
                    <a:pt x="5716" y="1888"/>
                    <a:pt x="5261" y="1849"/>
                    <a:pt x="4823" y="1755"/>
                  </a:cubicBezTo>
                  <a:cubicBezTo>
                    <a:pt x="2385" y="1229"/>
                    <a:pt x="1684" y="0"/>
                    <a:pt x="1684" y="0"/>
                  </a:cubicBezTo>
                  <a:close/>
                </a:path>
              </a:pathLst>
            </a:custGeom>
            <a:solidFill>
              <a:srgbClr val="F05083">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21" name="Google Shape;3648;p47">
              <a:extLst>
                <a:ext uri="{FF2B5EF4-FFF2-40B4-BE49-F238E27FC236}">
                  <a16:creationId xmlns:a16="http://schemas.microsoft.com/office/drawing/2014/main" id="{64CB7E96-F076-2BA5-3834-893C1D99B767}"/>
                </a:ext>
              </a:extLst>
            </p:cNvPr>
            <p:cNvSpPr/>
            <p:nvPr/>
          </p:nvSpPr>
          <p:spPr>
            <a:xfrm>
              <a:off x="7772861" y="3212963"/>
              <a:ext cx="287719" cy="144581"/>
            </a:xfrm>
            <a:custGeom>
              <a:avLst/>
              <a:gdLst/>
              <a:ahLst/>
              <a:cxnLst/>
              <a:rect l="l" t="t" r="r" b="b"/>
              <a:pathLst>
                <a:path w="6975" h="3505" extrusionOk="0">
                  <a:moveTo>
                    <a:pt x="2018" y="1"/>
                  </a:moveTo>
                  <a:lnTo>
                    <a:pt x="1" y="965"/>
                  </a:lnTo>
                  <a:cubicBezTo>
                    <a:pt x="1" y="965"/>
                    <a:pt x="719" y="2557"/>
                    <a:pt x="2983" y="3136"/>
                  </a:cubicBezTo>
                  <a:cubicBezTo>
                    <a:pt x="4140" y="3432"/>
                    <a:pt x="5156" y="3504"/>
                    <a:pt x="5874" y="3504"/>
                  </a:cubicBezTo>
                  <a:cubicBezTo>
                    <a:pt x="6561" y="3504"/>
                    <a:pt x="6975" y="3438"/>
                    <a:pt x="6975" y="3438"/>
                  </a:cubicBezTo>
                  <a:lnTo>
                    <a:pt x="4521" y="474"/>
                  </a:lnTo>
                  <a:lnTo>
                    <a:pt x="3103" y="2253"/>
                  </a:lnTo>
                  <a:lnTo>
                    <a:pt x="2018" y="1"/>
                  </a:lnTo>
                  <a:close/>
                </a:path>
              </a:pathLst>
            </a:custGeom>
            <a:solidFill>
              <a:srgbClr val="01B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22" name="Google Shape;3649;p47">
              <a:extLst>
                <a:ext uri="{FF2B5EF4-FFF2-40B4-BE49-F238E27FC236}">
                  <a16:creationId xmlns:a16="http://schemas.microsoft.com/office/drawing/2014/main" id="{D94A7A42-63C0-951A-7494-32B3B8E951F6}"/>
                </a:ext>
              </a:extLst>
            </p:cNvPr>
            <p:cNvSpPr/>
            <p:nvPr/>
          </p:nvSpPr>
          <p:spPr>
            <a:xfrm>
              <a:off x="7729178" y="3156038"/>
              <a:ext cx="1221454" cy="2246351"/>
            </a:xfrm>
            <a:custGeom>
              <a:avLst/>
              <a:gdLst/>
              <a:ahLst/>
              <a:cxnLst/>
              <a:rect l="l" t="t" r="r" b="b"/>
              <a:pathLst>
                <a:path w="29611" h="54457" extrusionOk="0">
                  <a:moveTo>
                    <a:pt x="12024" y="1"/>
                  </a:moveTo>
                  <a:cubicBezTo>
                    <a:pt x="10894" y="1"/>
                    <a:pt x="9842" y="685"/>
                    <a:pt x="9842" y="685"/>
                  </a:cubicBezTo>
                  <a:cubicBezTo>
                    <a:pt x="9842" y="685"/>
                    <a:pt x="5281" y="7330"/>
                    <a:pt x="3547" y="12534"/>
                  </a:cubicBezTo>
                  <a:cubicBezTo>
                    <a:pt x="1813" y="17735"/>
                    <a:pt x="235" y="25482"/>
                    <a:pt x="119" y="28626"/>
                  </a:cubicBezTo>
                  <a:cubicBezTo>
                    <a:pt x="0" y="31767"/>
                    <a:pt x="1448" y="35158"/>
                    <a:pt x="4178" y="39540"/>
                  </a:cubicBezTo>
                  <a:cubicBezTo>
                    <a:pt x="6908" y="43922"/>
                    <a:pt x="8540" y="45932"/>
                    <a:pt x="10036" y="49050"/>
                  </a:cubicBezTo>
                  <a:cubicBezTo>
                    <a:pt x="11528" y="52168"/>
                    <a:pt x="11902" y="54456"/>
                    <a:pt x="11902" y="54456"/>
                  </a:cubicBezTo>
                  <a:cubicBezTo>
                    <a:pt x="11902" y="54456"/>
                    <a:pt x="18582" y="51449"/>
                    <a:pt x="22529" y="50162"/>
                  </a:cubicBezTo>
                  <a:cubicBezTo>
                    <a:pt x="24596" y="49489"/>
                    <a:pt x="25700" y="49277"/>
                    <a:pt x="26399" y="49277"/>
                  </a:cubicBezTo>
                  <a:cubicBezTo>
                    <a:pt x="27034" y="49277"/>
                    <a:pt x="27336" y="49452"/>
                    <a:pt x="27722" y="49613"/>
                  </a:cubicBezTo>
                  <a:cubicBezTo>
                    <a:pt x="28532" y="49952"/>
                    <a:pt x="28468" y="50860"/>
                    <a:pt x="28468" y="50860"/>
                  </a:cubicBezTo>
                  <a:cubicBezTo>
                    <a:pt x="28468" y="50860"/>
                    <a:pt x="29611" y="49984"/>
                    <a:pt x="27370" y="47019"/>
                  </a:cubicBezTo>
                  <a:cubicBezTo>
                    <a:pt x="25132" y="44054"/>
                    <a:pt x="14151" y="33287"/>
                    <a:pt x="14103" y="32428"/>
                  </a:cubicBezTo>
                  <a:cubicBezTo>
                    <a:pt x="14056" y="31569"/>
                    <a:pt x="14624" y="30508"/>
                    <a:pt x="14624" y="30508"/>
                  </a:cubicBezTo>
                  <a:lnTo>
                    <a:pt x="13083" y="29359"/>
                  </a:lnTo>
                  <a:cubicBezTo>
                    <a:pt x="13083" y="29359"/>
                    <a:pt x="15534" y="21080"/>
                    <a:pt x="15934" y="19143"/>
                  </a:cubicBezTo>
                  <a:cubicBezTo>
                    <a:pt x="16336" y="17205"/>
                    <a:pt x="17447" y="13480"/>
                    <a:pt x="17705" y="11628"/>
                  </a:cubicBezTo>
                  <a:cubicBezTo>
                    <a:pt x="17962" y="9774"/>
                    <a:pt x="18663" y="7402"/>
                    <a:pt x="19676" y="5770"/>
                  </a:cubicBezTo>
                  <a:cubicBezTo>
                    <a:pt x="20690" y="4138"/>
                    <a:pt x="21569" y="4056"/>
                    <a:pt x="21569" y="4056"/>
                  </a:cubicBezTo>
                  <a:cubicBezTo>
                    <a:pt x="21569" y="4056"/>
                    <a:pt x="21978" y="3360"/>
                    <a:pt x="20260" y="2669"/>
                  </a:cubicBezTo>
                  <a:cubicBezTo>
                    <a:pt x="18544" y="1978"/>
                    <a:pt x="14384" y="838"/>
                    <a:pt x="12981" y="197"/>
                  </a:cubicBezTo>
                  <a:cubicBezTo>
                    <a:pt x="12671" y="56"/>
                    <a:pt x="12344" y="1"/>
                    <a:pt x="1202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23" name="Google Shape;3650;p47">
              <a:extLst>
                <a:ext uri="{FF2B5EF4-FFF2-40B4-BE49-F238E27FC236}">
                  <a16:creationId xmlns:a16="http://schemas.microsoft.com/office/drawing/2014/main" id="{991720B1-D9DF-1E0E-1A72-6F86BF2270F5}"/>
                </a:ext>
              </a:extLst>
            </p:cNvPr>
            <p:cNvSpPr/>
            <p:nvPr/>
          </p:nvSpPr>
          <p:spPr>
            <a:xfrm>
              <a:off x="7879781" y="3581407"/>
              <a:ext cx="1070685" cy="1672646"/>
            </a:xfrm>
            <a:custGeom>
              <a:avLst/>
              <a:gdLst/>
              <a:ahLst/>
              <a:cxnLst/>
              <a:rect l="l" t="t" r="r" b="b"/>
              <a:pathLst>
                <a:path w="25956" h="40549" extrusionOk="0">
                  <a:moveTo>
                    <a:pt x="13697" y="1"/>
                  </a:moveTo>
                  <a:cubicBezTo>
                    <a:pt x="13697" y="1"/>
                    <a:pt x="6974" y="16220"/>
                    <a:pt x="5731" y="16906"/>
                  </a:cubicBezTo>
                  <a:cubicBezTo>
                    <a:pt x="5006" y="17306"/>
                    <a:pt x="3178" y="17390"/>
                    <a:pt x="1779" y="17390"/>
                  </a:cubicBezTo>
                  <a:cubicBezTo>
                    <a:pt x="780" y="17390"/>
                    <a:pt x="1" y="17347"/>
                    <a:pt x="1" y="17347"/>
                  </a:cubicBezTo>
                  <a:lnTo>
                    <a:pt x="1" y="17347"/>
                  </a:lnTo>
                  <a:cubicBezTo>
                    <a:pt x="1" y="17347"/>
                    <a:pt x="873" y="18809"/>
                    <a:pt x="2523" y="19174"/>
                  </a:cubicBezTo>
                  <a:cubicBezTo>
                    <a:pt x="2977" y="19274"/>
                    <a:pt x="3560" y="19311"/>
                    <a:pt x="4167" y="19311"/>
                  </a:cubicBezTo>
                  <a:cubicBezTo>
                    <a:pt x="5770" y="19311"/>
                    <a:pt x="7543" y="19057"/>
                    <a:pt x="7543" y="19057"/>
                  </a:cubicBezTo>
                  <a:lnTo>
                    <a:pt x="8480" y="20418"/>
                  </a:lnTo>
                  <a:lnTo>
                    <a:pt x="3250" y="21918"/>
                  </a:lnTo>
                  <a:cubicBezTo>
                    <a:pt x="3250" y="21918"/>
                    <a:pt x="7100" y="22447"/>
                    <a:pt x="7722" y="22765"/>
                  </a:cubicBezTo>
                  <a:cubicBezTo>
                    <a:pt x="8347" y="23082"/>
                    <a:pt x="18103" y="35945"/>
                    <a:pt x="19199" y="38208"/>
                  </a:cubicBezTo>
                  <a:cubicBezTo>
                    <a:pt x="19428" y="38677"/>
                    <a:pt x="19524" y="39164"/>
                    <a:pt x="19538" y="39638"/>
                  </a:cubicBezTo>
                  <a:cubicBezTo>
                    <a:pt x="21183" y="39131"/>
                    <a:pt x="22122" y="38965"/>
                    <a:pt x="22742" y="38965"/>
                  </a:cubicBezTo>
                  <a:cubicBezTo>
                    <a:pt x="23378" y="38965"/>
                    <a:pt x="23679" y="39140"/>
                    <a:pt x="24065" y="39301"/>
                  </a:cubicBezTo>
                  <a:cubicBezTo>
                    <a:pt x="24875" y="39640"/>
                    <a:pt x="24811" y="40548"/>
                    <a:pt x="24811" y="40548"/>
                  </a:cubicBezTo>
                  <a:cubicBezTo>
                    <a:pt x="24811" y="40548"/>
                    <a:pt x="25956" y="39672"/>
                    <a:pt x="23717" y="36707"/>
                  </a:cubicBezTo>
                  <a:cubicBezTo>
                    <a:pt x="21476" y="33742"/>
                    <a:pt x="10497" y="22975"/>
                    <a:pt x="10449" y="22116"/>
                  </a:cubicBezTo>
                  <a:cubicBezTo>
                    <a:pt x="10403" y="21257"/>
                    <a:pt x="10970" y="20196"/>
                    <a:pt x="10970" y="20196"/>
                  </a:cubicBezTo>
                  <a:lnTo>
                    <a:pt x="9428" y="19049"/>
                  </a:lnTo>
                  <a:cubicBezTo>
                    <a:pt x="9428" y="19049"/>
                    <a:pt x="11880" y="10771"/>
                    <a:pt x="12282" y="8833"/>
                  </a:cubicBezTo>
                  <a:cubicBezTo>
                    <a:pt x="12681" y="6894"/>
                    <a:pt x="13793" y="3170"/>
                    <a:pt x="14050" y="1319"/>
                  </a:cubicBezTo>
                  <a:cubicBezTo>
                    <a:pt x="14098" y="983"/>
                    <a:pt x="14160" y="630"/>
                    <a:pt x="14233" y="268"/>
                  </a:cubicBezTo>
                  <a:cubicBezTo>
                    <a:pt x="13954" y="64"/>
                    <a:pt x="13697" y="1"/>
                    <a:pt x="13697"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24" name="Google Shape;3651;p47">
              <a:extLst>
                <a:ext uri="{FF2B5EF4-FFF2-40B4-BE49-F238E27FC236}">
                  <a16:creationId xmlns:a16="http://schemas.microsoft.com/office/drawing/2014/main" id="{76F70AC8-1EA1-FC70-A5BF-471192939704}"/>
                </a:ext>
              </a:extLst>
            </p:cNvPr>
            <p:cNvSpPr/>
            <p:nvPr/>
          </p:nvSpPr>
          <p:spPr>
            <a:xfrm>
              <a:off x="7443150" y="3104104"/>
              <a:ext cx="396536" cy="1218731"/>
            </a:xfrm>
            <a:custGeom>
              <a:avLst/>
              <a:gdLst/>
              <a:ahLst/>
              <a:cxnLst/>
              <a:rect l="l" t="t" r="r" b="b"/>
              <a:pathLst>
                <a:path w="9613" h="29545" extrusionOk="0">
                  <a:moveTo>
                    <a:pt x="9612" y="0"/>
                  </a:moveTo>
                  <a:lnTo>
                    <a:pt x="6545" y="74"/>
                  </a:lnTo>
                  <a:cubicBezTo>
                    <a:pt x="6545" y="74"/>
                    <a:pt x="6058" y="369"/>
                    <a:pt x="4820" y="2019"/>
                  </a:cubicBezTo>
                  <a:cubicBezTo>
                    <a:pt x="3582" y="3667"/>
                    <a:pt x="1864" y="6542"/>
                    <a:pt x="1864" y="6542"/>
                  </a:cubicBezTo>
                  <a:lnTo>
                    <a:pt x="4484" y="7960"/>
                  </a:lnTo>
                  <a:lnTo>
                    <a:pt x="967" y="9223"/>
                  </a:lnTo>
                  <a:cubicBezTo>
                    <a:pt x="967" y="9223"/>
                    <a:pt x="0" y="10267"/>
                    <a:pt x="350" y="16449"/>
                  </a:cubicBezTo>
                  <a:cubicBezTo>
                    <a:pt x="698" y="22634"/>
                    <a:pt x="3799" y="29545"/>
                    <a:pt x="3799" y="29545"/>
                  </a:cubicBezTo>
                  <a:cubicBezTo>
                    <a:pt x="3799" y="29545"/>
                    <a:pt x="3808" y="26216"/>
                    <a:pt x="4090" y="23619"/>
                  </a:cubicBezTo>
                  <a:cubicBezTo>
                    <a:pt x="4372" y="21023"/>
                    <a:pt x="5312" y="11290"/>
                    <a:pt x="6608" y="7871"/>
                  </a:cubicBezTo>
                  <a:cubicBezTo>
                    <a:pt x="7905" y="4456"/>
                    <a:pt x="9612" y="0"/>
                    <a:pt x="96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25" name="Google Shape;3652;p47">
              <a:extLst>
                <a:ext uri="{FF2B5EF4-FFF2-40B4-BE49-F238E27FC236}">
                  <a16:creationId xmlns:a16="http://schemas.microsoft.com/office/drawing/2014/main" id="{64B08F2F-4EBA-D1C1-35AA-C962D361E5E1}"/>
                </a:ext>
              </a:extLst>
            </p:cNvPr>
            <p:cNvSpPr/>
            <p:nvPr/>
          </p:nvSpPr>
          <p:spPr>
            <a:xfrm>
              <a:off x="7443150" y="3104104"/>
              <a:ext cx="396536" cy="1218731"/>
            </a:xfrm>
            <a:custGeom>
              <a:avLst/>
              <a:gdLst/>
              <a:ahLst/>
              <a:cxnLst/>
              <a:rect l="l" t="t" r="r" b="b"/>
              <a:pathLst>
                <a:path w="9613" h="29545" extrusionOk="0">
                  <a:moveTo>
                    <a:pt x="9612" y="0"/>
                  </a:moveTo>
                  <a:lnTo>
                    <a:pt x="6545" y="74"/>
                  </a:lnTo>
                  <a:cubicBezTo>
                    <a:pt x="6545" y="74"/>
                    <a:pt x="6058" y="369"/>
                    <a:pt x="4820" y="2019"/>
                  </a:cubicBezTo>
                  <a:cubicBezTo>
                    <a:pt x="3582" y="3667"/>
                    <a:pt x="1864" y="6542"/>
                    <a:pt x="1864" y="6542"/>
                  </a:cubicBezTo>
                  <a:lnTo>
                    <a:pt x="4484" y="7960"/>
                  </a:lnTo>
                  <a:lnTo>
                    <a:pt x="967" y="9223"/>
                  </a:lnTo>
                  <a:cubicBezTo>
                    <a:pt x="967" y="9223"/>
                    <a:pt x="0" y="10267"/>
                    <a:pt x="350" y="16449"/>
                  </a:cubicBezTo>
                  <a:cubicBezTo>
                    <a:pt x="698" y="22634"/>
                    <a:pt x="3799" y="29545"/>
                    <a:pt x="3799" y="29545"/>
                  </a:cubicBezTo>
                  <a:cubicBezTo>
                    <a:pt x="3799" y="29545"/>
                    <a:pt x="3808" y="26216"/>
                    <a:pt x="4090" y="23619"/>
                  </a:cubicBezTo>
                  <a:cubicBezTo>
                    <a:pt x="4372" y="21023"/>
                    <a:pt x="5312" y="11290"/>
                    <a:pt x="6608" y="7871"/>
                  </a:cubicBezTo>
                  <a:cubicBezTo>
                    <a:pt x="7905" y="4456"/>
                    <a:pt x="9612" y="0"/>
                    <a:pt x="9612"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26" name="Google Shape;3653;p47">
              <a:extLst>
                <a:ext uri="{FF2B5EF4-FFF2-40B4-BE49-F238E27FC236}">
                  <a16:creationId xmlns:a16="http://schemas.microsoft.com/office/drawing/2014/main" id="{9376C0EA-0D85-163B-BEDA-ACB4B51D5901}"/>
                </a:ext>
              </a:extLst>
            </p:cNvPr>
            <p:cNvSpPr/>
            <p:nvPr/>
          </p:nvSpPr>
          <p:spPr>
            <a:xfrm>
              <a:off x="7730869" y="3061121"/>
              <a:ext cx="136043" cy="247582"/>
            </a:xfrm>
            <a:custGeom>
              <a:avLst/>
              <a:gdLst/>
              <a:ahLst/>
              <a:cxnLst/>
              <a:rect l="l" t="t" r="r" b="b"/>
              <a:pathLst>
                <a:path w="3298" h="6002" extrusionOk="0">
                  <a:moveTo>
                    <a:pt x="3128" y="1"/>
                  </a:moveTo>
                  <a:cubicBezTo>
                    <a:pt x="2873" y="1"/>
                    <a:pt x="2383" y="60"/>
                    <a:pt x="1998" y="460"/>
                  </a:cubicBezTo>
                  <a:cubicBezTo>
                    <a:pt x="1452" y="1027"/>
                    <a:pt x="51" y="4211"/>
                    <a:pt x="24" y="4773"/>
                  </a:cubicBezTo>
                  <a:cubicBezTo>
                    <a:pt x="0" y="5308"/>
                    <a:pt x="79" y="6002"/>
                    <a:pt x="302" y="6002"/>
                  </a:cubicBezTo>
                  <a:cubicBezTo>
                    <a:pt x="314" y="6002"/>
                    <a:pt x="326" y="6000"/>
                    <a:pt x="339" y="5996"/>
                  </a:cubicBezTo>
                  <a:cubicBezTo>
                    <a:pt x="589" y="5914"/>
                    <a:pt x="2560" y="4146"/>
                    <a:pt x="3036" y="3682"/>
                  </a:cubicBezTo>
                  <a:cubicBezTo>
                    <a:pt x="3079" y="2947"/>
                    <a:pt x="3128" y="2275"/>
                    <a:pt x="3297" y="11"/>
                  </a:cubicBezTo>
                  <a:cubicBezTo>
                    <a:pt x="3297" y="11"/>
                    <a:pt x="3233" y="1"/>
                    <a:pt x="3128" y="1"/>
                  </a:cubicBezTo>
                  <a:close/>
                </a:path>
              </a:pathLst>
            </a:custGeom>
            <a:solidFill>
              <a:srgbClr val="01B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27" name="Google Shape;3654;p47">
              <a:extLst>
                <a:ext uri="{FF2B5EF4-FFF2-40B4-BE49-F238E27FC236}">
                  <a16:creationId xmlns:a16="http://schemas.microsoft.com/office/drawing/2014/main" id="{F098BE6E-157C-35D5-AE33-D1D1738628DB}"/>
                </a:ext>
              </a:extLst>
            </p:cNvPr>
            <p:cNvSpPr/>
            <p:nvPr/>
          </p:nvSpPr>
          <p:spPr>
            <a:xfrm>
              <a:off x="7722124" y="3128936"/>
              <a:ext cx="620771" cy="1250164"/>
            </a:xfrm>
            <a:custGeom>
              <a:avLst/>
              <a:gdLst/>
              <a:ahLst/>
              <a:cxnLst/>
              <a:rect l="l" t="t" r="r" b="b"/>
              <a:pathLst>
                <a:path w="15049" h="30307" extrusionOk="0">
                  <a:moveTo>
                    <a:pt x="11225" y="0"/>
                  </a:moveTo>
                  <a:cubicBezTo>
                    <a:pt x="10925" y="0"/>
                    <a:pt x="10373" y="241"/>
                    <a:pt x="10373" y="241"/>
                  </a:cubicBezTo>
                  <a:cubicBezTo>
                    <a:pt x="10373" y="241"/>
                    <a:pt x="5284" y="7739"/>
                    <a:pt x="3577" y="13126"/>
                  </a:cubicBezTo>
                  <a:cubicBezTo>
                    <a:pt x="1870" y="18514"/>
                    <a:pt x="1222" y="21546"/>
                    <a:pt x="610" y="24772"/>
                  </a:cubicBezTo>
                  <a:cubicBezTo>
                    <a:pt x="1" y="27999"/>
                    <a:pt x="359" y="30307"/>
                    <a:pt x="359" y="30307"/>
                  </a:cubicBezTo>
                  <a:cubicBezTo>
                    <a:pt x="2378" y="25410"/>
                    <a:pt x="9233" y="15147"/>
                    <a:pt x="10097" y="13893"/>
                  </a:cubicBezTo>
                  <a:cubicBezTo>
                    <a:pt x="10961" y="12638"/>
                    <a:pt x="10857" y="11876"/>
                    <a:pt x="10489" y="11337"/>
                  </a:cubicBezTo>
                  <a:cubicBezTo>
                    <a:pt x="10119" y="10795"/>
                    <a:pt x="9149" y="9497"/>
                    <a:pt x="9148" y="9497"/>
                  </a:cubicBezTo>
                  <a:lnTo>
                    <a:pt x="9148" y="9497"/>
                  </a:lnTo>
                  <a:cubicBezTo>
                    <a:pt x="9149" y="9497"/>
                    <a:pt x="10823" y="9703"/>
                    <a:pt x="11400" y="9743"/>
                  </a:cubicBezTo>
                  <a:cubicBezTo>
                    <a:pt x="11801" y="9768"/>
                    <a:pt x="11978" y="9966"/>
                    <a:pt x="12137" y="9966"/>
                  </a:cubicBezTo>
                  <a:cubicBezTo>
                    <a:pt x="12206" y="9966"/>
                    <a:pt x="12272" y="9928"/>
                    <a:pt x="12352" y="9820"/>
                  </a:cubicBezTo>
                  <a:cubicBezTo>
                    <a:pt x="12613" y="9467"/>
                    <a:pt x="13928" y="5427"/>
                    <a:pt x="14301" y="4180"/>
                  </a:cubicBezTo>
                  <a:cubicBezTo>
                    <a:pt x="14673" y="2935"/>
                    <a:pt x="15049" y="1653"/>
                    <a:pt x="14943" y="1338"/>
                  </a:cubicBezTo>
                  <a:cubicBezTo>
                    <a:pt x="14837" y="1025"/>
                    <a:pt x="11540" y="11"/>
                    <a:pt x="11245" y="1"/>
                  </a:cubicBezTo>
                  <a:cubicBezTo>
                    <a:pt x="11238" y="1"/>
                    <a:pt x="11232" y="0"/>
                    <a:pt x="112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28" name="Google Shape;3655;p47">
              <a:extLst>
                <a:ext uri="{FF2B5EF4-FFF2-40B4-BE49-F238E27FC236}">
                  <a16:creationId xmlns:a16="http://schemas.microsoft.com/office/drawing/2014/main" id="{9D8FA4F6-A2F4-61F1-C966-CC368B5DF032}"/>
                </a:ext>
              </a:extLst>
            </p:cNvPr>
            <p:cNvSpPr/>
            <p:nvPr/>
          </p:nvSpPr>
          <p:spPr>
            <a:xfrm>
              <a:off x="7722124" y="3128936"/>
              <a:ext cx="620771" cy="1250164"/>
            </a:xfrm>
            <a:custGeom>
              <a:avLst/>
              <a:gdLst/>
              <a:ahLst/>
              <a:cxnLst/>
              <a:rect l="l" t="t" r="r" b="b"/>
              <a:pathLst>
                <a:path w="15049" h="30307" extrusionOk="0">
                  <a:moveTo>
                    <a:pt x="11225" y="0"/>
                  </a:moveTo>
                  <a:cubicBezTo>
                    <a:pt x="10925" y="0"/>
                    <a:pt x="10373" y="241"/>
                    <a:pt x="10373" y="241"/>
                  </a:cubicBezTo>
                  <a:cubicBezTo>
                    <a:pt x="10373" y="241"/>
                    <a:pt x="5284" y="7739"/>
                    <a:pt x="3577" y="13126"/>
                  </a:cubicBezTo>
                  <a:cubicBezTo>
                    <a:pt x="1870" y="18514"/>
                    <a:pt x="1222" y="21546"/>
                    <a:pt x="610" y="24772"/>
                  </a:cubicBezTo>
                  <a:cubicBezTo>
                    <a:pt x="1" y="27999"/>
                    <a:pt x="359" y="30307"/>
                    <a:pt x="359" y="30307"/>
                  </a:cubicBezTo>
                  <a:cubicBezTo>
                    <a:pt x="2378" y="25410"/>
                    <a:pt x="9233" y="15147"/>
                    <a:pt x="10097" y="13893"/>
                  </a:cubicBezTo>
                  <a:cubicBezTo>
                    <a:pt x="10961" y="12638"/>
                    <a:pt x="10857" y="11876"/>
                    <a:pt x="10489" y="11337"/>
                  </a:cubicBezTo>
                  <a:cubicBezTo>
                    <a:pt x="10119" y="10795"/>
                    <a:pt x="9149" y="9497"/>
                    <a:pt x="9148" y="9497"/>
                  </a:cubicBezTo>
                  <a:lnTo>
                    <a:pt x="9148" y="9497"/>
                  </a:lnTo>
                  <a:cubicBezTo>
                    <a:pt x="9149" y="9497"/>
                    <a:pt x="10823" y="9703"/>
                    <a:pt x="11400" y="9743"/>
                  </a:cubicBezTo>
                  <a:cubicBezTo>
                    <a:pt x="11801" y="9768"/>
                    <a:pt x="11978" y="9966"/>
                    <a:pt x="12137" y="9966"/>
                  </a:cubicBezTo>
                  <a:cubicBezTo>
                    <a:pt x="12206" y="9966"/>
                    <a:pt x="12272" y="9928"/>
                    <a:pt x="12352" y="9820"/>
                  </a:cubicBezTo>
                  <a:cubicBezTo>
                    <a:pt x="12613" y="9467"/>
                    <a:pt x="13928" y="5427"/>
                    <a:pt x="14301" y="4180"/>
                  </a:cubicBezTo>
                  <a:cubicBezTo>
                    <a:pt x="14673" y="2935"/>
                    <a:pt x="15049" y="1653"/>
                    <a:pt x="14943" y="1338"/>
                  </a:cubicBezTo>
                  <a:cubicBezTo>
                    <a:pt x="14837" y="1025"/>
                    <a:pt x="11540" y="11"/>
                    <a:pt x="11245" y="1"/>
                  </a:cubicBezTo>
                  <a:cubicBezTo>
                    <a:pt x="11238" y="1"/>
                    <a:pt x="11232" y="0"/>
                    <a:pt x="11225"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29" name="Google Shape;3656;p47">
              <a:extLst>
                <a:ext uri="{FF2B5EF4-FFF2-40B4-BE49-F238E27FC236}">
                  <a16:creationId xmlns:a16="http://schemas.microsoft.com/office/drawing/2014/main" id="{7DE66D5B-9C74-B767-987A-B59019109256}"/>
                </a:ext>
              </a:extLst>
            </p:cNvPr>
            <p:cNvSpPr/>
            <p:nvPr/>
          </p:nvSpPr>
          <p:spPr>
            <a:xfrm>
              <a:off x="7862621" y="3250830"/>
              <a:ext cx="455441" cy="885761"/>
            </a:xfrm>
            <a:custGeom>
              <a:avLst/>
              <a:gdLst/>
              <a:ahLst/>
              <a:cxnLst/>
              <a:rect l="l" t="t" r="r" b="b"/>
              <a:pathLst>
                <a:path w="11041" h="21473" extrusionOk="0">
                  <a:moveTo>
                    <a:pt x="11040" y="0"/>
                  </a:moveTo>
                  <a:lnTo>
                    <a:pt x="11040" y="0"/>
                  </a:lnTo>
                  <a:cubicBezTo>
                    <a:pt x="11040" y="1"/>
                    <a:pt x="9009" y="5900"/>
                    <a:pt x="8632" y="6278"/>
                  </a:cubicBezTo>
                  <a:cubicBezTo>
                    <a:pt x="8547" y="6364"/>
                    <a:pt x="8305" y="6397"/>
                    <a:pt x="7983" y="6397"/>
                  </a:cubicBezTo>
                  <a:cubicBezTo>
                    <a:pt x="6887" y="6397"/>
                    <a:pt x="4856" y="6014"/>
                    <a:pt x="4856" y="6014"/>
                  </a:cubicBezTo>
                  <a:lnTo>
                    <a:pt x="3842" y="5495"/>
                  </a:lnTo>
                  <a:lnTo>
                    <a:pt x="5202" y="6384"/>
                  </a:lnTo>
                  <a:cubicBezTo>
                    <a:pt x="5202" y="6384"/>
                    <a:pt x="6607" y="8128"/>
                    <a:pt x="6832" y="8797"/>
                  </a:cubicBezTo>
                  <a:cubicBezTo>
                    <a:pt x="7056" y="9462"/>
                    <a:pt x="7022" y="9059"/>
                    <a:pt x="6686" y="9890"/>
                  </a:cubicBezTo>
                  <a:cubicBezTo>
                    <a:pt x="6353" y="10722"/>
                    <a:pt x="1335" y="18753"/>
                    <a:pt x="913" y="19400"/>
                  </a:cubicBezTo>
                  <a:cubicBezTo>
                    <a:pt x="491" y="20049"/>
                    <a:pt x="0" y="21473"/>
                    <a:pt x="0" y="21473"/>
                  </a:cubicBezTo>
                  <a:cubicBezTo>
                    <a:pt x="0" y="21473"/>
                    <a:pt x="5412" y="13150"/>
                    <a:pt x="6401" y="11487"/>
                  </a:cubicBezTo>
                  <a:cubicBezTo>
                    <a:pt x="7390" y="9824"/>
                    <a:pt x="7537" y="9582"/>
                    <a:pt x="7489" y="8902"/>
                  </a:cubicBezTo>
                  <a:cubicBezTo>
                    <a:pt x="7443" y="8222"/>
                    <a:pt x="6012" y="6720"/>
                    <a:pt x="6012" y="6720"/>
                  </a:cubicBezTo>
                  <a:lnTo>
                    <a:pt x="6012" y="6720"/>
                  </a:lnTo>
                  <a:cubicBezTo>
                    <a:pt x="6012" y="6720"/>
                    <a:pt x="8108" y="6995"/>
                    <a:pt x="8770" y="7012"/>
                  </a:cubicBezTo>
                  <a:cubicBezTo>
                    <a:pt x="8774" y="7012"/>
                    <a:pt x="8777" y="7012"/>
                    <a:pt x="8781" y="7012"/>
                  </a:cubicBezTo>
                  <a:cubicBezTo>
                    <a:pt x="9432" y="7012"/>
                    <a:pt x="9478" y="5582"/>
                    <a:pt x="9999" y="4230"/>
                  </a:cubicBezTo>
                  <a:cubicBezTo>
                    <a:pt x="10525" y="2873"/>
                    <a:pt x="11040" y="1"/>
                    <a:pt x="11040"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30" name="Google Shape;3657;p47">
              <a:extLst>
                <a:ext uri="{FF2B5EF4-FFF2-40B4-BE49-F238E27FC236}">
                  <a16:creationId xmlns:a16="http://schemas.microsoft.com/office/drawing/2014/main" id="{C76F8F91-052F-1D93-BDEE-09DF1332BC4D}"/>
                </a:ext>
              </a:extLst>
            </p:cNvPr>
            <p:cNvSpPr/>
            <p:nvPr/>
          </p:nvSpPr>
          <p:spPr>
            <a:xfrm>
              <a:off x="7959353" y="3089542"/>
              <a:ext cx="277571" cy="308426"/>
            </a:xfrm>
            <a:custGeom>
              <a:avLst/>
              <a:gdLst/>
              <a:ahLst/>
              <a:cxnLst/>
              <a:rect l="l" t="t" r="r" b="b"/>
              <a:pathLst>
                <a:path w="6729" h="7477" extrusionOk="0">
                  <a:moveTo>
                    <a:pt x="5359" y="1"/>
                  </a:moveTo>
                  <a:cubicBezTo>
                    <a:pt x="4965" y="1720"/>
                    <a:pt x="0" y="3463"/>
                    <a:pt x="0" y="3463"/>
                  </a:cubicBezTo>
                  <a:cubicBezTo>
                    <a:pt x="0" y="3463"/>
                    <a:pt x="550" y="4772"/>
                    <a:pt x="1182" y="5819"/>
                  </a:cubicBezTo>
                  <a:cubicBezTo>
                    <a:pt x="1813" y="6866"/>
                    <a:pt x="1998" y="7402"/>
                    <a:pt x="2410" y="7470"/>
                  </a:cubicBezTo>
                  <a:cubicBezTo>
                    <a:pt x="2438" y="7474"/>
                    <a:pt x="2465" y="7476"/>
                    <a:pt x="2491" y="7476"/>
                  </a:cubicBezTo>
                  <a:cubicBezTo>
                    <a:pt x="2861" y="7476"/>
                    <a:pt x="3151" y="7044"/>
                    <a:pt x="3599" y="6565"/>
                  </a:cubicBezTo>
                  <a:cubicBezTo>
                    <a:pt x="4082" y="6052"/>
                    <a:pt x="5445" y="4065"/>
                    <a:pt x="6030" y="3054"/>
                  </a:cubicBezTo>
                  <a:cubicBezTo>
                    <a:pt x="6616" y="2045"/>
                    <a:pt x="6728" y="1668"/>
                    <a:pt x="6671" y="1392"/>
                  </a:cubicBezTo>
                  <a:cubicBezTo>
                    <a:pt x="6611" y="1114"/>
                    <a:pt x="6195" y="695"/>
                    <a:pt x="5883" y="413"/>
                  </a:cubicBezTo>
                  <a:cubicBezTo>
                    <a:pt x="5570" y="132"/>
                    <a:pt x="5359" y="1"/>
                    <a:pt x="5359" y="1"/>
                  </a:cubicBezTo>
                  <a:close/>
                </a:path>
              </a:pathLst>
            </a:custGeom>
            <a:solidFill>
              <a:srgbClr val="01B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31" name="Google Shape;3658;p47">
              <a:extLst>
                <a:ext uri="{FF2B5EF4-FFF2-40B4-BE49-F238E27FC236}">
                  <a16:creationId xmlns:a16="http://schemas.microsoft.com/office/drawing/2014/main" id="{81488638-7698-2177-31DA-2922BBC78828}"/>
                </a:ext>
              </a:extLst>
            </p:cNvPr>
            <p:cNvSpPr/>
            <p:nvPr/>
          </p:nvSpPr>
          <p:spPr>
            <a:xfrm>
              <a:off x="7452720" y="3211065"/>
              <a:ext cx="184470" cy="499372"/>
            </a:xfrm>
            <a:custGeom>
              <a:avLst/>
              <a:gdLst/>
              <a:ahLst/>
              <a:cxnLst/>
              <a:rect l="l" t="t" r="r" b="b"/>
              <a:pathLst>
                <a:path w="4472" h="12106" extrusionOk="0">
                  <a:moveTo>
                    <a:pt x="4164" y="0"/>
                  </a:moveTo>
                  <a:lnTo>
                    <a:pt x="4164" y="0"/>
                  </a:lnTo>
                  <a:cubicBezTo>
                    <a:pt x="4164" y="1"/>
                    <a:pt x="1255" y="3790"/>
                    <a:pt x="1327" y="4064"/>
                  </a:cubicBezTo>
                  <a:cubicBezTo>
                    <a:pt x="1398" y="4337"/>
                    <a:pt x="3565" y="5164"/>
                    <a:pt x="3565" y="5164"/>
                  </a:cubicBezTo>
                  <a:cubicBezTo>
                    <a:pt x="3565" y="5164"/>
                    <a:pt x="750" y="6259"/>
                    <a:pt x="593" y="6507"/>
                  </a:cubicBezTo>
                  <a:cubicBezTo>
                    <a:pt x="437" y="6757"/>
                    <a:pt x="1" y="7852"/>
                    <a:pt x="47" y="9265"/>
                  </a:cubicBezTo>
                  <a:cubicBezTo>
                    <a:pt x="94" y="10680"/>
                    <a:pt x="122" y="12105"/>
                    <a:pt x="122" y="12105"/>
                  </a:cubicBezTo>
                  <a:cubicBezTo>
                    <a:pt x="122" y="12105"/>
                    <a:pt x="428" y="7874"/>
                    <a:pt x="670" y="7238"/>
                  </a:cubicBezTo>
                  <a:cubicBezTo>
                    <a:pt x="911" y="6602"/>
                    <a:pt x="4472" y="5431"/>
                    <a:pt x="4472" y="5431"/>
                  </a:cubicBezTo>
                  <a:cubicBezTo>
                    <a:pt x="4472" y="5431"/>
                    <a:pt x="2279" y="4057"/>
                    <a:pt x="2111" y="3825"/>
                  </a:cubicBezTo>
                  <a:cubicBezTo>
                    <a:pt x="1942" y="3597"/>
                    <a:pt x="2440" y="2818"/>
                    <a:pt x="2834" y="2275"/>
                  </a:cubicBezTo>
                  <a:cubicBezTo>
                    <a:pt x="3229" y="1734"/>
                    <a:pt x="4164" y="1"/>
                    <a:pt x="4164"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32" name="Google Shape;3659;p47">
              <a:extLst>
                <a:ext uri="{FF2B5EF4-FFF2-40B4-BE49-F238E27FC236}">
                  <a16:creationId xmlns:a16="http://schemas.microsoft.com/office/drawing/2014/main" id="{ACC1E879-51B1-B1F5-5BA6-AC2F8A225D37}"/>
                </a:ext>
              </a:extLst>
            </p:cNvPr>
            <p:cNvSpPr/>
            <p:nvPr/>
          </p:nvSpPr>
          <p:spPr>
            <a:xfrm>
              <a:off x="7254885" y="3826804"/>
              <a:ext cx="518265" cy="927300"/>
            </a:xfrm>
            <a:custGeom>
              <a:avLst/>
              <a:gdLst/>
              <a:ahLst/>
              <a:cxnLst/>
              <a:rect l="l" t="t" r="r" b="b"/>
              <a:pathLst>
                <a:path w="12564" h="22480" extrusionOk="0">
                  <a:moveTo>
                    <a:pt x="6884" y="0"/>
                  </a:moveTo>
                  <a:lnTo>
                    <a:pt x="5545" y="10959"/>
                  </a:lnTo>
                  <a:cubicBezTo>
                    <a:pt x="5446" y="11765"/>
                    <a:pt x="5038" y="12501"/>
                    <a:pt x="4408" y="13015"/>
                  </a:cubicBezTo>
                  <a:lnTo>
                    <a:pt x="876" y="15880"/>
                  </a:lnTo>
                  <a:cubicBezTo>
                    <a:pt x="274" y="16370"/>
                    <a:pt x="0" y="17157"/>
                    <a:pt x="171" y="17916"/>
                  </a:cubicBezTo>
                  <a:lnTo>
                    <a:pt x="691" y="20216"/>
                  </a:lnTo>
                  <a:cubicBezTo>
                    <a:pt x="859" y="20956"/>
                    <a:pt x="1476" y="21512"/>
                    <a:pt x="2231" y="21603"/>
                  </a:cubicBezTo>
                  <a:lnTo>
                    <a:pt x="6009" y="22061"/>
                  </a:lnTo>
                  <a:lnTo>
                    <a:pt x="9327" y="22466"/>
                  </a:lnTo>
                  <a:cubicBezTo>
                    <a:pt x="9400" y="22475"/>
                    <a:pt x="9473" y="22479"/>
                    <a:pt x="9545" y="22479"/>
                  </a:cubicBezTo>
                  <a:cubicBezTo>
                    <a:pt x="10220" y="22479"/>
                    <a:pt x="10847" y="22100"/>
                    <a:pt x="11157" y="21487"/>
                  </a:cubicBezTo>
                  <a:lnTo>
                    <a:pt x="12215" y="19379"/>
                  </a:lnTo>
                  <a:cubicBezTo>
                    <a:pt x="12564" y="18686"/>
                    <a:pt x="12487" y="17855"/>
                    <a:pt x="12020" y="17235"/>
                  </a:cubicBezTo>
                  <a:lnTo>
                    <a:pt x="9283" y="13609"/>
                  </a:lnTo>
                  <a:cubicBezTo>
                    <a:pt x="8794" y="12960"/>
                    <a:pt x="8575" y="12147"/>
                    <a:pt x="8674" y="11342"/>
                  </a:cubicBezTo>
                  <a:lnTo>
                    <a:pt x="10011" y="381"/>
                  </a:lnTo>
                  <a:lnTo>
                    <a:pt x="8675" y="219"/>
                  </a:lnTo>
                  <a:lnTo>
                    <a:pt x="688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33" name="Google Shape;3660;p47">
              <a:extLst>
                <a:ext uri="{FF2B5EF4-FFF2-40B4-BE49-F238E27FC236}">
                  <a16:creationId xmlns:a16="http://schemas.microsoft.com/office/drawing/2014/main" id="{F70D3755-EA14-869C-A4C5-5916E1EC53F1}"/>
                </a:ext>
              </a:extLst>
            </p:cNvPr>
            <p:cNvSpPr/>
            <p:nvPr/>
          </p:nvSpPr>
          <p:spPr>
            <a:xfrm>
              <a:off x="6718759" y="3151706"/>
              <a:ext cx="864848" cy="1113832"/>
            </a:xfrm>
            <a:custGeom>
              <a:avLst/>
              <a:gdLst/>
              <a:ahLst/>
              <a:cxnLst/>
              <a:rect l="l" t="t" r="r" b="b"/>
              <a:pathLst>
                <a:path w="20966" h="27002" extrusionOk="0">
                  <a:moveTo>
                    <a:pt x="20965" y="0"/>
                  </a:moveTo>
                  <a:lnTo>
                    <a:pt x="20965" y="0"/>
                  </a:lnTo>
                  <a:cubicBezTo>
                    <a:pt x="20906" y="19"/>
                    <a:pt x="20853" y="33"/>
                    <a:pt x="20799" y="44"/>
                  </a:cubicBezTo>
                  <a:cubicBezTo>
                    <a:pt x="20847" y="34"/>
                    <a:pt x="20864" y="29"/>
                    <a:pt x="20961" y="7"/>
                  </a:cubicBezTo>
                  <a:cubicBezTo>
                    <a:pt x="20963" y="7"/>
                    <a:pt x="20965" y="0"/>
                    <a:pt x="20965" y="0"/>
                  </a:cubicBezTo>
                  <a:close/>
                  <a:moveTo>
                    <a:pt x="20679" y="72"/>
                  </a:moveTo>
                  <a:cubicBezTo>
                    <a:pt x="19802" y="270"/>
                    <a:pt x="19787" y="2"/>
                    <a:pt x="19062" y="872"/>
                  </a:cubicBezTo>
                  <a:cubicBezTo>
                    <a:pt x="18267" y="1827"/>
                    <a:pt x="3408" y="14900"/>
                    <a:pt x="1703" y="17513"/>
                  </a:cubicBezTo>
                  <a:cubicBezTo>
                    <a:pt x="0" y="20124"/>
                    <a:pt x="64" y="21338"/>
                    <a:pt x="94" y="23210"/>
                  </a:cubicBezTo>
                  <a:cubicBezTo>
                    <a:pt x="98" y="23460"/>
                    <a:pt x="125" y="23564"/>
                    <a:pt x="170" y="23564"/>
                  </a:cubicBezTo>
                  <a:cubicBezTo>
                    <a:pt x="402" y="23564"/>
                    <a:pt x="1095" y="20722"/>
                    <a:pt x="1306" y="20722"/>
                  </a:cubicBezTo>
                  <a:cubicBezTo>
                    <a:pt x="1359" y="20722"/>
                    <a:pt x="1381" y="20898"/>
                    <a:pt x="1359" y="21338"/>
                  </a:cubicBezTo>
                  <a:cubicBezTo>
                    <a:pt x="1321" y="22105"/>
                    <a:pt x="3920" y="25466"/>
                    <a:pt x="5047" y="25566"/>
                  </a:cubicBezTo>
                  <a:cubicBezTo>
                    <a:pt x="6091" y="25660"/>
                    <a:pt x="8715" y="27001"/>
                    <a:pt x="10192" y="27001"/>
                  </a:cubicBezTo>
                  <a:cubicBezTo>
                    <a:pt x="10310" y="27001"/>
                    <a:pt x="10420" y="26993"/>
                    <a:pt x="10522" y="26974"/>
                  </a:cubicBezTo>
                  <a:cubicBezTo>
                    <a:pt x="11468" y="26801"/>
                    <a:pt x="14216" y="23977"/>
                    <a:pt x="15846" y="22222"/>
                  </a:cubicBezTo>
                  <a:cubicBezTo>
                    <a:pt x="15576" y="18911"/>
                    <a:pt x="15283" y="14934"/>
                    <a:pt x="15319" y="13601"/>
                  </a:cubicBezTo>
                  <a:cubicBezTo>
                    <a:pt x="15383" y="11190"/>
                    <a:pt x="17313" y="6327"/>
                    <a:pt x="18303" y="4346"/>
                  </a:cubicBezTo>
                  <a:cubicBezTo>
                    <a:pt x="19294" y="2369"/>
                    <a:pt x="20678" y="77"/>
                    <a:pt x="20679" y="7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34" name="Google Shape;3661;p47">
              <a:extLst>
                <a:ext uri="{FF2B5EF4-FFF2-40B4-BE49-F238E27FC236}">
                  <a16:creationId xmlns:a16="http://schemas.microsoft.com/office/drawing/2014/main" id="{20A7D0CD-B1CC-3771-887B-B1922E850A43}"/>
                </a:ext>
              </a:extLst>
            </p:cNvPr>
            <p:cNvSpPr/>
            <p:nvPr/>
          </p:nvSpPr>
          <p:spPr>
            <a:xfrm>
              <a:off x="6885368" y="3305857"/>
              <a:ext cx="601219" cy="868271"/>
            </a:xfrm>
            <a:custGeom>
              <a:avLst/>
              <a:gdLst/>
              <a:ahLst/>
              <a:cxnLst/>
              <a:rect l="l" t="t" r="r" b="b"/>
              <a:pathLst>
                <a:path w="14575" h="21049" extrusionOk="0">
                  <a:moveTo>
                    <a:pt x="14575" y="1"/>
                  </a:moveTo>
                  <a:lnTo>
                    <a:pt x="14575" y="1"/>
                  </a:lnTo>
                  <a:cubicBezTo>
                    <a:pt x="14331" y="157"/>
                    <a:pt x="14164" y="291"/>
                    <a:pt x="14164" y="291"/>
                  </a:cubicBezTo>
                  <a:cubicBezTo>
                    <a:pt x="10644" y="4326"/>
                    <a:pt x="9693" y="8353"/>
                    <a:pt x="9693" y="8353"/>
                  </a:cubicBezTo>
                  <a:lnTo>
                    <a:pt x="3965" y="12595"/>
                  </a:lnTo>
                  <a:cubicBezTo>
                    <a:pt x="3965" y="12595"/>
                    <a:pt x="3299" y="12685"/>
                    <a:pt x="1981" y="13109"/>
                  </a:cubicBezTo>
                  <a:cubicBezTo>
                    <a:pt x="664" y="13533"/>
                    <a:pt x="1" y="15345"/>
                    <a:pt x="1" y="15345"/>
                  </a:cubicBezTo>
                  <a:lnTo>
                    <a:pt x="9316" y="21049"/>
                  </a:lnTo>
                  <a:cubicBezTo>
                    <a:pt x="10198" y="20195"/>
                    <a:pt x="11107" y="19243"/>
                    <a:pt x="11807" y="18490"/>
                  </a:cubicBezTo>
                  <a:cubicBezTo>
                    <a:pt x="11537" y="15177"/>
                    <a:pt x="11244" y="11201"/>
                    <a:pt x="11280" y="9868"/>
                  </a:cubicBezTo>
                  <a:cubicBezTo>
                    <a:pt x="11344" y="7457"/>
                    <a:pt x="13274" y="2592"/>
                    <a:pt x="14264" y="613"/>
                  </a:cubicBezTo>
                  <a:cubicBezTo>
                    <a:pt x="14363" y="411"/>
                    <a:pt x="14469" y="205"/>
                    <a:pt x="14575"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35" name="Google Shape;3662;p47">
              <a:extLst>
                <a:ext uri="{FF2B5EF4-FFF2-40B4-BE49-F238E27FC236}">
                  <a16:creationId xmlns:a16="http://schemas.microsoft.com/office/drawing/2014/main" id="{1791AA1D-CF64-EAA1-BE24-FB70D00EC789}"/>
                </a:ext>
              </a:extLst>
            </p:cNvPr>
            <p:cNvSpPr/>
            <p:nvPr/>
          </p:nvSpPr>
          <p:spPr>
            <a:xfrm>
              <a:off x="6863423" y="3765754"/>
              <a:ext cx="193256" cy="90626"/>
            </a:xfrm>
            <a:custGeom>
              <a:avLst/>
              <a:gdLst/>
              <a:ahLst/>
              <a:cxnLst/>
              <a:rect l="l" t="t" r="r" b="b"/>
              <a:pathLst>
                <a:path w="4685" h="2197" extrusionOk="0">
                  <a:moveTo>
                    <a:pt x="2298" y="1"/>
                  </a:moveTo>
                  <a:cubicBezTo>
                    <a:pt x="1042" y="1"/>
                    <a:pt x="1" y="856"/>
                    <a:pt x="1" y="856"/>
                  </a:cubicBezTo>
                  <a:cubicBezTo>
                    <a:pt x="1" y="856"/>
                    <a:pt x="649" y="678"/>
                    <a:pt x="1509" y="678"/>
                  </a:cubicBezTo>
                  <a:cubicBezTo>
                    <a:pt x="1856" y="678"/>
                    <a:pt x="2238" y="707"/>
                    <a:pt x="2625" y="789"/>
                  </a:cubicBezTo>
                  <a:cubicBezTo>
                    <a:pt x="3972" y="1072"/>
                    <a:pt x="4685" y="2197"/>
                    <a:pt x="4685" y="2197"/>
                  </a:cubicBezTo>
                  <a:cubicBezTo>
                    <a:pt x="4685" y="2197"/>
                    <a:pt x="4140" y="260"/>
                    <a:pt x="2710" y="32"/>
                  </a:cubicBezTo>
                  <a:cubicBezTo>
                    <a:pt x="2571" y="11"/>
                    <a:pt x="2433" y="1"/>
                    <a:pt x="2298"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36" name="Google Shape;3663;p47">
              <a:extLst>
                <a:ext uri="{FF2B5EF4-FFF2-40B4-BE49-F238E27FC236}">
                  <a16:creationId xmlns:a16="http://schemas.microsoft.com/office/drawing/2014/main" id="{641A3E84-C6D6-1DF4-74B9-D80DA82E2272}"/>
                </a:ext>
              </a:extLst>
            </p:cNvPr>
            <p:cNvSpPr/>
            <p:nvPr/>
          </p:nvSpPr>
          <p:spPr>
            <a:xfrm>
              <a:off x="7271468" y="3844129"/>
              <a:ext cx="485059" cy="894382"/>
            </a:xfrm>
            <a:custGeom>
              <a:avLst/>
              <a:gdLst/>
              <a:ahLst/>
              <a:cxnLst/>
              <a:rect l="l" t="t" r="r" b="b"/>
              <a:pathLst>
                <a:path w="11759" h="21682" extrusionOk="0">
                  <a:moveTo>
                    <a:pt x="6813" y="0"/>
                  </a:moveTo>
                  <a:lnTo>
                    <a:pt x="5521" y="10584"/>
                  </a:lnTo>
                  <a:cubicBezTo>
                    <a:pt x="5409" y="11487"/>
                    <a:pt x="4951" y="12314"/>
                    <a:pt x="4244" y="12890"/>
                  </a:cubicBezTo>
                  <a:lnTo>
                    <a:pt x="711" y="15757"/>
                  </a:lnTo>
                  <a:cubicBezTo>
                    <a:pt x="217" y="16157"/>
                    <a:pt x="0" y="16792"/>
                    <a:pt x="140" y="17411"/>
                  </a:cubicBezTo>
                  <a:lnTo>
                    <a:pt x="140" y="17413"/>
                  </a:lnTo>
                  <a:lnTo>
                    <a:pt x="140" y="17414"/>
                  </a:lnTo>
                  <a:lnTo>
                    <a:pt x="140" y="17417"/>
                  </a:lnTo>
                  <a:lnTo>
                    <a:pt x="658" y="19718"/>
                  </a:lnTo>
                  <a:cubicBezTo>
                    <a:pt x="792" y="20302"/>
                    <a:pt x="1278" y="20735"/>
                    <a:pt x="1877" y="20807"/>
                  </a:cubicBezTo>
                  <a:lnTo>
                    <a:pt x="5652" y="21266"/>
                  </a:lnTo>
                  <a:lnTo>
                    <a:pt x="8972" y="21671"/>
                  </a:lnTo>
                  <a:cubicBezTo>
                    <a:pt x="9030" y="21678"/>
                    <a:pt x="9087" y="21681"/>
                    <a:pt x="9145" y="21681"/>
                  </a:cubicBezTo>
                  <a:cubicBezTo>
                    <a:pt x="9680" y="21681"/>
                    <a:pt x="10174" y="21383"/>
                    <a:pt x="10418" y="20899"/>
                  </a:cubicBezTo>
                  <a:lnTo>
                    <a:pt x="11474" y="18794"/>
                  </a:lnTo>
                  <a:lnTo>
                    <a:pt x="11474" y="18788"/>
                  </a:lnTo>
                  <a:cubicBezTo>
                    <a:pt x="11758" y="18223"/>
                    <a:pt x="11700" y="17553"/>
                    <a:pt x="11316" y="17046"/>
                  </a:cubicBezTo>
                  <a:lnTo>
                    <a:pt x="8579" y="13417"/>
                  </a:lnTo>
                  <a:cubicBezTo>
                    <a:pt x="8032" y="12691"/>
                    <a:pt x="7785" y="11777"/>
                    <a:pt x="7895" y="10874"/>
                  </a:cubicBezTo>
                  <a:lnTo>
                    <a:pt x="9189" y="291"/>
                  </a:lnTo>
                  <a:lnTo>
                    <a:pt x="8230" y="174"/>
                  </a:lnTo>
                  <a:lnTo>
                    <a:pt x="6813" y="0"/>
                  </a:lnTo>
                  <a:close/>
                </a:path>
              </a:pathLst>
            </a:custGeom>
            <a:solidFill>
              <a:srgbClr val="BFE1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37" name="Google Shape;3664;p47">
              <a:extLst>
                <a:ext uri="{FF2B5EF4-FFF2-40B4-BE49-F238E27FC236}">
                  <a16:creationId xmlns:a16="http://schemas.microsoft.com/office/drawing/2014/main" id="{74A71266-CDAE-CE1A-6427-5202AE1283A3}"/>
                </a:ext>
              </a:extLst>
            </p:cNvPr>
            <p:cNvSpPr/>
            <p:nvPr/>
          </p:nvSpPr>
          <p:spPr>
            <a:xfrm>
              <a:off x="7550689" y="3851183"/>
              <a:ext cx="165619" cy="678356"/>
            </a:xfrm>
            <a:custGeom>
              <a:avLst/>
              <a:gdLst/>
              <a:ahLst/>
              <a:cxnLst/>
              <a:rect l="l" t="t" r="r" b="b"/>
              <a:pathLst>
                <a:path w="4015" h="16445" extrusionOk="0">
                  <a:moveTo>
                    <a:pt x="1455" y="0"/>
                  </a:moveTo>
                  <a:cubicBezTo>
                    <a:pt x="1153" y="2088"/>
                    <a:pt x="3" y="10319"/>
                    <a:pt x="2" y="11576"/>
                  </a:cubicBezTo>
                  <a:cubicBezTo>
                    <a:pt x="0" y="13011"/>
                    <a:pt x="868" y="16445"/>
                    <a:pt x="868" y="16445"/>
                  </a:cubicBezTo>
                  <a:lnTo>
                    <a:pt x="4014" y="16161"/>
                  </a:lnTo>
                  <a:lnTo>
                    <a:pt x="1813" y="13244"/>
                  </a:lnTo>
                  <a:cubicBezTo>
                    <a:pt x="1264" y="12517"/>
                    <a:pt x="1019" y="11606"/>
                    <a:pt x="1129" y="10701"/>
                  </a:cubicBezTo>
                  <a:lnTo>
                    <a:pt x="2421" y="119"/>
                  </a:lnTo>
                  <a:lnTo>
                    <a:pt x="1462" y="2"/>
                  </a:lnTo>
                  <a:lnTo>
                    <a:pt x="1455" y="0"/>
                  </a:lnTo>
                  <a:close/>
                </a:path>
              </a:pathLst>
            </a:custGeom>
            <a:solidFill>
              <a:srgbClr val="AACD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38" name="Google Shape;3665;p47">
              <a:extLst>
                <a:ext uri="{FF2B5EF4-FFF2-40B4-BE49-F238E27FC236}">
                  <a16:creationId xmlns:a16="http://schemas.microsoft.com/office/drawing/2014/main" id="{6578CA6F-1EE5-71CD-5A97-B13438B1E558}"/>
                </a:ext>
              </a:extLst>
            </p:cNvPr>
            <p:cNvSpPr/>
            <p:nvPr/>
          </p:nvSpPr>
          <p:spPr>
            <a:xfrm>
              <a:off x="7186121" y="3836044"/>
              <a:ext cx="674809" cy="447439"/>
            </a:xfrm>
            <a:custGeom>
              <a:avLst/>
              <a:gdLst/>
              <a:ahLst/>
              <a:cxnLst/>
              <a:rect l="l" t="t" r="r" b="b"/>
              <a:pathLst>
                <a:path w="16359" h="10847" extrusionOk="0">
                  <a:moveTo>
                    <a:pt x="10973" y="0"/>
                  </a:moveTo>
                  <a:cubicBezTo>
                    <a:pt x="10286" y="2"/>
                    <a:pt x="9413" y="161"/>
                    <a:pt x="9005" y="267"/>
                  </a:cubicBezTo>
                  <a:cubicBezTo>
                    <a:pt x="9005" y="267"/>
                    <a:pt x="8996" y="284"/>
                    <a:pt x="8991" y="298"/>
                  </a:cubicBezTo>
                  <a:cubicBezTo>
                    <a:pt x="8222" y="558"/>
                    <a:pt x="5682" y="2134"/>
                    <a:pt x="4944" y="2253"/>
                  </a:cubicBezTo>
                  <a:cubicBezTo>
                    <a:pt x="4176" y="2379"/>
                    <a:pt x="1519" y="2455"/>
                    <a:pt x="1519" y="2455"/>
                  </a:cubicBezTo>
                  <a:cubicBezTo>
                    <a:pt x="1519" y="2455"/>
                    <a:pt x="547" y="3005"/>
                    <a:pt x="275" y="4926"/>
                  </a:cubicBezTo>
                  <a:cubicBezTo>
                    <a:pt x="1" y="6844"/>
                    <a:pt x="392" y="9813"/>
                    <a:pt x="392" y="9813"/>
                  </a:cubicBezTo>
                  <a:cubicBezTo>
                    <a:pt x="392" y="9813"/>
                    <a:pt x="3019" y="10038"/>
                    <a:pt x="4045" y="10038"/>
                  </a:cubicBezTo>
                  <a:cubicBezTo>
                    <a:pt x="4154" y="10038"/>
                    <a:pt x="4246" y="10036"/>
                    <a:pt x="4314" y="10030"/>
                  </a:cubicBezTo>
                  <a:cubicBezTo>
                    <a:pt x="5015" y="9969"/>
                    <a:pt x="6482" y="8376"/>
                    <a:pt x="7245" y="7575"/>
                  </a:cubicBezTo>
                  <a:cubicBezTo>
                    <a:pt x="7267" y="7554"/>
                    <a:pt x="7289" y="7527"/>
                    <a:pt x="7312" y="7499"/>
                  </a:cubicBezTo>
                  <a:cubicBezTo>
                    <a:pt x="7656" y="7643"/>
                    <a:pt x="7799" y="7867"/>
                    <a:pt x="7989" y="8048"/>
                  </a:cubicBezTo>
                  <a:cubicBezTo>
                    <a:pt x="8271" y="8313"/>
                    <a:pt x="8762" y="8760"/>
                    <a:pt x="9025" y="9080"/>
                  </a:cubicBezTo>
                  <a:cubicBezTo>
                    <a:pt x="9287" y="9402"/>
                    <a:pt x="10143" y="10250"/>
                    <a:pt x="10514" y="10426"/>
                  </a:cubicBezTo>
                  <a:cubicBezTo>
                    <a:pt x="10793" y="10558"/>
                    <a:pt x="11086" y="10847"/>
                    <a:pt x="11434" y="10847"/>
                  </a:cubicBezTo>
                  <a:cubicBezTo>
                    <a:pt x="11551" y="10847"/>
                    <a:pt x="11674" y="10814"/>
                    <a:pt x="11805" y="10731"/>
                  </a:cubicBezTo>
                  <a:cubicBezTo>
                    <a:pt x="12305" y="10415"/>
                    <a:pt x="12433" y="10181"/>
                    <a:pt x="12155" y="9698"/>
                  </a:cubicBezTo>
                  <a:lnTo>
                    <a:pt x="12155" y="9698"/>
                  </a:lnTo>
                  <a:cubicBezTo>
                    <a:pt x="12171" y="9707"/>
                    <a:pt x="12185" y="9715"/>
                    <a:pt x="12199" y="9722"/>
                  </a:cubicBezTo>
                  <a:cubicBezTo>
                    <a:pt x="12466" y="9860"/>
                    <a:pt x="12798" y="10051"/>
                    <a:pt x="13189" y="10051"/>
                  </a:cubicBezTo>
                  <a:cubicBezTo>
                    <a:pt x="13485" y="10051"/>
                    <a:pt x="13815" y="9941"/>
                    <a:pt x="14176" y="9614"/>
                  </a:cubicBezTo>
                  <a:cubicBezTo>
                    <a:pt x="14525" y="9298"/>
                    <a:pt x="14446" y="8968"/>
                    <a:pt x="13977" y="8508"/>
                  </a:cubicBezTo>
                  <a:cubicBezTo>
                    <a:pt x="13699" y="8234"/>
                    <a:pt x="13381" y="7654"/>
                    <a:pt x="13106" y="7135"/>
                  </a:cubicBezTo>
                  <a:lnTo>
                    <a:pt x="13106" y="7135"/>
                  </a:lnTo>
                  <a:cubicBezTo>
                    <a:pt x="13421" y="7479"/>
                    <a:pt x="13771" y="7626"/>
                    <a:pt x="14229" y="7753"/>
                  </a:cubicBezTo>
                  <a:cubicBezTo>
                    <a:pt x="14369" y="7791"/>
                    <a:pt x="14498" y="7808"/>
                    <a:pt x="14619" y="7808"/>
                  </a:cubicBezTo>
                  <a:cubicBezTo>
                    <a:pt x="15209" y="7808"/>
                    <a:pt x="15577" y="7402"/>
                    <a:pt x="15747" y="7131"/>
                  </a:cubicBezTo>
                  <a:cubicBezTo>
                    <a:pt x="15952" y="6801"/>
                    <a:pt x="15308" y="6147"/>
                    <a:pt x="14802" y="5639"/>
                  </a:cubicBezTo>
                  <a:cubicBezTo>
                    <a:pt x="14596" y="5433"/>
                    <a:pt x="14341" y="5137"/>
                    <a:pt x="14080" y="4827"/>
                  </a:cubicBezTo>
                  <a:lnTo>
                    <a:pt x="14080" y="4827"/>
                  </a:lnTo>
                  <a:cubicBezTo>
                    <a:pt x="14242" y="4951"/>
                    <a:pt x="14369" y="5043"/>
                    <a:pt x="14442" y="5079"/>
                  </a:cubicBezTo>
                  <a:cubicBezTo>
                    <a:pt x="14605" y="5162"/>
                    <a:pt x="14804" y="5196"/>
                    <a:pt x="15014" y="5196"/>
                  </a:cubicBezTo>
                  <a:cubicBezTo>
                    <a:pt x="15308" y="5196"/>
                    <a:pt x="15624" y="5128"/>
                    <a:pt x="15895" y="5029"/>
                  </a:cubicBezTo>
                  <a:cubicBezTo>
                    <a:pt x="16358" y="4856"/>
                    <a:pt x="16079" y="4260"/>
                    <a:pt x="15540" y="3735"/>
                  </a:cubicBezTo>
                  <a:cubicBezTo>
                    <a:pt x="14999" y="3213"/>
                    <a:pt x="14342" y="1730"/>
                    <a:pt x="13955" y="1342"/>
                  </a:cubicBezTo>
                  <a:cubicBezTo>
                    <a:pt x="13569" y="954"/>
                    <a:pt x="12178" y="170"/>
                    <a:pt x="11498" y="37"/>
                  </a:cubicBezTo>
                  <a:cubicBezTo>
                    <a:pt x="11345" y="13"/>
                    <a:pt x="11166" y="0"/>
                    <a:pt x="10973" y="0"/>
                  </a:cubicBezTo>
                  <a:close/>
                </a:path>
              </a:pathLst>
            </a:custGeom>
            <a:solidFill>
              <a:srgbClr val="D47E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39" name="Google Shape;3666;p47">
              <a:extLst>
                <a:ext uri="{FF2B5EF4-FFF2-40B4-BE49-F238E27FC236}">
                  <a16:creationId xmlns:a16="http://schemas.microsoft.com/office/drawing/2014/main" id="{145A90BA-C9D7-5E2F-6A52-7CAA7C99A76F}"/>
                </a:ext>
              </a:extLst>
            </p:cNvPr>
            <p:cNvSpPr/>
            <p:nvPr/>
          </p:nvSpPr>
          <p:spPr>
            <a:xfrm>
              <a:off x="7524825" y="3794670"/>
              <a:ext cx="163144" cy="56141"/>
            </a:xfrm>
            <a:custGeom>
              <a:avLst/>
              <a:gdLst/>
              <a:ahLst/>
              <a:cxnLst/>
              <a:rect l="l" t="t" r="r" b="b"/>
              <a:pathLst>
                <a:path w="3955" h="1361" extrusionOk="0">
                  <a:moveTo>
                    <a:pt x="260" y="0"/>
                  </a:moveTo>
                  <a:cubicBezTo>
                    <a:pt x="171" y="0"/>
                    <a:pt x="93" y="67"/>
                    <a:pt x="81" y="158"/>
                  </a:cubicBezTo>
                  <a:lnTo>
                    <a:pt x="11" y="734"/>
                  </a:lnTo>
                  <a:cubicBezTo>
                    <a:pt x="1" y="831"/>
                    <a:pt x="70" y="922"/>
                    <a:pt x="169" y="934"/>
                  </a:cubicBezTo>
                  <a:lnTo>
                    <a:pt x="3672" y="1359"/>
                  </a:lnTo>
                  <a:cubicBezTo>
                    <a:pt x="3680" y="1360"/>
                    <a:pt x="3687" y="1360"/>
                    <a:pt x="3695" y="1360"/>
                  </a:cubicBezTo>
                  <a:cubicBezTo>
                    <a:pt x="3784" y="1360"/>
                    <a:pt x="3862" y="1293"/>
                    <a:pt x="3874" y="1202"/>
                  </a:cubicBezTo>
                  <a:lnTo>
                    <a:pt x="3944" y="628"/>
                  </a:lnTo>
                  <a:cubicBezTo>
                    <a:pt x="3954" y="529"/>
                    <a:pt x="3886" y="439"/>
                    <a:pt x="3788" y="426"/>
                  </a:cubicBezTo>
                  <a:lnTo>
                    <a:pt x="283" y="2"/>
                  </a:lnTo>
                  <a:cubicBezTo>
                    <a:pt x="275" y="1"/>
                    <a:pt x="268" y="0"/>
                    <a:pt x="2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40" name="Google Shape;3667;p47">
              <a:extLst>
                <a:ext uri="{FF2B5EF4-FFF2-40B4-BE49-F238E27FC236}">
                  <a16:creationId xmlns:a16="http://schemas.microsoft.com/office/drawing/2014/main" id="{6D110322-54AC-FC22-BDB1-02D6C2D84BD3}"/>
                </a:ext>
              </a:extLst>
            </p:cNvPr>
            <p:cNvSpPr/>
            <p:nvPr/>
          </p:nvSpPr>
          <p:spPr>
            <a:xfrm>
              <a:off x="6697391" y="3855349"/>
              <a:ext cx="616605" cy="449625"/>
            </a:xfrm>
            <a:custGeom>
              <a:avLst/>
              <a:gdLst/>
              <a:ahLst/>
              <a:cxnLst/>
              <a:rect l="l" t="t" r="r" b="b"/>
              <a:pathLst>
                <a:path w="14948" h="10900" extrusionOk="0">
                  <a:moveTo>
                    <a:pt x="3826" y="0"/>
                  </a:moveTo>
                  <a:cubicBezTo>
                    <a:pt x="3196" y="0"/>
                    <a:pt x="2822" y="93"/>
                    <a:pt x="2070" y="633"/>
                  </a:cubicBezTo>
                  <a:cubicBezTo>
                    <a:pt x="2070" y="633"/>
                    <a:pt x="698" y="2458"/>
                    <a:pt x="465" y="3239"/>
                  </a:cubicBezTo>
                  <a:cubicBezTo>
                    <a:pt x="232" y="4020"/>
                    <a:pt x="1" y="5648"/>
                    <a:pt x="156" y="6338"/>
                  </a:cubicBezTo>
                  <a:cubicBezTo>
                    <a:pt x="311" y="7027"/>
                    <a:pt x="2502" y="10232"/>
                    <a:pt x="3559" y="10406"/>
                  </a:cubicBezTo>
                  <a:cubicBezTo>
                    <a:pt x="4614" y="10581"/>
                    <a:pt x="12577" y="10899"/>
                    <a:pt x="12980" y="10899"/>
                  </a:cubicBezTo>
                  <a:cubicBezTo>
                    <a:pt x="14429" y="10898"/>
                    <a:pt x="14473" y="9616"/>
                    <a:pt x="14631" y="8246"/>
                  </a:cubicBezTo>
                  <a:cubicBezTo>
                    <a:pt x="14947" y="5509"/>
                    <a:pt x="14765" y="2559"/>
                    <a:pt x="14412" y="346"/>
                  </a:cubicBezTo>
                  <a:cubicBezTo>
                    <a:pt x="14412" y="346"/>
                    <a:pt x="5789" y="50"/>
                    <a:pt x="4600" y="19"/>
                  </a:cubicBezTo>
                  <a:cubicBezTo>
                    <a:pt x="4294" y="11"/>
                    <a:pt x="4045" y="0"/>
                    <a:pt x="38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41" name="Google Shape;3668;p47">
              <a:extLst>
                <a:ext uri="{FF2B5EF4-FFF2-40B4-BE49-F238E27FC236}">
                  <a16:creationId xmlns:a16="http://schemas.microsoft.com/office/drawing/2014/main" id="{3DB1443B-CE41-EBB6-080C-87D2AB3E55C1}"/>
                </a:ext>
              </a:extLst>
            </p:cNvPr>
            <p:cNvSpPr/>
            <p:nvPr/>
          </p:nvSpPr>
          <p:spPr>
            <a:xfrm>
              <a:off x="7502550" y="4030414"/>
              <a:ext cx="190823" cy="210086"/>
            </a:xfrm>
            <a:custGeom>
              <a:avLst/>
              <a:gdLst/>
              <a:ahLst/>
              <a:cxnLst/>
              <a:rect l="l" t="t" r="r" b="b"/>
              <a:pathLst>
                <a:path w="4626" h="5093" extrusionOk="0">
                  <a:moveTo>
                    <a:pt x="138" y="1"/>
                  </a:moveTo>
                  <a:cubicBezTo>
                    <a:pt x="85" y="1"/>
                    <a:pt x="36" y="35"/>
                    <a:pt x="20" y="91"/>
                  </a:cubicBezTo>
                  <a:cubicBezTo>
                    <a:pt x="1" y="156"/>
                    <a:pt x="37" y="225"/>
                    <a:pt x="105" y="243"/>
                  </a:cubicBezTo>
                  <a:cubicBezTo>
                    <a:pt x="207" y="274"/>
                    <a:pt x="580" y="427"/>
                    <a:pt x="961" y="623"/>
                  </a:cubicBezTo>
                  <a:cubicBezTo>
                    <a:pt x="1345" y="819"/>
                    <a:pt x="1749" y="1066"/>
                    <a:pt x="1952" y="1269"/>
                  </a:cubicBezTo>
                  <a:cubicBezTo>
                    <a:pt x="2375" y="1695"/>
                    <a:pt x="2826" y="2513"/>
                    <a:pt x="3097" y="2987"/>
                  </a:cubicBezTo>
                  <a:cubicBezTo>
                    <a:pt x="3230" y="3219"/>
                    <a:pt x="3442" y="3628"/>
                    <a:pt x="3674" y="4031"/>
                  </a:cubicBezTo>
                  <a:cubicBezTo>
                    <a:pt x="3907" y="4436"/>
                    <a:pt x="4160" y="4831"/>
                    <a:pt x="4408" y="5061"/>
                  </a:cubicBezTo>
                  <a:cubicBezTo>
                    <a:pt x="4431" y="5082"/>
                    <a:pt x="4460" y="5093"/>
                    <a:pt x="4489" y="5093"/>
                  </a:cubicBezTo>
                  <a:cubicBezTo>
                    <a:pt x="4522" y="5093"/>
                    <a:pt x="4555" y="5080"/>
                    <a:pt x="4579" y="5054"/>
                  </a:cubicBezTo>
                  <a:cubicBezTo>
                    <a:pt x="4625" y="5005"/>
                    <a:pt x="4624" y="4930"/>
                    <a:pt x="4576" y="4883"/>
                  </a:cubicBezTo>
                  <a:cubicBezTo>
                    <a:pt x="4373" y="4694"/>
                    <a:pt x="4116" y="4305"/>
                    <a:pt x="3886" y="3910"/>
                  </a:cubicBezTo>
                  <a:cubicBezTo>
                    <a:pt x="3657" y="3513"/>
                    <a:pt x="3450" y="3107"/>
                    <a:pt x="3313" y="2866"/>
                  </a:cubicBezTo>
                  <a:cubicBezTo>
                    <a:pt x="3045" y="2397"/>
                    <a:pt x="2599" y="1569"/>
                    <a:pt x="2128" y="1095"/>
                  </a:cubicBezTo>
                  <a:cubicBezTo>
                    <a:pt x="1883" y="848"/>
                    <a:pt x="1468" y="603"/>
                    <a:pt x="1077" y="403"/>
                  </a:cubicBezTo>
                  <a:cubicBezTo>
                    <a:pt x="683" y="198"/>
                    <a:pt x="331" y="50"/>
                    <a:pt x="174" y="6"/>
                  </a:cubicBezTo>
                  <a:cubicBezTo>
                    <a:pt x="162" y="3"/>
                    <a:pt x="150" y="1"/>
                    <a:pt x="138"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42" name="Google Shape;3669;p47">
              <a:extLst>
                <a:ext uri="{FF2B5EF4-FFF2-40B4-BE49-F238E27FC236}">
                  <a16:creationId xmlns:a16="http://schemas.microsoft.com/office/drawing/2014/main" id="{16D724E7-4904-0955-E6C5-47DE68C3331B}"/>
                </a:ext>
              </a:extLst>
            </p:cNvPr>
            <p:cNvSpPr/>
            <p:nvPr/>
          </p:nvSpPr>
          <p:spPr>
            <a:xfrm>
              <a:off x="7553288" y="3956948"/>
              <a:ext cx="185254" cy="185254"/>
            </a:xfrm>
            <a:custGeom>
              <a:avLst/>
              <a:gdLst/>
              <a:ahLst/>
              <a:cxnLst/>
              <a:rect l="l" t="t" r="r" b="b"/>
              <a:pathLst>
                <a:path w="4491" h="4491" extrusionOk="0">
                  <a:moveTo>
                    <a:pt x="137" y="0"/>
                  </a:moveTo>
                  <a:cubicBezTo>
                    <a:pt x="83" y="0"/>
                    <a:pt x="34" y="35"/>
                    <a:pt x="18" y="90"/>
                  </a:cubicBezTo>
                  <a:cubicBezTo>
                    <a:pt x="1" y="155"/>
                    <a:pt x="37" y="224"/>
                    <a:pt x="102" y="242"/>
                  </a:cubicBezTo>
                  <a:lnTo>
                    <a:pt x="104" y="242"/>
                  </a:lnTo>
                  <a:cubicBezTo>
                    <a:pt x="342" y="309"/>
                    <a:pt x="1289" y="695"/>
                    <a:pt x="1537" y="852"/>
                  </a:cubicBezTo>
                  <a:cubicBezTo>
                    <a:pt x="1577" y="877"/>
                    <a:pt x="1714" y="1001"/>
                    <a:pt x="1866" y="1166"/>
                  </a:cubicBezTo>
                  <a:cubicBezTo>
                    <a:pt x="2017" y="1330"/>
                    <a:pt x="2200" y="1537"/>
                    <a:pt x="2388" y="1753"/>
                  </a:cubicBezTo>
                  <a:cubicBezTo>
                    <a:pt x="2762" y="2182"/>
                    <a:pt x="3144" y="2634"/>
                    <a:pt x="3374" y="2833"/>
                  </a:cubicBezTo>
                  <a:cubicBezTo>
                    <a:pt x="3559" y="2995"/>
                    <a:pt x="3680" y="3236"/>
                    <a:pt x="3800" y="3522"/>
                  </a:cubicBezTo>
                  <a:cubicBezTo>
                    <a:pt x="3922" y="3807"/>
                    <a:pt x="4043" y="4131"/>
                    <a:pt x="4245" y="4434"/>
                  </a:cubicBezTo>
                  <a:cubicBezTo>
                    <a:pt x="4269" y="4471"/>
                    <a:pt x="4308" y="4490"/>
                    <a:pt x="4348" y="4490"/>
                  </a:cubicBezTo>
                  <a:cubicBezTo>
                    <a:pt x="4372" y="4490"/>
                    <a:pt x="4395" y="4484"/>
                    <a:pt x="4417" y="4471"/>
                  </a:cubicBezTo>
                  <a:cubicBezTo>
                    <a:pt x="4473" y="4434"/>
                    <a:pt x="4490" y="4358"/>
                    <a:pt x="4453" y="4300"/>
                  </a:cubicBezTo>
                  <a:cubicBezTo>
                    <a:pt x="4270" y="4025"/>
                    <a:pt x="4153" y="3720"/>
                    <a:pt x="4030" y="3427"/>
                  </a:cubicBezTo>
                  <a:cubicBezTo>
                    <a:pt x="3906" y="3134"/>
                    <a:pt x="3772" y="2852"/>
                    <a:pt x="3538" y="2645"/>
                  </a:cubicBezTo>
                  <a:cubicBezTo>
                    <a:pt x="3346" y="2478"/>
                    <a:pt x="2949" y="2017"/>
                    <a:pt x="2576" y="1587"/>
                  </a:cubicBezTo>
                  <a:cubicBezTo>
                    <a:pt x="2388" y="1372"/>
                    <a:pt x="2202" y="1164"/>
                    <a:pt x="2047" y="997"/>
                  </a:cubicBezTo>
                  <a:cubicBezTo>
                    <a:pt x="1891" y="828"/>
                    <a:pt x="1774" y="704"/>
                    <a:pt x="1670" y="639"/>
                  </a:cubicBezTo>
                  <a:cubicBezTo>
                    <a:pt x="1350" y="441"/>
                    <a:pt x="469" y="90"/>
                    <a:pt x="172" y="5"/>
                  </a:cubicBezTo>
                  <a:cubicBezTo>
                    <a:pt x="160" y="2"/>
                    <a:pt x="148" y="0"/>
                    <a:pt x="137"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43" name="Google Shape;3670;p47">
              <a:extLst>
                <a:ext uri="{FF2B5EF4-FFF2-40B4-BE49-F238E27FC236}">
                  <a16:creationId xmlns:a16="http://schemas.microsoft.com/office/drawing/2014/main" id="{C3C2B3F6-0927-BC48-201B-4BF411806514}"/>
                </a:ext>
              </a:extLst>
            </p:cNvPr>
            <p:cNvSpPr/>
            <p:nvPr/>
          </p:nvSpPr>
          <p:spPr>
            <a:xfrm>
              <a:off x="7597714" y="3890865"/>
              <a:ext cx="178118" cy="151594"/>
            </a:xfrm>
            <a:custGeom>
              <a:avLst/>
              <a:gdLst/>
              <a:ahLst/>
              <a:cxnLst/>
              <a:rect l="l" t="t" r="r" b="b"/>
              <a:pathLst>
                <a:path w="4318" h="3675" extrusionOk="0">
                  <a:moveTo>
                    <a:pt x="131" y="0"/>
                  </a:moveTo>
                  <a:cubicBezTo>
                    <a:pt x="130" y="0"/>
                    <a:pt x="128" y="0"/>
                    <a:pt x="126" y="0"/>
                  </a:cubicBezTo>
                  <a:cubicBezTo>
                    <a:pt x="57" y="0"/>
                    <a:pt x="3" y="55"/>
                    <a:pt x="0" y="124"/>
                  </a:cubicBezTo>
                  <a:lnTo>
                    <a:pt x="0" y="130"/>
                  </a:lnTo>
                  <a:cubicBezTo>
                    <a:pt x="3" y="197"/>
                    <a:pt x="57" y="250"/>
                    <a:pt x="125" y="250"/>
                  </a:cubicBezTo>
                  <a:cubicBezTo>
                    <a:pt x="125" y="250"/>
                    <a:pt x="126" y="250"/>
                    <a:pt x="127" y="250"/>
                  </a:cubicBezTo>
                  <a:lnTo>
                    <a:pt x="130" y="250"/>
                  </a:lnTo>
                  <a:cubicBezTo>
                    <a:pt x="132" y="250"/>
                    <a:pt x="135" y="250"/>
                    <a:pt x="138" y="250"/>
                  </a:cubicBezTo>
                  <a:cubicBezTo>
                    <a:pt x="228" y="250"/>
                    <a:pt x="428" y="297"/>
                    <a:pt x="632" y="366"/>
                  </a:cubicBezTo>
                  <a:cubicBezTo>
                    <a:pt x="843" y="436"/>
                    <a:pt x="1064" y="532"/>
                    <a:pt x="1209" y="618"/>
                  </a:cubicBezTo>
                  <a:cubicBezTo>
                    <a:pt x="1496" y="789"/>
                    <a:pt x="2536" y="1564"/>
                    <a:pt x="2819" y="1863"/>
                  </a:cubicBezTo>
                  <a:cubicBezTo>
                    <a:pt x="2959" y="2009"/>
                    <a:pt x="3207" y="2369"/>
                    <a:pt x="3450" y="2727"/>
                  </a:cubicBezTo>
                  <a:cubicBezTo>
                    <a:pt x="3694" y="3087"/>
                    <a:pt x="3929" y="3446"/>
                    <a:pt x="4082" y="3629"/>
                  </a:cubicBezTo>
                  <a:cubicBezTo>
                    <a:pt x="4106" y="3659"/>
                    <a:pt x="4142" y="3674"/>
                    <a:pt x="4177" y="3674"/>
                  </a:cubicBezTo>
                  <a:cubicBezTo>
                    <a:pt x="4204" y="3674"/>
                    <a:pt x="4232" y="3666"/>
                    <a:pt x="4254" y="3647"/>
                  </a:cubicBezTo>
                  <a:cubicBezTo>
                    <a:pt x="4254" y="3647"/>
                    <a:pt x="4255" y="3647"/>
                    <a:pt x="4255" y="3646"/>
                  </a:cubicBezTo>
                  <a:cubicBezTo>
                    <a:pt x="4309" y="3604"/>
                    <a:pt x="4317" y="3526"/>
                    <a:pt x="4275" y="3471"/>
                  </a:cubicBezTo>
                  <a:cubicBezTo>
                    <a:pt x="4275" y="3471"/>
                    <a:pt x="4275" y="3470"/>
                    <a:pt x="4274" y="3470"/>
                  </a:cubicBezTo>
                  <a:cubicBezTo>
                    <a:pt x="4145" y="3313"/>
                    <a:pt x="3901" y="2948"/>
                    <a:pt x="3659" y="2586"/>
                  </a:cubicBezTo>
                  <a:cubicBezTo>
                    <a:pt x="3414" y="2227"/>
                    <a:pt x="3169" y="1870"/>
                    <a:pt x="2997" y="1689"/>
                  </a:cubicBezTo>
                  <a:cubicBezTo>
                    <a:pt x="2658" y="1331"/>
                    <a:pt x="1671" y="604"/>
                    <a:pt x="1332" y="405"/>
                  </a:cubicBezTo>
                  <a:cubicBezTo>
                    <a:pt x="1164" y="304"/>
                    <a:pt x="936" y="208"/>
                    <a:pt x="711" y="132"/>
                  </a:cubicBezTo>
                  <a:cubicBezTo>
                    <a:pt x="494" y="58"/>
                    <a:pt x="287" y="0"/>
                    <a:pt x="131"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44" name="Google Shape;3671;p47">
              <a:extLst>
                <a:ext uri="{FF2B5EF4-FFF2-40B4-BE49-F238E27FC236}">
                  <a16:creationId xmlns:a16="http://schemas.microsoft.com/office/drawing/2014/main" id="{F98F3CD9-0677-7868-1902-B4A7F5EAC86F}"/>
                </a:ext>
              </a:extLst>
            </p:cNvPr>
            <p:cNvSpPr/>
            <p:nvPr/>
          </p:nvSpPr>
          <p:spPr>
            <a:xfrm>
              <a:off x="7273365" y="4492744"/>
              <a:ext cx="483079" cy="245768"/>
            </a:xfrm>
            <a:custGeom>
              <a:avLst/>
              <a:gdLst/>
              <a:ahLst/>
              <a:cxnLst/>
              <a:rect l="l" t="t" r="r" b="b"/>
              <a:pathLst>
                <a:path w="11711" h="5958" extrusionOk="0">
                  <a:moveTo>
                    <a:pt x="10269" y="0"/>
                  </a:moveTo>
                  <a:lnTo>
                    <a:pt x="286" y="473"/>
                  </a:lnTo>
                  <a:cubicBezTo>
                    <a:pt x="73" y="830"/>
                    <a:pt x="1" y="1264"/>
                    <a:pt x="95" y="1687"/>
                  </a:cubicBezTo>
                  <a:lnTo>
                    <a:pt x="95" y="1689"/>
                  </a:lnTo>
                  <a:lnTo>
                    <a:pt x="95" y="1690"/>
                  </a:lnTo>
                  <a:lnTo>
                    <a:pt x="94" y="1693"/>
                  </a:lnTo>
                  <a:lnTo>
                    <a:pt x="612" y="3994"/>
                  </a:lnTo>
                  <a:cubicBezTo>
                    <a:pt x="746" y="4578"/>
                    <a:pt x="1232" y="5011"/>
                    <a:pt x="1831" y="5083"/>
                  </a:cubicBezTo>
                  <a:lnTo>
                    <a:pt x="5606" y="5542"/>
                  </a:lnTo>
                  <a:lnTo>
                    <a:pt x="8924" y="5947"/>
                  </a:lnTo>
                  <a:cubicBezTo>
                    <a:pt x="8982" y="5954"/>
                    <a:pt x="9040" y="5957"/>
                    <a:pt x="9097" y="5957"/>
                  </a:cubicBezTo>
                  <a:cubicBezTo>
                    <a:pt x="9632" y="5957"/>
                    <a:pt x="10126" y="5659"/>
                    <a:pt x="10370" y="5175"/>
                  </a:cubicBezTo>
                  <a:lnTo>
                    <a:pt x="11426" y="3070"/>
                  </a:lnTo>
                  <a:lnTo>
                    <a:pt x="11426" y="3066"/>
                  </a:lnTo>
                  <a:cubicBezTo>
                    <a:pt x="11711" y="2500"/>
                    <a:pt x="11651" y="1830"/>
                    <a:pt x="11269" y="1323"/>
                  </a:cubicBezTo>
                  <a:lnTo>
                    <a:pt x="10269" y="0"/>
                  </a:lnTo>
                  <a:close/>
                </a:path>
              </a:pathLst>
            </a:custGeom>
            <a:solidFill>
              <a:srgbClr val="F050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45" name="Google Shape;3672;p47">
              <a:extLst>
                <a:ext uri="{FF2B5EF4-FFF2-40B4-BE49-F238E27FC236}">
                  <a16:creationId xmlns:a16="http://schemas.microsoft.com/office/drawing/2014/main" id="{2DB13737-BE93-521B-09E9-E3652DF98DE8}"/>
                </a:ext>
              </a:extLst>
            </p:cNvPr>
            <p:cNvSpPr/>
            <p:nvPr/>
          </p:nvSpPr>
          <p:spPr>
            <a:xfrm>
              <a:off x="6701599" y="3873994"/>
              <a:ext cx="585420" cy="431104"/>
            </a:xfrm>
            <a:custGeom>
              <a:avLst/>
              <a:gdLst/>
              <a:ahLst/>
              <a:cxnLst/>
              <a:rect l="l" t="t" r="r" b="b"/>
              <a:pathLst>
                <a:path w="14192" h="10451" extrusionOk="0">
                  <a:moveTo>
                    <a:pt x="10349" y="0"/>
                  </a:moveTo>
                  <a:cubicBezTo>
                    <a:pt x="10349" y="1"/>
                    <a:pt x="10762" y="1657"/>
                    <a:pt x="10882" y="4377"/>
                  </a:cubicBezTo>
                  <a:cubicBezTo>
                    <a:pt x="10998" y="6947"/>
                    <a:pt x="10643" y="7018"/>
                    <a:pt x="10603" y="7018"/>
                  </a:cubicBezTo>
                  <a:cubicBezTo>
                    <a:pt x="10601" y="7018"/>
                    <a:pt x="10600" y="7018"/>
                    <a:pt x="10600" y="7018"/>
                  </a:cubicBezTo>
                  <a:cubicBezTo>
                    <a:pt x="10600" y="7018"/>
                    <a:pt x="10300" y="7021"/>
                    <a:pt x="9824" y="7021"/>
                  </a:cubicBezTo>
                  <a:cubicBezTo>
                    <a:pt x="8253" y="7021"/>
                    <a:pt x="4762" y="6984"/>
                    <a:pt x="3747" y="6671"/>
                  </a:cubicBezTo>
                  <a:cubicBezTo>
                    <a:pt x="2424" y="6261"/>
                    <a:pt x="1959" y="5586"/>
                    <a:pt x="1260" y="4858"/>
                  </a:cubicBezTo>
                  <a:cubicBezTo>
                    <a:pt x="862" y="4441"/>
                    <a:pt x="526" y="4194"/>
                    <a:pt x="300" y="4194"/>
                  </a:cubicBezTo>
                  <a:cubicBezTo>
                    <a:pt x="198" y="4194"/>
                    <a:pt x="118" y="4245"/>
                    <a:pt x="65" y="4353"/>
                  </a:cubicBezTo>
                  <a:cubicBezTo>
                    <a:pt x="65" y="4360"/>
                    <a:pt x="64" y="4365"/>
                    <a:pt x="64" y="4371"/>
                  </a:cubicBezTo>
                  <a:cubicBezTo>
                    <a:pt x="54" y="4443"/>
                    <a:pt x="45" y="4518"/>
                    <a:pt x="40" y="4590"/>
                  </a:cubicBezTo>
                  <a:cubicBezTo>
                    <a:pt x="38" y="4607"/>
                    <a:pt x="38" y="4622"/>
                    <a:pt x="37" y="4640"/>
                  </a:cubicBezTo>
                  <a:cubicBezTo>
                    <a:pt x="33" y="4676"/>
                    <a:pt x="30" y="4711"/>
                    <a:pt x="28" y="4746"/>
                  </a:cubicBezTo>
                  <a:cubicBezTo>
                    <a:pt x="24" y="4801"/>
                    <a:pt x="19" y="4855"/>
                    <a:pt x="16" y="4910"/>
                  </a:cubicBezTo>
                  <a:cubicBezTo>
                    <a:pt x="16" y="4923"/>
                    <a:pt x="14" y="4935"/>
                    <a:pt x="14" y="4948"/>
                  </a:cubicBezTo>
                  <a:cubicBezTo>
                    <a:pt x="12" y="4995"/>
                    <a:pt x="10" y="5042"/>
                    <a:pt x="9" y="5089"/>
                  </a:cubicBezTo>
                  <a:lnTo>
                    <a:pt x="9" y="5112"/>
                  </a:lnTo>
                  <a:lnTo>
                    <a:pt x="9" y="5117"/>
                  </a:lnTo>
                  <a:cubicBezTo>
                    <a:pt x="10" y="5134"/>
                    <a:pt x="10" y="5150"/>
                    <a:pt x="7" y="5168"/>
                  </a:cubicBezTo>
                  <a:cubicBezTo>
                    <a:pt x="7" y="5169"/>
                    <a:pt x="7" y="5174"/>
                    <a:pt x="5" y="5175"/>
                  </a:cubicBezTo>
                  <a:cubicBezTo>
                    <a:pt x="0" y="5454"/>
                    <a:pt x="14" y="5706"/>
                    <a:pt x="54" y="5889"/>
                  </a:cubicBezTo>
                  <a:cubicBezTo>
                    <a:pt x="208" y="6568"/>
                    <a:pt x="2332" y="9684"/>
                    <a:pt x="3406" y="9947"/>
                  </a:cubicBezTo>
                  <a:cubicBezTo>
                    <a:pt x="3424" y="9951"/>
                    <a:pt x="3440" y="9954"/>
                    <a:pt x="3458" y="9958"/>
                  </a:cubicBezTo>
                  <a:cubicBezTo>
                    <a:pt x="3656" y="9992"/>
                    <a:pt x="4096" y="10028"/>
                    <a:pt x="4683" y="10066"/>
                  </a:cubicBezTo>
                  <a:lnTo>
                    <a:pt x="4686" y="10066"/>
                  </a:lnTo>
                  <a:cubicBezTo>
                    <a:pt x="4882" y="10079"/>
                    <a:pt x="5093" y="10093"/>
                    <a:pt x="5318" y="10107"/>
                  </a:cubicBezTo>
                  <a:cubicBezTo>
                    <a:pt x="5769" y="10134"/>
                    <a:pt x="6270" y="10162"/>
                    <a:pt x="6796" y="10189"/>
                  </a:cubicBezTo>
                  <a:cubicBezTo>
                    <a:pt x="7847" y="10243"/>
                    <a:pt x="8990" y="10296"/>
                    <a:pt x="9999" y="10339"/>
                  </a:cubicBezTo>
                  <a:cubicBezTo>
                    <a:pt x="10503" y="10360"/>
                    <a:pt x="10974" y="10381"/>
                    <a:pt x="11384" y="10397"/>
                  </a:cubicBezTo>
                  <a:cubicBezTo>
                    <a:pt x="12205" y="10430"/>
                    <a:pt x="12778" y="10450"/>
                    <a:pt x="12880" y="10450"/>
                  </a:cubicBezTo>
                  <a:cubicBezTo>
                    <a:pt x="12921" y="10450"/>
                    <a:pt x="12960" y="10447"/>
                    <a:pt x="12997" y="10446"/>
                  </a:cubicBezTo>
                  <a:cubicBezTo>
                    <a:pt x="13010" y="10446"/>
                    <a:pt x="13021" y="10445"/>
                    <a:pt x="13035" y="10445"/>
                  </a:cubicBezTo>
                  <a:cubicBezTo>
                    <a:pt x="13060" y="10443"/>
                    <a:pt x="13084" y="10440"/>
                    <a:pt x="13108" y="10439"/>
                  </a:cubicBezTo>
                  <a:cubicBezTo>
                    <a:pt x="13111" y="10439"/>
                    <a:pt x="13115" y="10439"/>
                    <a:pt x="13118" y="10438"/>
                  </a:cubicBezTo>
                  <a:lnTo>
                    <a:pt x="13156" y="10432"/>
                  </a:lnTo>
                  <a:cubicBezTo>
                    <a:pt x="13185" y="10429"/>
                    <a:pt x="13213" y="10423"/>
                    <a:pt x="13238" y="10418"/>
                  </a:cubicBezTo>
                  <a:cubicBezTo>
                    <a:pt x="13244" y="10418"/>
                    <a:pt x="13249" y="10416"/>
                    <a:pt x="13252" y="10416"/>
                  </a:cubicBezTo>
                  <a:lnTo>
                    <a:pt x="13273" y="10411"/>
                  </a:lnTo>
                  <a:cubicBezTo>
                    <a:pt x="13295" y="10406"/>
                    <a:pt x="13316" y="10402"/>
                    <a:pt x="13335" y="10397"/>
                  </a:cubicBezTo>
                  <a:cubicBezTo>
                    <a:pt x="13348" y="10392"/>
                    <a:pt x="13361" y="10391"/>
                    <a:pt x="13375" y="10388"/>
                  </a:cubicBezTo>
                  <a:cubicBezTo>
                    <a:pt x="13383" y="10385"/>
                    <a:pt x="13392" y="10382"/>
                    <a:pt x="13403" y="10378"/>
                  </a:cubicBezTo>
                  <a:cubicBezTo>
                    <a:pt x="13413" y="10375"/>
                    <a:pt x="13424" y="10371"/>
                    <a:pt x="13434" y="10370"/>
                  </a:cubicBezTo>
                  <a:cubicBezTo>
                    <a:pt x="13836" y="9811"/>
                    <a:pt x="14080" y="8345"/>
                    <a:pt x="14137" y="6730"/>
                  </a:cubicBezTo>
                  <a:cubicBezTo>
                    <a:pt x="14192" y="5514"/>
                    <a:pt x="13893" y="5161"/>
                    <a:pt x="13636" y="5161"/>
                  </a:cubicBezTo>
                  <a:cubicBezTo>
                    <a:pt x="13512" y="5161"/>
                    <a:pt x="13398" y="5244"/>
                    <a:pt x="13340" y="5351"/>
                  </a:cubicBezTo>
                  <a:cubicBezTo>
                    <a:pt x="13159" y="5680"/>
                    <a:pt x="13096" y="7122"/>
                    <a:pt x="12818" y="7552"/>
                  </a:cubicBezTo>
                  <a:cubicBezTo>
                    <a:pt x="12657" y="7800"/>
                    <a:pt x="12377" y="7880"/>
                    <a:pt x="12080" y="7880"/>
                  </a:cubicBezTo>
                  <a:cubicBezTo>
                    <a:pt x="11860" y="7880"/>
                    <a:pt x="11632" y="7836"/>
                    <a:pt x="11435" y="7784"/>
                  </a:cubicBezTo>
                  <a:cubicBezTo>
                    <a:pt x="10971" y="7658"/>
                    <a:pt x="11240" y="6531"/>
                    <a:pt x="11072" y="4070"/>
                  </a:cubicBezTo>
                  <a:cubicBezTo>
                    <a:pt x="10902" y="1608"/>
                    <a:pt x="10349" y="1"/>
                    <a:pt x="10349"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46" name="Google Shape;3673;p47">
              <a:extLst>
                <a:ext uri="{FF2B5EF4-FFF2-40B4-BE49-F238E27FC236}">
                  <a16:creationId xmlns:a16="http://schemas.microsoft.com/office/drawing/2014/main" id="{507D0FFC-337E-DA01-DE89-A026FA5108EE}"/>
                </a:ext>
              </a:extLst>
            </p:cNvPr>
            <p:cNvSpPr/>
            <p:nvPr/>
          </p:nvSpPr>
          <p:spPr>
            <a:xfrm>
              <a:off x="7315935" y="4237901"/>
              <a:ext cx="216521" cy="347985"/>
            </a:xfrm>
            <a:custGeom>
              <a:avLst/>
              <a:gdLst/>
              <a:ahLst/>
              <a:cxnLst/>
              <a:rect l="l" t="t" r="r" b="b"/>
              <a:pathLst>
                <a:path w="5249" h="8436" extrusionOk="0">
                  <a:moveTo>
                    <a:pt x="5103" y="0"/>
                  </a:moveTo>
                  <a:lnTo>
                    <a:pt x="5103" y="0"/>
                  </a:lnTo>
                  <a:cubicBezTo>
                    <a:pt x="5049" y="1573"/>
                    <a:pt x="4685" y="2823"/>
                    <a:pt x="4128" y="3330"/>
                  </a:cubicBezTo>
                  <a:cubicBezTo>
                    <a:pt x="3571" y="3836"/>
                    <a:pt x="1301" y="5622"/>
                    <a:pt x="650" y="6095"/>
                  </a:cubicBezTo>
                  <a:cubicBezTo>
                    <a:pt x="0" y="6566"/>
                    <a:pt x="341" y="8435"/>
                    <a:pt x="341" y="8435"/>
                  </a:cubicBezTo>
                  <a:cubicBezTo>
                    <a:pt x="341" y="8435"/>
                    <a:pt x="566" y="6891"/>
                    <a:pt x="1129" y="6401"/>
                  </a:cubicBezTo>
                  <a:cubicBezTo>
                    <a:pt x="1692" y="5913"/>
                    <a:pt x="4388" y="4029"/>
                    <a:pt x="4818" y="3105"/>
                  </a:cubicBezTo>
                  <a:cubicBezTo>
                    <a:pt x="5248" y="2181"/>
                    <a:pt x="5103" y="1"/>
                    <a:pt x="5103" y="0"/>
                  </a:cubicBez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47" name="Google Shape;3674;p47">
              <a:extLst>
                <a:ext uri="{FF2B5EF4-FFF2-40B4-BE49-F238E27FC236}">
                  <a16:creationId xmlns:a16="http://schemas.microsoft.com/office/drawing/2014/main" id="{3129E244-C6D7-B102-E4ED-E5B0468F582A}"/>
                </a:ext>
              </a:extLst>
            </p:cNvPr>
            <p:cNvSpPr/>
            <p:nvPr/>
          </p:nvSpPr>
          <p:spPr>
            <a:xfrm>
              <a:off x="7305251" y="4492538"/>
              <a:ext cx="451316" cy="245850"/>
            </a:xfrm>
            <a:custGeom>
              <a:avLst/>
              <a:gdLst/>
              <a:ahLst/>
              <a:cxnLst/>
              <a:rect l="l" t="t" r="r" b="b"/>
              <a:pathLst>
                <a:path w="10941" h="5960" extrusionOk="0">
                  <a:moveTo>
                    <a:pt x="9501" y="1"/>
                  </a:moveTo>
                  <a:lnTo>
                    <a:pt x="6553" y="142"/>
                  </a:lnTo>
                  <a:cubicBezTo>
                    <a:pt x="6599" y="372"/>
                    <a:pt x="7102" y="2871"/>
                    <a:pt x="7118" y="3572"/>
                  </a:cubicBezTo>
                  <a:cubicBezTo>
                    <a:pt x="7137" y="4263"/>
                    <a:pt x="5374" y="5117"/>
                    <a:pt x="3669" y="5117"/>
                  </a:cubicBezTo>
                  <a:cubicBezTo>
                    <a:pt x="3557" y="5117"/>
                    <a:pt x="3446" y="5113"/>
                    <a:pt x="3335" y="5105"/>
                  </a:cubicBezTo>
                  <a:cubicBezTo>
                    <a:pt x="2186" y="5025"/>
                    <a:pt x="833" y="4657"/>
                    <a:pt x="1" y="4400"/>
                  </a:cubicBezTo>
                  <a:lnTo>
                    <a:pt x="1" y="4400"/>
                  </a:lnTo>
                  <a:cubicBezTo>
                    <a:pt x="224" y="4774"/>
                    <a:pt x="610" y="5032"/>
                    <a:pt x="1059" y="5087"/>
                  </a:cubicBezTo>
                  <a:lnTo>
                    <a:pt x="4836" y="5545"/>
                  </a:lnTo>
                  <a:lnTo>
                    <a:pt x="8153" y="5949"/>
                  </a:lnTo>
                  <a:cubicBezTo>
                    <a:pt x="8211" y="5956"/>
                    <a:pt x="8270" y="5960"/>
                    <a:pt x="8328" y="5960"/>
                  </a:cubicBezTo>
                  <a:cubicBezTo>
                    <a:pt x="8862" y="5960"/>
                    <a:pt x="9356" y="5661"/>
                    <a:pt x="9599" y="5179"/>
                  </a:cubicBezTo>
                  <a:lnTo>
                    <a:pt x="10655" y="3074"/>
                  </a:lnTo>
                  <a:cubicBezTo>
                    <a:pt x="10655" y="3071"/>
                    <a:pt x="10655" y="3071"/>
                    <a:pt x="10657" y="3069"/>
                  </a:cubicBezTo>
                  <a:cubicBezTo>
                    <a:pt x="10940" y="2504"/>
                    <a:pt x="10883" y="1834"/>
                    <a:pt x="10500" y="1327"/>
                  </a:cubicBezTo>
                  <a:lnTo>
                    <a:pt x="9501" y="1"/>
                  </a:lnTo>
                  <a:close/>
                </a:path>
              </a:pathLst>
            </a:custGeom>
            <a:solidFill>
              <a:srgbClr val="00000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48" name="Google Shape;3675;p47">
              <a:extLst>
                <a:ext uri="{FF2B5EF4-FFF2-40B4-BE49-F238E27FC236}">
                  <a16:creationId xmlns:a16="http://schemas.microsoft.com/office/drawing/2014/main" id="{43798CD3-FEC4-5BC6-53E0-469F0F23E790}"/>
                </a:ext>
              </a:extLst>
            </p:cNvPr>
            <p:cNvSpPr/>
            <p:nvPr/>
          </p:nvSpPr>
          <p:spPr>
            <a:xfrm>
              <a:off x="7335405" y="4531230"/>
              <a:ext cx="77468" cy="150274"/>
            </a:xfrm>
            <a:custGeom>
              <a:avLst/>
              <a:gdLst/>
              <a:ahLst/>
              <a:cxnLst/>
              <a:rect l="l" t="t" r="r" b="b"/>
              <a:pathLst>
                <a:path w="1878" h="3643" extrusionOk="0">
                  <a:moveTo>
                    <a:pt x="635" y="1"/>
                  </a:moveTo>
                  <a:cubicBezTo>
                    <a:pt x="571" y="1"/>
                    <a:pt x="507" y="13"/>
                    <a:pt x="451" y="46"/>
                  </a:cubicBezTo>
                  <a:cubicBezTo>
                    <a:pt x="239" y="170"/>
                    <a:pt x="64" y="680"/>
                    <a:pt x="91" y="1402"/>
                  </a:cubicBezTo>
                  <a:cubicBezTo>
                    <a:pt x="116" y="2123"/>
                    <a:pt x="1" y="3133"/>
                    <a:pt x="476" y="3396"/>
                  </a:cubicBezTo>
                  <a:cubicBezTo>
                    <a:pt x="899" y="3629"/>
                    <a:pt x="1673" y="3643"/>
                    <a:pt x="1843" y="3643"/>
                  </a:cubicBezTo>
                  <a:cubicBezTo>
                    <a:pt x="1865" y="3643"/>
                    <a:pt x="1877" y="3642"/>
                    <a:pt x="1877" y="3642"/>
                  </a:cubicBezTo>
                  <a:cubicBezTo>
                    <a:pt x="1877" y="3642"/>
                    <a:pt x="1039" y="2072"/>
                    <a:pt x="981" y="91"/>
                  </a:cubicBezTo>
                  <a:cubicBezTo>
                    <a:pt x="981" y="91"/>
                    <a:pt x="809" y="1"/>
                    <a:pt x="635"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49" name="Google Shape;3676;p47">
              <a:extLst>
                <a:ext uri="{FF2B5EF4-FFF2-40B4-BE49-F238E27FC236}">
                  <a16:creationId xmlns:a16="http://schemas.microsoft.com/office/drawing/2014/main" id="{114FFF8C-EF82-D353-7201-2D788258B2BE}"/>
                </a:ext>
              </a:extLst>
            </p:cNvPr>
            <p:cNvSpPr/>
            <p:nvPr/>
          </p:nvSpPr>
          <p:spPr>
            <a:xfrm>
              <a:off x="7568880" y="4671686"/>
              <a:ext cx="32835" cy="32753"/>
            </a:xfrm>
            <a:custGeom>
              <a:avLst/>
              <a:gdLst/>
              <a:ahLst/>
              <a:cxnLst/>
              <a:rect l="l" t="t" r="r" b="b"/>
              <a:pathLst>
                <a:path w="796" h="794" extrusionOk="0">
                  <a:moveTo>
                    <a:pt x="399" y="0"/>
                  </a:moveTo>
                  <a:cubicBezTo>
                    <a:pt x="180" y="0"/>
                    <a:pt x="1" y="178"/>
                    <a:pt x="1" y="397"/>
                  </a:cubicBezTo>
                  <a:cubicBezTo>
                    <a:pt x="1" y="616"/>
                    <a:pt x="180" y="793"/>
                    <a:pt x="399" y="793"/>
                  </a:cubicBezTo>
                  <a:cubicBezTo>
                    <a:pt x="617" y="793"/>
                    <a:pt x="795" y="616"/>
                    <a:pt x="795" y="397"/>
                  </a:cubicBezTo>
                  <a:cubicBezTo>
                    <a:pt x="795" y="178"/>
                    <a:pt x="617" y="0"/>
                    <a:pt x="399"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50" name="Google Shape;3677;p47">
              <a:extLst>
                <a:ext uri="{FF2B5EF4-FFF2-40B4-BE49-F238E27FC236}">
                  <a16:creationId xmlns:a16="http://schemas.microsoft.com/office/drawing/2014/main" id="{543DCE5C-F2FF-94B5-F9A5-01DD7F86CB79}"/>
                </a:ext>
              </a:extLst>
            </p:cNvPr>
            <p:cNvSpPr/>
            <p:nvPr/>
          </p:nvSpPr>
          <p:spPr>
            <a:xfrm>
              <a:off x="7545491" y="4669459"/>
              <a:ext cx="20419" cy="20419"/>
            </a:xfrm>
            <a:custGeom>
              <a:avLst/>
              <a:gdLst/>
              <a:ahLst/>
              <a:cxnLst/>
              <a:rect l="l" t="t" r="r" b="b"/>
              <a:pathLst>
                <a:path w="495" h="495" extrusionOk="0">
                  <a:moveTo>
                    <a:pt x="248" y="1"/>
                  </a:moveTo>
                  <a:cubicBezTo>
                    <a:pt x="112" y="1"/>
                    <a:pt x="1" y="112"/>
                    <a:pt x="1" y="248"/>
                  </a:cubicBezTo>
                  <a:cubicBezTo>
                    <a:pt x="1" y="383"/>
                    <a:pt x="112" y="495"/>
                    <a:pt x="248" y="495"/>
                  </a:cubicBezTo>
                  <a:cubicBezTo>
                    <a:pt x="383" y="495"/>
                    <a:pt x="495" y="383"/>
                    <a:pt x="495" y="248"/>
                  </a:cubicBezTo>
                  <a:cubicBezTo>
                    <a:pt x="495" y="112"/>
                    <a:pt x="383" y="1"/>
                    <a:pt x="248"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51" name="Google Shape;3678;p47">
              <a:extLst>
                <a:ext uri="{FF2B5EF4-FFF2-40B4-BE49-F238E27FC236}">
                  <a16:creationId xmlns:a16="http://schemas.microsoft.com/office/drawing/2014/main" id="{57FBCCAB-2AE0-0EBF-F347-644CDD72CD12}"/>
                </a:ext>
              </a:extLst>
            </p:cNvPr>
            <p:cNvSpPr/>
            <p:nvPr/>
          </p:nvSpPr>
          <p:spPr>
            <a:xfrm>
              <a:off x="7563270" y="4656836"/>
              <a:ext cx="14974" cy="15015"/>
            </a:xfrm>
            <a:custGeom>
              <a:avLst/>
              <a:gdLst/>
              <a:ahLst/>
              <a:cxnLst/>
              <a:rect l="l" t="t" r="r" b="b"/>
              <a:pathLst>
                <a:path w="363" h="364" extrusionOk="0">
                  <a:moveTo>
                    <a:pt x="182" y="1"/>
                  </a:moveTo>
                  <a:cubicBezTo>
                    <a:pt x="80" y="1"/>
                    <a:pt x="0" y="82"/>
                    <a:pt x="0" y="181"/>
                  </a:cubicBezTo>
                  <a:cubicBezTo>
                    <a:pt x="0" y="283"/>
                    <a:pt x="80" y="363"/>
                    <a:pt x="182" y="363"/>
                  </a:cubicBezTo>
                  <a:cubicBezTo>
                    <a:pt x="282" y="363"/>
                    <a:pt x="363" y="283"/>
                    <a:pt x="363" y="181"/>
                  </a:cubicBezTo>
                  <a:cubicBezTo>
                    <a:pt x="363" y="81"/>
                    <a:pt x="282" y="1"/>
                    <a:pt x="182"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52" name="Google Shape;3679;p47">
              <a:extLst>
                <a:ext uri="{FF2B5EF4-FFF2-40B4-BE49-F238E27FC236}">
                  <a16:creationId xmlns:a16="http://schemas.microsoft.com/office/drawing/2014/main" id="{427FD1B6-6075-6672-171C-F030E1073D1E}"/>
                </a:ext>
              </a:extLst>
            </p:cNvPr>
            <p:cNvSpPr/>
            <p:nvPr/>
          </p:nvSpPr>
          <p:spPr>
            <a:xfrm>
              <a:off x="7563889" y="4504541"/>
              <a:ext cx="35145" cy="35145"/>
            </a:xfrm>
            <a:custGeom>
              <a:avLst/>
              <a:gdLst/>
              <a:ahLst/>
              <a:cxnLst/>
              <a:rect l="l" t="t" r="r" b="b"/>
              <a:pathLst>
                <a:path w="852" h="852" extrusionOk="0">
                  <a:moveTo>
                    <a:pt x="425" y="1"/>
                  </a:moveTo>
                  <a:cubicBezTo>
                    <a:pt x="191" y="1"/>
                    <a:pt x="1" y="191"/>
                    <a:pt x="1" y="427"/>
                  </a:cubicBezTo>
                  <a:cubicBezTo>
                    <a:pt x="1" y="661"/>
                    <a:pt x="191" y="851"/>
                    <a:pt x="425" y="851"/>
                  </a:cubicBezTo>
                  <a:cubicBezTo>
                    <a:pt x="661" y="851"/>
                    <a:pt x="851" y="661"/>
                    <a:pt x="851" y="427"/>
                  </a:cubicBezTo>
                  <a:cubicBezTo>
                    <a:pt x="851" y="191"/>
                    <a:pt x="661" y="1"/>
                    <a:pt x="425"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53" name="Google Shape;3680;p47">
              <a:extLst>
                <a:ext uri="{FF2B5EF4-FFF2-40B4-BE49-F238E27FC236}">
                  <a16:creationId xmlns:a16="http://schemas.microsoft.com/office/drawing/2014/main" id="{9B5CD3CC-AD8C-6F13-D0A8-5A866911B57A}"/>
                </a:ext>
              </a:extLst>
            </p:cNvPr>
            <p:cNvSpPr/>
            <p:nvPr/>
          </p:nvSpPr>
          <p:spPr>
            <a:xfrm>
              <a:off x="7597219" y="4523351"/>
              <a:ext cx="25493" cy="25451"/>
            </a:xfrm>
            <a:custGeom>
              <a:avLst/>
              <a:gdLst/>
              <a:ahLst/>
              <a:cxnLst/>
              <a:rect l="l" t="t" r="r" b="b"/>
              <a:pathLst>
                <a:path w="618" h="617" extrusionOk="0">
                  <a:moveTo>
                    <a:pt x="309" y="0"/>
                  </a:moveTo>
                  <a:cubicBezTo>
                    <a:pt x="138" y="0"/>
                    <a:pt x="1" y="140"/>
                    <a:pt x="1" y="309"/>
                  </a:cubicBezTo>
                  <a:cubicBezTo>
                    <a:pt x="1" y="480"/>
                    <a:pt x="138" y="617"/>
                    <a:pt x="309" y="617"/>
                  </a:cubicBezTo>
                  <a:cubicBezTo>
                    <a:pt x="481" y="617"/>
                    <a:pt x="618" y="480"/>
                    <a:pt x="618" y="309"/>
                  </a:cubicBezTo>
                  <a:cubicBezTo>
                    <a:pt x="618" y="137"/>
                    <a:pt x="478" y="0"/>
                    <a:pt x="309"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54" name="Google Shape;3681;p47">
              <a:extLst>
                <a:ext uri="{FF2B5EF4-FFF2-40B4-BE49-F238E27FC236}">
                  <a16:creationId xmlns:a16="http://schemas.microsoft.com/office/drawing/2014/main" id="{891AB88B-132D-0DAB-D4FE-3BFEA1EC9E9D}"/>
                </a:ext>
              </a:extLst>
            </p:cNvPr>
            <p:cNvSpPr/>
            <p:nvPr/>
          </p:nvSpPr>
          <p:spPr>
            <a:xfrm>
              <a:off x="7578038" y="4542244"/>
              <a:ext cx="20419" cy="20419"/>
            </a:xfrm>
            <a:custGeom>
              <a:avLst/>
              <a:gdLst/>
              <a:ahLst/>
              <a:cxnLst/>
              <a:rect l="l" t="t" r="r" b="b"/>
              <a:pathLst>
                <a:path w="495" h="495" extrusionOk="0">
                  <a:moveTo>
                    <a:pt x="247" y="1"/>
                  </a:moveTo>
                  <a:cubicBezTo>
                    <a:pt x="110" y="1"/>
                    <a:pt x="0" y="111"/>
                    <a:pt x="0" y="248"/>
                  </a:cubicBezTo>
                  <a:cubicBezTo>
                    <a:pt x="0" y="383"/>
                    <a:pt x="110" y="495"/>
                    <a:pt x="247" y="495"/>
                  </a:cubicBezTo>
                  <a:cubicBezTo>
                    <a:pt x="383" y="495"/>
                    <a:pt x="494" y="383"/>
                    <a:pt x="494" y="248"/>
                  </a:cubicBezTo>
                  <a:cubicBezTo>
                    <a:pt x="494" y="111"/>
                    <a:pt x="383" y="1"/>
                    <a:pt x="247"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55" name="Google Shape;3682;p47">
              <a:extLst>
                <a:ext uri="{FF2B5EF4-FFF2-40B4-BE49-F238E27FC236}">
                  <a16:creationId xmlns:a16="http://schemas.microsoft.com/office/drawing/2014/main" id="{0A325680-4D84-29E7-7AE8-DA714DD4827A}"/>
                </a:ext>
              </a:extLst>
            </p:cNvPr>
            <p:cNvSpPr/>
            <p:nvPr/>
          </p:nvSpPr>
          <p:spPr>
            <a:xfrm>
              <a:off x="7288504" y="3316913"/>
              <a:ext cx="175024" cy="553204"/>
            </a:xfrm>
            <a:custGeom>
              <a:avLst/>
              <a:gdLst/>
              <a:ahLst/>
              <a:cxnLst/>
              <a:rect l="l" t="t" r="r" b="b"/>
              <a:pathLst>
                <a:path w="4243" h="13411" extrusionOk="0">
                  <a:moveTo>
                    <a:pt x="4243" y="1"/>
                  </a:moveTo>
                  <a:cubicBezTo>
                    <a:pt x="4242" y="2"/>
                    <a:pt x="695" y="6561"/>
                    <a:pt x="346" y="8395"/>
                  </a:cubicBezTo>
                  <a:cubicBezTo>
                    <a:pt x="1" y="10228"/>
                    <a:pt x="642" y="13411"/>
                    <a:pt x="642" y="13411"/>
                  </a:cubicBezTo>
                  <a:cubicBezTo>
                    <a:pt x="642" y="13411"/>
                    <a:pt x="611" y="10108"/>
                    <a:pt x="963" y="8282"/>
                  </a:cubicBezTo>
                  <a:cubicBezTo>
                    <a:pt x="1315" y="6457"/>
                    <a:pt x="4242" y="2"/>
                    <a:pt x="4243"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56" name="Google Shape;3683;p47">
              <a:extLst>
                <a:ext uri="{FF2B5EF4-FFF2-40B4-BE49-F238E27FC236}">
                  <a16:creationId xmlns:a16="http://schemas.microsoft.com/office/drawing/2014/main" id="{1768072D-6A16-3933-6B46-A8E29512FA60}"/>
                </a:ext>
              </a:extLst>
            </p:cNvPr>
            <p:cNvSpPr/>
            <p:nvPr/>
          </p:nvSpPr>
          <p:spPr>
            <a:xfrm>
              <a:off x="7931303" y="3875314"/>
              <a:ext cx="191276" cy="134722"/>
            </a:xfrm>
            <a:custGeom>
              <a:avLst/>
              <a:gdLst/>
              <a:ahLst/>
              <a:cxnLst/>
              <a:rect l="l" t="t" r="r" b="b"/>
              <a:pathLst>
                <a:path w="4637" h="3266" extrusionOk="0">
                  <a:moveTo>
                    <a:pt x="3850" y="0"/>
                  </a:moveTo>
                  <a:cubicBezTo>
                    <a:pt x="3824" y="0"/>
                    <a:pt x="3798" y="7"/>
                    <a:pt x="3770" y="22"/>
                  </a:cubicBezTo>
                  <a:cubicBezTo>
                    <a:pt x="3557" y="136"/>
                    <a:pt x="1915" y="415"/>
                    <a:pt x="1319" y="779"/>
                  </a:cubicBezTo>
                  <a:cubicBezTo>
                    <a:pt x="723" y="1143"/>
                    <a:pt x="110" y="1595"/>
                    <a:pt x="54" y="2134"/>
                  </a:cubicBezTo>
                  <a:cubicBezTo>
                    <a:pt x="0" y="2674"/>
                    <a:pt x="233" y="3131"/>
                    <a:pt x="696" y="3247"/>
                  </a:cubicBezTo>
                  <a:cubicBezTo>
                    <a:pt x="748" y="3260"/>
                    <a:pt x="802" y="3266"/>
                    <a:pt x="859" y="3266"/>
                  </a:cubicBezTo>
                  <a:cubicBezTo>
                    <a:pt x="1301" y="3266"/>
                    <a:pt x="1887" y="2919"/>
                    <a:pt x="2757" y="2919"/>
                  </a:cubicBezTo>
                  <a:cubicBezTo>
                    <a:pt x="2768" y="2919"/>
                    <a:pt x="2779" y="2920"/>
                    <a:pt x="2789" y="2920"/>
                  </a:cubicBezTo>
                  <a:cubicBezTo>
                    <a:pt x="2816" y="2920"/>
                    <a:pt x="2843" y="2920"/>
                    <a:pt x="2869" y="2920"/>
                  </a:cubicBezTo>
                  <a:cubicBezTo>
                    <a:pt x="3801" y="2920"/>
                    <a:pt x="4032" y="2770"/>
                    <a:pt x="4636" y="2364"/>
                  </a:cubicBezTo>
                  <a:cubicBezTo>
                    <a:pt x="4636" y="2364"/>
                    <a:pt x="4604" y="1205"/>
                    <a:pt x="4367" y="733"/>
                  </a:cubicBezTo>
                  <a:cubicBezTo>
                    <a:pt x="4159" y="321"/>
                    <a:pt x="4024" y="0"/>
                    <a:pt x="3850" y="0"/>
                  </a:cubicBezTo>
                  <a:close/>
                </a:path>
              </a:pathLst>
            </a:custGeom>
            <a:solidFill>
              <a:srgbClr val="D47E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57" name="Google Shape;3684;p47">
              <a:extLst>
                <a:ext uri="{FF2B5EF4-FFF2-40B4-BE49-F238E27FC236}">
                  <a16:creationId xmlns:a16="http://schemas.microsoft.com/office/drawing/2014/main" id="{DBA5B441-C923-6C4A-96E6-84E8E8612347}"/>
                </a:ext>
              </a:extLst>
            </p:cNvPr>
            <p:cNvSpPr/>
            <p:nvPr/>
          </p:nvSpPr>
          <p:spPr>
            <a:xfrm>
              <a:off x="8357580" y="3292864"/>
              <a:ext cx="713254" cy="1211018"/>
            </a:xfrm>
            <a:custGeom>
              <a:avLst/>
              <a:gdLst/>
              <a:ahLst/>
              <a:cxnLst/>
              <a:rect l="l" t="t" r="r" b="b"/>
              <a:pathLst>
                <a:path w="17291" h="29358" extrusionOk="0">
                  <a:moveTo>
                    <a:pt x="6029" y="1"/>
                  </a:moveTo>
                  <a:cubicBezTo>
                    <a:pt x="4780" y="1"/>
                    <a:pt x="2886" y="3775"/>
                    <a:pt x="2297" y="6639"/>
                  </a:cubicBezTo>
                  <a:cubicBezTo>
                    <a:pt x="1708" y="9516"/>
                    <a:pt x="1327" y="12818"/>
                    <a:pt x="899" y="14389"/>
                  </a:cubicBezTo>
                  <a:cubicBezTo>
                    <a:pt x="473" y="15959"/>
                    <a:pt x="1" y="18118"/>
                    <a:pt x="1" y="18118"/>
                  </a:cubicBezTo>
                  <a:cubicBezTo>
                    <a:pt x="1" y="18118"/>
                    <a:pt x="11324" y="29136"/>
                    <a:pt x="11905" y="29331"/>
                  </a:cubicBezTo>
                  <a:cubicBezTo>
                    <a:pt x="11960" y="29349"/>
                    <a:pt x="12025" y="29358"/>
                    <a:pt x="12099" y="29358"/>
                  </a:cubicBezTo>
                  <a:cubicBezTo>
                    <a:pt x="12801" y="29358"/>
                    <a:pt x="14251" y="28572"/>
                    <a:pt x="14787" y="28273"/>
                  </a:cubicBezTo>
                  <a:cubicBezTo>
                    <a:pt x="15380" y="27941"/>
                    <a:pt x="17290" y="24201"/>
                    <a:pt x="17273" y="23298"/>
                  </a:cubicBezTo>
                  <a:cubicBezTo>
                    <a:pt x="17256" y="22395"/>
                    <a:pt x="15697" y="16364"/>
                    <a:pt x="11550" y="8872"/>
                  </a:cubicBezTo>
                  <a:cubicBezTo>
                    <a:pt x="7666" y="1856"/>
                    <a:pt x="6047" y="1"/>
                    <a:pt x="6047" y="1"/>
                  </a:cubicBezTo>
                  <a:cubicBezTo>
                    <a:pt x="6041" y="1"/>
                    <a:pt x="6035" y="1"/>
                    <a:pt x="60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58" name="Google Shape;3685;p47">
              <a:extLst>
                <a:ext uri="{FF2B5EF4-FFF2-40B4-BE49-F238E27FC236}">
                  <a16:creationId xmlns:a16="http://schemas.microsoft.com/office/drawing/2014/main" id="{ECAC0CAB-DDCE-6149-DCCC-A941F83E9D50}"/>
                </a:ext>
              </a:extLst>
            </p:cNvPr>
            <p:cNvSpPr/>
            <p:nvPr/>
          </p:nvSpPr>
          <p:spPr>
            <a:xfrm>
              <a:off x="8357580" y="3534341"/>
              <a:ext cx="462124" cy="849296"/>
            </a:xfrm>
            <a:custGeom>
              <a:avLst/>
              <a:gdLst/>
              <a:ahLst/>
              <a:cxnLst/>
              <a:rect l="l" t="t" r="r" b="b"/>
              <a:pathLst>
                <a:path w="11203" h="20589" extrusionOk="0">
                  <a:moveTo>
                    <a:pt x="2493" y="1"/>
                  </a:moveTo>
                  <a:cubicBezTo>
                    <a:pt x="2417" y="267"/>
                    <a:pt x="2351" y="528"/>
                    <a:pt x="2297" y="785"/>
                  </a:cubicBezTo>
                  <a:cubicBezTo>
                    <a:pt x="1708" y="3662"/>
                    <a:pt x="1327" y="6964"/>
                    <a:pt x="899" y="8535"/>
                  </a:cubicBezTo>
                  <a:cubicBezTo>
                    <a:pt x="473" y="10106"/>
                    <a:pt x="1" y="12266"/>
                    <a:pt x="1" y="12266"/>
                  </a:cubicBezTo>
                  <a:cubicBezTo>
                    <a:pt x="1" y="12266"/>
                    <a:pt x="5137" y="17266"/>
                    <a:pt x="8670" y="20589"/>
                  </a:cubicBezTo>
                  <a:lnTo>
                    <a:pt x="11203" y="13701"/>
                  </a:lnTo>
                  <a:cubicBezTo>
                    <a:pt x="11203" y="13701"/>
                    <a:pt x="6338" y="3803"/>
                    <a:pt x="2493"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59" name="Google Shape;3686;p47">
              <a:extLst>
                <a:ext uri="{FF2B5EF4-FFF2-40B4-BE49-F238E27FC236}">
                  <a16:creationId xmlns:a16="http://schemas.microsoft.com/office/drawing/2014/main" id="{D58F30DB-B312-0851-F27A-A50E250992E9}"/>
                </a:ext>
              </a:extLst>
            </p:cNvPr>
            <p:cNvSpPr/>
            <p:nvPr/>
          </p:nvSpPr>
          <p:spPr>
            <a:xfrm>
              <a:off x="8215680" y="3871808"/>
              <a:ext cx="830486" cy="635869"/>
            </a:xfrm>
            <a:custGeom>
              <a:avLst/>
              <a:gdLst/>
              <a:ahLst/>
              <a:cxnLst/>
              <a:rect l="l" t="t" r="r" b="b"/>
              <a:pathLst>
                <a:path w="20133" h="15415" extrusionOk="0">
                  <a:moveTo>
                    <a:pt x="4556" y="1"/>
                  </a:moveTo>
                  <a:cubicBezTo>
                    <a:pt x="4188" y="1"/>
                    <a:pt x="2045" y="2262"/>
                    <a:pt x="1066" y="4798"/>
                  </a:cubicBezTo>
                  <a:cubicBezTo>
                    <a:pt x="87" y="7333"/>
                    <a:pt x="1" y="8295"/>
                    <a:pt x="97" y="8577"/>
                  </a:cubicBezTo>
                  <a:cubicBezTo>
                    <a:pt x="191" y="8860"/>
                    <a:pt x="11272" y="14259"/>
                    <a:pt x="12569" y="14647"/>
                  </a:cubicBezTo>
                  <a:cubicBezTo>
                    <a:pt x="13848" y="15030"/>
                    <a:pt x="14602" y="15414"/>
                    <a:pt x="15444" y="15414"/>
                  </a:cubicBezTo>
                  <a:cubicBezTo>
                    <a:pt x="15455" y="15414"/>
                    <a:pt x="15466" y="15414"/>
                    <a:pt x="15476" y="15414"/>
                  </a:cubicBezTo>
                  <a:cubicBezTo>
                    <a:pt x="16331" y="15403"/>
                    <a:pt x="18043" y="14857"/>
                    <a:pt x="18377" y="14294"/>
                  </a:cubicBezTo>
                  <a:cubicBezTo>
                    <a:pt x="18713" y="13731"/>
                    <a:pt x="20132" y="11491"/>
                    <a:pt x="19263" y="9080"/>
                  </a:cubicBezTo>
                  <a:cubicBezTo>
                    <a:pt x="18393" y="6670"/>
                    <a:pt x="16646" y="5990"/>
                    <a:pt x="16646" y="5990"/>
                  </a:cubicBezTo>
                  <a:cubicBezTo>
                    <a:pt x="15194" y="5476"/>
                    <a:pt x="4925" y="2"/>
                    <a:pt x="4556" y="1"/>
                  </a:cubicBezTo>
                  <a:cubicBezTo>
                    <a:pt x="4556" y="1"/>
                    <a:pt x="4556" y="1"/>
                    <a:pt x="45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60" name="Google Shape;3687;p47">
              <a:extLst>
                <a:ext uri="{FF2B5EF4-FFF2-40B4-BE49-F238E27FC236}">
                  <a16:creationId xmlns:a16="http://schemas.microsoft.com/office/drawing/2014/main" id="{BA87C79F-D3FF-641F-7275-997FA74FAF51}"/>
                </a:ext>
              </a:extLst>
            </p:cNvPr>
            <p:cNvSpPr/>
            <p:nvPr/>
          </p:nvSpPr>
          <p:spPr>
            <a:xfrm>
              <a:off x="7812750" y="3672405"/>
              <a:ext cx="911996" cy="699600"/>
            </a:xfrm>
            <a:custGeom>
              <a:avLst/>
              <a:gdLst/>
              <a:ahLst/>
              <a:cxnLst/>
              <a:rect l="l" t="t" r="r" b="b"/>
              <a:pathLst>
                <a:path w="22109" h="16960" extrusionOk="0">
                  <a:moveTo>
                    <a:pt x="2304" y="0"/>
                  </a:moveTo>
                  <a:lnTo>
                    <a:pt x="1152" y="2157"/>
                  </a:lnTo>
                  <a:lnTo>
                    <a:pt x="0" y="4313"/>
                  </a:lnTo>
                  <a:lnTo>
                    <a:pt x="6951" y="8026"/>
                  </a:lnTo>
                  <a:cubicBezTo>
                    <a:pt x="7742" y="8448"/>
                    <a:pt x="8386" y="9096"/>
                    <a:pt x="8808" y="9886"/>
                  </a:cubicBezTo>
                  <a:lnTo>
                    <a:pt x="11679" y="15289"/>
                  </a:lnTo>
                  <a:cubicBezTo>
                    <a:pt x="12083" y="16051"/>
                    <a:pt x="12830" y="16572"/>
                    <a:pt x="13684" y="16686"/>
                  </a:cubicBezTo>
                  <a:lnTo>
                    <a:pt x="15574" y="16941"/>
                  </a:lnTo>
                  <a:cubicBezTo>
                    <a:pt x="15664" y="16953"/>
                    <a:pt x="15753" y="16959"/>
                    <a:pt x="15841" y="16959"/>
                  </a:cubicBezTo>
                  <a:cubicBezTo>
                    <a:pt x="16563" y="16959"/>
                    <a:pt x="17237" y="16563"/>
                    <a:pt x="17584" y="15913"/>
                  </a:cubicBezTo>
                  <a:lnTo>
                    <a:pt x="19652" y="12040"/>
                  </a:lnTo>
                  <a:lnTo>
                    <a:pt x="21720" y="8167"/>
                  </a:lnTo>
                  <a:cubicBezTo>
                    <a:pt x="22108" y="7439"/>
                    <a:pt x="22004" y="6546"/>
                    <a:pt x="21458" y="5928"/>
                  </a:cubicBezTo>
                  <a:lnTo>
                    <a:pt x="20195" y="4498"/>
                  </a:lnTo>
                  <a:cubicBezTo>
                    <a:pt x="19685" y="3920"/>
                    <a:pt x="18955" y="3593"/>
                    <a:pt x="18193" y="3593"/>
                  </a:cubicBezTo>
                  <a:cubicBezTo>
                    <a:pt x="18102" y="3593"/>
                    <a:pt x="18010" y="3598"/>
                    <a:pt x="17918" y="3608"/>
                  </a:cubicBezTo>
                  <a:lnTo>
                    <a:pt x="11832" y="4224"/>
                  </a:lnTo>
                  <a:cubicBezTo>
                    <a:pt x="11680" y="4239"/>
                    <a:pt x="11528" y="4247"/>
                    <a:pt x="11376" y="4247"/>
                  </a:cubicBezTo>
                  <a:cubicBezTo>
                    <a:pt x="10639" y="4247"/>
                    <a:pt x="9909" y="4066"/>
                    <a:pt x="9254" y="3715"/>
                  </a:cubicBezTo>
                  <a:lnTo>
                    <a:pt x="230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61" name="Google Shape;3688;p47">
              <a:extLst>
                <a:ext uri="{FF2B5EF4-FFF2-40B4-BE49-F238E27FC236}">
                  <a16:creationId xmlns:a16="http://schemas.microsoft.com/office/drawing/2014/main" id="{FB9D1453-D9CF-BCCC-6531-3A4D946F585D}"/>
                </a:ext>
              </a:extLst>
            </p:cNvPr>
            <p:cNvSpPr/>
            <p:nvPr/>
          </p:nvSpPr>
          <p:spPr>
            <a:xfrm>
              <a:off x="7852763" y="3707756"/>
              <a:ext cx="842861" cy="633188"/>
            </a:xfrm>
            <a:custGeom>
              <a:avLst/>
              <a:gdLst/>
              <a:ahLst/>
              <a:cxnLst/>
              <a:rect l="l" t="t" r="r" b="b"/>
              <a:pathLst>
                <a:path w="20433" h="15350" extrusionOk="0">
                  <a:moveTo>
                    <a:pt x="1794" y="1"/>
                  </a:moveTo>
                  <a:lnTo>
                    <a:pt x="897" y="1681"/>
                  </a:lnTo>
                  <a:lnTo>
                    <a:pt x="1" y="3360"/>
                  </a:lnTo>
                  <a:lnTo>
                    <a:pt x="6973" y="7087"/>
                  </a:lnTo>
                  <a:cubicBezTo>
                    <a:pt x="7683" y="7464"/>
                    <a:pt x="8277" y="8019"/>
                    <a:pt x="8680" y="8676"/>
                  </a:cubicBezTo>
                  <a:lnTo>
                    <a:pt x="11079" y="13852"/>
                  </a:lnTo>
                  <a:cubicBezTo>
                    <a:pt x="11443" y="14534"/>
                    <a:pt x="12113" y="15002"/>
                    <a:pt x="12878" y="15104"/>
                  </a:cubicBezTo>
                  <a:lnTo>
                    <a:pt x="14573" y="15334"/>
                  </a:lnTo>
                  <a:cubicBezTo>
                    <a:pt x="14653" y="15344"/>
                    <a:pt x="14732" y="15350"/>
                    <a:pt x="14811" y="15350"/>
                  </a:cubicBezTo>
                  <a:cubicBezTo>
                    <a:pt x="15458" y="15350"/>
                    <a:pt x="16062" y="14995"/>
                    <a:pt x="16374" y="14412"/>
                  </a:cubicBezTo>
                  <a:lnTo>
                    <a:pt x="18229" y="10940"/>
                  </a:lnTo>
                  <a:lnTo>
                    <a:pt x="20084" y="7468"/>
                  </a:lnTo>
                  <a:cubicBezTo>
                    <a:pt x="20433" y="6815"/>
                    <a:pt x="20338" y="6015"/>
                    <a:pt x="19847" y="5459"/>
                  </a:cubicBezTo>
                  <a:lnTo>
                    <a:pt x="18716" y="4177"/>
                  </a:lnTo>
                  <a:cubicBezTo>
                    <a:pt x="18257" y="3658"/>
                    <a:pt x="17599" y="3366"/>
                    <a:pt x="16915" y="3366"/>
                  </a:cubicBezTo>
                  <a:cubicBezTo>
                    <a:pt x="16834" y="3366"/>
                    <a:pt x="16754" y="3370"/>
                    <a:pt x="16673" y="3378"/>
                  </a:cubicBezTo>
                  <a:lnTo>
                    <a:pt x="11036" y="4262"/>
                  </a:lnTo>
                  <a:cubicBezTo>
                    <a:pt x="10985" y="4263"/>
                    <a:pt x="10934" y="4264"/>
                    <a:pt x="10883" y="4264"/>
                  </a:cubicBezTo>
                  <a:cubicBezTo>
                    <a:pt x="10162" y="4264"/>
                    <a:pt x="9429" y="4080"/>
                    <a:pt x="8768" y="3725"/>
                  </a:cubicBezTo>
                  <a:lnTo>
                    <a:pt x="1794" y="1"/>
                  </a:lnTo>
                  <a:close/>
                </a:path>
              </a:pathLst>
            </a:custGeom>
            <a:solidFill>
              <a:srgbClr val="BFE1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62" name="Google Shape;3689;p47">
              <a:extLst>
                <a:ext uri="{FF2B5EF4-FFF2-40B4-BE49-F238E27FC236}">
                  <a16:creationId xmlns:a16="http://schemas.microsoft.com/office/drawing/2014/main" id="{273414FA-956F-A6A0-34DC-4123C17789B9}"/>
                </a:ext>
              </a:extLst>
            </p:cNvPr>
            <p:cNvSpPr/>
            <p:nvPr/>
          </p:nvSpPr>
          <p:spPr>
            <a:xfrm>
              <a:off x="7886175" y="3707756"/>
              <a:ext cx="809449" cy="370961"/>
            </a:xfrm>
            <a:custGeom>
              <a:avLst/>
              <a:gdLst/>
              <a:ahLst/>
              <a:cxnLst/>
              <a:rect l="l" t="t" r="r" b="b"/>
              <a:pathLst>
                <a:path w="19623" h="8993" extrusionOk="0">
                  <a:moveTo>
                    <a:pt x="986" y="1"/>
                  </a:moveTo>
                  <a:lnTo>
                    <a:pt x="88" y="1681"/>
                  </a:lnTo>
                  <a:lnTo>
                    <a:pt x="1" y="1843"/>
                  </a:lnTo>
                  <a:cubicBezTo>
                    <a:pt x="2151" y="2832"/>
                    <a:pt x="9139" y="6020"/>
                    <a:pt x="9935" y="6020"/>
                  </a:cubicBezTo>
                  <a:cubicBezTo>
                    <a:pt x="9940" y="6020"/>
                    <a:pt x="9944" y="6020"/>
                    <a:pt x="9949" y="6019"/>
                  </a:cubicBezTo>
                  <a:cubicBezTo>
                    <a:pt x="10795" y="5976"/>
                    <a:pt x="13166" y="5246"/>
                    <a:pt x="13867" y="5246"/>
                  </a:cubicBezTo>
                  <a:cubicBezTo>
                    <a:pt x="13875" y="5246"/>
                    <a:pt x="13883" y="5246"/>
                    <a:pt x="13890" y="5246"/>
                  </a:cubicBezTo>
                  <a:cubicBezTo>
                    <a:pt x="14561" y="5262"/>
                    <a:pt x="14548" y="5794"/>
                    <a:pt x="14984" y="7240"/>
                  </a:cubicBezTo>
                  <a:cubicBezTo>
                    <a:pt x="14984" y="7240"/>
                    <a:pt x="17083" y="8470"/>
                    <a:pt x="18462" y="8992"/>
                  </a:cubicBezTo>
                  <a:lnTo>
                    <a:pt x="19274" y="7470"/>
                  </a:lnTo>
                  <a:cubicBezTo>
                    <a:pt x="19623" y="6817"/>
                    <a:pt x="19528" y="6017"/>
                    <a:pt x="19037" y="5461"/>
                  </a:cubicBezTo>
                  <a:lnTo>
                    <a:pt x="17906" y="4178"/>
                  </a:lnTo>
                  <a:cubicBezTo>
                    <a:pt x="17447" y="3659"/>
                    <a:pt x="16791" y="3368"/>
                    <a:pt x="16105" y="3368"/>
                  </a:cubicBezTo>
                  <a:cubicBezTo>
                    <a:pt x="16025" y="3368"/>
                    <a:pt x="15944" y="3372"/>
                    <a:pt x="15863" y="3380"/>
                  </a:cubicBezTo>
                  <a:lnTo>
                    <a:pt x="10226" y="4263"/>
                  </a:lnTo>
                  <a:cubicBezTo>
                    <a:pt x="10172" y="4265"/>
                    <a:pt x="10117" y="4266"/>
                    <a:pt x="10062" y="4266"/>
                  </a:cubicBezTo>
                  <a:cubicBezTo>
                    <a:pt x="9344" y="4266"/>
                    <a:pt x="8616" y="4079"/>
                    <a:pt x="7958" y="3727"/>
                  </a:cubicBezTo>
                  <a:lnTo>
                    <a:pt x="986" y="1"/>
                  </a:ln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63" name="Google Shape;3690;p47">
              <a:extLst>
                <a:ext uri="{FF2B5EF4-FFF2-40B4-BE49-F238E27FC236}">
                  <a16:creationId xmlns:a16="http://schemas.microsoft.com/office/drawing/2014/main" id="{AA53728C-9C78-9EF0-7D2E-28F97336CC2D}"/>
                </a:ext>
              </a:extLst>
            </p:cNvPr>
            <p:cNvSpPr/>
            <p:nvPr/>
          </p:nvSpPr>
          <p:spPr>
            <a:xfrm>
              <a:off x="8108966" y="3983265"/>
              <a:ext cx="580841" cy="357679"/>
            </a:xfrm>
            <a:custGeom>
              <a:avLst/>
              <a:gdLst/>
              <a:ahLst/>
              <a:cxnLst/>
              <a:rect l="l" t="t" r="r" b="b"/>
              <a:pathLst>
                <a:path w="14081" h="8671" extrusionOk="0">
                  <a:moveTo>
                    <a:pt x="0" y="1"/>
                  </a:moveTo>
                  <a:lnTo>
                    <a:pt x="0" y="2"/>
                  </a:lnTo>
                  <a:lnTo>
                    <a:pt x="3" y="2"/>
                  </a:lnTo>
                  <a:lnTo>
                    <a:pt x="0" y="1"/>
                  </a:lnTo>
                  <a:close/>
                  <a:moveTo>
                    <a:pt x="3" y="2"/>
                  </a:moveTo>
                  <a:lnTo>
                    <a:pt x="762" y="408"/>
                  </a:lnTo>
                  <a:cubicBezTo>
                    <a:pt x="1472" y="785"/>
                    <a:pt x="2066" y="1340"/>
                    <a:pt x="2469" y="1997"/>
                  </a:cubicBezTo>
                  <a:lnTo>
                    <a:pt x="4868" y="7173"/>
                  </a:lnTo>
                  <a:cubicBezTo>
                    <a:pt x="5232" y="7855"/>
                    <a:pt x="5902" y="8323"/>
                    <a:pt x="6667" y="8425"/>
                  </a:cubicBezTo>
                  <a:lnTo>
                    <a:pt x="8362" y="8655"/>
                  </a:lnTo>
                  <a:cubicBezTo>
                    <a:pt x="8442" y="8665"/>
                    <a:pt x="8521" y="8671"/>
                    <a:pt x="8600" y="8671"/>
                  </a:cubicBezTo>
                  <a:cubicBezTo>
                    <a:pt x="9248" y="8671"/>
                    <a:pt x="9853" y="8316"/>
                    <a:pt x="10163" y="7733"/>
                  </a:cubicBezTo>
                  <a:lnTo>
                    <a:pt x="12018" y="4263"/>
                  </a:lnTo>
                  <a:lnTo>
                    <a:pt x="13873" y="791"/>
                  </a:lnTo>
                  <a:cubicBezTo>
                    <a:pt x="14006" y="542"/>
                    <a:pt x="14073" y="272"/>
                    <a:pt x="14081" y="2"/>
                  </a:cubicBezTo>
                  <a:close/>
                </a:path>
              </a:pathLst>
            </a:custGeom>
            <a:solidFill>
              <a:srgbClr val="6528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64" name="Google Shape;3691;p47">
              <a:extLst>
                <a:ext uri="{FF2B5EF4-FFF2-40B4-BE49-F238E27FC236}">
                  <a16:creationId xmlns:a16="http://schemas.microsoft.com/office/drawing/2014/main" id="{E6D52F95-220B-23D4-AA52-4BD64C1038F5}"/>
                </a:ext>
              </a:extLst>
            </p:cNvPr>
            <p:cNvSpPr/>
            <p:nvPr/>
          </p:nvSpPr>
          <p:spPr>
            <a:xfrm>
              <a:off x="7782143" y="3648769"/>
              <a:ext cx="172631" cy="232609"/>
            </a:xfrm>
            <a:custGeom>
              <a:avLst/>
              <a:gdLst/>
              <a:ahLst/>
              <a:cxnLst/>
              <a:rect l="l" t="t" r="r" b="b"/>
              <a:pathLst>
                <a:path w="4185" h="5639" extrusionOk="0">
                  <a:moveTo>
                    <a:pt x="2808" y="1"/>
                  </a:moveTo>
                  <a:cubicBezTo>
                    <a:pt x="2641" y="1"/>
                    <a:pt x="2480" y="90"/>
                    <a:pt x="2396" y="247"/>
                  </a:cubicBezTo>
                  <a:lnTo>
                    <a:pt x="122" y="4501"/>
                  </a:lnTo>
                  <a:cubicBezTo>
                    <a:pt x="0" y="4729"/>
                    <a:pt x="86" y="5012"/>
                    <a:pt x="315" y="5133"/>
                  </a:cubicBezTo>
                  <a:lnTo>
                    <a:pt x="1158" y="5584"/>
                  </a:lnTo>
                  <a:cubicBezTo>
                    <a:pt x="1229" y="5621"/>
                    <a:pt x="1304" y="5639"/>
                    <a:pt x="1378" y="5639"/>
                  </a:cubicBezTo>
                  <a:cubicBezTo>
                    <a:pt x="1545" y="5639"/>
                    <a:pt x="1707" y="5550"/>
                    <a:pt x="1791" y="5392"/>
                  </a:cubicBezTo>
                  <a:lnTo>
                    <a:pt x="4063" y="1139"/>
                  </a:lnTo>
                  <a:cubicBezTo>
                    <a:pt x="4185" y="910"/>
                    <a:pt x="4099" y="628"/>
                    <a:pt x="3872" y="507"/>
                  </a:cubicBezTo>
                  <a:lnTo>
                    <a:pt x="3026" y="55"/>
                  </a:lnTo>
                  <a:cubicBezTo>
                    <a:pt x="2957" y="18"/>
                    <a:pt x="2882" y="1"/>
                    <a:pt x="280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65" name="Google Shape;3692;p47">
              <a:extLst>
                <a:ext uri="{FF2B5EF4-FFF2-40B4-BE49-F238E27FC236}">
                  <a16:creationId xmlns:a16="http://schemas.microsoft.com/office/drawing/2014/main" id="{8CAAF581-05F4-AE47-8DFB-046B53B62823}"/>
                </a:ext>
              </a:extLst>
            </p:cNvPr>
            <p:cNvSpPr/>
            <p:nvPr/>
          </p:nvSpPr>
          <p:spPr>
            <a:xfrm>
              <a:off x="8238739" y="3695381"/>
              <a:ext cx="142230" cy="230505"/>
            </a:xfrm>
            <a:custGeom>
              <a:avLst/>
              <a:gdLst/>
              <a:ahLst/>
              <a:cxnLst/>
              <a:rect l="l" t="t" r="r" b="b"/>
              <a:pathLst>
                <a:path w="3448" h="5588" extrusionOk="0">
                  <a:moveTo>
                    <a:pt x="2013" y="0"/>
                  </a:moveTo>
                  <a:cubicBezTo>
                    <a:pt x="1282" y="0"/>
                    <a:pt x="873" y="774"/>
                    <a:pt x="744" y="1098"/>
                  </a:cubicBezTo>
                  <a:cubicBezTo>
                    <a:pt x="597" y="1463"/>
                    <a:pt x="174" y="2687"/>
                    <a:pt x="95" y="3110"/>
                  </a:cubicBezTo>
                  <a:cubicBezTo>
                    <a:pt x="15" y="3533"/>
                    <a:pt x="1" y="4588"/>
                    <a:pt x="40" y="5036"/>
                  </a:cubicBezTo>
                  <a:cubicBezTo>
                    <a:pt x="78" y="5484"/>
                    <a:pt x="479" y="5556"/>
                    <a:pt x="823" y="5584"/>
                  </a:cubicBezTo>
                  <a:cubicBezTo>
                    <a:pt x="845" y="5586"/>
                    <a:pt x="867" y="5587"/>
                    <a:pt x="889" y="5587"/>
                  </a:cubicBezTo>
                  <a:cubicBezTo>
                    <a:pt x="1202" y="5587"/>
                    <a:pt x="1469" y="5402"/>
                    <a:pt x="1623" y="5146"/>
                  </a:cubicBezTo>
                  <a:cubicBezTo>
                    <a:pt x="1791" y="4872"/>
                    <a:pt x="2304" y="3551"/>
                    <a:pt x="2304" y="3551"/>
                  </a:cubicBezTo>
                  <a:cubicBezTo>
                    <a:pt x="2304" y="3551"/>
                    <a:pt x="2512" y="2437"/>
                    <a:pt x="2814" y="2022"/>
                  </a:cubicBezTo>
                  <a:cubicBezTo>
                    <a:pt x="3116" y="1607"/>
                    <a:pt x="3447" y="541"/>
                    <a:pt x="2306" y="40"/>
                  </a:cubicBezTo>
                  <a:cubicBezTo>
                    <a:pt x="2203" y="13"/>
                    <a:pt x="2105" y="0"/>
                    <a:pt x="2013" y="0"/>
                  </a:cubicBezTo>
                  <a:close/>
                </a:path>
              </a:pathLst>
            </a:custGeom>
            <a:solidFill>
              <a:srgbClr val="D47E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66" name="Google Shape;3693;p47">
              <a:extLst>
                <a:ext uri="{FF2B5EF4-FFF2-40B4-BE49-F238E27FC236}">
                  <a16:creationId xmlns:a16="http://schemas.microsoft.com/office/drawing/2014/main" id="{41E4F2AE-A564-7743-915A-2FD90157FDE7}"/>
                </a:ext>
              </a:extLst>
            </p:cNvPr>
            <p:cNvSpPr/>
            <p:nvPr/>
          </p:nvSpPr>
          <p:spPr>
            <a:xfrm>
              <a:off x="8158095" y="3674220"/>
              <a:ext cx="131794" cy="269610"/>
            </a:xfrm>
            <a:custGeom>
              <a:avLst/>
              <a:gdLst/>
              <a:ahLst/>
              <a:cxnLst/>
              <a:rect l="l" t="t" r="r" b="b"/>
              <a:pathLst>
                <a:path w="3195" h="6536" extrusionOk="0">
                  <a:moveTo>
                    <a:pt x="1703" y="0"/>
                  </a:moveTo>
                  <a:cubicBezTo>
                    <a:pt x="1581" y="0"/>
                    <a:pt x="1479" y="14"/>
                    <a:pt x="1410" y="35"/>
                  </a:cubicBezTo>
                  <a:cubicBezTo>
                    <a:pt x="1065" y="141"/>
                    <a:pt x="754" y="405"/>
                    <a:pt x="658" y="629"/>
                  </a:cubicBezTo>
                  <a:cubicBezTo>
                    <a:pt x="565" y="853"/>
                    <a:pt x="145" y="2398"/>
                    <a:pt x="72" y="3040"/>
                  </a:cubicBezTo>
                  <a:cubicBezTo>
                    <a:pt x="0" y="3681"/>
                    <a:pt x="258" y="5268"/>
                    <a:pt x="236" y="5879"/>
                  </a:cubicBezTo>
                  <a:cubicBezTo>
                    <a:pt x="220" y="6401"/>
                    <a:pt x="494" y="6535"/>
                    <a:pt x="925" y="6535"/>
                  </a:cubicBezTo>
                  <a:cubicBezTo>
                    <a:pt x="998" y="6535"/>
                    <a:pt x="1077" y="6531"/>
                    <a:pt x="1158" y="6525"/>
                  </a:cubicBezTo>
                  <a:cubicBezTo>
                    <a:pt x="1721" y="6477"/>
                    <a:pt x="2094" y="5999"/>
                    <a:pt x="2067" y="5736"/>
                  </a:cubicBezTo>
                  <a:cubicBezTo>
                    <a:pt x="2042" y="5474"/>
                    <a:pt x="2016" y="3806"/>
                    <a:pt x="2413" y="2860"/>
                  </a:cubicBezTo>
                  <a:cubicBezTo>
                    <a:pt x="2809" y="1913"/>
                    <a:pt x="3194" y="959"/>
                    <a:pt x="3194" y="959"/>
                  </a:cubicBezTo>
                  <a:cubicBezTo>
                    <a:pt x="2973" y="210"/>
                    <a:pt x="2186" y="0"/>
                    <a:pt x="1703" y="0"/>
                  </a:cubicBezTo>
                  <a:close/>
                </a:path>
              </a:pathLst>
            </a:custGeom>
            <a:solidFill>
              <a:srgbClr val="D47E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67" name="Google Shape;3694;p47">
              <a:extLst>
                <a:ext uri="{FF2B5EF4-FFF2-40B4-BE49-F238E27FC236}">
                  <a16:creationId xmlns:a16="http://schemas.microsoft.com/office/drawing/2014/main" id="{BF50E897-D595-B18A-B64E-C58DE0820806}"/>
                </a:ext>
              </a:extLst>
            </p:cNvPr>
            <p:cNvSpPr/>
            <p:nvPr/>
          </p:nvSpPr>
          <p:spPr>
            <a:xfrm>
              <a:off x="7995488" y="3644273"/>
              <a:ext cx="119213" cy="294525"/>
            </a:xfrm>
            <a:custGeom>
              <a:avLst/>
              <a:gdLst/>
              <a:ahLst/>
              <a:cxnLst/>
              <a:rect l="l" t="t" r="r" b="b"/>
              <a:pathLst>
                <a:path w="2890" h="7140" extrusionOk="0">
                  <a:moveTo>
                    <a:pt x="1951" y="1"/>
                  </a:moveTo>
                  <a:cubicBezTo>
                    <a:pt x="1854" y="1"/>
                    <a:pt x="1758" y="27"/>
                    <a:pt x="1650" y="84"/>
                  </a:cubicBezTo>
                  <a:cubicBezTo>
                    <a:pt x="1269" y="283"/>
                    <a:pt x="264" y="1876"/>
                    <a:pt x="133" y="2491"/>
                  </a:cubicBezTo>
                  <a:cubicBezTo>
                    <a:pt x="0" y="3106"/>
                    <a:pt x="373" y="5243"/>
                    <a:pt x="448" y="5856"/>
                  </a:cubicBezTo>
                  <a:cubicBezTo>
                    <a:pt x="522" y="6468"/>
                    <a:pt x="518" y="7004"/>
                    <a:pt x="1235" y="7114"/>
                  </a:cubicBezTo>
                  <a:cubicBezTo>
                    <a:pt x="1346" y="7131"/>
                    <a:pt x="1448" y="7139"/>
                    <a:pt x="1541" y="7139"/>
                  </a:cubicBezTo>
                  <a:cubicBezTo>
                    <a:pt x="2043" y="7139"/>
                    <a:pt x="2266" y="6903"/>
                    <a:pt x="2279" y="6644"/>
                  </a:cubicBezTo>
                  <a:cubicBezTo>
                    <a:pt x="2297" y="6337"/>
                    <a:pt x="2042" y="4325"/>
                    <a:pt x="2177" y="3428"/>
                  </a:cubicBezTo>
                  <a:cubicBezTo>
                    <a:pt x="2313" y="2529"/>
                    <a:pt x="2890" y="417"/>
                    <a:pt x="2890" y="417"/>
                  </a:cubicBezTo>
                  <a:cubicBezTo>
                    <a:pt x="2437" y="165"/>
                    <a:pt x="2192" y="1"/>
                    <a:pt x="1951" y="1"/>
                  </a:cubicBezTo>
                  <a:close/>
                </a:path>
              </a:pathLst>
            </a:custGeom>
            <a:solidFill>
              <a:srgbClr val="D47E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68" name="Google Shape;3695;p47">
              <a:extLst>
                <a:ext uri="{FF2B5EF4-FFF2-40B4-BE49-F238E27FC236}">
                  <a16:creationId xmlns:a16="http://schemas.microsoft.com/office/drawing/2014/main" id="{35797642-C1FB-D1AF-BA50-E6709AA24E38}"/>
                </a:ext>
              </a:extLst>
            </p:cNvPr>
            <p:cNvSpPr/>
            <p:nvPr/>
          </p:nvSpPr>
          <p:spPr>
            <a:xfrm>
              <a:off x="8070398" y="3657019"/>
              <a:ext cx="133939" cy="303270"/>
            </a:xfrm>
            <a:custGeom>
              <a:avLst/>
              <a:gdLst/>
              <a:ahLst/>
              <a:cxnLst/>
              <a:rect l="l" t="t" r="r" b="b"/>
              <a:pathLst>
                <a:path w="3247" h="7352" extrusionOk="0">
                  <a:moveTo>
                    <a:pt x="1651" y="22"/>
                  </a:moveTo>
                  <a:cubicBezTo>
                    <a:pt x="1173" y="22"/>
                    <a:pt x="872" y="118"/>
                    <a:pt x="766" y="356"/>
                  </a:cubicBezTo>
                  <a:cubicBezTo>
                    <a:pt x="653" y="612"/>
                    <a:pt x="99" y="2643"/>
                    <a:pt x="49" y="3224"/>
                  </a:cubicBezTo>
                  <a:cubicBezTo>
                    <a:pt x="0" y="3804"/>
                    <a:pt x="326" y="6111"/>
                    <a:pt x="363" y="6622"/>
                  </a:cubicBezTo>
                  <a:cubicBezTo>
                    <a:pt x="399" y="7134"/>
                    <a:pt x="797" y="7340"/>
                    <a:pt x="1373" y="7351"/>
                  </a:cubicBezTo>
                  <a:cubicBezTo>
                    <a:pt x="1378" y="7351"/>
                    <a:pt x="1383" y="7351"/>
                    <a:pt x="1389" y="7351"/>
                  </a:cubicBezTo>
                  <a:cubicBezTo>
                    <a:pt x="1958" y="7351"/>
                    <a:pt x="2403" y="6824"/>
                    <a:pt x="2461" y="6564"/>
                  </a:cubicBezTo>
                  <a:cubicBezTo>
                    <a:pt x="2520" y="6303"/>
                    <a:pt x="2338" y="4277"/>
                    <a:pt x="2311" y="3673"/>
                  </a:cubicBezTo>
                  <a:cubicBezTo>
                    <a:pt x="2286" y="3066"/>
                    <a:pt x="3246" y="706"/>
                    <a:pt x="3246" y="706"/>
                  </a:cubicBezTo>
                  <a:cubicBezTo>
                    <a:pt x="2669" y="1"/>
                    <a:pt x="2293" y="39"/>
                    <a:pt x="1754" y="23"/>
                  </a:cubicBezTo>
                  <a:cubicBezTo>
                    <a:pt x="1719" y="22"/>
                    <a:pt x="1684" y="22"/>
                    <a:pt x="1651" y="22"/>
                  </a:cubicBezTo>
                  <a:close/>
                </a:path>
              </a:pathLst>
            </a:custGeom>
            <a:solidFill>
              <a:srgbClr val="D47E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69" name="Google Shape;3696;p47">
              <a:extLst>
                <a:ext uri="{FF2B5EF4-FFF2-40B4-BE49-F238E27FC236}">
                  <a16:creationId xmlns:a16="http://schemas.microsoft.com/office/drawing/2014/main" id="{CDBEC15D-3FD2-F680-2270-9B0AEF3F1796}"/>
                </a:ext>
              </a:extLst>
            </p:cNvPr>
            <p:cNvSpPr/>
            <p:nvPr/>
          </p:nvSpPr>
          <p:spPr>
            <a:xfrm>
              <a:off x="8072419" y="3673106"/>
              <a:ext cx="30360" cy="248531"/>
            </a:xfrm>
            <a:custGeom>
              <a:avLst/>
              <a:gdLst/>
              <a:ahLst/>
              <a:cxnLst/>
              <a:rect l="l" t="t" r="r" b="b"/>
              <a:pathLst>
                <a:path w="736" h="6025" extrusionOk="0">
                  <a:moveTo>
                    <a:pt x="731" y="0"/>
                  </a:moveTo>
                  <a:cubicBezTo>
                    <a:pt x="730" y="6"/>
                    <a:pt x="553" y="440"/>
                    <a:pt x="377" y="1009"/>
                  </a:cubicBezTo>
                  <a:cubicBezTo>
                    <a:pt x="276" y="1342"/>
                    <a:pt x="189" y="1656"/>
                    <a:pt x="130" y="1940"/>
                  </a:cubicBezTo>
                  <a:cubicBezTo>
                    <a:pt x="54" y="2294"/>
                    <a:pt x="13" y="2604"/>
                    <a:pt x="9" y="2863"/>
                  </a:cubicBezTo>
                  <a:cubicBezTo>
                    <a:pt x="0" y="3471"/>
                    <a:pt x="64" y="4235"/>
                    <a:pt x="118" y="4770"/>
                  </a:cubicBezTo>
                  <a:cubicBezTo>
                    <a:pt x="181" y="5395"/>
                    <a:pt x="256" y="5899"/>
                    <a:pt x="284" y="6024"/>
                  </a:cubicBezTo>
                  <a:cubicBezTo>
                    <a:pt x="257" y="5897"/>
                    <a:pt x="184" y="5392"/>
                    <a:pt x="118" y="4769"/>
                  </a:cubicBezTo>
                  <a:cubicBezTo>
                    <a:pt x="64" y="4234"/>
                    <a:pt x="0" y="3469"/>
                    <a:pt x="10" y="2860"/>
                  </a:cubicBezTo>
                  <a:cubicBezTo>
                    <a:pt x="16" y="2603"/>
                    <a:pt x="57" y="2293"/>
                    <a:pt x="132" y="1938"/>
                  </a:cubicBezTo>
                  <a:cubicBezTo>
                    <a:pt x="192" y="1656"/>
                    <a:pt x="276" y="1342"/>
                    <a:pt x="379" y="1009"/>
                  </a:cubicBezTo>
                  <a:cubicBezTo>
                    <a:pt x="555" y="443"/>
                    <a:pt x="731" y="6"/>
                    <a:pt x="734" y="1"/>
                  </a:cubicBezTo>
                  <a:cubicBezTo>
                    <a:pt x="735" y="1"/>
                    <a:pt x="734" y="0"/>
                    <a:pt x="734"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70" name="Google Shape;3697;p47">
              <a:extLst>
                <a:ext uri="{FF2B5EF4-FFF2-40B4-BE49-F238E27FC236}">
                  <a16:creationId xmlns:a16="http://schemas.microsoft.com/office/drawing/2014/main" id="{0363BE8C-488B-3720-53E2-1B79BDA6EEAC}"/>
                </a:ext>
              </a:extLst>
            </p:cNvPr>
            <p:cNvSpPr/>
            <p:nvPr/>
          </p:nvSpPr>
          <p:spPr>
            <a:xfrm>
              <a:off x="8160776" y="3683914"/>
              <a:ext cx="38940" cy="236197"/>
            </a:xfrm>
            <a:custGeom>
              <a:avLst/>
              <a:gdLst/>
              <a:ahLst/>
              <a:cxnLst/>
              <a:rect l="l" t="t" r="r" b="b"/>
              <a:pathLst>
                <a:path w="944" h="5726" extrusionOk="0">
                  <a:moveTo>
                    <a:pt x="943" y="0"/>
                  </a:moveTo>
                  <a:cubicBezTo>
                    <a:pt x="941" y="5"/>
                    <a:pt x="775" y="374"/>
                    <a:pt x="593" y="869"/>
                  </a:cubicBezTo>
                  <a:cubicBezTo>
                    <a:pt x="426" y="1327"/>
                    <a:pt x="210" y="1988"/>
                    <a:pt x="134" y="2539"/>
                  </a:cubicBezTo>
                  <a:cubicBezTo>
                    <a:pt x="0" y="3513"/>
                    <a:pt x="161" y="5094"/>
                    <a:pt x="215" y="5613"/>
                  </a:cubicBezTo>
                  <a:cubicBezTo>
                    <a:pt x="219" y="5659"/>
                    <a:pt x="223" y="5697"/>
                    <a:pt x="226" y="5726"/>
                  </a:cubicBezTo>
                  <a:cubicBezTo>
                    <a:pt x="226" y="5697"/>
                    <a:pt x="222" y="5658"/>
                    <a:pt x="216" y="5613"/>
                  </a:cubicBezTo>
                  <a:cubicBezTo>
                    <a:pt x="162" y="5094"/>
                    <a:pt x="3" y="3515"/>
                    <a:pt x="137" y="2540"/>
                  </a:cubicBezTo>
                  <a:cubicBezTo>
                    <a:pt x="212" y="1990"/>
                    <a:pt x="428" y="1328"/>
                    <a:pt x="595" y="872"/>
                  </a:cubicBezTo>
                  <a:cubicBezTo>
                    <a:pt x="776" y="376"/>
                    <a:pt x="943" y="6"/>
                    <a:pt x="944" y="2"/>
                  </a:cubicBezTo>
                  <a:lnTo>
                    <a:pt x="944" y="0"/>
                  </a:lnTo>
                  <a:close/>
                  <a:moveTo>
                    <a:pt x="228" y="5724"/>
                  </a:moveTo>
                  <a:cubicBezTo>
                    <a:pt x="227" y="5724"/>
                    <a:pt x="227" y="5725"/>
                    <a:pt x="226" y="5726"/>
                  </a:cubicBezTo>
                  <a:cubicBezTo>
                    <a:pt x="228" y="5726"/>
                    <a:pt x="228" y="5724"/>
                    <a:pt x="228" y="5724"/>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71" name="Google Shape;3698;p47">
              <a:extLst>
                <a:ext uri="{FF2B5EF4-FFF2-40B4-BE49-F238E27FC236}">
                  <a16:creationId xmlns:a16="http://schemas.microsoft.com/office/drawing/2014/main" id="{CD3FF9C1-3020-C31F-7723-FF3193DC8F1F}"/>
                </a:ext>
              </a:extLst>
            </p:cNvPr>
            <p:cNvSpPr/>
            <p:nvPr/>
          </p:nvSpPr>
          <p:spPr>
            <a:xfrm>
              <a:off x="8242946" y="3710685"/>
              <a:ext cx="41993" cy="201094"/>
            </a:xfrm>
            <a:custGeom>
              <a:avLst/>
              <a:gdLst/>
              <a:ahLst/>
              <a:cxnLst/>
              <a:rect l="l" t="t" r="r" b="b"/>
              <a:pathLst>
                <a:path w="1018" h="4875" extrusionOk="0">
                  <a:moveTo>
                    <a:pt x="1013" y="0"/>
                  </a:moveTo>
                  <a:cubicBezTo>
                    <a:pt x="988" y="68"/>
                    <a:pt x="940" y="177"/>
                    <a:pt x="879" y="318"/>
                  </a:cubicBezTo>
                  <a:cubicBezTo>
                    <a:pt x="628" y="902"/>
                    <a:pt x="160" y="1988"/>
                    <a:pt x="81" y="2496"/>
                  </a:cubicBezTo>
                  <a:cubicBezTo>
                    <a:pt x="24" y="2859"/>
                    <a:pt x="23" y="3472"/>
                    <a:pt x="23" y="4013"/>
                  </a:cubicBezTo>
                  <a:cubicBezTo>
                    <a:pt x="21" y="4401"/>
                    <a:pt x="21" y="4735"/>
                    <a:pt x="0" y="4875"/>
                  </a:cubicBezTo>
                  <a:cubicBezTo>
                    <a:pt x="23" y="4735"/>
                    <a:pt x="24" y="4401"/>
                    <a:pt x="24" y="4013"/>
                  </a:cubicBezTo>
                  <a:cubicBezTo>
                    <a:pt x="24" y="3472"/>
                    <a:pt x="26" y="2862"/>
                    <a:pt x="82" y="2498"/>
                  </a:cubicBezTo>
                  <a:cubicBezTo>
                    <a:pt x="162" y="1990"/>
                    <a:pt x="629" y="903"/>
                    <a:pt x="882" y="319"/>
                  </a:cubicBezTo>
                  <a:cubicBezTo>
                    <a:pt x="941" y="178"/>
                    <a:pt x="989" y="70"/>
                    <a:pt x="1016" y="2"/>
                  </a:cubicBezTo>
                  <a:cubicBezTo>
                    <a:pt x="1017" y="2"/>
                    <a:pt x="1016" y="0"/>
                    <a:pt x="1016"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72" name="Google Shape;3699;p47">
              <a:extLst>
                <a:ext uri="{FF2B5EF4-FFF2-40B4-BE49-F238E27FC236}">
                  <a16:creationId xmlns:a16="http://schemas.microsoft.com/office/drawing/2014/main" id="{7D33DF24-9C1D-FCEB-666E-8D6CCB0A7915}"/>
                </a:ext>
              </a:extLst>
            </p:cNvPr>
            <p:cNvSpPr/>
            <p:nvPr/>
          </p:nvSpPr>
          <p:spPr>
            <a:xfrm>
              <a:off x="8335594" y="3279911"/>
              <a:ext cx="191565" cy="563104"/>
            </a:xfrm>
            <a:custGeom>
              <a:avLst/>
              <a:gdLst/>
              <a:ahLst/>
              <a:cxnLst/>
              <a:rect l="l" t="t" r="r" b="b"/>
              <a:pathLst>
                <a:path w="4644" h="13651" extrusionOk="0">
                  <a:moveTo>
                    <a:pt x="4604" y="0"/>
                  </a:moveTo>
                  <a:cubicBezTo>
                    <a:pt x="4604" y="0"/>
                    <a:pt x="3247" y="5257"/>
                    <a:pt x="2294" y="7602"/>
                  </a:cubicBezTo>
                  <a:cubicBezTo>
                    <a:pt x="1342" y="9948"/>
                    <a:pt x="0" y="13650"/>
                    <a:pt x="0" y="13650"/>
                  </a:cubicBezTo>
                  <a:cubicBezTo>
                    <a:pt x="0" y="13650"/>
                    <a:pt x="3179" y="7675"/>
                    <a:pt x="3849" y="5683"/>
                  </a:cubicBezTo>
                  <a:cubicBezTo>
                    <a:pt x="4519" y="3691"/>
                    <a:pt x="4643" y="270"/>
                    <a:pt x="4643" y="270"/>
                  </a:cubicBezTo>
                  <a:lnTo>
                    <a:pt x="4604" y="0"/>
                  </a:ln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73" name="Google Shape;3700;p47">
              <a:extLst>
                <a:ext uri="{FF2B5EF4-FFF2-40B4-BE49-F238E27FC236}">
                  <a16:creationId xmlns:a16="http://schemas.microsoft.com/office/drawing/2014/main" id="{7B607D64-492B-47CD-CC9B-806DCE25E518}"/>
                </a:ext>
              </a:extLst>
            </p:cNvPr>
            <p:cNvSpPr/>
            <p:nvPr/>
          </p:nvSpPr>
          <p:spPr>
            <a:xfrm>
              <a:off x="7888279" y="4278574"/>
              <a:ext cx="348686" cy="55399"/>
            </a:xfrm>
            <a:custGeom>
              <a:avLst/>
              <a:gdLst/>
              <a:ahLst/>
              <a:cxnLst/>
              <a:rect l="l" t="t" r="r" b="b"/>
              <a:pathLst>
                <a:path w="8453" h="1343" extrusionOk="0">
                  <a:moveTo>
                    <a:pt x="8453" y="0"/>
                  </a:moveTo>
                  <a:cubicBezTo>
                    <a:pt x="8453" y="0"/>
                    <a:pt x="7187" y="484"/>
                    <a:pt x="5106" y="899"/>
                  </a:cubicBezTo>
                  <a:cubicBezTo>
                    <a:pt x="4730" y="974"/>
                    <a:pt x="4323" y="1004"/>
                    <a:pt x="3909" y="1004"/>
                  </a:cubicBezTo>
                  <a:cubicBezTo>
                    <a:pt x="2031" y="1004"/>
                    <a:pt x="1" y="376"/>
                    <a:pt x="1" y="376"/>
                  </a:cubicBezTo>
                  <a:lnTo>
                    <a:pt x="1" y="376"/>
                  </a:lnTo>
                  <a:cubicBezTo>
                    <a:pt x="1" y="376"/>
                    <a:pt x="1258" y="1098"/>
                    <a:pt x="2280" y="1192"/>
                  </a:cubicBezTo>
                  <a:cubicBezTo>
                    <a:pt x="2692" y="1230"/>
                    <a:pt x="3310" y="1342"/>
                    <a:pt x="4088" y="1342"/>
                  </a:cubicBezTo>
                  <a:cubicBezTo>
                    <a:pt x="5239" y="1342"/>
                    <a:pt x="6743" y="1097"/>
                    <a:pt x="8453"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74" name="Google Shape;3701;p47">
              <a:extLst>
                <a:ext uri="{FF2B5EF4-FFF2-40B4-BE49-F238E27FC236}">
                  <a16:creationId xmlns:a16="http://schemas.microsoft.com/office/drawing/2014/main" id="{1A573A7C-8EEF-6222-F6E8-07BEC9379266}"/>
                </a:ext>
              </a:extLst>
            </p:cNvPr>
            <p:cNvSpPr/>
            <p:nvPr/>
          </p:nvSpPr>
          <p:spPr>
            <a:xfrm>
              <a:off x="8000891" y="4484659"/>
              <a:ext cx="280252" cy="24007"/>
            </a:xfrm>
            <a:custGeom>
              <a:avLst/>
              <a:gdLst/>
              <a:ahLst/>
              <a:cxnLst/>
              <a:rect l="l" t="t" r="r" b="b"/>
              <a:pathLst>
                <a:path w="6794" h="582" extrusionOk="0">
                  <a:moveTo>
                    <a:pt x="6431" y="0"/>
                  </a:moveTo>
                  <a:cubicBezTo>
                    <a:pt x="5937" y="0"/>
                    <a:pt x="5009" y="13"/>
                    <a:pt x="4102" y="97"/>
                  </a:cubicBezTo>
                  <a:cubicBezTo>
                    <a:pt x="3105" y="189"/>
                    <a:pt x="1278" y="200"/>
                    <a:pt x="441" y="200"/>
                  </a:cubicBezTo>
                  <a:cubicBezTo>
                    <a:pt x="168" y="200"/>
                    <a:pt x="1" y="199"/>
                    <a:pt x="1" y="199"/>
                  </a:cubicBezTo>
                  <a:lnTo>
                    <a:pt x="1" y="199"/>
                  </a:lnTo>
                  <a:cubicBezTo>
                    <a:pt x="1" y="199"/>
                    <a:pt x="1663" y="582"/>
                    <a:pt x="3530" y="582"/>
                  </a:cubicBezTo>
                  <a:cubicBezTo>
                    <a:pt x="4649" y="582"/>
                    <a:pt x="5842" y="444"/>
                    <a:pt x="6794" y="3"/>
                  </a:cubicBezTo>
                  <a:cubicBezTo>
                    <a:pt x="6794" y="3"/>
                    <a:pt x="6658" y="0"/>
                    <a:pt x="6431"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75" name="Google Shape;3702;p47">
              <a:extLst>
                <a:ext uri="{FF2B5EF4-FFF2-40B4-BE49-F238E27FC236}">
                  <a16:creationId xmlns:a16="http://schemas.microsoft.com/office/drawing/2014/main" id="{A5AC0B17-0F20-E2E4-0F70-C29B664C605F}"/>
                </a:ext>
              </a:extLst>
            </p:cNvPr>
            <p:cNvSpPr/>
            <p:nvPr/>
          </p:nvSpPr>
          <p:spPr>
            <a:xfrm>
              <a:off x="8305193" y="5161613"/>
              <a:ext cx="578077" cy="189626"/>
            </a:xfrm>
            <a:custGeom>
              <a:avLst/>
              <a:gdLst/>
              <a:ahLst/>
              <a:cxnLst/>
              <a:rect l="l" t="t" r="r" b="b"/>
              <a:pathLst>
                <a:path w="14014" h="4597" extrusionOk="0">
                  <a:moveTo>
                    <a:pt x="11988" y="0"/>
                  </a:moveTo>
                  <a:cubicBezTo>
                    <a:pt x="11274" y="0"/>
                    <a:pt x="10331" y="84"/>
                    <a:pt x="9098" y="326"/>
                  </a:cubicBezTo>
                  <a:cubicBezTo>
                    <a:pt x="5162" y="1100"/>
                    <a:pt x="1" y="4596"/>
                    <a:pt x="1" y="4596"/>
                  </a:cubicBezTo>
                  <a:cubicBezTo>
                    <a:pt x="1" y="4596"/>
                    <a:pt x="2846" y="2955"/>
                    <a:pt x="6035" y="1880"/>
                  </a:cubicBezTo>
                  <a:cubicBezTo>
                    <a:pt x="8540" y="1034"/>
                    <a:pt x="11296" y="197"/>
                    <a:pt x="12942" y="197"/>
                  </a:cubicBezTo>
                  <a:cubicBezTo>
                    <a:pt x="13391" y="197"/>
                    <a:pt x="13757" y="259"/>
                    <a:pt x="14013" y="400"/>
                  </a:cubicBezTo>
                  <a:cubicBezTo>
                    <a:pt x="14013" y="400"/>
                    <a:pt x="13553" y="0"/>
                    <a:pt x="11988"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76" name="Google Shape;3703;p47">
              <a:extLst>
                <a:ext uri="{FF2B5EF4-FFF2-40B4-BE49-F238E27FC236}">
                  <a16:creationId xmlns:a16="http://schemas.microsoft.com/office/drawing/2014/main" id="{005CE545-30AF-399A-3CBE-A3CDD27D6935}"/>
                </a:ext>
              </a:extLst>
            </p:cNvPr>
            <p:cNvSpPr/>
            <p:nvPr/>
          </p:nvSpPr>
          <p:spPr>
            <a:xfrm>
              <a:off x="8727428" y="4039943"/>
              <a:ext cx="256657" cy="273941"/>
            </a:xfrm>
            <a:custGeom>
              <a:avLst/>
              <a:gdLst/>
              <a:ahLst/>
              <a:cxnLst/>
              <a:rect l="l" t="t" r="r" b="b"/>
              <a:pathLst>
                <a:path w="6222" h="6641" extrusionOk="0">
                  <a:moveTo>
                    <a:pt x="0" y="1"/>
                  </a:moveTo>
                  <a:lnTo>
                    <a:pt x="0" y="1"/>
                  </a:lnTo>
                  <a:cubicBezTo>
                    <a:pt x="3501" y="1928"/>
                    <a:pt x="4703" y="3187"/>
                    <a:pt x="5398" y="4420"/>
                  </a:cubicBezTo>
                  <a:cubicBezTo>
                    <a:pt x="6023" y="5529"/>
                    <a:pt x="5889" y="6440"/>
                    <a:pt x="5856" y="6611"/>
                  </a:cubicBezTo>
                  <a:lnTo>
                    <a:pt x="5856" y="6611"/>
                  </a:lnTo>
                  <a:cubicBezTo>
                    <a:pt x="5905" y="6369"/>
                    <a:pt x="6222" y="4654"/>
                    <a:pt x="5569" y="3337"/>
                  </a:cubicBezTo>
                  <a:cubicBezTo>
                    <a:pt x="4865" y="1920"/>
                    <a:pt x="3283" y="876"/>
                    <a:pt x="2316" y="630"/>
                  </a:cubicBezTo>
                  <a:cubicBezTo>
                    <a:pt x="1348" y="386"/>
                    <a:pt x="1" y="1"/>
                    <a:pt x="0" y="1"/>
                  </a:cubicBezTo>
                  <a:close/>
                  <a:moveTo>
                    <a:pt x="5856" y="6611"/>
                  </a:moveTo>
                  <a:lnTo>
                    <a:pt x="5856" y="6611"/>
                  </a:lnTo>
                  <a:cubicBezTo>
                    <a:pt x="5852" y="6630"/>
                    <a:pt x="5850" y="6640"/>
                    <a:pt x="5850" y="6640"/>
                  </a:cubicBezTo>
                  <a:cubicBezTo>
                    <a:pt x="5850" y="6640"/>
                    <a:pt x="5852" y="6630"/>
                    <a:pt x="5856" y="661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77" name="Google Shape;3704;p47">
              <a:extLst>
                <a:ext uri="{FF2B5EF4-FFF2-40B4-BE49-F238E27FC236}">
                  <a16:creationId xmlns:a16="http://schemas.microsoft.com/office/drawing/2014/main" id="{FF9C9FC6-A0F5-50FC-4E8C-78DCE21334EE}"/>
                </a:ext>
              </a:extLst>
            </p:cNvPr>
            <p:cNvSpPr/>
            <p:nvPr/>
          </p:nvSpPr>
          <p:spPr>
            <a:xfrm>
              <a:off x="8802338" y="4114564"/>
              <a:ext cx="87863" cy="201424"/>
            </a:xfrm>
            <a:custGeom>
              <a:avLst/>
              <a:gdLst/>
              <a:ahLst/>
              <a:cxnLst/>
              <a:rect l="l" t="t" r="r" b="b"/>
              <a:pathLst>
                <a:path w="2130" h="4883" extrusionOk="0">
                  <a:moveTo>
                    <a:pt x="0" y="1"/>
                  </a:moveTo>
                  <a:cubicBezTo>
                    <a:pt x="0" y="1"/>
                    <a:pt x="284" y="304"/>
                    <a:pt x="636" y="746"/>
                  </a:cubicBezTo>
                  <a:lnTo>
                    <a:pt x="636" y="746"/>
                  </a:lnTo>
                  <a:cubicBezTo>
                    <a:pt x="457" y="449"/>
                    <a:pt x="246" y="192"/>
                    <a:pt x="0" y="1"/>
                  </a:cubicBezTo>
                  <a:close/>
                  <a:moveTo>
                    <a:pt x="636" y="746"/>
                  </a:moveTo>
                  <a:cubicBezTo>
                    <a:pt x="1565" y="2284"/>
                    <a:pt x="1666" y="4882"/>
                    <a:pt x="1666" y="4882"/>
                  </a:cubicBezTo>
                  <a:cubicBezTo>
                    <a:pt x="1666" y="4882"/>
                    <a:pt x="2129" y="4322"/>
                    <a:pt x="1954" y="3116"/>
                  </a:cubicBezTo>
                  <a:cubicBezTo>
                    <a:pt x="1851" y="2391"/>
                    <a:pt x="1166" y="1412"/>
                    <a:pt x="636" y="746"/>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78" name="Google Shape;3705;p47">
              <a:extLst>
                <a:ext uri="{FF2B5EF4-FFF2-40B4-BE49-F238E27FC236}">
                  <a16:creationId xmlns:a16="http://schemas.microsoft.com/office/drawing/2014/main" id="{89489243-521E-A8A9-D79C-8F2947E1E67B}"/>
                </a:ext>
              </a:extLst>
            </p:cNvPr>
            <p:cNvSpPr/>
            <p:nvPr/>
          </p:nvSpPr>
          <p:spPr>
            <a:xfrm>
              <a:off x="6745984" y="3855720"/>
              <a:ext cx="309911" cy="84934"/>
            </a:xfrm>
            <a:custGeom>
              <a:avLst/>
              <a:gdLst/>
              <a:ahLst/>
              <a:cxnLst/>
              <a:rect l="l" t="t" r="r" b="b"/>
              <a:pathLst>
                <a:path w="7513" h="2059" extrusionOk="0">
                  <a:moveTo>
                    <a:pt x="5081" y="0"/>
                  </a:moveTo>
                  <a:cubicBezTo>
                    <a:pt x="3921" y="0"/>
                    <a:pt x="2618" y="75"/>
                    <a:pt x="1838" y="357"/>
                  </a:cubicBezTo>
                  <a:cubicBezTo>
                    <a:pt x="181" y="957"/>
                    <a:pt x="1" y="2059"/>
                    <a:pt x="1" y="2059"/>
                  </a:cubicBezTo>
                  <a:cubicBezTo>
                    <a:pt x="1" y="2059"/>
                    <a:pt x="3343" y="71"/>
                    <a:pt x="6855" y="71"/>
                  </a:cubicBezTo>
                  <a:cubicBezTo>
                    <a:pt x="7073" y="71"/>
                    <a:pt x="7293" y="78"/>
                    <a:pt x="7512" y="95"/>
                  </a:cubicBezTo>
                  <a:cubicBezTo>
                    <a:pt x="7512" y="95"/>
                    <a:pt x="6387" y="0"/>
                    <a:pt x="5081"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79" name="Google Shape;3706;p47">
              <a:extLst>
                <a:ext uri="{FF2B5EF4-FFF2-40B4-BE49-F238E27FC236}">
                  <a16:creationId xmlns:a16="http://schemas.microsoft.com/office/drawing/2014/main" id="{0EE2C0EF-A82D-9145-5ECD-2B718FE92C48}"/>
                </a:ext>
              </a:extLst>
            </p:cNvPr>
            <p:cNvSpPr/>
            <p:nvPr/>
          </p:nvSpPr>
          <p:spPr>
            <a:xfrm>
              <a:off x="6876664" y="5106750"/>
              <a:ext cx="360484" cy="158647"/>
            </a:xfrm>
            <a:custGeom>
              <a:avLst/>
              <a:gdLst/>
              <a:ahLst/>
              <a:cxnLst/>
              <a:rect l="l" t="t" r="r" b="b"/>
              <a:pathLst>
                <a:path w="8739" h="3846" extrusionOk="0">
                  <a:moveTo>
                    <a:pt x="2068" y="0"/>
                  </a:moveTo>
                  <a:cubicBezTo>
                    <a:pt x="2058" y="0"/>
                    <a:pt x="2047" y="0"/>
                    <a:pt x="2037" y="1"/>
                  </a:cubicBezTo>
                  <a:cubicBezTo>
                    <a:pt x="1220" y="30"/>
                    <a:pt x="0" y="332"/>
                    <a:pt x="0" y="332"/>
                  </a:cubicBezTo>
                  <a:cubicBezTo>
                    <a:pt x="82" y="325"/>
                    <a:pt x="168" y="322"/>
                    <a:pt x="256" y="322"/>
                  </a:cubicBezTo>
                  <a:cubicBezTo>
                    <a:pt x="3049" y="322"/>
                    <a:pt x="8739" y="3845"/>
                    <a:pt x="8739" y="3845"/>
                  </a:cubicBezTo>
                  <a:cubicBezTo>
                    <a:pt x="8739" y="3845"/>
                    <a:pt x="8433" y="2736"/>
                    <a:pt x="6906" y="1951"/>
                  </a:cubicBezTo>
                  <a:cubicBezTo>
                    <a:pt x="5400" y="1174"/>
                    <a:pt x="2916" y="0"/>
                    <a:pt x="2068"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80" name="Google Shape;3707;p47">
              <a:extLst>
                <a:ext uri="{FF2B5EF4-FFF2-40B4-BE49-F238E27FC236}">
                  <a16:creationId xmlns:a16="http://schemas.microsoft.com/office/drawing/2014/main" id="{BF875519-B083-6165-2C4C-F7239C5583F5}"/>
                </a:ext>
              </a:extLst>
            </p:cNvPr>
            <p:cNvSpPr/>
            <p:nvPr/>
          </p:nvSpPr>
          <p:spPr>
            <a:xfrm>
              <a:off x="8321198" y="3983265"/>
              <a:ext cx="368610" cy="357555"/>
            </a:xfrm>
            <a:custGeom>
              <a:avLst/>
              <a:gdLst/>
              <a:ahLst/>
              <a:cxnLst/>
              <a:rect l="l" t="t" r="r" b="b"/>
              <a:pathLst>
                <a:path w="8936" h="8668" extrusionOk="0">
                  <a:moveTo>
                    <a:pt x="4467" y="1"/>
                  </a:moveTo>
                  <a:cubicBezTo>
                    <a:pt x="4971" y="3621"/>
                    <a:pt x="3323" y="6434"/>
                    <a:pt x="1870" y="7055"/>
                  </a:cubicBezTo>
                  <a:cubicBezTo>
                    <a:pt x="1131" y="7369"/>
                    <a:pt x="482" y="7515"/>
                    <a:pt x="1" y="7581"/>
                  </a:cubicBezTo>
                  <a:cubicBezTo>
                    <a:pt x="382" y="8038"/>
                    <a:pt x="921" y="8342"/>
                    <a:pt x="1522" y="8423"/>
                  </a:cubicBezTo>
                  <a:lnTo>
                    <a:pt x="3217" y="8652"/>
                  </a:lnTo>
                  <a:cubicBezTo>
                    <a:pt x="3297" y="8663"/>
                    <a:pt x="3376" y="8668"/>
                    <a:pt x="3455" y="8668"/>
                  </a:cubicBezTo>
                  <a:cubicBezTo>
                    <a:pt x="4103" y="8668"/>
                    <a:pt x="4708" y="8313"/>
                    <a:pt x="5018" y="7732"/>
                  </a:cubicBezTo>
                  <a:lnTo>
                    <a:pt x="6873" y="4261"/>
                  </a:lnTo>
                  <a:lnTo>
                    <a:pt x="8728" y="789"/>
                  </a:lnTo>
                  <a:cubicBezTo>
                    <a:pt x="8861" y="540"/>
                    <a:pt x="8928" y="270"/>
                    <a:pt x="8936" y="1"/>
                  </a:cubicBezTo>
                  <a:close/>
                </a:path>
              </a:pathLst>
            </a:custGeom>
            <a:solidFill>
              <a:srgbClr val="4B18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81" name="Google Shape;3708;p47">
              <a:extLst>
                <a:ext uri="{FF2B5EF4-FFF2-40B4-BE49-F238E27FC236}">
                  <a16:creationId xmlns:a16="http://schemas.microsoft.com/office/drawing/2014/main" id="{B403FF80-3359-DD7F-0C65-3E5CA6723295}"/>
                </a:ext>
              </a:extLst>
            </p:cNvPr>
            <p:cNvSpPr/>
            <p:nvPr/>
          </p:nvSpPr>
          <p:spPr>
            <a:xfrm>
              <a:off x="8450228" y="4001044"/>
              <a:ext cx="94256" cy="94256"/>
            </a:xfrm>
            <a:custGeom>
              <a:avLst/>
              <a:gdLst/>
              <a:ahLst/>
              <a:cxnLst/>
              <a:rect l="l" t="t" r="r" b="b"/>
              <a:pathLst>
                <a:path w="2285" h="2285" extrusionOk="0">
                  <a:moveTo>
                    <a:pt x="1143" y="0"/>
                  </a:moveTo>
                  <a:cubicBezTo>
                    <a:pt x="513" y="0"/>
                    <a:pt x="1" y="511"/>
                    <a:pt x="2" y="1143"/>
                  </a:cubicBezTo>
                  <a:cubicBezTo>
                    <a:pt x="2" y="1772"/>
                    <a:pt x="513" y="2284"/>
                    <a:pt x="1143" y="2284"/>
                  </a:cubicBezTo>
                  <a:cubicBezTo>
                    <a:pt x="1773" y="2284"/>
                    <a:pt x="2285" y="1772"/>
                    <a:pt x="2285" y="1143"/>
                  </a:cubicBezTo>
                  <a:cubicBezTo>
                    <a:pt x="2285" y="511"/>
                    <a:pt x="1773" y="0"/>
                    <a:pt x="1143" y="0"/>
                  </a:cubicBezTo>
                  <a:close/>
                </a:path>
              </a:pathLst>
            </a:custGeom>
            <a:solidFill>
              <a:srgbClr val="4B18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82" name="Google Shape;3709;p47">
              <a:extLst>
                <a:ext uri="{FF2B5EF4-FFF2-40B4-BE49-F238E27FC236}">
                  <a16:creationId xmlns:a16="http://schemas.microsoft.com/office/drawing/2014/main" id="{62843927-47F6-2EFC-ED18-EE7B3E6840E7}"/>
                </a:ext>
              </a:extLst>
            </p:cNvPr>
            <p:cNvSpPr/>
            <p:nvPr/>
          </p:nvSpPr>
          <p:spPr>
            <a:xfrm>
              <a:off x="8399903" y="4067415"/>
              <a:ext cx="63690" cy="63731"/>
            </a:xfrm>
            <a:custGeom>
              <a:avLst/>
              <a:gdLst/>
              <a:ahLst/>
              <a:cxnLst/>
              <a:rect l="l" t="t" r="r" b="b"/>
              <a:pathLst>
                <a:path w="1544" h="1545" extrusionOk="0">
                  <a:moveTo>
                    <a:pt x="773" y="1"/>
                  </a:moveTo>
                  <a:cubicBezTo>
                    <a:pt x="346" y="1"/>
                    <a:pt x="0" y="345"/>
                    <a:pt x="2" y="771"/>
                  </a:cubicBezTo>
                  <a:cubicBezTo>
                    <a:pt x="2" y="1199"/>
                    <a:pt x="347" y="1544"/>
                    <a:pt x="773" y="1544"/>
                  </a:cubicBezTo>
                  <a:cubicBezTo>
                    <a:pt x="1198" y="1544"/>
                    <a:pt x="1544" y="1199"/>
                    <a:pt x="1544" y="771"/>
                  </a:cubicBezTo>
                  <a:cubicBezTo>
                    <a:pt x="1544" y="346"/>
                    <a:pt x="1199" y="1"/>
                    <a:pt x="773" y="1"/>
                  </a:cubicBezTo>
                  <a:close/>
                </a:path>
              </a:pathLst>
            </a:custGeom>
            <a:solidFill>
              <a:srgbClr val="4B18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83" name="Google Shape;3710;p47">
              <a:extLst>
                <a:ext uri="{FF2B5EF4-FFF2-40B4-BE49-F238E27FC236}">
                  <a16:creationId xmlns:a16="http://schemas.microsoft.com/office/drawing/2014/main" id="{D8FE0C7C-190F-7DB0-7E26-7A344AC65F0D}"/>
                </a:ext>
              </a:extLst>
            </p:cNvPr>
            <p:cNvSpPr/>
            <p:nvPr/>
          </p:nvSpPr>
          <p:spPr>
            <a:xfrm>
              <a:off x="8468048" y="4102354"/>
              <a:ext cx="63649" cy="63690"/>
            </a:xfrm>
            <a:custGeom>
              <a:avLst/>
              <a:gdLst/>
              <a:ahLst/>
              <a:cxnLst/>
              <a:rect l="l" t="t" r="r" b="b"/>
              <a:pathLst>
                <a:path w="1543" h="1544" extrusionOk="0">
                  <a:moveTo>
                    <a:pt x="772" y="0"/>
                  </a:moveTo>
                  <a:cubicBezTo>
                    <a:pt x="346" y="0"/>
                    <a:pt x="0" y="346"/>
                    <a:pt x="0" y="773"/>
                  </a:cubicBezTo>
                  <a:cubicBezTo>
                    <a:pt x="0" y="1198"/>
                    <a:pt x="345" y="1544"/>
                    <a:pt x="772" y="1544"/>
                  </a:cubicBezTo>
                  <a:cubicBezTo>
                    <a:pt x="1197" y="1544"/>
                    <a:pt x="1542" y="1198"/>
                    <a:pt x="1542" y="773"/>
                  </a:cubicBezTo>
                  <a:cubicBezTo>
                    <a:pt x="1542" y="346"/>
                    <a:pt x="1198" y="0"/>
                    <a:pt x="772" y="0"/>
                  </a:cubicBezTo>
                  <a:close/>
                </a:path>
              </a:pathLst>
            </a:custGeom>
            <a:solidFill>
              <a:srgbClr val="4B18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84" name="Google Shape;3711;p47">
              <a:extLst>
                <a:ext uri="{FF2B5EF4-FFF2-40B4-BE49-F238E27FC236}">
                  <a16:creationId xmlns:a16="http://schemas.microsoft.com/office/drawing/2014/main" id="{A72F856F-A759-AC1A-4C23-1B7077005F64}"/>
                </a:ext>
              </a:extLst>
            </p:cNvPr>
            <p:cNvSpPr/>
            <p:nvPr/>
          </p:nvSpPr>
          <p:spPr>
            <a:xfrm>
              <a:off x="8125219" y="3970684"/>
              <a:ext cx="269115" cy="335899"/>
            </a:xfrm>
            <a:custGeom>
              <a:avLst/>
              <a:gdLst/>
              <a:ahLst/>
              <a:cxnLst/>
              <a:rect l="l" t="t" r="r" b="b"/>
              <a:pathLst>
                <a:path w="6524" h="8143" extrusionOk="0">
                  <a:moveTo>
                    <a:pt x="0" y="1"/>
                  </a:moveTo>
                  <a:lnTo>
                    <a:pt x="0" y="1"/>
                  </a:lnTo>
                  <a:cubicBezTo>
                    <a:pt x="1460" y="880"/>
                    <a:pt x="2032" y="1402"/>
                    <a:pt x="2435" y="1789"/>
                  </a:cubicBezTo>
                  <a:cubicBezTo>
                    <a:pt x="2841" y="2176"/>
                    <a:pt x="4155" y="5986"/>
                    <a:pt x="4670" y="6949"/>
                  </a:cubicBezTo>
                  <a:cubicBezTo>
                    <a:pt x="5185" y="7912"/>
                    <a:pt x="6524" y="8143"/>
                    <a:pt x="6524" y="8143"/>
                  </a:cubicBezTo>
                  <a:cubicBezTo>
                    <a:pt x="6524" y="8143"/>
                    <a:pt x="5557" y="7806"/>
                    <a:pt x="5137" y="6860"/>
                  </a:cubicBezTo>
                  <a:cubicBezTo>
                    <a:pt x="4718" y="5914"/>
                    <a:pt x="3386" y="1803"/>
                    <a:pt x="2798" y="1299"/>
                  </a:cubicBezTo>
                  <a:cubicBezTo>
                    <a:pt x="2209" y="794"/>
                    <a:pt x="0" y="1"/>
                    <a:pt x="0"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85" name="Google Shape;3712;p47">
              <a:extLst>
                <a:ext uri="{FF2B5EF4-FFF2-40B4-BE49-F238E27FC236}">
                  <a16:creationId xmlns:a16="http://schemas.microsoft.com/office/drawing/2014/main" id="{1119FCCE-92E4-CA32-1833-ED24239493AF}"/>
                </a:ext>
              </a:extLst>
            </p:cNvPr>
            <p:cNvSpPr/>
            <p:nvPr/>
          </p:nvSpPr>
          <p:spPr>
            <a:xfrm>
              <a:off x="8299253" y="4047409"/>
              <a:ext cx="45746" cy="45705"/>
            </a:xfrm>
            <a:custGeom>
              <a:avLst/>
              <a:gdLst/>
              <a:ahLst/>
              <a:cxnLst/>
              <a:rect l="l" t="t" r="r" b="b"/>
              <a:pathLst>
                <a:path w="1109" h="1108" extrusionOk="0">
                  <a:moveTo>
                    <a:pt x="555" y="0"/>
                  </a:moveTo>
                  <a:cubicBezTo>
                    <a:pt x="251" y="0"/>
                    <a:pt x="1" y="250"/>
                    <a:pt x="1" y="555"/>
                  </a:cubicBezTo>
                  <a:cubicBezTo>
                    <a:pt x="1" y="860"/>
                    <a:pt x="251" y="1108"/>
                    <a:pt x="555" y="1108"/>
                  </a:cubicBezTo>
                  <a:cubicBezTo>
                    <a:pt x="861" y="1108"/>
                    <a:pt x="1108" y="860"/>
                    <a:pt x="1108" y="555"/>
                  </a:cubicBezTo>
                  <a:cubicBezTo>
                    <a:pt x="1108" y="250"/>
                    <a:pt x="861" y="0"/>
                    <a:pt x="555" y="0"/>
                  </a:cubicBezTo>
                  <a:close/>
                </a:path>
              </a:pathLst>
            </a:custGeom>
            <a:solidFill>
              <a:srgbClr val="944C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86" name="Google Shape;3713;p47">
              <a:extLst>
                <a:ext uri="{FF2B5EF4-FFF2-40B4-BE49-F238E27FC236}">
                  <a16:creationId xmlns:a16="http://schemas.microsoft.com/office/drawing/2014/main" id="{8909C532-3A27-F4F7-901E-464CF766D94B}"/>
                </a:ext>
              </a:extLst>
            </p:cNvPr>
            <p:cNvSpPr/>
            <p:nvPr/>
          </p:nvSpPr>
          <p:spPr>
            <a:xfrm>
              <a:off x="8343431" y="3940489"/>
              <a:ext cx="85305" cy="85305"/>
            </a:xfrm>
            <a:custGeom>
              <a:avLst/>
              <a:gdLst/>
              <a:ahLst/>
              <a:cxnLst/>
              <a:rect l="l" t="t" r="r" b="b"/>
              <a:pathLst>
                <a:path w="2068" h="2068" extrusionOk="0">
                  <a:moveTo>
                    <a:pt x="1035" y="1"/>
                  </a:moveTo>
                  <a:cubicBezTo>
                    <a:pt x="463" y="1"/>
                    <a:pt x="1" y="465"/>
                    <a:pt x="1" y="1033"/>
                  </a:cubicBezTo>
                  <a:cubicBezTo>
                    <a:pt x="1" y="1605"/>
                    <a:pt x="463" y="2068"/>
                    <a:pt x="1035" y="2068"/>
                  </a:cubicBezTo>
                  <a:cubicBezTo>
                    <a:pt x="1606" y="2068"/>
                    <a:pt x="2068" y="1605"/>
                    <a:pt x="2068" y="1033"/>
                  </a:cubicBezTo>
                  <a:cubicBezTo>
                    <a:pt x="2068" y="462"/>
                    <a:pt x="1606" y="1"/>
                    <a:pt x="1035" y="1"/>
                  </a:cubicBezTo>
                  <a:close/>
                </a:path>
              </a:pathLst>
            </a:custGeom>
            <a:solidFill>
              <a:srgbClr val="944C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87" name="Google Shape;3714;p47">
              <a:extLst>
                <a:ext uri="{FF2B5EF4-FFF2-40B4-BE49-F238E27FC236}">
                  <a16:creationId xmlns:a16="http://schemas.microsoft.com/office/drawing/2014/main" id="{459304A6-3333-5FDA-F141-2ECFB9C39B88}"/>
                </a:ext>
              </a:extLst>
            </p:cNvPr>
            <p:cNvSpPr/>
            <p:nvPr/>
          </p:nvSpPr>
          <p:spPr>
            <a:xfrm>
              <a:off x="8263076" y="3968786"/>
              <a:ext cx="58039" cy="57997"/>
            </a:xfrm>
            <a:custGeom>
              <a:avLst/>
              <a:gdLst/>
              <a:ahLst/>
              <a:cxnLst/>
              <a:rect l="l" t="t" r="r" b="b"/>
              <a:pathLst>
                <a:path w="1407" h="1406" extrusionOk="0">
                  <a:moveTo>
                    <a:pt x="704" y="0"/>
                  </a:moveTo>
                  <a:cubicBezTo>
                    <a:pt x="316" y="0"/>
                    <a:pt x="0" y="315"/>
                    <a:pt x="0" y="703"/>
                  </a:cubicBezTo>
                  <a:cubicBezTo>
                    <a:pt x="0" y="1091"/>
                    <a:pt x="316" y="1406"/>
                    <a:pt x="704" y="1406"/>
                  </a:cubicBezTo>
                  <a:cubicBezTo>
                    <a:pt x="1094" y="1406"/>
                    <a:pt x="1407" y="1091"/>
                    <a:pt x="1407" y="703"/>
                  </a:cubicBezTo>
                  <a:cubicBezTo>
                    <a:pt x="1407" y="315"/>
                    <a:pt x="1092" y="0"/>
                    <a:pt x="704" y="0"/>
                  </a:cubicBezTo>
                  <a:close/>
                </a:path>
              </a:pathLst>
            </a:custGeom>
            <a:solidFill>
              <a:srgbClr val="944C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88" name="Google Shape;3715;p47">
              <a:extLst>
                <a:ext uri="{FF2B5EF4-FFF2-40B4-BE49-F238E27FC236}">
                  <a16:creationId xmlns:a16="http://schemas.microsoft.com/office/drawing/2014/main" id="{A19A031E-77CC-1B43-7755-D774F0AC333A}"/>
                </a:ext>
              </a:extLst>
            </p:cNvPr>
            <p:cNvSpPr/>
            <p:nvPr/>
          </p:nvSpPr>
          <p:spPr>
            <a:xfrm>
              <a:off x="7122225" y="1586310"/>
              <a:ext cx="1597489" cy="1255031"/>
            </a:xfrm>
            <a:custGeom>
              <a:avLst/>
              <a:gdLst/>
              <a:ahLst/>
              <a:cxnLst/>
              <a:rect l="l" t="t" r="r" b="b"/>
              <a:pathLst>
                <a:path w="38727" h="30425" extrusionOk="0">
                  <a:moveTo>
                    <a:pt x="6254" y="1"/>
                  </a:moveTo>
                  <a:cubicBezTo>
                    <a:pt x="4113" y="1"/>
                    <a:pt x="1932" y="2377"/>
                    <a:pt x="2632" y="4867"/>
                  </a:cubicBezTo>
                  <a:cubicBezTo>
                    <a:pt x="3405" y="7615"/>
                    <a:pt x="7011" y="7753"/>
                    <a:pt x="7011" y="7753"/>
                  </a:cubicBezTo>
                  <a:cubicBezTo>
                    <a:pt x="7011" y="7753"/>
                    <a:pt x="5593" y="9597"/>
                    <a:pt x="2798" y="10173"/>
                  </a:cubicBezTo>
                  <a:cubicBezTo>
                    <a:pt x="1" y="10750"/>
                    <a:pt x="1211" y="15572"/>
                    <a:pt x="3552" y="15868"/>
                  </a:cubicBezTo>
                  <a:cubicBezTo>
                    <a:pt x="4123" y="15941"/>
                    <a:pt x="4619" y="15968"/>
                    <a:pt x="5041" y="15968"/>
                  </a:cubicBezTo>
                  <a:cubicBezTo>
                    <a:pt x="6350" y="15968"/>
                    <a:pt x="6962" y="15706"/>
                    <a:pt x="6962" y="15706"/>
                  </a:cubicBezTo>
                  <a:lnTo>
                    <a:pt x="6962" y="15706"/>
                  </a:lnTo>
                  <a:cubicBezTo>
                    <a:pt x="6962" y="15706"/>
                    <a:pt x="5136" y="19060"/>
                    <a:pt x="6340" y="20802"/>
                  </a:cubicBezTo>
                  <a:cubicBezTo>
                    <a:pt x="7542" y="22545"/>
                    <a:pt x="10757" y="22937"/>
                    <a:pt x="10757" y="22937"/>
                  </a:cubicBezTo>
                  <a:lnTo>
                    <a:pt x="31230" y="29046"/>
                  </a:lnTo>
                  <a:cubicBezTo>
                    <a:pt x="31230" y="29046"/>
                    <a:pt x="31584" y="30425"/>
                    <a:pt x="33244" y="30425"/>
                  </a:cubicBezTo>
                  <a:cubicBezTo>
                    <a:pt x="33507" y="30425"/>
                    <a:pt x="33803" y="30390"/>
                    <a:pt x="34136" y="30310"/>
                  </a:cubicBezTo>
                  <a:cubicBezTo>
                    <a:pt x="36568" y="29723"/>
                    <a:pt x="36357" y="27749"/>
                    <a:pt x="36165" y="26371"/>
                  </a:cubicBezTo>
                  <a:cubicBezTo>
                    <a:pt x="35970" y="24991"/>
                    <a:pt x="36871" y="23137"/>
                    <a:pt x="37275" y="20791"/>
                  </a:cubicBezTo>
                  <a:cubicBezTo>
                    <a:pt x="37680" y="18445"/>
                    <a:pt x="36962" y="16850"/>
                    <a:pt x="35892" y="16280"/>
                  </a:cubicBezTo>
                  <a:cubicBezTo>
                    <a:pt x="37971" y="15345"/>
                    <a:pt x="38727" y="14693"/>
                    <a:pt x="38198" y="13028"/>
                  </a:cubicBezTo>
                  <a:cubicBezTo>
                    <a:pt x="37884" y="12041"/>
                    <a:pt x="37035" y="11771"/>
                    <a:pt x="36228" y="11771"/>
                  </a:cubicBezTo>
                  <a:cubicBezTo>
                    <a:pt x="35673" y="11771"/>
                    <a:pt x="35139" y="11898"/>
                    <a:pt x="34812" y="12008"/>
                  </a:cubicBezTo>
                  <a:cubicBezTo>
                    <a:pt x="34009" y="12278"/>
                    <a:pt x="32990" y="12298"/>
                    <a:pt x="32990" y="12298"/>
                  </a:cubicBezTo>
                  <a:cubicBezTo>
                    <a:pt x="32990" y="12298"/>
                    <a:pt x="35641" y="11977"/>
                    <a:pt x="37169" y="10475"/>
                  </a:cubicBezTo>
                  <a:cubicBezTo>
                    <a:pt x="38698" y="8972"/>
                    <a:pt x="38002" y="7828"/>
                    <a:pt x="37187" y="7171"/>
                  </a:cubicBezTo>
                  <a:cubicBezTo>
                    <a:pt x="36964" y="6990"/>
                    <a:pt x="36736" y="6918"/>
                    <a:pt x="36510" y="6918"/>
                  </a:cubicBezTo>
                  <a:cubicBezTo>
                    <a:pt x="35911" y="6918"/>
                    <a:pt x="35328" y="7427"/>
                    <a:pt x="34886" y="7784"/>
                  </a:cubicBezTo>
                  <a:cubicBezTo>
                    <a:pt x="34448" y="8139"/>
                    <a:pt x="33427" y="8458"/>
                    <a:pt x="32488" y="8458"/>
                  </a:cubicBezTo>
                  <a:cubicBezTo>
                    <a:pt x="32121" y="8458"/>
                    <a:pt x="31767" y="8409"/>
                    <a:pt x="31465" y="8295"/>
                  </a:cubicBezTo>
                  <a:cubicBezTo>
                    <a:pt x="31191" y="5538"/>
                    <a:pt x="29410" y="1281"/>
                    <a:pt x="26057" y="956"/>
                  </a:cubicBezTo>
                  <a:cubicBezTo>
                    <a:pt x="25922" y="943"/>
                    <a:pt x="25792" y="937"/>
                    <a:pt x="25666" y="937"/>
                  </a:cubicBezTo>
                  <a:cubicBezTo>
                    <a:pt x="22688" y="937"/>
                    <a:pt x="22485" y="4483"/>
                    <a:pt x="22485" y="4483"/>
                  </a:cubicBezTo>
                  <a:cubicBezTo>
                    <a:pt x="22485" y="4483"/>
                    <a:pt x="20535" y="2825"/>
                    <a:pt x="19534" y="2014"/>
                  </a:cubicBezTo>
                  <a:cubicBezTo>
                    <a:pt x="19355" y="1869"/>
                    <a:pt x="19181" y="1805"/>
                    <a:pt x="19021" y="1805"/>
                  </a:cubicBezTo>
                  <a:cubicBezTo>
                    <a:pt x="18290" y="1805"/>
                    <a:pt x="17869" y="3142"/>
                    <a:pt x="18730" y="4063"/>
                  </a:cubicBezTo>
                  <a:cubicBezTo>
                    <a:pt x="16075" y="1964"/>
                    <a:pt x="15023" y="260"/>
                    <a:pt x="13110" y="260"/>
                  </a:cubicBezTo>
                  <a:cubicBezTo>
                    <a:pt x="12862" y="260"/>
                    <a:pt x="12599" y="289"/>
                    <a:pt x="12316" y="349"/>
                  </a:cubicBezTo>
                  <a:cubicBezTo>
                    <a:pt x="9407" y="970"/>
                    <a:pt x="11898" y="3840"/>
                    <a:pt x="11898" y="3840"/>
                  </a:cubicBezTo>
                  <a:cubicBezTo>
                    <a:pt x="11898" y="3840"/>
                    <a:pt x="10157" y="2532"/>
                    <a:pt x="8099" y="711"/>
                  </a:cubicBezTo>
                  <a:cubicBezTo>
                    <a:pt x="7541" y="217"/>
                    <a:pt x="6900" y="1"/>
                    <a:pt x="6254" y="1"/>
                  </a:cubicBezTo>
                  <a:close/>
                </a:path>
              </a:pathLst>
            </a:custGeom>
            <a:solidFill>
              <a:srgbClr val="6528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89" name="Google Shape;3716;p47">
              <a:extLst>
                <a:ext uri="{FF2B5EF4-FFF2-40B4-BE49-F238E27FC236}">
                  <a16:creationId xmlns:a16="http://schemas.microsoft.com/office/drawing/2014/main" id="{0440EF2F-16AB-BF8E-AEEB-1FD797117500}"/>
                </a:ext>
              </a:extLst>
            </p:cNvPr>
            <p:cNvSpPr/>
            <p:nvPr/>
          </p:nvSpPr>
          <p:spPr>
            <a:xfrm>
              <a:off x="7190906" y="2123591"/>
              <a:ext cx="323565" cy="115583"/>
            </a:xfrm>
            <a:custGeom>
              <a:avLst/>
              <a:gdLst/>
              <a:ahLst/>
              <a:cxnLst/>
              <a:rect l="l" t="t" r="r" b="b"/>
              <a:pathLst>
                <a:path w="7844" h="2802" extrusionOk="0">
                  <a:moveTo>
                    <a:pt x="7843" y="1"/>
                  </a:moveTo>
                  <a:cubicBezTo>
                    <a:pt x="7843" y="1"/>
                    <a:pt x="5211" y="1046"/>
                    <a:pt x="3082" y="1159"/>
                  </a:cubicBezTo>
                  <a:cubicBezTo>
                    <a:pt x="2944" y="1166"/>
                    <a:pt x="2816" y="1170"/>
                    <a:pt x="2696" y="1170"/>
                  </a:cubicBezTo>
                  <a:cubicBezTo>
                    <a:pt x="963" y="1170"/>
                    <a:pt x="1018" y="452"/>
                    <a:pt x="650" y="351"/>
                  </a:cubicBezTo>
                  <a:cubicBezTo>
                    <a:pt x="591" y="334"/>
                    <a:pt x="536" y="327"/>
                    <a:pt x="484" y="327"/>
                  </a:cubicBezTo>
                  <a:cubicBezTo>
                    <a:pt x="185" y="327"/>
                    <a:pt x="1" y="575"/>
                    <a:pt x="98" y="868"/>
                  </a:cubicBezTo>
                  <a:cubicBezTo>
                    <a:pt x="487" y="1802"/>
                    <a:pt x="761" y="2357"/>
                    <a:pt x="1718" y="2612"/>
                  </a:cubicBezTo>
                  <a:cubicBezTo>
                    <a:pt x="2190" y="2738"/>
                    <a:pt x="2771" y="2801"/>
                    <a:pt x="3356" y="2801"/>
                  </a:cubicBezTo>
                  <a:cubicBezTo>
                    <a:pt x="3955" y="2801"/>
                    <a:pt x="4558" y="2736"/>
                    <a:pt x="5057" y="2605"/>
                  </a:cubicBezTo>
                  <a:cubicBezTo>
                    <a:pt x="6043" y="2348"/>
                    <a:pt x="7207" y="1441"/>
                    <a:pt x="7207" y="1441"/>
                  </a:cubicBezTo>
                  <a:lnTo>
                    <a:pt x="7843" y="1"/>
                  </a:ln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90" name="Google Shape;3717;p47">
              <a:extLst>
                <a:ext uri="{FF2B5EF4-FFF2-40B4-BE49-F238E27FC236}">
                  <a16:creationId xmlns:a16="http://schemas.microsoft.com/office/drawing/2014/main" id="{C4A9CE32-E9DD-2D30-BADF-5932508A6DD3}"/>
                </a:ext>
              </a:extLst>
            </p:cNvPr>
            <p:cNvSpPr/>
            <p:nvPr/>
          </p:nvSpPr>
          <p:spPr>
            <a:xfrm>
              <a:off x="7364033" y="1936275"/>
              <a:ext cx="1268396" cy="905066"/>
            </a:xfrm>
            <a:custGeom>
              <a:avLst/>
              <a:gdLst/>
              <a:ahLst/>
              <a:cxnLst/>
              <a:rect l="l" t="t" r="r" b="b"/>
              <a:pathLst>
                <a:path w="30749" h="21941" extrusionOk="0">
                  <a:moveTo>
                    <a:pt x="10129" y="0"/>
                  </a:moveTo>
                  <a:cubicBezTo>
                    <a:pt x="10129" y="1"/>
                    <a:pt x="10225" y="791"/>
                    <a:pt x="9672" y="2428"/>
                  </a:cubicBezTo>
                  <a:cubicBezTo>
                    <a:pt x="9173" y="3912"/>
                    <a:pt x="8435" y="4396"/>
                    <a:pt x="7925" y="4396"/>
                  </a:cubicBezTo>
                  <a:cubicBezTo>
                    <a:pt x="7872" y="4396"/>
                    <a:pt x="7821" y="4391"/>
                    <a:pt x="7773" y="4381"/>
                  </a:cubicBezTo>
                  <a:cubicBezTo>
                    <a:pt x="7269" y="4274"/>
                    <a:pt x="7432" y="3825"/>
                    <a:pt x="7432" y="3825"/>
                  </a:cubicBezTo>
                  <a:lnTo>
                    <a:pt x="7432" y="3825"/>
                  </a:lnTo>
                  <a:cubicBezTo>
                    <a:pt x="7431" y="3825"/>
                    <a:pt x="6782" y="4512"/>
                    <a:pt x="6075" y="4512"/>
                  </a:cubicBezTo>
                  <a:cubicBezTo>
                    <a:pt x="5869" y="4512"/>
                    <a:pt x="5659" y="4454"/>
                    <a:pt x="5458" y="4303"/>
                  </a:cubicBezTo>
                  <a:cubicBezTo>
                    <a:pt x="4568" y="3636"/>
                    <a:pt x="5699" y="2275"/>
                    <a:pt x="5699" y="2274"/>
                  </a:cubicBezTo>
                  <a:lnTo>
                    <a:pt x="5699" y="2274"/>
                  </a:lnTo>
                  <a:cubicBezTo>
                    <a:pt x="5699" y="2275"/>
                    <a:pt x="4532" y="3182"/>
                    <a:pt x="3641" y="4458"/>
                  </a:cubicBezTo>
                  <a:cubicBezTo>
                    <a:pt x="2750" y="5737"/>
                    <a:pt x="1398" y="9021"/>
                    <a:pt x="1139" y="9525"/>
                  </a:cubicBezTo>
                  <a:cubicBezTo>
                    <a:pt x="972" y="9849"/>
                    <a:pt x="683" y="10154"/>
                    <a:pt x="453" y="10154"/>
                  </a:cubicBezTo>
                  <a:cubicBezTo>
                    <a:pt x="329" y="10154"/>
                    <a:pt x="223" y="10066"/>
                    <a:pt x="163" y="9845"/>
                  </a:cubicBezTo>
                  <a:lnTo>
                    <a:pt x="163" y="9845"/>
                  </a:lnTo>
                  <a:cubicBezTo>
                    <a:pt x="1" y="10717"/>
                    <a:pt x="11" y="11638"/>
                    <a:pt x="478" y="12315"/>
                  </a:cubicBezTo>
                  <a:cubicBezTo>
                    <a:pt x="1680" y="14058"/>
                    <a:pt x="4895" y="14450"/>
                    <a:pt x="4895" y="14450"/>
                  </a:cubicBezTo>
                  <a:lnTo>
                    <a:pt x="25368" y="20562"/>
                  </a:lnTo>
                  <a:cubicBezTo>
                    <a:pt x="25368" y="20562"/>
                    <a:pt x="25723" y="21941"/>
                    <a:pt x="27382" y="21941"/>
                  </a:cubicBezTo>
                  <a:cubicBezTo>
                    <a:pt x="27646" y="21941"/>
                    <a:pt x="27941" y="21906"/>
                    <a:pt x="28274" y="21826"/>
                  </a:cubicBezTo>
                  <a:cubicBezTo>
                    <a:pt x="30706" y="21239"/>
                    <a:pt x="30495" y="19265"/>
                    <a:pt x="30303" y="17887"/>
                  </a:cubicBezTo>
                  <a:cubicBezTo>
                    <a:pt x="30191" y="17098"/>
                    <a:pt x="30439" y="16147"/>
                    <a:pt x="30748" y="15045"/>
                  </a:cubicBezTo>
                  <a:cubicBezTo>
                    <a:pt x="29809" y="14787"/>
                    <a:pt x="28824" y="14234"/>
                    <a:pt x="28301" y="13080"/>
                  </a:cubicBezTo>
                  <a:cubicBezTo>
                    <a:pt x="27103" y="10442"/>
                    <a:pt x="27556" y="8257"/>
                    <a:pt x="27556" y="8256"/>
                  </a:cubicBezTo>
                  <a:lnTo>
                    <a:pt x="27556" y="8256"/>
                  </a:lnTo>
                  <a:cubicBezTo>
                    <a:pt x="27556" y="8257"/>
                    <a:pt x="26505" y="8883"/>
                    <a:pt x="25998" y="9956"/>
                  </a:cubicBezTo>
                  <a:cubicBezTo>
                    <a:pt x="25494" y="11024"/>
                    <a:pt x="24498" y="13075"/>
                    <a:pt x="23591" y="13075"/>
                  </a:cubicBezTo>
                  <a:cubicBezTo>
                    <a:pt x="23585" y="13075"/>
                    <a:pt x="23579" y="13075"/>
                    <a:pt x="23573" y="13074"/>
                  </a:cubicBezTo>
                  <a:cubicBezTo>
                    <a:pt x="22660" y="13048"/>
                    <a:pt x="22044" y="11717"/>
                    <a:pt x="22694" y="10539"/>
                  </a:cubicBezTo>
                  <a:cubicBezTo>
                    <a:pt x="23038" y="9918"/>
                    <a:pt x="23509" y="9022"/>
                    <a:pt x="23903" y="8269"/>
                  </a:cubicBezTo>
                  <a:lnTo>
                    <a:pt x="23903" y="8269"/>
                  </a:lnTo>
                  <a:cubicBezTo>
                    <a:pt x="23731" y="8515"/>
                    <a:pt x="23268" y="9121"/>
                    <a:pt x="23019" y="9355"/>
                  </a:cubicBezTo>
                  <a:cubicBezTo>
                    <a:pt x="22714" y="9642"/>
                    <a:pt x="22367" y="9722"/>
                    <a:pt x="22116" y="9863"/>
                  </a:cubicBezTo>
                  <a:cubicBezTo>
                    <a:pt x="21777" y="10055"/>
                    <a:pt x="21446" y="10129"/>
                    <a:pt x="21011" y="10129"/>
                  </a:cubicBezTo>
                  <a:cubicBezTo>
                    <a:pt x="20808" y="10129"/>
                    <a:pt x="20582" y="10113"/>
                    <a:pt x="20322" y="10085"/>
                  </a:cubicBezTo>
                  <a:cubicBezTo>
                    <a:pt x="19094" y="9948"/>
                    <a:pt x="19047" y="8721"/>
                    <a:pt x="19743" y="7832"/>
                  </a:cubicBezTo>
                  <a:cubicBezTo>
                    <a:pt x="20435" y="6943"/>
                    <a:pt x="22558" y="5453"/>
                    <a:pt x="22559" y="5453"/>
                  </a:cubicBezTo>
                  <a:lnTo>
                    <a:pt x="22559" y="5453"/>
                  </a:lnTo>
                  <a:cubicBezTo>
                    <a:pt x="22558" y="5453"/>
                    <a:pt x="22077" y="5502"/>
                    <a:pt x="21387" y="5502"/>
                  </a:cubicBezTo>
                  <a:cubicBezTo>
                    <a:pt x="20218" y="5502"/>
                    <a:pt x="18449" y="5362"/>
                    <a:pt x="17394" y="4609"/>
                  </a:cubicBezTo>
                  <a:cubicBezTo>
                    <a:pt x="15715" y="3410"/>
                    <a:pt x="15523" y="659"/>
                    <a:pt x="15523" y="659"/>
                  </a:cubicBezTo>
                  <a:cubicBezTo>
                    <a:pt x="15523" y="659"/>
                    <a:pt x="14506" y="3897"/>
                    <a:pt x="12652" y="5543"/>
                  </a:cubicBezTo>
                  <a:cubicBezTo>
                    <a:pt x="12051" y="6076"/>
                    <a:pt x="11533" y="6266"/>
                    <a:pt x="11101" y="6266"/>
                  </a:cubicBezTo>
                  <a:cubicBezTo>
                    <a:pt x="10199" y="6266"/>
                    <a:pt x="9673" y="5436"/>
                    <a:pt x="9559" y="5167"/>
                  </a:cubicBezTo>
                  <a:cubicBezTo>
                    <a:pt x="9393" y="4770"/>
                    <a:pt x="9833" y="3831"/>
                    <a:pt x="10173" y="2890"/>
                  </a:cubicBezTo>
                  <a:cubicBezTo>
                    <a:pt x="10514" y="1946"/>
                    <a:pt x="10129" y="1"/>
                    <a:pt x="10129"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91" name="Google Shape;3718;p47">
              <a:extLst>
                <a:ext uri="{FF2B5EF4-FFF2-40B4-BE49-F238E27FC236}">
                  <a16:creationId xmlns:a16="http://schemas.microsoft.com/office/drawing/2014/main" id="{7FCC80AF-3B74-3719-41AF-5C5A6F4E0BAF}"/>
                </a:ext>
              </a:extLst>
            </p:cNvPr>
            <p:cNvSpPr/>
            <p:nvPr/>
          </p:nvSpPr>
          <p:spPr>
            <a:xfrm>
              <a:off x="7413986" y="2116909"/>
              <a:ext cx="1232426" cy="923092"/>
            </a:xfrm>
            <a:custGeom>
              <a:avLst/>
              <a:gdLst/>
              <a:ahLst/>
              <a:cxnLst/>
              <a:rect l="l" t="t" r="r" b="b"/>
              <a:pathLst>
                <a:path w="29877" h="22378" extrusionOk="0">
                  <a:moveTo>
                    <a:pt x="2476" y="0"/>
                  </a:moveTo>
                  <a:cubicBezTo>
                    <a:pt x="2476" y="1"/>
                    <a:pt x="1229" y="906"/>
                    <a:pt x="666" y="3748"/>
                  </a:cubicBezTo>
                  <a:cubicBezTo>
                    <a:pt x="102" y="6589"/>
                    <a:pt x="934" y="7720"/>
                    <a:pt x="467" y="10948"/>
                  </a:cubicBezTo>
                  <a:cubicBezTo>
                    <a:pt x="0" y="14175"/>
                    <a:pt x="713" y="18154"/>
                    <a:pt x="3568" y="20298"/>
                  </a:cubicBezTo>
                  <a:cubicBezTo>
                    <a:pt x="5350" y="21637"/>
                    <a:pt x="8045" y="22377"/>
                    <a:pt x="11105" y="22377"/>
                  </a:cubicBezTo>
                  <a:cubicBezTo>
                    <a:pt x="13408" y="22377"/>
                    <a:pt x="15917" y="21958"/>
                    <a:pt x="18399" y="21058"/>
                  </a:cubicBezTo>
                  <a:cubicBezTo>
                    <a:pt x="23265" y="19295"/>
                    <a:pt x="25488" y="16280"/>
                    <a:pt x="25637" y="12860"/>
                  </a:cubicBezTo>
                  <a:cubicBezTo>
                    <a:pt x="25689" y="12860"/>
                    <a:pt x="25741" y="12861"/>
                    <a:pt x="25792" y="12861"/>
                  </a:cubicBezTo>
                  <a:cubicBezTo>
                    <a:pt x="27883" y="12861"/>
                    <a:pt x="29200" y="12557"/>
                    <a:pt x="29542" y="9968"/>
                  </a:cubicBezTo>
                  <a:cubicBezTo>
                    <a:pt x="29876" y="7423"/>
                    <a:pt x="27989" y="6152"/>
                    <a:pt x="26297" y="6152"/>
                  </a:cubicBezTo>
                  <a:cubicBezTo>
                    <a:pt x="26226" y="6152"/>
                    <a:pt x="26155" y="6154"/>
                    <a:pt x="26085" y="6159"/>
                  </a:cubicBezTo>
                  <a:cubicBezTo>
                    <a:pt x="24343" y="6270"/>
                    <a:pt x="24007" y="8365"/>
                    <a:pt x="23732" y="9336"/>
                  </a:cubicBezTo>
                  <a:cubicBezTo>
                    <a:pt x="23503" y="10139"/>
                    <a:pt x="23170" y="10761"/>
                    <a:pt x="22439" y="10761"/>
                  </a:cubicBezTo>
                  <a:cubicBezTo>
                    <a:pt x="22286" y="10761"/>
                    <a:pt x="22115" y="10734"/>
                    <a:pt x="21923" y="10675"/>
                  </a:cubicBezTo>
                  <a:cubicBezTo>
                    <a:pt x="20820" y="10335"/>
                    <a:pt x="20470" y="8058"/>
                    <a:pt x="21438" y="6314"/>
                  </a:cubicBezTo>
                  <a:lnTo>
                    <a:pt x="21438" y="6314"/>
                  </a:lnTo>
                  <a:cubicBezTo>
                    <a:pt x="20465" y="7052"/>
                    <a:pt x="19784" y="7347"/>
                    <a:pt x="19278" y="7347"/>
                  </a:cubicBezTo>
                  <a:cubicBezTo>
                    <a:pt x="18585" y="7347"/>
                    <a:pt x="18220" y="6793"/>
                    <a:pt x="17883" y="6070"/>
                  </a:cubicBezTo>
                  <a:cubicBezTo>
                    <a:pt x="17298" y="4821"/>
                    <a:pt x="18698" y="3343"/>
                    <a:pt x="18698" y="3343"/>
                  </a:cubicBezTo>
                  <a:cubicBezTo>
                    <a:pt x="18698" y="3343"/>
                    <a:pt x="17166" y="3259"/>
                    <a:pt x="15704" y="2039"/>
                  </a:cubicBezTo>
                  <a:cubicBezTo>
                    <a:pt x="14241" y="819"/>
                    <a:pt x="14257" y="16"/>
                    <a:pt x="14257" y="16"/>
                  </a:cubicBezTo>
                  <a:lnTo>
                    <a:pt x="14257" y="16"/>
                  </a:lnTo>
                  <a:cubicBezTo>
                    <a:pt x="14257" y="16"/>
                    <a:pt x="12991" y="3159"/>
                    <a:pt x="10515" y="3209"/>
                  </a:cubicBezTo>
                  <a:cubicBezTo>
                    <a:pt x="10494" y="3209"/>
                    <a:pt x="10473" y="3209"/>
                    <a:pt x="10453" y="3209"/>
                  </a:cubicBezTo>
                  <a:cubicBezTo>
                    <a:pt x="8044" y="3209"/>
                    <a:pt x="8304" y="370"/>
                    <a:pt x="8304" y="370"/>
                  </a:cubicBezTo>
                  <a:lnTo>
                    <a:pt x="8304" y="370"/>
                  </a:lnTo>
                  <a:cubicBezTo>
                    <a:pt x="8304" y="370"/>
                    <a:pt x="6838" y="2002"/>
                    <a:pt x="5003" y="2002"/>
                  </a:cubicBezTo>
                  <a:cubicBezTo>
                    <a:pt x="4793" y="2002"/>
                    <a:pt x="4578" y="1981"/>
                    <a:pt x="4360" y="1933"/>
                  </a:cubicBezTo>
                  <a:cubicBezTo>
                    <a:pt x="2235" y="1471"/>
                    <a:pt x="2476" y="1"/>
                    <a:pt x="2476" y="0"/>
                  </a:cubicBezTo>
                  <a:close/>
                </a:path>
              </a:pathLst>
            </a:custGeom>
            <a:solidFill>
              <a:srgbClr val="D47E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92" name="Google Shape;3719;p47">
              <a:extLst>
                <a:ext uri="{FF2B5EF4-FFF2-40B4-BE49-F238E27FC236}">
                  <a16:creationId xmlns:a16="http://schemas.microsoft.com/office/drawing/2014/main" id="{E5D762B2-EC50-E20D-9F62-BAB838E6A3CD}"/>
                </a:ext>
              </a:extLst>
            </p:cNvPr>
            <p:cNvSpPr/>
            <p:nvPr/>
          </p:nvSpPr>
          <p:spPr>
            <a:xfrm>
              <a:off x="7506180" y="2116909"/>
              <a:ext cx="1140232" cy="930724"/>
            </a:xfrm>
            <a:custGeom>
              <a:avLst/>
              <a:gdLst/>
              <a:ahLst/>
              <a:cxnLst/>
              <a:rect l="l" t="t" r="r" b="b"/>
              <a:pathLst>
                <a:path w="27642" h="22563" extrusionOk="0">
                  <a:moveTo>
                    <a:pt x="241" y="0"/>
                  </a:moveTo>
                  <a:cubicBezTo>
                    <a:pt x="241" y="0"/>
                    <a:pt x="222" y="16"/>
                    <a:pt x="198" y="37"/>
                  </a:cubicBezTo>
                  <a:cubicBezTo>
                    <a:pt x="110" y="295"/>
                    <a:pt x="143" y="522"/>
                    <a:pt x="320" y="695"/>
                  </a:cubicBezTo>
                  <a:cubicBezTo>
                    <a:pt x="1120" y="2321"/>
                    <a:pt x="2232" y="2579"/>
                    <a:pt x="3152" y="2579"/>
                  </a:cubicBezTo>
                  <a:cubicBezTo>
                    <a:pt x="3449" y="2579"/>
                    <a:pt x="3726" y="2552"/>
                    <a:pt x="3966" y="2536"/>
                  </a:cubicBezTo>
                  <a:cubicBezTo>
                    <a:pt x="4695" y="2486"/>
                    <a:pt x="5673" y="1717"/>
                    <a:pt x="6124" y="1328"/>
                  </a:cubicBezTo>
                  <a:cubicBezTo>
                    <a:pt x="6031" y="803"/>
                    <a:pt x="6069" y="373"/>
                    <a:pt x="6069" y="373"/>
                  </a:cubicBezTo>
                  <a:lnTo>
                    <a:pt x="6069" y="373"/>
                  </a:lnTo>
                  <a:cubicBezTo>
                    <a:pt x="6069" y="373"/>
                    <a:pt x="4602" y="2004"/>
                    <a:pt x="2767" y="2004"/>
                  </a:cubicBezTo>
                  <a:cubicBezTo>
                    <a:pt x="2557" y="2004"/>
                    <a:pt x="2342" y="1982"/>
                    <a:pt x="2123" y="1935"/>
                  </a:cubicBezTo>
                  <a:cubicBezTo>
                    <a:pt x="0" y="1471"/>
                    <a:pt x="241" y="1"/>
                    <a:pt x="241" y="0"/>
                  </a:cubicBezTo>
                  <a:close/>
                  <a:moveTo>
                    <a:pt x="16140" y="3298"/>
                  </a:moveTo>
                  <a:lnTo>
                    <a:pt x="16356" y="3470"/>
                  </a:lnTo>
                  <a:cubicBezTo>
                    <a:pt x="16418" y="3395"/>
                    <a:pt x="16466" y="3340"/>
                    <a:pt x="16466" y="3340"/>
                  </a:cubicBezTo>
                  <a:cubicBezTo>
                    <a:pt x="16466" y="3340"/>
                    <a:pt x="16342" y="3336"/>
                    <a:pt x="16140" y="3298"/>
                  </a:cubicBezTo>
                  <a:close/>
                  <a:moveTo>
                    <a:pt x="12022" y="16"/>
                  </a:moveTo>
                  <a:cubicBezTo>
                    <a:pt x="12022" y="16"/>
                    <a:pt x="10757" y="3158"/>
                    <a:pt x="8282" y="3209"/>
                  </a:cubicBezTo>
                  <a:cubicBezTo>
                    <a:pt x="8262" y="3209"/>
                    <a:pt x="8243" y="3209"/>
                    <a:pt x="8224" y="3209"/>
                  </a:cubicBezTo>
                  <a:cubicBezTo>
                    <a:pt x="7712" y="3209"/>
                    <a:pt x="7321" y="3083"/>
                    <a:pt x="7022" y="2881"/>
                  </a:cubicBezTo>
                  <a:lnTo>
                    <a:pt x="7022" y="2881"/>
                  </a:lnTo>
                  <a:cubicBezTo>
                    <a:pt x="7212" y="3147"/>
                    <a:pt x="7456" y="3378"/>
                    <a:pt x="7769" y="3513"/>
                  </a:cubicBezTo>
                  <a:cubicBezTo>
                    <a:pt x="8016" y="3620"/>
                    <a:pt x="8280" y="3666"/>
                    <a:pt x="8551" y="3666"/>
                  </a:cubicBezTo>
                  <a:cubicBezTo>
                    <a:pt x="9602" y="3666"/>
                    <a:pt x="10752" y="2972"/>
                    <a:pt x="11302" y="2383"/>
                  </a:cubicBezTo>
                  <a:cubicBezTo>
                    <a:pt x="11764" y="1890"/>
                    <a:pt x="12226" y="1432"/>
                    <a:pt x="12552" y="1114"/>
                  </a:cubicBezTo>
                  <a:cubicBezTo>
                    <a:pt x="12016" y="431"/>
                    <a:pt x="12022" y="16"/>
                    <a:pt x="12022" y="16"/>
                  </a:cubicBezTo>
                  <a:close/>
                  <a:moveTo>
                    <a:pt x="15594" y="5936"/>
                  </a:moveTo>
                  <a:cubicBezTo>
                    <a:pt x="15399" y="6616"/>
                    <a:pt x="16017" y="7584"/>
                    <a:pt x="16857" y="7879"/>
                  </a:cubicBezTo>
                  <a:cubicBezTo>
                    <a:pt x="17054" y="7947"/>
                    <a:pt x="17238" y="7974"/>
                    <a:pt x="17404" y="7974"/>
                  </a:cubicBezTo>
                  <a:cubicBezTo>
                    <a:pt x="17966" y="7974"/>
                    <a:pt x="18328" y="7671"/>
                    <a:pt x="18328" y="7671"/>
                  </a:cubicBezTo>
                  <a:lnTo>
                    <a:pt x="18328" y="7671"/>
                  </a:lnTo>
                  <a:cubicBezTo>
                    <a:pt x="18328" y="7671"/>
                    <a:pt x="17833" y="9428"/>
                    <a:pt x="18351" y="10617"/>
                  </a:cubicBezTo>
                  <a:cubicBezTo>
                    <a:pt x="18871" y="11805"/>
                    <a:pt x="22056" y="12340"/>
                    <a:pt x="22056" y="12340"/>
                  </a:cubicBezTo>
                  <a:cubicBezTo>
                    <a:pt x="22056" y="12340"/>
                    <a:pt x="21146" y="18004"/>
                    <a:pt x="15251" y="20916"/>
                  </a:cubicBezTo>
                  <a:cubicBezTo>
                    <a:pt x="11915" y="22562"/>
                    <a:pt x="8306" y="22194"/>
                    <a:pt x="7280" y="22307"/>
                  </a:cubicBezTo>
                  <a:cubicBezTo>
                    <a:pt x="7796" y="22353"/>
                    <a:pt x="8326" y="22376"/>
                    <a:pt x="8867" y="22376"/>
                  </a:cubicBezTo>
                  <a:cubicBezTo>
                    <a:pt x="11171" y="22376"/>
                    <a:pt x="13681" y="21956"/>
                    <a:pt x="16164" y="21057"/>
                  </a:cubicBezTo>
                  <a:cubicBezTo>
                    <a:pt x="21030" y="19294"/>
                    <a:pt x="23253" y="16277"/>
                    <a:pt x="23402" y="12859"/>
                  </a:cubicBezTo>
                  <a:cubicBezTo>
                    <a:pt x="23458" y="12859"/>
                    <a:pt x="23514" y="12859"/>
                    <a:pt x="23570" y="12859"/>
                  </a:cubicBezTo>
                  <a:cubicBezTo>
                    <a:pt x="25653" y="12859"/>
                    <a:pt x="26966" y="12550"/>
                    <a:pt x="27307" y="9967"/>
                  </a:cubicBezTo>
                  <a:cubicBezTo>
                    <a:pt x="27641" y="7421"/>
                    <a:pt x="25754" y="6151"/>
                    <a:pt x="24062" y="6151"/>
                  </a:cubicBezTo>
                  <a:cubicBezTo>
                    <a:pt x="23991" y="6151"/>
                    <a:pt x="23920" y="6153"/>
                    <a:pt x="23850" y="6157"/>
                  </a:cubicBezTo>
                  <a:cubicBezTo>
                    <a:pt x="22108" y="6267"/>
                    <a:pt x="21772" y="8362"/>
                    <a:pt x="21497" y="9334"/>
                  </a:cubicBezTo>
                  <a:cubicBezTo>
                    <a:pt x="21268" y="10138"/>
                    <a:pt x="20935" y="10760"/>
                    <a:pt x="20204" y="10760"/>
                  </a:cubicBezTo>
                  <a:cubicBezTo>
                    <a:pt x="20051" y="10760"/>
                    <a:pt x="19880" y="10732"/>
                    <a:pt x="19688" y="10673"/>
                  </a:cubicBezTo>
                  <a:cubicBezTo>
                    <a:pt x="18585" y="10333"/>
                    <a:pt x="18232" y="8056"/>
                    <a:pt x="19201" y="6312"/>
                  </a:cubicBezTo>
                  <a:lnTo>
                    <a:pt x="19201" y="6312"/>
                  </a:lnTo>
                  <a:cubicBezTo>
                    <a:pt x="18229" y="7051"/>
                    <a:pt x="17548" y="7345"/>
                    <a:pt x="17042" y="7345"/>
                  </a:cubicBezTo>
                  <a:cubicBezTo>
                    <a:pt x="16348" y="7345"/>
                    <a:pt x="15984" y="6792"/>
                    <a:pt x="15648" y="6070"/>
                  </a:cubicBezTo>
                  <a:cubicBezTo>
                    <a:pt x="15628" y="6026"/>
                    <a:pt x="15611" y="5981"/>
                    <a:pt x="15594" y="5936"/>
                  </a:cubicBezTo>
                  <a:close/>
                </a:path>
              </a:pathLst>
            </a:custGeom>
            <a:solidFill>
              <a:srgbClr val="C45D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93" name="Google Shape;3720;p47">
              <a:extLst>
                <a:ext uri="{FF2B5EF4-FFF2-40B4-BE49-F238E27FC236}">
                  <a16:creationId xmlns:a16="http://schemas.microsoft.com/office/drawing/2014/main" id="{1676C9DB-F2B5-8CB9-5EB2-955954C7C997}"/>
                </a:ext>
              </a:extLst>
            </p:cNvPr>
            <p:cNvSpPr/>
            <p:nvPr/>
          </p:nvSpPr>
          <p:spPr>
            <a:xfrm>
              <a:off x="8443463" y="2449508"/>
              <a:ext cx="93802" cy="133444"/>
            </a:xfrm>
            <a:custGeom>
              <a:avLst/>
              <a:gdLst/>
              <a:ahLst/>
              <a:cxnLst/>
              <a:rect l="l" t="t" r="r" b="b"/>
              <a:pathLst>
                <a:path w="2274" h="3235" extrusionOk="0">
                  <a:moveTo>
                    <a:pt x="2144" y="0"/>
                  </a:moveTo>
                  <a:cubicBezTo>
                    <a:pt x="2142" y="0"/>
                    <a:pt x="2139" y="0"/>
                    <a:pt x="2137" y="0"/>
                  </a:cubicBezTo>
                  <a:cubicBezTo>
                    <a:pt x="1389" y="50"/>
                    <a:pt x="775" y="319"/>
                    <a:pt x="424" y="847"/>
                  </a:cubicBezTo>
                  <a:cubicBezTo>
                    <a:pt x="74" y="1374"/>
                    <a:pt x="1" y="2138"/>
                    <a:pt x="268" y="3142"/>
                  </a:cubicBezTo>
                  <a:cubicBezTo>
                    <a:pt x="282" y="3198"/>
                    <a:pt x="333" y="3234"/>
                    <a:pt x="389" y="3234"/>
                  </a:cubicBezTo>
                  <a:cubicBezTo>
                    <a:pt x="398" y="3234"/>
                    <a:pt x="408" y="3233"/>
                    <a:pt x="417" y="3231"/>
                  </a:cubicBezTo>
                  <a:cubicBezTo>
                    <a:pt x="482" y="3213"/>
                    <a:pt x="522" y="3146"/>
                    <a:pt x="505" y="3082"/>
                  </a:cubicBezTo>
                  <a:cubicBezTo>
                    <a:pt x="249" y="2117"/>
                    <a:pt x="332" y="1432"/>
                    <a:pt x="630" y="982"/>
                  </a:cubicBezTo>
                  <a:cubicBezTo>
                    <a:pt x="928" y="532"/>
                    <a:pt x="1454" y="295"/>
                    <a:pt x="2152" y="249"/>
                  </a:cubicBezTo>
                  <a:cubicBezTo>
                    <a:pt x="2222" y="246"/>
                    <a:pt x="2274" y="187"/>
                    <a:pt x="2268" y="119"/>
                  </a:cubicBezTo>
                  <a:lnTo>
                    <a:pt x="2268" y="116"/>
                  </a:lnTo>
                  <a:cubicBezTo>
                    <a:pt x="2265" y="52"/>
                    <a:pt x="2209" y="0"/>
                    <a:pt x="2144"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94" name="Google Shape;3721;p47">
              <a:extLst>
                <a:ext uri="{FF2B5EF4-FFF2-40B4-BE49-F238E27FC236}">
                  <a16:creationId xmlns:a16="http://schemas.microsoft.com/office/drawing/2014/main" id="{BC5A3D90-F601-0B04-869F-57617A601802}"/>
                </a:ext>
              </a:extLst>
            </p:cNvPr>
            <p:cNvSpPr/>
            <p:nvPr/>
          </p:nvSpPr>
          <p:spPr>
            <a:xfrm>
              <a:off x="8455343" y="2487994"/>
              <a:ext cx="89677" cy="47726"/>
            </a:xfrm>
            <a:custGeom>
              <a:avLst/>
              <a:gdLst/>
              <a:ahLst/>
              <a:cxnLst/>
              <a:rect l="l" t="t" r="r" b="b"/>
              <a:pathLst>
                <a:path w="2174" h="1157" extrusionOk="0">
                  <a:moveTo>
                    <a:pt x="824" y="1"/>
                  </a:moveTo>
                  <a:cubicBezTo>
                    <a:pt x="576" y="1"/>
                    <a:pt x="320" y="59"/>
                    <a:pt x="83" y="185"/>
                  </a:cubicBezTo>
                  <a:cubicBezTo>
                    <a:pt x="23" y="217"/>
                    <a:pt x="1" y="291"/>
                    <a:pt x="32" y="353"/>
                  </a:cubicBezTo>
                  <a:lnTo>
                    <a:pt x="32" y="354"/>
                  </a:lnTo>
                  <a:cubicBezTo>
                    <a:pt x="55" y="396"/>
                    <a:pt x="97" y="419"/>
                    <a:pt x="141" y="419"/>
                  </a:cubicBezTo>
                  <a:cubicBezTo>
                    <a:pt x="159" y="419"/>
                    <a:pt x="178" y="415"/>
                    <a:pt x="195" y="406"/>
                  </a:cubicBezTo>
                  <a:cubicBezTo>
                    <a:pt x="394" y="301"/>
                    <a:pt x="610" y="253"/>
                    <a:pt x="820" y="253"/>
                  </a:cubicBezTo>
                  <a:cubicBezTo>
                    <a:pt x="984" y="253"/>
                    <a:pt x="1143" y="282"/>
                    <a:pt x="1287" y="337"/>
                  </a:cubicBezTo>
                  <a:cubicBezTo>
                    <a:pt x="1618" y="460"/>
                    <a:pt x="1866" y="711"/>
                    <a:pt x="1922" y="1052"/>
                  </a:cubicBezTo>
                  <a:cubicBezTo>
                    <a:pt x="1933" y="1114"/>
                    <a:pt x="1986" y="1157"/>
                    <a:pt x="2045" y="1157"/>
                  </a:cubicBezTo>
                  <a:cubicBezTo>
                    <a:pt x="2051" y="1157"/>
                    <a:pt x="2057" y="1156"/>
                    <a:pt x="2063" y="1155"/>
                  </a:cubicBezTo>
                  <a:cubicBezTo>
                    <a:pt x="2130" y="1143"/>
                    <a:pt x="2173" y="1079"/>
                    <a:pt x="2162" y="1013"/>
                  </a:cubicBezTo>
                  <a:cubicBezTo>
                    <a:pt x="2090" y="571"/>
                    <a:pt x="1771" y="251"/>
                    <a:pt x="1373" y="100"/>
                  </a:cubicBezTo>
                  <a:cubicBezTo>
                    <a:pt x="1202" y="35"/>
                    <a:pt x="1015" y="1"/>
                    <a:pt x="824"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95" name="Google Shape;3722;p47">
              <a:extLst>
                <a:ext uri="{FF2B5EF4-FFF2-40B4-BE49-F238E27FC236}">
                  <a16:creationId xmlns:a16="http://schemas.microsoft.com/office/drawing/2014/main" id="{0C2CF521-5986-AC27-AE73-2128B6E37836}"/>
                </a:ext>
              </a:extLst>
            </p:cNvPr>
            <p:cNvSpPr/>
            <p:nvPr/>
          </p:nvSpPr>
          <p:spPr>
            <a:xfrm>
              <a:off x="7218956" y="1669140"/>
              <a:ext cx="353719" cy="237146"/>
            </a:xfrm>
            <a:custGeom>
              <a:avLst/>
              <a:gdLst/>
              <a:ahLst/>
              <a:cxnLst/>
              <a:rect l="l" t="t" r="r" b="b"/>
              <a:pathLst>
                <a:path w="8575" h="5749" extrusionOk="0">
                  <a:moveTo>
                    <a:pt x="685" y="1"/>
                  </a:moveTo>
                  <a:lnTo>
                    <a:pt x="685" y="1"/>
                  </a:lnTo>
                  <a:cubicBezTo>
                    <a:pt x="201" y="830"/>
                    <a:pt x="1" y="1833"/>
                    <a:pt x="287" y="2857"/>
                  </a:cubicBezTo>
                  <a:cubicBezTo>
                    <a:pt x="1060" y="5606"/>
                    <a:pt x="4668" y="5744"/>
                    <a:pt x="4668" y="5744"/>
                  </a:cubicBezTo>
                  <a:cubicBezTo>
                    <a:pt x="4668" y="5744"/>
                    <a:pt x="4666" y="5748"/>
                    <a:pt x="4665" y="5748"/>
                  </a:cubicBezTo>
                  <a:lnTo>
                    <a:pt x="4665" y="5748"/>
                  </a:lnTo>
                  <a:cubicBezTo>
                    <a:pt x="4922" y="5689"/>
                    <a:pt x="5154" y="5631"/>
                    <a:pt x="5335" y="5589"/>
                  </a:cubicBezTo>
                  <a:cubicBezTo>
                    <a:pt x="5991" y="5432"/>
                    <a:pt x="7365" y="5022"/>
                    <a:pt x="7969" y="4349"/>
                  </a:cubicBezTo>
                  <a:cubicBezTo>
                    <a:pt x="8574" y="3679"/>
                    <a:pt x="8164" y="3473"/>
                    <a:pt x="8164" y="3473"/>
                  </a:cubicBezTo>
                  <a:lnTo>
                    <a:pt x="8164" y="3473"/>
                  </a:lnTo>
                  <a:cubicBezTo>
                    <a:pt x="8164" y="3473"/>
                    <a:pt x="7008" y="4002"/>
                    <a:pt x="5318" y="4002"/>
                  </a:cubicBezTo>
                  <a:cubicBezTo>
                    <a:pt x="4759" y="4002"/>
                    <a:pt x="4142" y="3944"/>
                    <a:pt x="3488" y="3790"/>
                  </a:cubicBezTo>
                  <a:cubicBezTo>
                    <a:pt x="860" y="3173"/>
                    <a:pt x="599" y="847"/>
                    <a:pt x="675" y="219"/>
                  </a:cubicBezTo>
                  <a:cubicBezTo>
                    <a:pt x="685" y="136"/>
                    <a:pt x="686" y="64"/>
                    <a:pt x="685" y="1"/>
                  </a:cubicBezTo>
                  <a:close/>
                  <a:moveTo>
                    <a:pt x="4665" y="5748"/>
                  </a:moveTo>
                  <a:lnTo>
                    <a:pt x="4665" y="5748"/>
                  </a:lnTo>
                  <a:cubicBezTo>
                    <a:pt x="4665" y="5748"/>
                    <a:pt x="4665" y="5748"/>
                    <a:pt x="4665" y="5748"/>
                  </a:cubicBezTo>
                  <a:cubicBezTo>
                    <a:pt x="4665" y="5748"/>
                    <a:pt x="4665" y="5748"/>
                    <a:pt x="4665" y="5748"/>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96" name="Google Shape;3723;p47">
              <a:extLst>
                <a:ext uri="{FF2B5EF4-FFF2-40B4-BE49-F238E27FC236}">
                  <a16:creationId xmlns:a16="http://schemas.microsoft.com/office/drawing/2014/main" id="{09C68EBD-8947-8BD9-58CA-7C6AB1867D49}"/>
                </a:ext>
              </a:extLst>
            </p:cNvPr>
            <p:cNvSpPr/>
            <p:nvPr/>
          </p:nvSpPr>
          <p:spPr>
            <a:xfrm>
              <a:off x="7571438" y="1605368"/>
              <a:ext cx="188719" cy="226421"/>
            </a:xfrm>
            <a:custGeom>
              <a:avLst/>
              <a:gdLst/>
              <a:ahLst/>
              <a:cxnLst/>
              <a:rect l="l" t="t" r="r" b="b"/>
              <a:pathLst>
                <a:path w="4575" h="5489" extrusionOk="0">
                  <a:moveTo>
                    <a:pt x="1500" y="1"/>
                  </a:moveTo>
                  <a:cubicBezTo>
                    <a:pt x="724" y="1"/>
                    <a:pt x="390" y="532"/>
                    <a:pt x="390" y="532"/>
                  </a:cubicBezTo>
                  <a:cubicBezTo>
                    <a:pt x="1" y="1116"/>
                    <a:pt x="129" y="2454"/>
                    <a:pt x="1193" y="3388"/>
                  </a:cubicBezTo>
                  <a:cubicBezTo>
                    <a:pt x="2256" y="4323"/>
                    <a:pt x="4575" y="5488"/>
                    <a:pt x="4575" y="5488"/>
                  </a:cubicBezTo>
                  <a:cubicBezTo>
                    <a:pt x="4575" y="5488"/>
                    <a:pt x="2327" y="3575"/>
                    <a:pt x="1870" y="2308"/>
                  </a:cubicBezTo>
                  <a:cubicBezTo>
                    <a:pt x="1412" y="1044"/>
                    <a:pt x="1446" y="390"/>
                    <a:pt x="1904" y="45"/>
                  </a:cubicBezTo>
                  <a:cubicBezTo>
                    <a:pt x="1758" y="14"/>
                    <a:pt x="1623" y="1"/>
                    <a:pt x="1500"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97" name="Google Shape;3724;p47">
              <a:extLst>
                <a:ext uri="{FF2B5EF4-FFF2-40B4-BE49-F238E27FC236}">
                  <a16:creationId xmlns:a16="http://schemas.microsoft.com/office/drawing/2014/main" id="{07C08E8D-22CE-41F4-AC0E-E7C78A002AC7}"/>
                </a:ext>
              </a:extLst>
            </p:cNvPr>
            <p:cNvSpPr/>
            <p:nvPr/>
          </p:nvSpPr>
          <p:spPr>
            <a:xfrm>
              <a:off x="7942193" y="1694715"/>
              <a:ext cx="114881" cy="186203"/>
            </a:xfrm>
            <a:custGeom>
              <a:avLst/>
              <a:gdLst/>
              <a:ahLst/>
              <a:cxnLst/>
              <a:rect l="l" t="t" r="r" b="b"/>
              <a:pathLst>
                <a:path w="2785" h="4514" extrusionOk="0">
                  <a:moveTo>
                    <a:pt x="62" y="1"/>
                  </a:moveTo>
                  <a:cubicBezTo>
                    <a:pt x="1" y="1"/>
                    <a:pt x="8" y="69"/>
                    <a:pt x="8" y="69"/>
                  </a:cubicBezTo>
                  <a:cubicBezTo>
                    <a:pt x="1507" y="1421"/>
                    <a:pt x="2041" y="4513"/>
                    <a:pt x="2041" y="4513"/>
                  </a:cubicBezTo>
                  <a:cubicBezTo>
                    <a:pt x="2041" y="4513"/>
                    <a:pt x="2724" y="3289"/>
                    <a:pt x="2754" y="2731"/>
                  </a:cubicBezTo>
                  <a:cubicBezTo>
                    <a:pt x="2785" y="2174"/>
                    <a:pt x="2468" y="1912"/>
                    <a:pt x="2468" y="1912"/>
                  </a:cubicBezTo>
                  <a:cubicBezTo>
                    <a:pt x="2468" y="1912"/>
                    <a:pt x="731" y="502"/>
                    <a:pt x="356" y="179"/>
                  </a:cubicBezTo>
                  <a:cubicBezTo>
                    <a:pt x="195" y="40"/>
                    <a:pt x="109" y="1"/>
                    <a:pt x="62"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98" name="Google Shape;3725;p47">
              <a:extLst>
                <a:ext uri="{FF2B5EF4-FFF2-40B4-BE49-F238E27FC236}">
                  <a16:creationId xmlns:a16="http://schemas.microsoft.com/office/drawing/2014/main" id="{8A4664A9-AF88-76DC-6DB0-C2003E07EA0F}"/>
                </a:ext>
              </a:extLst>
            </p:cNvPr>
            <p:cNvSpPr/>
            <p:nvPr/>
          </p:nvSpPr>
          <p:spPr>
            <a:xfrm>
              <a:off x="8221496" y="1640554"/>
              <a:ext cx="193050" cy="283717"/>
            </a:xfrm>
            <a:custGeom>
              <a:avLst/>
              <a:gdLst/>
              <a:ahLst/>
              <a:cxnLst/>
              <a:rect l="l" t="t" r="r" b="b"/>
              <a:pathLst>
                <a:path w="4680" h="6878" extrusionOk="0">
                  <a:moveTo>
                    <a:pt x="1" y="1"/>
                  </a:moveTo>
                  <a:cubicBezTo>
                    <a:pt x="1" y="1"/>
                    <a:pt x="1103" y="970"/>
                    <a:pt x="1522" y="2899"/>
                  </a:cubicBezTo>
                  <a:cubicBezTo>
                    <a:pt x="1939" y="4826"/>
                    <a:pt x="948" y="6021"/>
                    <a:pt x="948" y="6021"/>
                  </a:cubicBezTo>
                  <a:cubicBezTo>
                    <a:pt x="948" y="6021"/>
                    <a:pt x="2634" y="6039"/>
                    <a:pt x="3456" y="6366"/>
                  </a:cubicBezTo>
                  <a:cubicBezTo>
                    <a:pt x="4280" y="6695"/>
                    <a:pt x="4679" y="6877"/>
                    <a:pt x="4679" y="6877"/>
                  </a:cubicBezTo>
                  <a:cubicBezTo>
                    <a:pt x="4679" y="6877"/>
                    <a:pt x="4415" y="4912"/>
                    <a:pt x="3294" y="2971"/>
                  </a:cubicBezTo>
                  <a:cubicBezTo>
                    <a:pt x="2172" y="1029"/>
                    <a:pt x="1099" y="441"/>
                    <a:pt x="1"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399" name="Google Shape;3726;p47">
              <a:extLst>
                <a:ext uri="{FF2B5EF4-FFF2-40B4-BE49-F238E27FC236}">
                  <a16:creationId xmlns:a16="http://schemas.microsoft.com/office/drawing/2014/main" id="{7AC12E49-D5D5-4691-3801-8CA5F7A935BC}"/>
                </a:ext>
              </a:extLst>
            </p:cNvPr>
            <p:cNvSpPr/>
            <p:nvPr/>
          </p:nvSpPr>
          <p:spPr>
            <a:xfrm>
              <a:off x="8378246" y="1871678"/>
              <a:ext cx="341302" cy="385358"/>
            </a:xfrm>
            <a:custGeom>
              <a:avLst/>
              <a:gdLst/>
              <a:ahLst/>
              <a:cxnLst/>
              <a:rect l="l" t="t" r="r" b="b"/>
              <a:pathLst>
                <a:path w="8274" h="9342" extrusionOk="0">
                  <a:moveTo>
                    <a:pt x="6063" y="0"/>
                  </a:moveTo>
                  <a:cubicBezTo>
                    <a:pt x="5666" y="0"/>
                    <a:pt x="5277" y="222"/>
                    <a:pt x="4931" y="474"/>
                  </a:cubicBezTo>
                  <a:cubicBezTo>
                    <a:pt x="5827" y="1022"/>
                    <a:pt x="5569" y="2321"/>
                    <a:pt x="4934" y="3214"/>
                  </a:cubicBezTo>
                  <a:cubicBezTo>
                    <a:pt x="4240" y="4190"/>
                    <a:pt x="0" y="5116"/>
                    <a:pt x="0" y="5116"/>
                  </a:cubicBezTo>
                  <a:cubicBezTo>
                    <a:pt x="0" y="5116"/>
                    <a:pt x="728" y="5414"/>
                    <a:pt x="1855" y="5414"/>
                  </a:cubicBezTo>
                  <a:cubicBezTo>
                    <a:pt x="2110" y="5414"/>
                    <a:pt x="2384" y="5398"/>
                    <a:pt x="2675" y="5361"/>
                  </a:cubicBezTo>
                  <a:cubicBezTo>
                    <a:pt x="3226" y="5275"/>
                    <a:pt x="5393" y="4865"/>
                    <a:pt x="6719" y="3560"/>
                  </a:cubicBezTo>
                  <a:cubicBezTo>
                    <a:pt x="8248" y="2057"/>
                    <a:pt x="7550" y="912"/>
                    <a:pt x="6737" y="254"/>
                  </a:cubicBezTo>
                  <a:cubicBezTo>
                    <a:pt x="6534" y="89"/>
                    <a:pt x="6325" y="14"/>
                    <a:pt x="6119" y="2"/>
                  </a:cubicBezTo>
                  <a:cubicBezTo>
                    <a:pt x="6100" y="1"/>
                    <a:pt x="6081" y="0"/>
                    <a:pt x="6063" y="0"/>
                  </a:cubicBezTo>
                  <a:close/>
                  <a:moveTo>
                    <a:pt x="2577" y="8563"/>
                  </a:moveTo>
                  <a:lnTo>
                    <a:pt x="2577" y="8563"/>
                  </a:lnTo>
                  <a:cubicBezTo>
                    <a:pt x="2577" y="8563"/>
                    <a:pt x="2633" y="8587"/>
                    <a:pt x="2747" y="8608"/>
                  </a:cubicBezTo>
                  <a:cubicBezTo>
                    <a:pt x="2726" y="8603"/>
                    <a:pt x="2577" y="8563"/>
                    <a:pt x="2577" y="8563"/>
                  </a:cubicBezTo>
                  <a:close/>
                  <a:moveTo>
                    <a:pt x="6456" y="4928"/>
                  </a:moveTo>
                  <a:lnTo>
                    <a:pt x="6456" y="4928"/>
                  </a:lnTo>
                  <a:cubicBezTo>
                    <a:pt x="6992" y="5531"/>
                    <a:pt x="7087" y="7176"/>
                    <a:pt x="5414" y="8005"/>
                  </a:cubicBezTo>
                  <a:cubicBezTo>
                    <a:pt x="4363" y="8524"/>
                    <a:pt x="3614" y="8643"/>
                    <a:pt x="3150" y="8643"/>
                  </a:cubicBezTo>
                  <a:cubicBezTo>
                    <a:pt x="2976" y="8643"/>
                    <a:pt x="2842" y="8626"/>
                    <a:pt x="2747" y="8608"/>
                  </a:cubicBezTo>
                  <a:lnTo>
                    <a:pt x="2747" y="8608"/>
                  </a:lnTo>
                  <a:cubicBezTo>
                    <a:pt x="3001" y="8677"/>
                    <a:pt x="4538" y="9093"/>
                    <a:pt x="5490" y="9341"/>
                  </a:cubicBezTo>
                  <a:cubicBezTo>
                    <a:pt x="7530" y="8416"/>
                    <a:pt x="8273" y="7763"/>
                    <a:pt x="7749" y="6109"/>
                  </a:cubicBezTo>
                  <a:cubicBezTo>
                    <a:pt x="7523" y="5401"/>
                    <a:pt x="7021" y="5064"/>
                    <a:pt x="6456" y="4928"/>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00" name="Google Shape;3727;p47">
              <a:extLst>
                <a:ext uri="{FF2B5EF4-FFF2-40B4-BE49-F238E27FC236}">
                  <a16:creationId xmlns:a16="http://schemas.microsoft.com/office/drawing/2014/main" id="{DE9B0687-14D1-FDF1-E5B1-8D2F18F5E08B}"/>
                </a:ext>
              </a:extLst>
            </p:cNvPr>
            <p:cNvSpPr/>
            <p:nvPr/>
          </p:nvSpPr>
          <p:spPr>
            <a:xfrm>
              <a:off x="7219823" y="1917300"/>
              <a:ext cx="222750" cy="150934"/>
            </a:xfrm>
            <a:custGeom>
              <a:avLst/>
              <a:gdLst/>
              <a:ahLst/>
              <a:cxnLst/>
              <a:rect l="l" t="t" r="r" b="b"/>
              <a:pathLst>
                <a:path w="5400" h="3659" extrusionOk="0">
                  <a:moveTo>
                    <a:pt x="5122" y="0"/>
                  </a:moveTo>
                  <a:lnTo>
                    <a:pt x="5122" y="0"/>
                  </a:lnTo>
                  <a:cubicBezTo>
                    <a:pt x="4474" y="1545"/>
                    <a:pt x="1811" y="2097"/>
                    <a:pt x="906" y="2414"/>
                  </a:cubicBezTo>
                  <a:cubicBezTo>
                    <a:pt x="1" y="2732"/>
                    <a:pt x="231" y="3410"/>
                    <a:pt x="1104" y="3639"/>
                  </a:cubicBezTo>
                  <a:cubicBezTo>
                    <a:pt x="1155" y="3652"/>
                    <a:pt x="1212" y="3659"/>
                    <a:pt x="1272" y="3659"/>
                  </a:cubicBezTo>
                  <a:cubicBezTo>
                    <a:pt x="2242" y="3659"/>
                    <a:pt x="4317" y="2021"/>
                    <a:pt x="4843" y="1166"/>
                  </a:cubicBezTo>
                  <a:cubicBezTo>
                    <a:pt x="5400" y="257"/>
                    <a:pt x="5122" y="0"/>
                    <a:pt x="5122"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01" name="Google Shape;3728;p47">
              <a:extLst>
                <a:ext uri="{FF2B5EF4-FFF2-40B4-BE49-F238E27FC236}">
                  <a16:creationId xmlns:a16="http://schemas.microsoft.com/office/drawing/2014/main" id="{C7943922-357D-C2B1-0291-325657E24DAC}"/>
                </a:ext>
              </a:extLst>
            </p:cNvPr>
            <p:cNvSpPr/>
            <p:nvPr/>
          </p:nvSpPr>
          <p:spPr>
            <a:xfrm>
              <a:off x="7332229" y="1612793"/>
              <a:ext cx="167186" cy="82830"/>
            </a:xfrm>
            <a:custGeom>
              <a:avLst/>
              <a:gdLst/>
              <a:ahLst/>
              <a:cxnLst/>
              <a:rect l="l" t="t" r="r" b="b"/>
              <a:pathLst>
                <a:path w="4053" h="2008" extrusionOk="0">
                  <a:moveTo>
                    <a:pt x="1198" y="1"/>
                  </a:moveTo>
                  <a:cubicBezTo>
                    <a:pt x="1086" y="1"/>
                    <a:pt x="981" y="18"/>
                    <a:pt x="885" y="54"/>
                  </a:cubicBezTo>
                  <a:cubicBezTo>
                    <a:pt x="0" y="315"/>
                    <a:pt x="253" y="907"/>
                    <a:pt x="666" y="1252"/>
                  </a:cubicBezTo>
                  <a:cubicBezTo>
                    <a:pt x="1081" y="1598"/>
                    <a:pt x="1800" y="1458"/>
                    <a:pt x="2520" y="1642"/>
                  </a:cubicBezTo>
                  <a:cubicBezTo>
                    <a:pt x="3038" y="1774"/>
                    <a:pt x="3613" y="2008"/>
                    <a:pt x="3886" y="2008"/>
                  </a:cubicBezTo>
                  <a:cubicBezTo>
                    <a:pt x="3992" y="2008"/>
                    <a:pt x="4052" y="1972"/>
                    <a:pt x="4045" y="1881"/>
                  </a:cubicBezTo>
                  <a:cubicBezTo>
                    <a:pt x="4023" y="1589"/>
                    <a:pt x="2288" y="1"/>
                    <a:pt x="1198"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02" name="Google Shape;3729;p47">
              <a:extLst>
                <a:ext uri="{FF2B5EF4-FFF2-40B4-BE49-F238E27FC236}">
                  <a16:creationId xmlns:a16="http://schemas.microsoft.com/office/drawing/2014/main" id="{19C5DC37-54AC-1D3E-02D4-E66E35D51EF5}"/>
                </a:ext>
              </a:extLst>
            </p:cNvPr>
            <p:cNvSpPr/>
            <p:nvPr/>
          </p:nvSpPr>
          <p:spPr>
            <a:xfrm>
              <a:off x="7666684" y="1619475"/>
              <a:ext cx="116573" cy="79489"/>
            </a:xfrm>
            <a:custGeom>
              <a:avLst/>
              <a:gdLst/>
              <a:ahLst/>
              <a:cxnLst/>
              <a:rect l="l" t="t" r="r" b="b"/>
              <a:pathLst>
                <a:path w="2826" h="1927" extrusionOk="0">
                  <a:moveTo>
                    <a:pt x="936" y="1"/>
                  </a:moveTo>
                  <a:cubicBezTo>
                    <a:pt x="858" y="1"/>
                    <a:pt x="785" y="18"/>
                    <a:pt x="717" y="55"/>
                  </a:cubicBezTo>
                  <a:cubicBezTo>
                    <a:pt x="41" y="386"/>
                    <a:pt x="0" y="800"/>
                    <a:pt x="487" y="1121"/>
                  </a:cubicBezTo>
                  <a:cubicBezTo>
                    <a:pt x="899" y="1392"/>
                    <a:pt x="2161" y="1926"/>
                    <a:pt x="2599" y="1926"/>
                  </a:cubicBezTo>
                  <a:cubicBezTo>
                    <a:pt x="2681" y="1926"/>
                    <a:pt x="2734" y="1908"/>
                    <a:pt x="2747" y="1865"/>
                  </a:cubicBezTo>
                  <a:cubicBezTo>
                    <a:pt x="2825" y="1616"/>
                    <a:pt x="1694" y="1"/>
                    <a:pt x="936"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03" name="Google Shape;3730;p47">
              <a:extLst>
                <a:ext uri="{FF2B5EF4-FFF2-40B4-BE49-F238E27FC236}">
                  <a16:creationId xmlns:a16="http://schemas.microsoft.com/office/drawing/2014/main" id="{71E6430D-79F5-F922-16E1-88C8E8B5E9EF}"/>
                </a:ext>
              </a:extLst>
            </p:cNvPr>
            <p:cNvSpPr/>
            <p:nvPr/>
          </p:nvSpPr>
          <p:spPr>
            <a:xfrm>
              <a:off x="7569870" y="2008091"/>
              <a:ext cx="75694" cy="97928"/>
            </a:xfrm>
            <a:custGeom>
              <a:avLst/>
              <a:gdLst/>
              <a:ahLst/>
              <a:cxnLst/>
              <a:rect l="l" t="t" r="r" b="b"/>
              <a:pathLst>
                <a:path w="1835" h="2374" extrusionOk="0">
                  <a:moveTo>
                    <a:pt x="1499" y="0"/>
                  </a:moveTo>
                  <a:cubicBezTo>
                    <a:pt x="877" y="912"/>
                    <a:pt x="1" y="1717"/>
                    <a:pt x="499" y="2197"/>
                  </a:cubicBezTo>
                  <a:cubicBezTo>
                    <a:pt x="628" y="2322"/>
                    <a:pt x="768" y="2373"/>
                    <a:pt x="905" y="2373"/>
                  </a:cubicBezTo>
                  <a:cubicBezTo>
                    <a:pt x="1298" y="2373"/>
                    <a:pt x="1673" y="1955"/>
                    <a:pt x="1743" y="1651"/>
                  </a:cubicBezTo>
                  <a:cubicBezTo>
                    <a:pt x="1835" y="1242"/>
                    <a:pt x="1499" y="0"/>
                    <a:pt x="1499"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04" name="Google Shape;3731;p47">
              <a:extLst>
                <a:ext uri="{FF2B5EF4-FFF2-40B4-BE49-F238E27FC236}">
                  <a16:creationId xmlns:a16="http://schemas.microsoft.com/office/drawing/2014/main" id="{5DE2D0CD-A83A-88C8-CDDD-1FA9FEFBC5A0}"/>
                </a:ext>
              </a:extLst>
            </p:cNvPr>
            <p:cNvSpPr/>
            <p:nvPr/>
          </p:nvSpPr>
          <p:spPr>
            <a:xfrm>
              <a:off x="8072708" y="1661921"/>
              <a:ext cx="102176" cy="79901"/>
            </a:xfrm>
            <a:custGeom>
              <a:avLst/>
              <a:gdLst/>
              <a:ahLst/>
              <a:cxnLst/>
              <a:rect l="l" t="t" r="r" b="b"/>
              <a:pathLst>
                <a:path w="2477" h="1937" extrusionOk="0">
                  <a:moveTo>
                    <a:pt x="1355" y="1"/>
                  </a:moveTo>
                  <a:cubicBezTo>
                    <a:pt x="1194" y="1"/>
                    <a:pt x="1038" y="66"/>
                    <a:pt x="906" y="219"/>
                  </a:cubicBezTo>
                  <a:cubicBezTo>
                    <a:pt x="229" y="1033"/>
                    <a:pt x="0" y="1689"/>
                    <a:pt x="621" y="1856"/>
                  </a:cubicBezTo>
                  <a:cubicBezTo>
                    <a:pt x="806" y="1906"/>
                    <a:pt x="1033" y="1936"/>
                    <a:pt x="1264" y="1936"/>
                  </a:cubicBezTo>
                  <a:cubicBezTo>
                    <a:pt x="1810" y="1936"/>
                    <a:pt x="2374" y="1764"/>
                    <a:pt x="2423" y="1266"/>
                  </a:cubicBezTo>
                  <a:cubicBezTo>
                    <a:pt x="2476" y="720"/>
                    <a:pt x="1889" y="1"/>
                    <a:pt x="1355"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05" name="Google Shape;3732;p47">
              <a:extLst>
                <a:ext uri="{FF2B5EF4-FFF2-40B4-BE49-F238E27FC236}">
                  <a16:creationId xmlns:a16="http://schemas.microsoft.com/office/drawing/2014/main" id="{6AA51455-D67E-475E-8B79-E50507C6074B}"/>
                </a:ext>
              </a:extLst>
            </p:cNvPr>
            <p:cNvSpPr/>
            <p:nvPr/>
          </p:nvSpPr>
          <p:spPr>
            <a:xfrm>
              <a:off x="8050061" y="1750031"/>
              <a:ext cx="99990" cy="83903"/>
            </a:xfrm>
            <a:custGeom>
              <a:avLst/>
              <a:gdLst/>
              <a:ahLst/>
              <a:cxnLst/>
              <a:rect l="l" t="t" r="r" b="b"/>
              <a:pathLst>
                <a:path w="2424" h="2034" extrusionOk="0">
                  <a:moveTo>
                    <a:pt x="1148" y="1"/>
                  </a:moveTo>
                  <a:cubicBezTo>
                    <a:pt x="976" y="1"/>
                    <a:pt x="819" y="65"/>
                    <a:pt x="698" y="283"/>
                  </a:cubicBezTo>
                  <a:cubicBezTo>
                    <a:pt x="459" y="844"/>
                    <a:pt x="1" y="1572"/>
                    <a:pt x="272" y="1931"/>
                  </a:cubicBezTo>
                  <a:cubicBezTo>
                    <a:pt x="326" y="2002"/>
                    <a:pt x="432" y="2034"/>
                    <a:pt x="566" y="2034"/>
                  </a:cubicBezTo>
                  <a:cubicBezTo>
                    <a:pt x="1102" y="2034"/>
                    <a:pt x="2103" y="1540"/>
                    <a:pt x="2245" y="1138"/>
                  </a:cubicBezTo>
                  <a:cubicBezTo>
                    <a:pt x="2423" y="635"/>
                    <a:pt x="2250" y="181"/>
                    <a:pt x="1831" y="128"/>
                  </a:cubicBezTo>
                  <a:cubicBezTo>
                    <a:pt x="1600" y="99"/>
                    <a:pt x="1361" y="1"/>
                    <a:pt x="1148"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06" name="Google Shape;3733;p47">
              <a:extLst>
                <a:ext uri="{FF2B5EF4-FFF2-40B4-BE49-F238E27FC236}">
                  <a16:creationId xmlns:a16="http://schemas.microsoft.com/office/drawing/2014/main" id="{3EA105BC-F7C6-342D-B45D-67EB6ED2928A}"/>
                </a:ext>
              </a:extLst>
            </p:cNvPr>
            <p:cNvSpPr/>
            <p:nvPr/>
          </p:nvSpPr>
          <p:spPr>
            <a:xfrm>
              <a:off x="8183340" y="2218673"/>
              <a:ext cx="110055" cy="84521"/>
            </a:xfrm>
            <a:custGeom>
              <a:avLst/>
              <a:gdLst/>
              <a:ahLst/>
              <a:cxnLst/>
              <a:rect l="l" t="t" r="r" b="b"/>
              <a:pathLst>
                <a:path w="2668" h="2049" extrusionOk="0">
                  <a:moveTo>
                    <a:pt x="1948" y="1"/>
                  </a:moveTo>
                  <a:cubicBezTo>
                    <a:pt x="1801" y="1"/>
                    <a:pt x="1666" y="26"/>
                    <a:pt x="1586" y="76"/>
                  </a:cubicBezTo>
                  <a:cubicBezTo>
                    <a:pt x="726" y="644"/>
                    <a:pt x="0" y="1471"/>
                    <a:pt x="70" y="1783"/>
                  </a:cubicBezTo>
                  <a:cubicBezTo>
                    <a:pt x="105" y="1946"/>
                    <a:pt x="299" y="2049"/>
                    <a:pt x="537" y="2049"/>
                  </a:cubicBezTo>
                  <a:cubicBezTo>
                    <a:pt x="754" y="2049"/>
                    <a:pt x="1008" y="1963"/>
                    <a:pt x="1208" y="1759"/>
                  </a:cubicBezTo>
                  <a:cubicBezTo>
                    <a:pt x="1629" y="1331"/>
                    <a:pt x="2658" y="766"/>
                    <a:pt x="2663" y="386"/>
                  </a:cubicBezTo>
                  <a:cubicBezTo>
                    <a:pt x="2668" y="125"/>
                    <a:pt x="2276" y="1"/>
                    <a:pt x="1948"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07" name="Google Shape;3734;p47">
              <a:extLst>
                <a:ext uri="{FF2B5EF4-FFF2-40B4-BE49-F238E27FC236}">
                  <a16:creationId xmlns:a16="http://schemas.microsoft.com/office/drawing/2014/main" id="{5E858647-BD5F-C8F0-EFD6-24137B15D220}"/>
                </a:ext>
              </a:extLst>
            </p:cNvPr>
            <p:cNvSpPr/>
            <p:nvPr/>
          </p:nvSpPr>
          <p:spPr>
            <a:xfrm>
              <a:off x="8294550" y="2322334"/>
              <a:ext cx="77839" cy="116944"/>
            </a:xfrm>
            <a:custGeom>
              <a:avLst/>
              <a:gdLst/>
              <a:ahLst/>
              <a:cxnLst/>
              <a:rect l="l" t="t" r="r" b="b"/>
              <a:pathLst>
                <a:path w="1887" h="2835" extrusionOk="0">
                  <a:moveTo>
                    <a:pt x="1404" y="0"/>
                  </a:moveTo>
                  <a:cubicBezTo>
                    <a:pt x="1253" y="0"/>
                    <a:pt x="1083" y="66"/>
                    <a:pt x="950" y="219"/>
                  </a:cubicBezTo>
                  <a:cubicBezTo>
                    <a:pt x="319" y="1131"/>
                    <a:pt x="1" y="2039"/>
                    <a:pt x="125" y="2468"/>
                  </a:cubicBezTo>
                  <a:cubicBezTo>
                    <a:pt x="190" y="2695"/>
                    <a:pt x="353" y="2835"/>
                    <a:pt x="519" y="2835"/>
                  </a:cubicBezTo>
                  <a:cubicBezTo>
                    <a:pt x="665" y="2835"/>
                    <a:pt x="814" y="2727"/>
                    <a:pt x="901" y="2475"/>
                  </a:cubicBezTo>
                  <a:cubicBezTo>
                    <a:pt x="1086" y="1936"/>
                    <a:pt x="1481" y="940"/>
                    <a:pt x="1727" y="494"/>
                  </a:cubicBezTo>
                  <a:cubicBezTo>
                    <a:pt x="1887" y="209"/>
                    <a:pt x="1674" y="0"/>
                    <a:pt x="1404"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08" name="Google Shape;3735;p47">
              <a:extLst>
                <a:ext uri="{FF2B5EF4-FFF2-40B4-BE49-F238E27FC236}">
                  <a16:creationId xmlns:a16="http://schemas.microsoft.com/office/drawing/2014/main" id="{75141879-CF58-2B5D-C537-A736BD27A250}"/>
                </a:ext>
              </a:extLst>
            </p:cNvPr>
            <p:cNvSpPr/>
            <p:nvPr/>
          </p:nvSpPr>
          <p:spPr>
            <a:xfrm>
              <a:off x="8349536" y="2271720"/>
              <a:ext cx="49335" cy="48592"/>
            </a:xfrm>
            <a:custGeom>
              <a:avLst/>
              <a:gdLst/>
              <a:ahLst/>
              <a:cxnLst/>
              <a:rect l="l" t="t" r="r" b="b"/>
              <a:pathLst>
                <a:path w="1196" h="1178" extrusionOk="0">
                  <a:moveTo>
                    <a:pt x="928" y="1"/>
                  </a:moveTo>
                  <a:cubicBezTo>
                    <a:pt x="781" y="1"/>
                    <a:pt x="565" y="118"/>
                    <a:pt x="310" y="425"/>
                  </a:cubicBezTo>
                  <a:cubicBezTo>
                    <a:pt x="1" y="797"/>
                    <a:pt x="126" y="1125"/>
                    <a:pt x="372" y="1173"/>
                  </a:cubicBezTo>
                  <a:cubicBezTo>
                    <a:pt x="387" y="1176"/>
                    <a:pt x="403" y="1177"/>
                    <a:pt x="419" y="1177"/>
                  </a:cubicBezTo>
                  <a:cubicBezTo>
                    <a:pt x="649" y="1177"/>
                    <a:pt x="891" y="857"/>
                    <a:pt x="1080" y="453"/>
                  </a:cubicBezTo>
                  <a:cubicBezTo>
                    <a:pt x="1196" y="206"/>
                    <a:pt x="1122" y="1"/>
                    <a:pt x="928"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09" name="Google Shape;3736;p47">
              <a:extLst>
                <a:ext uri="{FF2B5EF4-FFF2-40B4-BE49-F238E27FC236}">
                  <a16:creationId xmlns:a16="http://schemas.microsoft.com/office/drawing/2014/main" id="{1774AB03-3AD1-88CB-26EF-4D65B0BBA4B8}"/>
                </a:ext>
              </a:extLst>
            </p:cNvPr>
            <p:cNvSpPr/>
            <p:nvPr/>
          </p:nvSpPr>
          <p:spPr>
            <a:xfrm>
              <a:off x="7736726" y="1706678"/>
              <a:ext cx="80602" cy="49500"/>
            </a:xfrm>
            <a:custGeom>
              <a:avLst/>
              <a:gdLst/>
              <a:ahLst/>
              <a:cxnLst/>
              <a:rect l="l" t="t" r="r" b="b"/>
              <a:pathLst>
                <a:path w="1954" h="1200" extrusionOk="0">
                  <a:moveTo>
                    <a:pt x="876" y="1"/>
                  </a:moveTo>
                  <a:cubicBezTo>
                    <a:pt x="720" y="1"/>
                    <a:pt x="575" y="46"/>
                    <a:pt x="465" y="154"/>
                  </a:cubicBezTo>
                  <a:cubicBezTo>
                    <a:pt x="1" y="453"/>
                    <a:pt x="122" y="1022"/>
                    <a:pt x="747" y="1143"/>
                  </a:cubicBezTo>
                  <a:cubicBezTo>
                    <a:pt x="931" y="1179"/>
                    <a:pt x="1108" y="1199"/>
                    <a:pt x="1267" y="1199"/>
                  </a:cubicBezTo>
                  <a:cubicBezTo>
                    <a:pt x="1646" y="1199"/>
                    <a:pt x="1921" y="1082"/>
                    <a:pt x="1938" y="771"/>
                  </a:cubicBezTo>
                  <a:cubicBezTo>
                    <a:pt x="1954" y="437"/>
                    <a:pt x="1361" y="1"/>
                    <a:pt x="876"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10" name="Google Shape;3737;p47">
              <a:extLst>
                <a:ext uri="{FF2B5EF4-FFF2-40B4-BE49-F238E27FC236}">
                  <a16:creationId xmlns:a16="http://schemas.microsoft.com/office/drawing/2014/main" id="{69E444B7-49DC-53DD-998C-4339EF9167B5}"/>
                </a:ext>
              </a:extLst>
            </p:cNvPr>
            <p:cNvSpPr/>
            <p:nvPr/>
          </p:nvSpPr>
          <p:spPr>
            <a:xfrm>
              <a:off x="7794889" y="2100656"/>
              <a:ext cx="87532" cy="71074"/>
            </a:xfrm>
            <a:custGeom>
              <a:avLst/>
              <a:gdLst/>
              <a:ahLst/>
              <a:cxnLst/>
              <a:rect l="l" t="t" r="r" b="b"/>
              <a:pathLst>
                <a:path w="2122" h="1723" extrusionOk="0">
                  <a:moveTo>
                    <a:pt x="1375" y="0"/>
                  </a:moveTo>
                  <a:cubicBezTo>
                    <a:pt x="1160" y="0"/>
                    <a:pt x="941" y="93"/>
                    <a:pt x="785" y="297"/>
                  </a:cubicBezTo>
                  <a:cubicBezTo>
                    <a:pt x="226" y="887"/>
                    <a:pt x="0" y="1544"/>
                    <a:pt x="778" y="1694"/>
                  </a:cubicBezTo>
                  <a:cubicBezTo>
                    <a:pt x="879" y="1713"/>
                    <a:pt x="976" y="1722"/>
                    <a:pt x="1069" y="1722"/>
                  </a:cubicBezTo>
                  <a:cubicBezTo>
                    <a:pt x="1693" y="1722"/>
                    <a:pt x="2122" y="1307"/>
                    <a:pt x="2102" y="703"/>
                  </a:cubicBezTo>
                  <a:cubicBezTo>
                    <a:pt x="2090" y="266"/>
                    <a:pt x="1739" y="0"/>
                    <a:pt x="1375"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11" name="Google Shape;3738;p47">
              <a:extLst>
                <a:ext uri="{FF2B5EF4-FFF2-40B4-BE49-F238E27FC236}">
                  <a16:creationId xmlns:a16="http://schemas.microsoft.com/office/drawing/2014/main" id="{5B8F86D1-1DF3-BE84-916F-38A2B05B388E}"/>
                </a:ext>
              </a:extLst>
            </p:cNvPr>
            <p:cNvSpPr/>
            <p:nvPr/>
          </p:nvSpPr>
          <p:spPr>
            <a:xfrm>
              <a:off x="7807718" y="2039400"/>
              <a:ext cx="74827" cy="52635"/>
            </a:xfrm>
            <a:custGeom>
              <a:avLst/>
              <a:gdLst/>
              <a:ahLst/>
              <a:cxnLst/>
              <a:rect l="l" t="t" r="r" b="b"/>
              <a:pathLst>
                <a:path w="1814" h="1276" extrusionOk="0">
                  <a:moveTo>
                    <a:pt x="1022" y="0"/>
                  </a:moveTo>
                  <a:cubicBezTo>
                    <a:pt x="704" y="0"/>
                    <a:pt x="359" y="402"/>
                    <a:pt x="213" y="686"/>
                  </a:cubicBezTo>
                  <a:cubicBezTo>
                    <a:pt x="0" y="1007"/>
                    <a:pt x="250" y="1206"/>
                    <a:pt x="620" y="1206"/>
                  </a:cubicBezTo>
                  <a:cubicBezTo>
                    <a:pt x="730" y="1206"/>
                    <a:pt x="851" y="1189"/>
                    <a:pt x="973" y="1151"/>
                  </a:cubicBezTo>
                  <a:cubicBezTo>
                    <a:pt x="1508" y="989"/>
                    <a:pt x="1814" y="1276"/>
                    <a:pt x="1468" y="411"/>
                  </a:cubicBezTo>
                  <a:cubicBezTo>
                    <a:pt x="1349" y="112"/>
                    <a:pt x="1190" y="0"/>
                    <a:pt x="1022"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12" name="Google Shape;3739;p47">
              <a:extLst>
                <a:ext uri="{FF2B5EF4-FFF2-40B4-BE49-F238E27FC236}">
                  <a16:creationId xmlns:a16="http://schemas.microsoft.com/office/drawing/2014/main" id="{032E9826-6869-A9C0-4DE2-4FEB70C7279F}"/>
                </a:ext>
              </a:extLst>
            </p:cNvPr>
            <p:cNvSpPr/>
            <p:nvPr/>
          </p:nvSpPr>
          <p:spPr>
            <a:xfrm>
              <a:off x="7539510" y="1906740"/>
              <a:ext cx="215944" cy="86790"/>
            </a:xfrm>
            <a:custGeom>
              <a:avLst/>
              <a:gdLst/>
              <a:ahLst/>
              <a:cxnLst/>
              <a:rect l="l" t="t" r="r" b="b"/>
              <a:pathLst>
                <a:path w="5235" h="2104" extrusionOk="0">
                  <a:moveTo>
                    <a:pt x="3948" y="1"/>
                  </a:moveTo>
                  <a:cubicBezTo>
                    <a:pt x="3589" y="1"/>
                    <a:pt x="3152" y="30"/>
                    <a:pt x="2629" y="114"/>
                  </a:cubicBezTo>
                  <a:cubicBezTo>
                    <a:pt x="2113" y="196"/>
                    <a:pt x="1679" y="225"/>
                    <a:pt x="1320" y="225"/>
                  </a:cubicBezTo>
                  <a:cubicBezTo>
                    <a:pt x="418" y="225"/>
                    <a:pt x="1" y="39"/>
                    <a:pt x="0" y="39"/>
                  </a:cubicBezTo>
                  <a:lnTo>
                    <a:pt x="0" y="39"/>
                  </a:lnTo>
                  <a:cubicBezTo>
                    <a:pt x="1" y="39"/>
                    <a:pt x="391" y="428"/>
                    <a:pt x="1458" y="701"/>
                  </a:cubicBezTo>
                  <a:cubicBezTo>
                    <a:pt x="1937" y="824"/>
                    <a:pt x="2272" y="857"/>
                    <a:pt x="2496" y="857"/>
                  </a:cubicBezTo>
                  <a:cubicBezTo>
                    <a:pt x="2770" y="857"/>
                    <a:pt x="2877" y="807"/>
                    <a:pt x="2877" y="807"/>
                  </a:cubicBezTo>
                  <a:lnTo>
                    <a:pt x="2877" y="807"/>
                  </a:lnTo>
                  <a:lnTo>
                    <a:pt x="2272" y="2103"/>
                  </a:lnTo>
                  <a:cubicBezTo>
                    <a:pt x="2272" y="2103"/>
                    <a:pt x="3728" y="390"/>
                    <a:pt x="5235" y="182"/>
                  </a:cubicBezTo>
                  <a:cubicBezTo>
                    <a:pt x="5235" y="182"/>
                    <a:pt x="4833" y="1"/>
                    <a:pt x="3948"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13" name="Google Shape;3740;p47">
              <a:extLst>
                <a:ext uri="{FF2B5EF4-FFF2-40B4-BE49-F238E27FC236}">
                  <a16:creationId xmlns:a16="http://schemas.microsoft.com/office/drawing/2014/main" id="{9BA765CD-DB92-2BFF-69D0-A3A4D8231212}"/>
                </a:ext>
              </a:extLst>
            </p:cNvPr>
            <p:cNvSpPr/>
            <p:nvPr/>
          </p:nvSpPr>
          <p:spPr>
            <a:xfrm>
              <a:off x="8278628" y="2033089"/>
              <a:ext cx="86171" cy="128947"/>
            </a:xfrm>
            <a:custGeom>
              <a:avLst/>
              <a:gdLst/>
              <a:ahLst/>
              <a:cxnLst/>
              <a:rect l="l" t="t" r="r" b="b"/>
              <a:pathLst>
                <a:path w="2089" h="3126" extrusionOk="0">
                  <a:moveTo>
                    <a:pt x="426" y="1"/>
                  </a:moveTo>
                  <a:lnTo>
                    <a:pt x="426" y="1"/>
                  </a:lnTo>
                  <a:cubicBezTo>
                    <a:pt x="1244" y="1530"/>
                    <a:pt x="0" y="3126"/>
                    <a:pt x="0" y="3126"/>
                  </a:cubicBezTo>
                  <a:cubicBezTo>
                    <a:pt x="0" y="3126"/>
                    <a:pt x="1337" y="2945"/>
                    <a:pt x="1713" y="1814"/>
                  </a:cubicBezTo>
                  <a:cubicBezTo>
                    <a:pt x="2088" y="684"/>
                    <a:pt x="426" y="1"/>
                    <a:pt x="426"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14" name="Google Shape;3741;p47">
              <a:extLst>
                <a:ext uri="{FF2B5EF4-FFF2-40B4-BE49-F238E27FC236}">
                  <a16:creationId xmlns:a16="http://schemas.microsoft.com/office/drawing/2014/main" id="{57E80A4B-DD08-4AF1-7726-41C3F7B3ECCE}"/>
                </a:ext>
              </a:extLst>
            </p:cNvPr>
            <p:cNvSpPr/>
            <p:nvPr/>
          </p:nvSpPr>
          <p:spPr>
            <a:xfrm>
              <a:off x="7413986" y="2116909"/>
              <a:ext cx="296835" cy="904489"/>
            </a:xfrm>
            <a:custGeom>
              <a:avLst/>
              <a:gdLst/>
              <a:ahLst/>
              <a:cxnLst/>
              <a:rect l="l" t="t" r="r" b="b"/>
              <a:pathLst>
                <a:path w="7196" h="21927" extrusionOk="0">
                  <a:moveTo>
                    <a:pt x="2476" y="0"/>
                  </a:moveTo>
                  <a:lnTo>
                    <a:pt x="2476" y="0"/>
                  </a:lnTo>
                  <a:cubicBezTo>
                    <a:pt x="2476" y="1"/>
                    <a:pt x="1229" y="905"/>
                    <a:pt x="666" y="3746"/>
                  </a:cubicBezTo>
                  <a:cubicBezTo>
                    <a:pt x="105" y="6588"/>
                    <a:pt x="934" y="7719"/>
                    <a:pt x="467" y="10947"/>
                  </a:cubicBezTo>
                  <a:cubicBezTo>
                    <a:pt x="0" y="14174"/>
                    <a:pt x="713" y="18152"/>
                    <a:pt x="3570" y="20297"/>
                  </a:cubicBezTo>
                  <a:cubicBezTo>
                    <a:pt x="4538" y="21025"/>
                    <a:pt x="5776" y="21575"/>
                    <a:pt x="7196" y="21926"/>
                  </a:cubicBezTo>
                  <a:cubicBezTo>
                    <a:pt x="6754" y="21738"/>
                    <a:pt x="6140" y="21462"/>
                    <a:pt x="5421" y="21087"/>
                  </a:cubicBezTo>
                  <a:cubicBezTo>
                    <a:pt x="3956" y="20321"/>
                    <a:pt x="1954" y="18828"/>
                    <a:pt x="1223" y="15586"/>
                  </a:cubicBezTo>
                  <a:cubicBezTo>
                    <a:pt x="495" y="12345"/>
                    <a:pt x="1562" y="10370"/>
                    <a:pt x="1184" y="8578"/>
                  </a:cubicBezTo>
                  <a:cubicBezTo>
                    <a:pt x="810" y="6816"/>
                    <a:pt x="487" y="3178"/>
                    <a:pt x="2469" y="85"/>
                  </a:cubicBezTo>
                  <a:cubicBezTo>
                    <a:pt x="2472" y="31"/>
                    <a:pt x="2476" y="0"/>
                    <a:pt x="2476" y="0"/>
                  </a:cubicBezTo>
                  <a:close/>
                </a:path>
              </a:pathLst>
            </a:custGeom>
            <a:solidFill>
              <a:srgbClr val="F9A0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15" name="Google Shape;3742;p47">
              <a:extLst>
                <a:ext uri="{FF2B5EF4-FFF2-40B4-BE49-F238E27FC236}">
                  <a16:creationId xmlns:a16="http://schemas.microsoft.com/office/drawing/2014/main" id="{1B97E5E5-B9A2-9AF8-F9E2-3578EDB33191}"/>
                </a:ext>
              </a:extLst>
            </p:cNvPr>
            <p:cNvSpPr/>
            <p:nvPr/>
          </p:nvSpPr>
          <p:spPr>
            <a:xfrm>
              <a:off x="7451936" y="2376330"/>
              <a:ext cx="223286" cy="223121"/>
            </a:xfrm>
            <a:custGeom>
              <a:avLst/>
              <a:gdLst/>
              <a:ahLst/>
              <a:cxnLst/>
              <a:rect l="l" t="t" r="r" b="b"/>
              <a:pathLst>
                <a:path w="5413" h="5409" extrusionOk="0">
                  <a:moveTo>
                    <a:pt x="2840" y="0"/>
                  </a:moveTo>
                  <a:cubicBezTo>
                    <a:pt x="2777" y="0"/>
                    <a:pt x="2714" y="2"/>
                    <a:pt x="2650" y="7"/>
                  </a:cubicBezTo>
                  <a:cubicBezTo>
                    <a:pt x="847" y="129"/>
                    <a:pt x="54" y="1443"/>
                    <a:pt x="28" y="2793"/>
                  </a:cubicBezTo>
                  <a:cubicBezTo>
                    <a:pt x="0" y="4452"/>
                    <a:pt x="924" y="5409"/>
                    <a:pt x="2327" y="5409"/>
                  </a:cubicBezTo>
                  <a:cubicBezTo>
                    <a:pt x="3730" y="5407"/>
                    <a:pt x="4924" y="4871"/>
                    <a:pt x="5133" y="3259"/>
                  </a:cubicBezTo>
                  <a:cubicBezTo>
                    <a:pt x="5412" y="1101"/>
                    <a:pt x="4269" y="0"/>
                    <a:pt x="28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16" name="Google Shape;3743;p47">
              <a:extLst>
                <a:ext uri="{FF2B5EF4-FFF2-40B4-BE49-F238E27FC236}">
                  <a16:creationId xmlns:a16="http://schemas.microsoft.com/office/drawing/2014/main" id="{A0B43A8C-8C55-E85C-FAE8-21CF3259D638}"/>
                </a:ext>
              </a:extLst>
            </p:cNvPr>
            <p:cNvSpPr/>
            <p:nvPr/>
          </p:nvSpPr>
          <p:spPr>
            <a:xfrm>
              <a:off x="7862374" y="2376743"/>
              <a:ext cx="243623" cy="239374"/>
            </a:xfrm>
            <a:custGeom>
              <a:avLst/>
              <a:gdLst/>
              <a:ahLst/>
              <a:cxnLst/>
              <a:rect l="l" t="t" r="r" b="b"/>
              <a:pathLst>
                <a:path w="5906" h="5803" extrusionOk="0">
                  <a:moveTo>
                    <a:pt x="3101" y="1"/>
                  </a:moveTo>
                  <a:cubicBezTo>
                    <a:pt x="3032" y="1"/>
                    <a:pt x="2962" y="3"/>
                    <a:pt x="2892" y="8"/>
                  </a:cubicBezTo>
                  <a:cubicBezTo>
                    <a:pt x="925" y="138"/>
                    <a:pt x="59" y="1547"/>
                    <a:pt x="32" y="2997"/>
                  </a:cubicBezTo>
                  <a:cubicBezTo>
                    <a:pt x="1" y="4778"/>
                    <a:pt x="1009" y="5802"/>
                    <a:pt x="2540" y="5802"/>
                  </a:cubicBezTo>
                  <a:cubicBezTo>
                    <a:pt x="4070" y="5802"/>
                    <a:pt x="5372" y="5228"/>
                    <a:pt x="5600" y="3498"/>
                  </a:cubicBezTo>
                  <a:cubicBezTo>
                    <a:pt x="5906" y="1183"/>
                    <a:pt x="4658" y="1"/>
                    <a:pt x="31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17" name="Google Shape;3744;p47">
              <a:extLst>
                <a:ext uri="{FF2B5EF4-FFF2-40B4-BE49-F238E27FC236}">
                  <a16:creationId xmlns:a16="http://schemas.microsoft.com/office/drawing/2014/main" id="{54B502A2-DD3C-0564-B846-168C3ED348BC}"/>
                </a:ext>
              </a:extLst>
            </p:cNvPr>
            <p:cNvSpPr/>
            <p:nvPr/>
          </p:nvSpPr>
          <p:spPr>
            <a:xfrm>
              <a:off x="7632900" y="2510269"/>
              <a:ext cx="77261" cy="182572"/>
            </a:xfrm>
            <a:custGeom>
              <a:avLst/>
              <a:gdLst/>
              <a:ahLst/>
              <a:cxnLst/>
              <a:rect l="l" t="t" r="r" b="b"/>
              <a:pathLst>
                <a:path w="1873" h="4426" extrusionOk="0">
                  <a:moveTo>
                    <a:pt x="1608" y="0"/>
                  </a:moveTo>
                  <a:cubicBezTo>
                    <a:pt x="1600" y="0"/>
                    <a:pt x="1592" y="1"/>
                    <a:pt x="1584" y="2"/>
                  </a:cubicBezTo>
                  <a:cubicBezTo>
                    <a:pt x="1474" y="16"/>
                    <a:pt x="1398" y="115"/>
                    <a:pt x="1412" y="222"/>
                  </a:cubicBezTo>
                  <a:lnTo>
                    <a:pt x="1412" y="223"/>
                  </a:lnTo>
                  <a:cubicBezTo>
                    <a:pt x="1468" y="660"/>
                    <a:pt x="1379" y="985"/>
                    <a:pt x="1204" y="1293"/>
                  </a:cubicBezTo>
                  <a:cubicBezTo>
                    <a:pt x="1029" y="1599"/>
                    <a:pt x="766" y="1884"/>
                    <a:pt x="481" y="2183"/>
                  </a:cubicBezTo>
                  <a:cubicBezTo>
                    <a:pt x="153" y="2530"/>
                    <a:pt x="1" y="3028"/>
                    <a:pt x="95" y="3486"/>
                  </a:cubicBezTo>
                  <a:cubicBezTo>
                    <a:pt x="187" y="3945"/>
                    <a:pt x="564" y="4353"/>
                    <a:pt x="1190" y="4425"/>
                  </a:cubicBezTo>
                  <a:cubicBezTo>
                    <a:pt x="1197" y="4425"/>
                    <a:pt x="1204" y="4426"/>
                    <a:pt x="1211" y="4426"/>
                  </a:cubicBezTo>
                  <a:cubicBezTo>
                    <a:pt x="1310" y="4426"/>
                    <a:pt x="1397" y="4352"/>
                    <a:pt x="1409" y="4250"/>
                  </a:cubicBezTo>
                  <a:cubicBezTo>
                    <a:pt x="1422" y="4141"/>
                    <a:pt x="1344" y="4044"/>
                    <a:pt x="1234" y="4031"/>
                  </a:cubicBezTo>
                  <a:lnTo>
                    <a:pt x="1232" y="4031"/>
                  </a:lnTo>
                  <a:cubicBezTo>
                    <a:pt x="746" y="3975"/>
                    <a:pt x="548" y="3726"/>
                    <a:pt x="485" y="3410"/>
                  </a:cubicBezTo>
                  <a:cubicBezTo>
                    <a:pt x="421" y="3094"/>
                    <a:pt x="534" y="2703"/>
                    <a:pt x="768" y="2455"/>
                  </a:cubicBezTo>
                  <a:cubicBezTo>
                    <a:pt x="1050" y="2156"/>
                    <a:pt x="1338" y="1857"/>
                    <a:pt x="1546" y="1491"/>
                  </a:cubicBezTo>
                  <a:cubicBezTo>
                    <a:pt x="1753" y="1126"/>
                    <a:pt x="1873" y="694"/>
                    <a:pt x="1805" y="174"/>
                  </a:cubicBezTo>
                  <a:cubicBezTo>
                    <a:pt x="1794" y="73"/>
                    <a:pt x="1708" y="0"/>
                    <a:pt x="1608"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18" name="Google Shape;3745;p47">
              <a:extLst>
                <a:ext uri="{FF2B5EF4-FFF2-40B4-BE49-F238E27FC236}">
                  <a16:creationId xmlns:a16="http://schemas.microsoft.com/office/drawing/2014/main" id="{726BE840-8703-CCF9-A839-E3B2E329678F}"/>
                </a:ext>
              </a:extLst>
            </p:cNvPr>
            <p:cNvSpPr/>
            <p:nvPr/>
          </p:nvSpPr>
          <p:spPr>
            <a:xfrm>
              <a:off x="7640655" y="2713508"/>
              <a:ext cx="204435" cy="79613"/>
            </a:xfrm>
            <a:custGeom>
              <a:avLst/>
              <a:gdLst/>
              <a:ahLst/>
              <a:cxnLst/>
              <a:rect l="l" t="t" r="r" b="b"/>
              <a:pathLst>
                <a:path w="4956" h="1930" extrusionOk="0">
                  <a:moveTo>
                    <a:pt x="4726" y="1"/>
                  </a:moveTo>
                  <a:cubicBezTo>
                    <a:pt x="4720" y="1"/>
                    <a:pt x="4714" y="1"/>
                    <a:pt x="4708" y="1"/>
                  </a:cubicBezTo>
                  <a:cubicBezTo>
                    <a:pt x="4656" y="7"/>
                    <a:pt x="4607" y="34"/>
                    <a:pt x="4574" y="75"/>
                  </a:cubicBezTo>
                  <a:cubicBezTo>
                    <a:pt x="4110" y="648"/>
                    <a:pt x="3038" y="1535"/>
                    <a:pt x="1908" y="1535"/>
                  </a:cubicBezTo>
                  <a:cubicBezTo>
                    <a:pt x="1903" y="1535"/>
                    <a:pt x="1898" y="1535"/>
                    <a:pt x="1892" y="1535"/>
                  </a:cubicBezTo>
                  <a:cubicBezTo>
                    <a:pt x="1317" y="1529"/>
                    <a:pt x="947" y="1347"/>
                    <a:pt x="714" y="1169"/>
                  </a:cubicBezTo>
                  <a:cubicBezTo>
                    <a:pt x="482" y="992"/>
                    <a:pt x="397" y="834"/>
                    <a:pt x="397" y="834"/>
                  </a:cubicBezTo>
                  <a:cubicBezTo>
                    <a:pt x="361" y="768"/>
                    <a:pt x="293" y="731"/>
                    <a:pt x="223" y="731"/>
                  </a:cubicBezTo>
                  <a:cubicBezTo>
                    <a:pt x="192" y="731"/>
                    <a:pt x="160" y="739"/>
                    <a:pt x="130" y="755"/>
                  </a:cubicBezTo>
                  <a:cubicBezTo>
                    <a:pt x="36" y="805"/>
                    <a:pt x="0" y="925"/>
                    <a:pt x="51" y="1021"/>
                  </a:cubicBezTo>
                  <a:cubicBezTo>
                    <a:pt x="51" y="1021"/>
                    <a:pt x="181" y="1261"/>
                    <a:pt x="475" y="1485"/>
                  </a:cubicBezTo>
                  <a:cubicBezTo>
                    <a:pt x="768" y="1707"/>
                    <a:pt x="1231" y="1924"/>
                    <a:pt x="1891" y="1930"/>
                  </a:cubicBezTo>
                  <a:cubicBezTo>
                    <a:pt x="1898" y="1930"/>
                    <a:pt x="1905" y="1930"/>
                    <a:pt x="1911" y="1930"/>
                  </a:cubicBezTo>
                  <a:cubicBezTo>
                    <a:pt x="3239" y="1930"/>
                    <a:pt x="4364" y="969"/>
                    <a:pt x="4886" y="324"/>
                  </a:cubicBezTo>
                  <a:cubicBezTo>
                    <a:pt x="4955" y="240"/>
                    <a:pt x="4941" y="117"/>
                    <a:pt x="4857" y="48"/>
                  </a:cubicBezTo>
                  <a:cubicBezTo>
                    <a:pt x="4819" y="16"/>
                    <a:pt x="4773" y="1"/>
                    <a:pt x="4726"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19" name="Google Shape;3746;p47">
              <a:extLst>
                <a:ext uri="{FF2B5EF4-FFF2-40B4-BE49-F238E27FC236}">
                  <a16:creationId xmlns:a16="http://schemas.microsoft.com/office/drawing/2014/main" id="{3C7EAAAB-97C6-AB92-A60B-71D9D36D01C2}"/>
                </a:ext>
              </a:extLst>
            </p:cNvPr>
            <p:cNvSpPr/>
            <p:nvPr/>
          </p:nvSpPr>
          <p:spPr>
            <a:xfrm>
              <a:off x="7454081" y="2396625"/>
              <a:ext cx="121193" cy="185006"/>
            </a:xfrm>
            <a:custGeom>
              <a:avLst/>
              <a:gdLst/>
              <a:ahLst/>
              <a:cxnLst/>
              <a:rect l="l" t="t" r="r" b="b"/>
              <a:pathLst>
                <a:path w="2938" h="4485" extrusionOk="0">
                  <a:moveTo>
                    <a:pt x="1427" y="0"/>
                  </a:moveTo>
                  <a:cubicBezTo>
                    <a:pt x="1349" y="0"/>
                    <a:pt x="1272" y="7"/>
                    <a:pt x="1197" y="21"/>
                  </a:cubicBezTo>
                  <a:cubicBezTo>
                    <a:pt x="370" y="281"/>
                    <a:pt x="16" y="1203"/>
                    <a:pt x="9" y="2377"/>
                  </a:cubicBezTo>
                  <a:cubicBezTo>
                    <a:pt x="0" y="3554"/>
                    <a:pt x="363" y="4400"/>
                    <a:pt x="1362" y="4479"/>
                  </a:cubicBezTo>
                  <a:cubicBezTo>
                    <a:pt x="1405" y="4483"/>
                    <a:pt x="1448" y="4485"/>
                    <a:pt x="1490" y="4485"/>
                  </a:cubicBezTo>
                  <a:cubicBezTo>
                    <a:pt x="2408" y="4485"/>
                    <a:pt x="2932" y="3642"/>
                    <a:pt x="2936" y="2071"/>
                  </a:cubicBezTo>
                  <a:cubicBezTo>
                    <a:pt x="2938" y="590"/>
                    <a:pt x="2140" y="0"/>
                    <a:pt x="1427"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20" name="Google Shape;3747;p47">
              <a:extLst>
                <a:ext uri="{FF2B5EF4-FFF2-40B4-BE49-F238E27FC236}">
                  <a16:creationId xmlns:a16="http://schemas.microsoft.com/office/drawing/2014/main" id="{8A6DD978-337E-35EB-BE1F-663B2EBCFBC9}"/>
                </a:ext>
              </a:extLst>
            </p:cNvPr>
            <p:cNvSpPr/>
            <p:nvPr/>
          </p:nvSpPr>
          <p:spPr>
            <a:xfrm>
              <a:off x="7859404" y="2400626"/>
              <a:ext cx="149614" cy="195525"/>
            </a:xfrm>
            <a:custGeom>
              <a:avLst/>
              <a:gdLst/>
              <a:ahLst/>
              <a:cxnLst/>
              <a:rect l="l" t="t" r="r" b="b"/>
              <a:pathLst>
                <a:path w="3627" h="4740" extrusionOk="0">
                  <a:moveTo>
                    <a:pt x="1951" y="1"/>
                  </a:moveTo>
                  <a:cubicBezTo>
                    <a:pt x="1071" y="1"/>
                    <a:pt x="296" y="869"/>
                    <a:pt x="150" y="2080"/>
                  </a:cubicBezTo>
                  <a:cubicBezTo>
                    <a:pt x="0" y="3327"/>
                    <a:pt x="526" y="4739"/>
                    <a:pt x="1716" y="4739"/>
                  </a:cubicBezTo>
                  <a:cubicBezTo>
                    <a:pt x="1746" y="4739"/>
                    <a:pt x="1778" y="4738"/>
                    <a:pt x="1809" y="4736"/>
                  </a:cubicBezTo>
                  <a:cubicBezTo>
                    <a:pt x="3065" y="4659"/>
                    <a:pt x="3408" y="4169"/>
                    <a:pt x="3517" y="2688"/>
                  </a:cubicBezTo>
                  <a:cubicBezTo>
                    <a:pt x="3627" y="1205"/>
                    <a:pt x="3347" y="106"/>
                    <a:pt x="2107" y="10"/>
                  </a:cubicBezTo>
                  <a:cubicBezTo>
                    <a:pt x="2055" y="4"/>
                    <a:pt x="2003" y="1"/>
                    <a:pt x="1951"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21" name="Google Shape;3748;p47">
              <a:extLst>
                <a:ext uri="{FF2B5EF4-FFF2-40B4-BE49-F238E27FC236}">
                  <a16:creationId xmlns:a16="http://schemas.microsoft.com/office/drawing/2014/main" id="{72B81F44-1143-A412-E519-2CC8F889C128}"/>
                </a:ext>
              </a:extLst>
            </p:cNvPr>
            <p:cNvSpPr/>
            <p:nvPr/>
          </p:nvSpPr>
          <p:spPr>
            <a:xfrm>
              <a:off x="7473469" y="2218425"/>
              <a:ext cx="186079" cy="107786"/>
            </a:xfrm>
            <a:custGeom>
              <a:avLst/>
              <a:gdLst/>
              <a:ahLst/>
              <a:cxnLst/>
              <a:rect l="l" t="t" r="r" b="b"/>
              <a:pathLst>
                <a:path w="4511" h="2613" extrusionOk="0">
                  <a:moveTo>
                    <a:pt x="2397" y="1"/>
                  </a:moveTo>
                  <a:cubicBezTo>
                    <a:pt x="2178" y="1"/>
                    <a:pt x="1940" y="24"/>
                    <a:pt x="1682" y="78"/>
                  </a:cubicBezTo>
                  <a:cubicBezTo>
                    <a:pt x="0" y="427"/>
                    <a:pt x="52" y="1076"/>
                    <a:pt x="52" y="1682"/>
                  </a:cubicBezTo>
                  <a:cubicBezTo>
                    <a:pt x="52" y="2287"/>
                    <a:pt x="192" y="2613"/>
                    <a:pt x="473" y="2613"/>
                  </a:cubicBezTo>
                  <a:cubicBezTo>
                    <a:pt x="744" y="2613"/>
                    <a:pt x="984" y="1817"/>
                    <a:pt x="1992" y="1817"/>
                  </a:cubicBezTo>
                  <a:cubicBezTo>
                    <a:pt x="2027" y="1817"/>
                    <a:pt x="2063" y="1818"/>
                    <a:pt x="2099" y="1820"/>
                  </a:cubicBezTo>
                  <a:cubicBezTo>
                    <a:pt x="3199" y="1878"/>
                    <a:pt x="3667" y="2372"/>
                    <a:pt x="3891" y="2384"/>
                  </a:cubicBezTo>
                  <a:cubicBezTo>
                    <a:pt x="3897" y="2384"/>
                    <a:pt x="3902" y="2385"/>
                    <a:pt x="3907" y="2385"/>
                  </a:cubicBezTo>
                  <a:cubicBezTo>
                    <a:pt x="4124" y="2385"/>
                    <a:pt x="4295" y="2153"/>
                    <a:pt x="4430" y="1287"/>
                  </a:cubicBezTo>
                  <a:cubicBezTo>
                    <a:pt x="4430" y="1287"/>
                    <a:pt x="4511" y="872"/>
                    <a:pt x="4344" y="777"/>
                  </a:cubicBezTo>
                  <a:cubicBezTo>
                    <a:pt x="4204" y="696"/>
                    <a:pt x="3598" y="1"/>
                    <a:pt x="2397"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22" name="Google Shape;3749;p47">
              <a:extLst>
                <a:ext uri="{FF2B5EF4-FFF2-40B4-BE49-F238E27FC236}">
                  <a16:creationId xmlns:a16="http://schemas.microsoft.com/office/drawing/2014/main" id="{D1598453-4112-6533-83EA-F18877AD45CD}"/>
                </a:ext>
              </a:extLst>
            </p:cNvPr>
            <p:cNvSpPr/>
            <p:nvPr/>
          </p:nvSpPr>
          <p:spPr>
            <a:xfrm>
              <a:off x="7873965" y="2226923"/>
              <a:ext cx="235496" cy="109849"/>
            </a:xfrm>
            <a:custGeom>
              <a:avLst/>
              <a:gdLst/>
              <a:ahLst/>
              <a:cxnLst/>
              <a:rect l="l" t="t" r="r" b="b"/>
              <a:pathLst>
                <a:path w="5709" h="2663" extrusionOk="0">
                  <a:moveTo>
                    <a:pt x="2308" y="0"/>
                  </a:moveTo>
                  <a:cubicBezTo>
                    <a:pt x="1134" y="0"/>
                    <a:pt x="0" y="173"/>
                    <a:pt x="106" y="1363"/>
                  </a:cubicBezTo>
                  <a:cubicBezTo>
                    <a:pt x="112" y="1919"/>
                    <a:pt x="132" y="2353"/>
                    <a:pt x="729" y="2353"/>
                  </a:cubicBezTo>
                  <a:cubicBezTo>
                    <a:pt x="822" y="2353"/>
                    <a:pt x="929" y="2343"/>
                    <a:pt x="1052" y="2321"/>
                  </a:cubicBezTo>
                  <a:cubicBezTo>
                    <a:pt x="1930" y="2160"/>
                    <a:pt x="2277" y="1945"/>
                    <a:pt x="3111" y="1945"/>
                  </a:cubicBezTo>
                  <a:cubicBezTo>
                    <a:pt x="3142" y="1945"/>
                    <a:pt x="3174" y="1945"/>
                    <a:pt x="3206" y="1945"/>
                  </a:cubicBezTo>
                  <a:cubicBezTo>
                    <a:pt x="4110" y="1960"/>
                    <a:pt x="4686" y="2585"/>
                    <a:pt x="5032" y="2658"/>
                  </a:cubicBezTo>
                  <a:cubicBezTo>
                    <a:pt x="5047" y="2661"/>
                    <a:pt x="5062" y="2663"/>
                    <a:pt x="5078" y="2663"/>
                  </a:cubicBezTo>
                  <a:cubicBezTo>
                    <a:pt x="5406" y="2663"/>
                    <a:pt x="5708" y="1944"/>
                    <a:pt x="5672" y="1363"/>
                  </a:cubicBezTo>
                  <a:cubicBezTo>
                    <a:pt x="5633" y="755"/>
                    <a:pt x="4635" y="63"/>
                    <a:pt x="3228" y="21"/>
                  </a:cubicBezTo>
                  <a:cubicBezTo>
                    <a:pt x="2934" y="12"/>
                    <a:pt x="2619" y="0"/>
                    <a:pt x="2308"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23" name="Google Shape;3750;p47">
              <a:extLst>
                <a:ext uri="{FF2B5EF4-FFF2-40B4-BE49-F238E27FC236}">
                  <a16:creationId xmlns:a16="http://schemas.microsoft.com/office/drawing/2014/main" id="{CA590114-20A6-CD16-3DD0-F67C79B23708}"/>
                </a:ext>
              </a:extLst>
            </p:cNvPr>
            <p:cNvSpPr/>
            <p:nvPr/>
          </p:nvSpPr>
          <p:spPr>
            <a:xfrm>
              <a:off x="7524619" y="2417333"/>
              <a:ext cx="62535" cy="62453"/>
            </a:xfrm>
            <a:custGeom>
              <a:avLst/>
              <a:gdLst/>
              <a:ahLst/>
              <a:cxnLst/>
              <a:rect l="l" t="t" r="r" b="b"/>
              <a:pathLst>
                <a:path w="1516" h="1514" extrusionOk="0">
                  <a:moveTo>
                    <a:pt x="756" y="0"/>
                  </a:moveTo>
                  <a:cubicBezTo>
                    <a:pt x="339" y="0"/>
                    <a:pt x="0" y="339"/>
                    <a:pt x="0" y="758"/>
                  </a:cubicBezTo>
                  <a:cubicBezTo>
                    <a:pt x="0" y="1175"/>
                    <a:pt x="339" y="1514"/>
                    <a:pt x="756" y="1514"/>
                  </a:cubicBezTo>
                  <a:cubicBezTo>
                    <a:pt x="1177" y="1514"/>
                    <a:pt x="1516" y="1175"/>
                    <a:pt x="1516" y="758"/>
                  </a:cubicBezTo>
                  <a:cubicBezTo>
                    <a:pt x="1516" y="339"/>
                    <a:pt x="1175" y="0"/>
                    <a:pt x="75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24" name="Google Shape;3751;p47">
              <a:extLst>
                <a:ext uri="{FF2B5EF4-FFF2-40B4-BE49-F238E27FC236}">
                  <a16:creationId xmlns:a16="http://schemas.microsoft.com/office/drawing/2014/main" id="{0D89076E-673B-6397-D924-77A1E4713E30}"/>
                </a:ext>
              </a:extLst>
            </p:cNvPr>
            <p:cNvSpPr/>
            <p:nvPr/>
          </p:nvSpPr>
          <p:spPr>
            <a:xfrm>
              <a:off x="7956713" y="2429419"/>
              <a:ext cx="62535" cy="62411"/>
            </a:xfrm>
            <a:custGeom>
              <a:avLst/>
              <a:gdLst/>
              <a:ahLst/>
              <a:cxnLst/>
              <a:rect l="l" t="t" r="r" b="b"/>
              <a:pathLst>
                <a:path w="1516" h="1513" extrusionOk="0">
                  <a:moveTo>
                    <a:pt x="760" y="1"/>
                  </a:moveTo>
                  <a:cubicBezTo>
                    <a:pt x="341" y="1"/>
                    <a:pt x="2" y="339"/>
                    <a:pt x="1" y="757"/>
                  </a:cubicBezTo>
                  <a:cubicBezTo>
                    <a:pt x="1" y="1174"/>
                    <a:pt x="341" y="1513"/>
                    <a:pt x="760" y="1513"/>
                  </a:cubicBezTo>
                  <a:cubicBezTo>
                    <a:pt x="1177" y="1513"/>
                    <a:pt x="1516" y="1174"/>
                    <a:pt x="1516" y="757"/>
                  </a:cubicBezTo>
                  <a:cubicBezTo>
                    <a:pt x="1516" y="339"/>
                    <a:pt x="1177" y="1"/>
                    <a:pt x="7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25" name="Google Shape;3752;p47">
              <a:extLst>
                <a:ext uri="{FF2B5EF4-FFF2-40B4-BE49-F238E27FC236}">
                  <a16:creationId xmlns:a16="http://schemas.microsoft.com/office/drawing/2014/main" id="{E9550573-7A56-013A-0F56-7A52A975202A}"/>
                </a:ext>
              </a:extLst>
            </p:cNvPr>
            <p:cNvSpPr/>
            <p:nvPr/>
          </p:nvSpPr>
          <p:spPr>
            <a:xfrm>
              <a:off x="7453627" y="2367461"/>
              <a:ext cx="201052" cy="118841"/>
            </a:xfrm>
            <a:custGeom>
              <a:avLst/>
              <a:gdLst/>
              <a:ahLst/>
              <a:cxnLst/>
              <a:rect l="l" t="t" r="r" b="b"/>
              <a:pathLst>
                <a:path w="4874" h="2881" extrusionOk="0">
                  <a:moveTo>
                    <a:pt x="2575" y="0"/>
                  </a:moveTo>
                  <a:cubicBezTo>
                    <a:pt x="1459" y="0"/>
                    <a:pt x="565" y="521"/>
                    <a:pt x="343" y="1120"/>
                  </a:cubicBezTo>
                  <a:cubicBezTo>
                    <a:pt x="86" y="1807"/>
                    <a:pt x="0" y="2881"/>
                    <a:pt x="0" y="2881"/>
                  </a:cubicBezTo>
                  <a:cubicBezTo>
                    <a:pt x="0" y="2881"/>
                    <a:pt x="294" y="1421"/>
                    <a:pt x="854" y="965"/>
                  </a:cubicBezTo>
                  <a:cubicBezTo>
                    <a:pt x="1346" y="561"/>
                    <a:pt x="2050" y="317"/>
                    <a:pt x="2717" y="317"/>
                  </a:cubicBezTo>
                  <a:cubicBezTo>
                    <a:pt x="2807" y="317"/>
                    <a:pt x="2896" y="321"/>
                    <a:pt x="2984" y="330"/>
                  </a:cubicBezTo>
                  <a:cubicBezTo>
                    <a:pt x="3725" y="405"/>
                    <a:pt x="4093" y="662"/>
                    <a:pt x="4317" y="855"/>
                  </a:cubicBezTo>
                  <a:cubicBezTo>
                    <a:pt x="4542" y="1050"/>
                    <a:pt x="4873" y="1433"/>
                    <a:pt x="4873" y="1433"/>
                  </a:cubicBezTo>
                  <a:cubicBezTo>
                    <a:pt x="4873" y="1433"/>
                    <a:pt x="4441" y="227"/>
                    <a:pt x="3090" y="37"/>
                  </a:cubicBezTo>
                  <a:cubicBezTo>
                    <a:pt x="2914" y="12"/>
                    <a:pt x="2742" y="0"/>
                    <a:pt x="2575"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426" name="Google Shape;3753;p47">
              <a:extLst>
                <a:ext uri="{FF2B5EF4-FFF2-40B4-BE49-F238E27FC236}">
                  <a16:creationId xmlns:a16="http://schemas.microsoft.com/office/drawing/2014/main" id="{BEB8E6BC-51A8-30C5-9D01-4094F8FFA86E}"/>
                </a:ext>
              </a:extLst>
            </p:cNvPr>
            <p:cNvSpPr/>
            <p:nvPr/>
          </p:nvSpPr>
          <p:spPr>
            <a:xfrm>
              <a:off x="7864808" y="2364574"/>
              <a:ext cx="236734" cy="108034"/>
            </a:xfrm>
            <a:custGeom>
              <a:avLst/>
              <a:gdLst/>
              <a:ahLst/>
              <a:cxnLst/>
              <a:rect l="l" t="t" r="r" b="b"/>
              <a:pathLst>
                <a:path w="5739" h="2619" extrusionOk="0">
                  <a:moveTo>
                    <a:pt x="3057" y="1"/>
                  </a:moveTo>
                  <a:cubicBezTo>
                    <a:pt x="2504" y="1"/>
                    <a:pt x="1893" y="155"/>
                    <a:pt x="1269" y="527"/>
                  </a:cubicBezTo>
                  <a:cubicBezTo>
                    <a:pt x="77" y="1237"/>
                    <a:pt x="1" y="2618"/>
                    <a:pt x="1" y="2618"/>
                  </a:cubicBezTo>
                  <a:cubicBezTo>
                    <a:pt x="1" y="2618"/>
                    <a:pt x="234" y="2279"/>
                    <a:pt x="317" y="2109"/>
                  </a:cubicBezTo>
                  <a:cubicBezTo>
                    <a:pt x="399" y="1934"/>
                    <a:pt x="726" y="1209"/>
                    <a:pt x="1563" y="795"/>
                  </a:cubicBezTo>
                  <a:cubicBezTo>
                    <a:pt x="1961" y="597"/>
                    <a:pt x="2441" y="491"/>
                    <a:pt x="2928" y="491"/>
                  </a:cubicBezTo>
                  <a:cubicBezTo>
                    <a:pt x="3464" y="491"/>
                    <a:pt x="4008" y="619"/>
                    <a:pt x="4463" y="895"/>
                  </a:cubicBezTo>
                  <a:cubicBezTo>
                    <a:pt x="5331" y="1422"/>
                    <a:pt x="5524" y="2566"/>
                    <a:pt x="5524" y="2566"/>
                  </a:cubicBezTo>
                  <a:cubicBezTo>
                    <a:pt x="5524" y="2566"/>
                    <a:pt x="5739" y="2154"/>
                    <a:pt x="5577" y="1756"/>
                  </a:cubicBezTo>
                  <a:cubicBezTo>
                    <a:pt x="5414" y="1355"/>
                    <a:pt x="5183" y="771"/>
                    <a:pt x="4394" y="337"/>
                  </a:cubicBezTo>
                  <a:cubicBezTo>
                    <a:pt x="4018" y="129"/>
                    <a:pt x="3562" y="1"/>
                    <a:pt x="3057"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grpSp>
      <p:sp>
        <p:nvSpPr>
          <p:cNvPr id="3427" name="Google Shape;3007;p69">
            <a:extLst>
              <a:ext uri="{FF2B5EF4-FFF2-40B4-BE49-F238E27FC236}">
                <a16:creationId xmlns:a16="http://schemas.microsoft.com/office/drawing/2014/main" id="{9C960380-2326-66EE-75EF-C470CEF7C41B}"/>
              </a:ext>
            </a:extLst>
          </p:cNvPr>
          <p:cNvSpPr txBox="1">
            <a:spLocks noGrp="1"/>
          </p:cNvSpPr>
          <p:nvPr>
            <p:ph type="title"/>
          </p:nvPr>
        </p:nvSpPr>
        <p:spPr>
          <a:xfrm>
            <a:off x="2299778" y="1712671"/>
            <a:ext cx="4448100" cy="105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LUYỆN TẬP</a:t>
            </a:r>
            <a:endParaRPr sz="6000" dirty="0"/>
          </a:p>
        </p:txBody>
      </p:sp>
    </p:spTree>
    <p:extLst>
      <p:ext uri="{BB962C8B-B14F-4D97-AF65-F5344CB8AC3E}">
        <p14:creationId xmlns:p14="http://schemas.microsoft.com/office/powerpoint/2010/main" val="167066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96DE8-1B92-7108-AC8F-C59FC6F9D329}"/>
            </a:ext>
          </a:extLst>
        </p:cNvPr>
        <p:cNvGrpSpPr/>
        <p:nvPr/>
      </p:nvGrpSpPr>
      <p:grpSpPr>
        <a:xfrm>
          <a:off x="0" y="0"/>
          <a:ext cx="0" cy="0"/>
          <a:chOff x="0" y="0"/>
          <a:chExt cx="0" cy="0"/>
        </a:xfrm>
      </p:grpSpPr>
      <p:grpSp>
        <p:nvGrpSpPr>
          <p:cNvPr id="3" name="vong quay">
            <a:extLst>
              <a:ext uri="{FF2B5EF4-FFF2-40B4-BE49-F238E27FC236}">
                <a16:creationId xmlns:a16="http://schemas.microsoft.com/office/drawing/2014/main" id="{A54CD664-F64D-7EC1-270B-1EA1FE42BD68}"/>
              </a:ext>
            </a:extLst>
          </p:cNvPr>
          <p:cNvGrpSpPr/>
          <p:nvPr/>
        </p:nvGrpSpPr>
        <p:grpSpPr>
          <a:xfrm>
            <a:off x="4465775" y="808110"/>
            <a:ext cx="3781594" cy="3777641"/>
            <a:chOff x="5425622" y="113954"/>
            <a:chExt cx="5834378" cy="5828280"/>
          </a:xfrm>
        </p:grpSpPr>
        <p:pic>
          <p:nvPicPr>
            <p:cNvPr id="4" name="Picture 3">
              <a:extLst>
                <a:ext uri="{FF2B5EF4-FFF2-40B4-BE49-F238E27FC236}">
                  <a16:creationId xmlns:a16="http://schemas.microsoft.com/office/drawing/2014/main" id="{144FE81E-1110-523D-425D-D644EB8CFE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113954"/>
              <a:ext cx="5834378" cy="5828280"/>
            </a:xfrm>
            <a:prstGeom prst="rect">
              <a:avLst/>
            </a:prstGeom>
          </p:spPr>
        </p:pic>
        <p:sp>
          <p:nvSpPr>
            <p:cNvPr id="5" name="TextBox 4">
              <a:extLst>
                <a:ext uri="{FF2B5EF4-FFF2-40B4-BE49-F238E27FC236}">
                  <a16:creationId xmlns:a16="http://schemas.microsoft.com/office/drawing/2014/main" id="{CB747A8F-A06F-493E-23A8-6EEE32CF8ABC}"/>
                </a:ext>
              </a:extLst>
            </p:cNvPr>
            <p:cNvSpPr txBox="1"/>
            <p:nvPr/>
          </p:nvSpPr>
          <p:spPr>
            <a:xfrm rot="14949661">
              <a:off x="6674685" y="1251479"/>
              <a:ext cx="2025648" cy="712273"/>
            </a:xfrm>
            <a:prstGeom prst="rect">
              <a:avLst/>
            </a:prstGeom>
            <a:noFill/>
          </p:spPr>
          <p:txBody>
            <a:bodyPr wrap="square" rtlCol="0">
              <a:spAutoFit/>
            </a:bodyPr>
            <a:lstStyle/>
            <a:p>
              <a:pPr algn="ctr" defTabSz="685783">
                <a:defRPr/>
              </a:pPr>
              <a:r>
                <a:rPr lang="en-GB" sz="2400" b="1" dirty="0">
                  <a:solidFill>
                    <a:prstClr val="black"/>
                  </a:solidFill>
                  <a:latin typeface="Calibri" panose="020F0502020204030204" pitchFamily="34" charset="0"/>
                  <a:ea typeface="Tahoma" panose="020B0604030504040204" pitchFamily="34" charset="0"/>
                  <a:cs typeface="Calibri" panose="020F0502020204030204" pitchFamily="34" charset="0"/>
                </a:rPr>
                <a:t>8</a:t>
              </a:r>
              <a:endParaRPr lang="vi-VN" sz="2400" b="1" dirty="0">
                <a:solidFill>
                  <a:prstClr val="black"/>
                </a:solidFill>
                <a:latin typeface="Calibri" panose="020F0502020204030204" pitchFamily="34" charset="0"/>
                <a:ea typeface="Tahoma" panose="020B060403050404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5586BA0-7817-D4BC-E291-C0E8B3BB77AD}"/>
                </a:ext>
              </a:extLst>
            </p:cNvPr>
            <p:cNvSpPr txBox="1"/>
            <p:nvPr/>
          </p:nvSpPr>
          <p:spPr>
            <a:xfrm rot="12232592">
              <a:off x="5742638" y="2167064"/>
              <a:ext cx="2025648" cy="712273"/>
            </a:xfrm>
            <a:prstGeom prst="rect">
              <a:avLst/>
            </a:prstGeom>
            <a:noFill/>
          </p:spPr>
          <p:txBody>
            <a:bodyPr wrap="square" rtlCol="0">
              <a:spAutoFit/>
            </a:bodyPr>
            <a:lstStyle/>
            <a:p>
              <a:pPr algn="ctr" defTabSz="685783">
                <a:defRPr/>
              </a:pPr>
              <a:r>
                <a:rPr lang="en-GB" sz="2400" b="1" dirty="0">
                  <a:solidFill>
                    <a:prstClr val="white"/>
                  </a:solidFill>
                  <a:latin typeface="Calibri" panose="020F0502020204030204" pitchFamily="34" charset="0"/>
                  <a:ea typeface="Tahoma" panose="020B0604030504040204" pitchFamily="34" charset="0"/>
                  <a:cs typeface="Calibri" panose="020F0502020204030204" pitchFamily="34" charset="0"/>
                </a:rPr>
                <a:t>7</a:t>
              </a:r>
              <a:endParaRPr lang="vi-VN" sz="2400" b="1" dirty="0">
                <a:solidFill>
                  <a:prstClr val="white"/>
                </a:solidFill>
                <a:latin typeface="Calibri" panose="020F0502020204030204" pitchFamily="34" charset="0"/>
                <a:ea typeface="Tahoma" panose="020B060403050404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32E90B0-C003-1098-6AD8-E52253FBF2A9}"/>
                </a:ext>
              </a:extLst>
            </p:cNvPr>
            <p:cNvSpPr txBox="1"/>
            <p:nvPr/>
          </p:nvSpPr>
          <p:spPr>
            <a:xfrm rot="17590276">
              <a:off x="8020995" y="1248554"/>
              <a:ext cx="2025648" cy="712273"/>
            </a:xfrm>
            <a:prstGeom prst="rect">
              <a:avLst/>
            </a:prstGeom>
            <a:noFill/>
          </p:spPr>
          <p:txBody>
            <a:bodyPr wrap="square" rtlCol="0">
              <a:spAutoFit/>
            </a:bodyPr>
            <a:lstStyle/>
            <a:p>
              <a:pPr algn="ctr" defTabSz="685783">
                <a:defRPr/>
              </a:pPr>
              <a:r>
                <a:rPr lang="en-GB" sz="2400" b="1" dirty="0">
                  <a:solidFill>
                    <a:prstClr val="white"/>
                  </a:solidFill>
                  <a:latin typeface="Calibri" panose="020F0502020204030204" pitchFamily="34" charset="0"/>
                  <a:ea typeface="Tahoma" panose="020B0604030504040204" pitchFamily="34" charset="0"/>
                  <a:cs typeface="Calibri" panose="020F0502020204030204" pitchFamily="34" charset="0"/>
                </a:rPr>
                <a:t>7</a:t>
              </a:r>
              <a:endParaRPr lang="vi-VN" sz="2400" b="1" dirty="0">
                <a:solidFill>
                  <a:prstClr val="white"/>
                </a:solidFill>
                <a:latin typeface="Calibri" panose="020F0502020204030204" pitchFamily="34" charset="0"/>
                <a:ea typeface="Tahoma" panose="020B060403050404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B450A7D-F6A1-DD73-BE1C-C912DBC621D0}"/>
                </a:ext>
              </a:extLst>
            </p:cNvPr>
            <p:cNvSpPr txBox="1"/>
            <p:nvPr/>
          </p:nvSpPr>
          <p:spPr>
            <a:xfrm rot="20155085">
              <a:off x="8917980" y="2171670"/>
              <a:ext cx="2025648" cy="712273"/>
            </a:xfrm>
            <a:prstGeom prst="rect">
              <a:avLst/>
            </a:prstGeom>
            <a:noFill/>
          </p:spPr>
          <p:txBody>
            <a:bodyPr wrap="square" rtlCol="0">
              <a:spAutoFit/>
            </a:bodyPr>
            <a:lstStyle/>
            <a:p>
              <a:pPr algn="ctr" defTabSz="685783">
                <a:defRPr/>
              </a:pPr>
              <a:r>
                <a:rPr lang="en-GB" sz="2400" b="1" dirty="0">
                  <a:solidFill>
                    <a:prstClr val="black"/>
                  </a:solidFill>
                  <a:latin typeface="Calibri" panose="020F0502020204030204" pitchFamily="34" charset="0"/>
                  <a:ea typeface="Tahoma" panose="020B0604030504040204" pitchFamily="34" charset="0"/>
                  <a:cs typeface="Calibri" panose="020F0502020204030204" pitchFamily="34" charset="0"/>
                </a:rPr>
                <a:t>8</a:t>
              </a:r>
              <a:endParaRPr lang="vi-VN" sz="2400" b="1" dirty="0">
                <a:solidFill>
                  <a:prstClr val="black"/>
                </a:solidFill>
                <a:latin typeface="Calibri" panose="020F0502020204030204" pitchFamily="34" charset="0"/>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00FF6FD-8FB1-992F-3ED2-0CB3EDB52EDC}"/>
                </a:ext>
              </a:extLst>
            </p:cNvPr>
            <p:cNvSpPr txBox="1"/>
            <p:nvPr/>
          </p:nvSpPr>
          <p:spPr>
            <a:xfrm rot="9501114">
              <a:off x="5697322" y="3506858"/>
              <a:ext cx="2025648" cy="712273"/>
            </a:xfrm>
            <a:prstGeom prst="rect">
              <a:avLst/>
            </a:prstGeom>
            <a:noFill/>
          </p:spPr>
          <p:txBody>
            <a:bodyPr wrap="square" rtlCol="0">
              <a:spAutoFit/>
            </a:bodyPr>
            <a:lstStyle/>
            <a:p>
              <a:pPr algn="ctr" defTabSz="685783">
                <a:defRPr/>
              </a:pPr>
              <a:r>
                <a:rPr lang="en-GB" sz="2400" b="1" dirty="0">
                  <a:solidFill>
                    <a:prstClr val="black"/>
                  </a:solidFill>
                  <a:latin typeface="Calibri" panose="020F0502020204030204" pitchFamily="34" charset="0"/>
                  <a:ea typeface="Tahoma" panose="020B0604030504040204" pitchFamily="34" charset="0"/>
                  <a:cs typeface="Calibri" panose="020F0502020204030204" pitchFamily="34" charset="0"/>
                </a:rPr>
                <a:t>10</a:t>
              </a:r>
              <a:endParaRPr lang="vi-VN" sz="2400" b="1" dirty="0">
                <a:solidFill>
                  <a:prstClr val="black"/>
                </a:solidFill>
                <a:latin typeface="Calibri" panose="020F0502020204030204" pitchFamily="34" charset="0"/>
                <a:ea typeface="Tahoma" panose="020B060403050404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E0A56B3-6C6D-3C4B-1142-161B9AB04A2A}"/>
                </a:ext>
              </a:extLst>
            </p:cNvPr>
            <p:cNvSpPr txBox="1"/>
            <p:nvPr/>
          </p:nvSpPr>
          <p:spPr>
            <a:xfrm rot="6703311">
              <a:off x="6660978" y="4475188"/>
              <a:ext cx="2025648" cy="712273"/>
            </a:xfrm>
            <a:prstGeom prst="rect">
              <a:avLst/>
            </a:prstGeom>
            <a:noFill/>
          </p:spPr>
          <p:txBody>
            <a:bodyPr wrap="square" rtlCol="0">
              <a:spAutoFit/>
            </a:bodyPr>
            <a:lstStyle/>
            <a:p>
              <a:pPr algn="ctr" defTabSz="685783">
                <a:defRPr/>
              </a:pPr>
              <a:r>
                <a:rPr lang="en-GB" sz="2400" b="1" dirty="0">
                  <a:solidFill>
                    <a:prstClr val="white"/>
                  </a:solidFill>
                  <a:latin typeface="Calibri" panose="020F0502020204030204" pitchFamily="34" charset="0"/>
                  <a:ea typeface="Tahoma" panose="020B0604030504040204" pitchFamily="34" charset="0"/>
                  <a:cs typeface="Calibri" panose="020F0502020204030204" pitchFamily="34" charset="0"/>
                </a:rPr>
                <a:t>9</a:t>
              </a:r>
              <a:endParaRPr lang="vi-VN" sz="2400" b="1" dirty="0">
                <a:solidFill>
                  <a:prstClr val="white"/>
                </a:solidFill>
                <a:latin typeface="Calibri" panose="020F0502020204030204" pitchFamily="34" charset="0"/>
                <a:ea typeface="Tahoma" panose="020B060403050404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E250A2F-3DBB-973D-0630-F2E9BDE84134}"/>
                </a:ext>
              </a:extLst>
            </p:cNvPr>
            <p:cNvSpPr txBox="1"/>
            <p:nvPr/>
          </p:nvSpPr>
          <p:spPr>
            <a:xfrm rot="3829829">
              <a:off x="8019635" y="4467285"/>
              <a:ext cx="2025648" cy="712273"/>
            </a:xfrm>
            <a:prstGeom prst="rect">
              <a:avLst/>
            </a:prstGeom>
            <a:noFill/>
          </p:spPr>
          <p:txBody>
            <a:bodyPr wrap="square" rtlCol="0">
              <a:spAutoFit/>
            </a:bodyPr>
            <a:lstStyle/>
            <a:p>
              <a:pPr algn="ctr" defTabSz="685783">
                <a:defRPr/>
              </a:pPr>
              <a:r>
                <a:rPr lang="en-GB" sz="2400" b="1" dirty="0">
                  <a:solidFill>
                    <a:prstClr val="black"/>
                  </a:solidFill>
                  <a:latin typeface="Calibri" panose="020F0502020204030204" pitchFamily="34" charset="0"/>
                  <a:ea typeface="Tahoma" panose="020B0604030504040204" pitchFamily="34" charset="0"/>
                  <a:cs typeface="Calibri" panose="020F0502020204030204" pitchFamily="34" charset="0"/>
                </a:rPr>
                <a:t>6</a:t>
              </a:r>
              <a:endParaRPr lang="vi-VN" sz="2400" b="1" dirty="0">
                <a:solidFill>
                  <a:prstClr val="black"/>
                </a:solidFill>
                <a:latin typeface="Calibri" panose="020F0502020204030204" pitchFamily="34" charset="0"/>
                <a:ea typeface="Tahoma" panose="020B060403050404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D4A1928-B092-838F-EDBE-3672ADF04874}"/>
                </a:ext>
              </a:extLst>
            </p:cNvPr>
            <p:cNvSpPr txBox="1"/>
            <p:nvPr/>
          </p:nvSpPr>
          <p:spPr>
            <a:xfrm rot="1321648">
              <a:off x="8940448" y="3538368"/>
              <a:ext cx="2025648" cy="712273"/>
            </a:xfrm>
            <a:prstGeom prst="rect">
              <a:avLst/>
            </a:prstGeom>
            <a:noFill/>
          </p:spPr>
          <p:txBody>
            <a:bodyPr wrap="square" rtlCol="0">
              <a:spAutoFit/>
            </a:bodyPr>
            <a:lstStyle/>
            <a:p>
              <a:pPr algn="ctr" defTabSz="685783">
                <a:defRPr/>
              </a:pPr>
              <a:r>
                <a:rPr lang="en-GB" sz="2400" b="1" dirty="0">
                  <a:solidFill>
                    <a:prstClr val="white"/>
                  </a:solidFill>
                  <a:latin typeface="Calibri" panose="020F0502020204030204" pitchFamily="34" charset="0"/>
                  <a:ea typeface="Tahoma" panose="020B0604030504040204" pitchFamily="34" charset="0"/>
                  <a:cs typeface="Calibri" panose="020F0502020204030204" pitchFamily="34" charset="0"/>
                </a:rPr>
                <a:t>9</a:t>
              </a:r>
              <a:endParaRPr lang="vi-VN" sz="2400" b="1" dirty="0">
                <a:solidFill>
                  <a:prstClr val="white"/>
                </a:solidFill>
                <a:latin typeface="Calibri" panose="020F0502020204030204" pitchFamily="34" charset="0"/>
                <a:ea typeface="Tahoma" panose="020B0604030504040204" pitchFamily="34" charset="0"/>
                <a:cs typeface="Calibri" panose="020F0502020204030204" pitchFamily="34" charset="0"/>
              </a:endParaRPr>
            </a:p>
          </p:txBody>
        </p:sp>
      </p:grpSp>
      <p:sp>
        <p:nvSpPr>
          <p:cNvPr id="14" name="quay dung">
            <a:extLst>
              <a:ext uri="{FF2B5EF4-FFF2-40B4-BE49-F238E27FC236}">
                <a16:creationId xmlns:a16="http://schemas.microsoft.com/office/drawing/2014/main" id="{B567008F-D5A3-6F46-B868-561A7ABA424C}"/>
              </a:ext>
            </a:extLst>
          </p:cNvPr>
          <p:cNvSpPr/>
          <p:nvPr/>
        </p:nvSpPr>
        <p:spPr>
          <a:xfrm>
            <a:off x="4291617" y="4487847"/>
            <a:ext cx="1173929" cy="48094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600" b="1" dirty="0">
                <a:solidFill>
                  <a:prstClr val="white"/>
                </a:solidFill>
                <a:latin typeface="Calibri" panose="020F0502020204030204" pitchFamily="34" charset="0"/>
                <a:ea typeface="#9Slide03 Roboto Black" panose="02000000000000000000" pitchFamily="2" charset="0"/>
                <a:cs typeface="Calibri" panose="020F0502020204030204" pitchFamily="34" charset="0"/>
              </a:rPr>
              <a:t>PLAY</a:t>
            </a:r>
            <a:endParaRPr lang="vi-VN" sz="1600" b="1" dirty="0">
              <a:solidFill>
                <a:prstClr val="white"/>
              </a:solidFill>
              <a:latin typeface="Calibri" panose="020F0502020204030204" pitchFamily="34" charset="0"/>
              <a:ea typeface="#9Slide03 Roboto Black" panose="02000000000000000000" pitchFamily="2" charset="0"/>
              <a:cs typeface="Calibri" panose="020F0502020204030204" pitchFamily="34" charset="0"/>
            </a:endParaRPr>
          </a:p>
        </p:txBody>
      </p:sp>
      <p:sp>
        <p:nvSpPr>
          <p:cNvPr id="15" name="Rectangle 14">
            <a:extLst>
              <a:ext uri="{FF2B5EF4-FFF2-40B4-BE49-F238E27FC236}">
                <a16:creationId xmlns:a16="http://schemas.microsoft.com/office/drawing/2014/main" id="{67ED78A3-6A04-7109-7255-88CEC1C7F35F}"/>
              </a:ext>
            </a:extLst>
          </p:cNvPr>
          <p:cNvSpPr/>
          <p:nvPr/>
        </p:nvSpPr>
        <p:spPr>
          <a:xfrm>
            <a:off x="143789" y="189052"/>
            <a:ext cx="8186857" cy="761747"/>
          </a:xfrm>
          <a:prstGeom prst="rect">
            <a:avLst/>
          </a:prstGeom>
          <a:noFill/>
        </p:spPr>
        <p:txBody>
          <a:bodyPr wrap="square" lIns="68580" tIns="34290" rIns="68580" bIns="34290">
            <a:spAutoFit/>
          </a:bodyPr>
          <a:lstStyle/>
          <a:p>
            <a:pPr algn="ctr" defTabSz="685783">
              <a:defRPr/>
            </a:pPr>
            <a:r>
              <a:rPr lang="vi-VN" sz="4500" b="1" dirty="0">
                <a:ln w="6600">
                  <a:solidFill>
                    <a:srgbClr val="ED7D31"/>
                  </a:solidFill>
                  <a:prstDash val="solid"/>
                </a:ln>
                <a:solidFill>
                  <a:srgbClr val="FD5448"/>
                </a:solidFill>
                <a:latin typeface="Calibri" panose="020F0502020204030204" pitchFamily="34" charset="0"/>
                <a:ea typeface="#9Slide03 Roboto Black" panose="02000000000000000000" pitchFamily="2" charset="0"/>
                <a:cs typeface="Calibri" panose="020F0502020204030204" pitchFamily="34" charset="0"/>
              </a:rPr>
              <a:t>VÒNG QUAY MAY MẮN</a:t>
            </a:r>
            <a:endParaRPr lang="en-US" sz="4500" b="1" dirty="0">
              <a:ln w="6600">
                <a:solidFill>
                  <a:srgbClr val="ED7D31"/>
                </a:solidFill>
                <a:prstDash val="solid"/>
              </a:ln>
              <a:solidFill>
                <a:srgbClr val="FD5448"/>
              </a:solidFill>
              <a:latin typeface="Calibri" panose="020F0502020204030204" pitchFamily="34" charset="0"/>
              <a:ea typeface="#9Slide03 Roboto Black" panose="02000000000000000000" pitchFamily="2" charset="0"/>
              <a:cs typeface="Calibri" panose="020F0502020204030204" pitchFamily="34" charset="0"/>
            </a:endParaRPr>
          </a:p>
        </p:txBody>
      </p:sp>
      <p:pic>
        <p:nvPicPr>
          <p:cNvPr id="16" name="Picture 15">
            <a:extLst>
              <a:ext uri="{FF2B5EF4-FFF2-40B4-BE49-F238E27FC236}">
                <a16:creationId xmlns:a16="http://schemas.microsoft.com/office/drawing/2014/main" id="{D1CE99F9-DAFB-F04D-0B8A-0C2648E37D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2392" y="2632781"/>
            <a:ext cx="371475" cy="328613"/>
          </a:xfrm>
          <a:prstGeom prst="rect">
            <a:avLst/>
          </a:prstGeom>
        </p:spPr>
      </p:pic>
      <p:pic>
        <p:nvPicPr>
          <p:cNvPr id="17" name="Picture 16">
            <a:extLst>
              <a:ext uri="{FF2B5EF4-FFF2-40B4-BE49-F238E27FC236}">
                <a16:creationId xmlns:a16="http://schemas.microsoft.com/office/drawing/2014/main" id="{583FBCBE-E023-AB70-32F2-14D86776FC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2" y="3220611"/>
            <a:ext cx="371475" cy="328613"/>
          </a:xfrm>
          <a:prstGeom prst="rect">
            <a:avLst/>
          </a:prstGeom>
        </p:spPr>
      </p:pic>
      <p:pic>
        <p:nvPicPr>
          <p:cNvPr id="18" name="Picture 17">
            <a:extLst>
              <a:ext uri="{FF2B5EF4-FFF2-40B4-BE49-F238E27FC236}">
                <a16:creationId xmlns:a16="http://schemas.microsoft.com/office/drawing/2014/main" id="{BE281F59-7D7D-071F-DD1F-2831741106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4841" y="2989043"/>
            <a:ext cx="371475" cy="328613"/>
          </a:xfrm>
          <a:prstGeom prst="rect">
            <a:avLst/>
          </a:prstGeom>
        </p:spPr>
      </p:pic>
      <p:pic>
        <p:nvPicPr>
          <p:cNvPr id="19" name="Picture 18">
            <a:extLst>
              <a:ext uri="{FF2B5EF4-FFF2-40B4-BE49-F238E27FC236}">
                <a16:creationId xmlns:a16="http://schemas.microsoft.com/office/drawing/2014/main" id="{4D729B6C-1288-DCDD-F72C-B77757A631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8741" y="2269119"/>
            <a:ext cx="1015661" cy="866298"/>
          </a:xfrm>
          <a:prstGeom prst="rect">
            <a:avLst/>
          </a:prstGeom>
        </p:spPr>
      </p:pic>
      <p:pic>
        <p:nvPicPr>
          <p:cNvPr id="20" name="vongquay">
            <a:hlinkClick r:id="" action="ppaction://media"/>
            <a:extLst>
              <a:ext uri="{FF2B5EF4-FFF2-40B4-BE49-F238E27FC236}">
                <a16:creationId xmlns:a16="http://schemas.microsoft.com/office/drawing/2014/main" id="{904FBC2C-545F-131A-75F1-753227A95DC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379722" y="635711"/>
            <a:ext cx="457200" cy="457200"/>
          </a:xfrm>
          <a:prstGeom prst="rect">
            <a:avLst/>
          </a:prstGeom>
        </p:spPr>
      </p:pic>
      <p:grpSp>
        <p:nvGrpSpPr>
          <p:cNvPr id="44" name="Group 43">
            <a:extLst>
              <a:ext uri="{FF2B5EF4-FFF2-40B4-BE49-F238E27FC236}">
                <a16:creationId xmlns:a16="http://schemas.microsoft.com/office/drawing/2014/main" id="{51A1C810-1DA6-69EA-16B7-218A9F0C0044}"/>
              </a:ext>
            </a:extLst>
          </p:cNvPr>
          <p:cNvGrpSpPr/>
          <p:nvPr/>
        </p:nvGrpSpPr>
        <p:grpSpPr>
          <a:xfrm>
            <a:off x="7858251" y="2385967"/>
            <a:ext cx="1239025" cy="587829"/>
            <a:chOff x="9386521" y="2797086"/>
            <a:chExt cx="1239025" cy="587829"/>
          </a:xfrm>
        </p:grpSpPr>
        <p:sp>
          <p:nvSpPr>
            <p:cNvPr id="13" name="Isosceles Triangle 12">
              <a:extLst>
                <a:ext uri="{FF2B5EF4-FFF2-40B4-BE49-F238E27FC236}">
                  <a16:creationId xmlns:a16="http://schemas.microsoft.com/office/drawing/2014/main" id="{5158628D-735A-41B7-7BD2-1A2F839A99A0}"/>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1" name="Isosceles Triangle 20">
              <a:extLst>
                <a:ext uri="{FF2B5EF4-FFF2-40B4-BE49-F238E27FC236}">
                  <a16:creationId xmlns:a16="http://schemas.microsoft.com/office/drawing/2014/main" id="{FAECE2FC-E93F-A991-BA67-64788100DBB3}"/>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2" name="Isosceles Triangle 21">
              <a:extLst>
                <a:ext uri="{FF2B5EF4-FFF2-40B4-BE49-F238E27FC236}">
                  <a16:creationId xmlns:a16="http://schemas.microsoft.com/office/drawing/2014/main" id="{A01B0326-CB7E-B3FD-048B-A5A32DFD261D}"/>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3" name="Isosceles Triangle 22">
              <a:extLst>
                <a:ext uri="{FF2B5EF4-FFF2-40B4-BE49-F238E27FC236}">
                  <a16:creationId xmlns:a16="http://schemas.microsoft.com/office/drawing/2014/main" id="{9D89CF61-B580-6BBB-B351-012DAC0B4BD6}"/>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4" name="Isosceles Triangle 23">
              <a:extLst>
                <a:ext uri="{FF2B5EF4-FFF2-40B4-BE49-F238E27FC236}">
                  <a16:creationId xmlns:a16="http://schemas.microsoft.com/office/drawing/2014/main" id="{C411A21C-EE41-24D2-4468-FF9E006D2EDD}"/>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5" name="Isosceles Triangle 24">
              <a:extLst>
                <a:ext uri="{FF2B5EF4-FFF2-40B4-BE49-F238E27FC236}">
                  <a16:creationId xmlns:a16="http://schemas.microsoft.com/office/drawing/2014/main" id="{874C9CBA-A0AF-2A60-56D2-0CB6CF4703B3}"/>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6" name="Isosceles Triangle 25">
              <a:extLst>
                <a:ext uri="{FF2B5EF4-FFF2-40B4-BE49-F238E27FC236}">
                  <a16:creationId xmlns:a16="http://schemas.microsoft.com/office/drawing/2014/main" id="{C0499A04-C242-0A86-1634-5C1FBEACBE28}"/>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7" name="Isosceles Triangle 26">
              <a:extLst>
                <a:ext uri="{FF2B5EF4-FFF2-40B4-BE49-F238E27FC236}">
                  <a16:creationId xmlns:a16="http://schemas.microsoft.com/office/drawing/2014/main" id="{1F4EFD15-8BDB-28FE-DFE2-D11014FAE84A}"/>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8" name="Isosceles Triangle 27">
              <a:extLst>
                <a:ext uri="{FF2B5EF4-FFF2-40B4-BE49-F238E27FC236}">
                  <a16:creationId xmlns:a16="http://schemas.microsoft.com/office/drawing/2014/main" id="{551D4901-E8BF-A883-26D6-542E2D474D5B}"/>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9" name="Isosceles Triangle 28">
              <a:extLst>
                <a:ext uri="{FF2B5EF4-FFF2-40B4-BE49-F238E27FC236}">
                  <a16:creationId xmlns:a16="http://schemas.microsoft.com/office/drawing/2014/main" id="{BA0CED49-AC9A-E5A9-2D6B-0A97FC34C9B2}"/>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0" name="Isosceles Triangle 29">
              <a:extLst>
                <a:ext uri="{FF2B5EF4-FFF2-40B4-BE49-F238E27FC236}">
                  <a16:creationId xmlns:a16="http://schemas.microsoft.com/office/drawing/2014/main" id="{79393BAB-9FD5-1903-3B3F-398FFC503511}"/>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1" name="Isosceles Triangle 30">
              <a:extLst>
                <a:ext uri="{FF2B5EF4-FFF2-40B4-BE49-F238E27FC236}">
                  <a16:creationId xmlns:a16="http://schemas.microsoft.com/office/drawing/2014/main" id="{51C5F7F3-F16A-24B0-DA38-B5C8A426008C}"/>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2" name="Isosceles Triangle 31">
              <a:extLst>
                <a:ext uri="{FF2B5EF4-FFF2-40B4-BE49-F238E27FC236}">
                  <a16:creationId xmlns:a16="http://schemas.microsoft.com/office/drawing/2014/main" id="{005A33B5-2995-5E53-F057-5743AABA514A}"/>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3" name="Isosceles Triangle 32">
              <a:extLst>
                <a:ext uri="{FF2B5EF4-FFF2-40B4-BE49-F238E27FC236}">
                  <a16:creationId xmlns:a16="http://schemas.microsoft.com/office/drawing/2014/main" id="{544DFE13-BAE1-93D7-BDE9-A890C9E980F1}"/>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4" name="Isosceles Triangle 33">
              <a:extLst>
                <a:ext uri="{FF2B5EF4-FFF2-40B4-BE49-F238E27FC236}">
                  <a16:creationId xmlns:a16="http://schemas.microsoft.com/office/drawing/2014/main" id="{B675E44C-D6C9-4497-E92D-911DBDCF4BC0}"/>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5" name="Isosceles Triangle 34">
              <a:extLst>
                <a:ext uri="{FF2B5EF4-FFF2-40B4-BE49-F238E27FC236}">
                  <a16:creationId xmlns:a16="http://schemas.microsoft.com/office/drawing/2014/main" id="{93EBE5EE-DCB7-2161-8BDF-1BD2A155DEF3}"/>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6" name="Isosceles Triangle 35">
              <a:extLst>
                <a:ext uri="{FF2B5EF4-FFF2-40B4-BE49-F238E27FC236}">
                  <a16:creationId xmlns:a16="http://schemas.microsoft.com/office/drawing/2014/main" id="{9158A806-903C-4AF2-CA49-10B8F55132F2}"/>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7" name="Isosceles Triangle 36">
              <a:extLst>
                <a:ext uri="{FF2B5EF4-FFF2-40B4-BE49-F238E27FC236}">
                  <a16:creationId xmlns:a16="http://schemas.microsoft.com/office/drawing/2014/main" id="{F0199AB5-3734-8403-6EED-A77B64D02D12}"/>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8" name="Isosceles Triangle 37">
              <a:extLst>
                <a:ext uri="{FF2B5EF4-FFF2-40B4-BE49-F238E27FC236}">
                  <a16:creationId xmlns:a16="http://schemas.microsoft.com/office/drawing/2014/main" id="{1BAEA96B-5C09-22C1-FC15-A36574AE68F0}"/>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9" name="Isosceles Triangle 38">
              <a:extLst>
                <a:ext uri="{FF2B5EF4-FFF2-40B4-BE49-F238E27FC236}">
                  <a16:creationId xmlns:a16="http://schemas.microsoft.com/office/drawing/2014/main" id="{98035062-3864-E400-63B5-6ED8A9776481}"/>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40" name="Isosceles Triangle 39">
              <a:extLst>
                <a:ext uri="{FF2B5EF4-FFF2-40B4-BE49-F238E27FC236}">
                  <a16:creationId xmlns:a16="http://schemas.microsoft.com/office/drawing/2014/main" id="{071D6ABE-5C62-D7B0-C646-37C2A7A9879C}"/>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41" name="Heart 40">
              <a:hlinkClick r:id="" action="ppaction://noaction"/>
              <a:extLst>
                <a:ext uri="{FF2B5EF4-FFF2-40B4-BE49-F238E27FC236}">
                  <a16:creationId xmlns:a16="http://schemas.microsoft.com/office/drawing/2014/main" id="{1DBCBB36-1A6D-8D36-95F9-1A999FE4493D}"/>
                </a:ext>
              </a:extLst>
            </p:cNvPr>
            <p:cNvSpPr/>
            <p:nvPr/>
          </p:nvSpPr>
          <p:spPr>
            <a:xfrm rot="5400000">
              <a:off x="10037717" y="279708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grpSp>
      <p:grpSp>
        <p:nvGrpSpPr>
          <p:cNvPr id="45" name="Group 44">
            <a:extLst>
              <a:ext uri="{FF2B5EF4-FFF2-40B4-BE49-F238E27FC236}">
                <a16:creationId xmlns:a16="http://schemas.microsoft.com/office/drawing/2014/main" id="{4BCB14E3-1B20-E29A-98A9-7BE0F2E49E49}"/>
              </a:ext>
            </a:extLst>
          </p:cNvPr>
          <p:cNvGrpSpPr/>
          <p:nvPr/>
        </p:nvGrpSpPr>
        <p:grpSpPr>
          <a:xfrm>
            <a:off x="112400" y="1445957"/>
            <a:ext cx="4218804" cy="3059430"/>
            <a:chOff x="144299" y="1438706"/>
            <a:chExt cx="4218804" cy="3504756"/>
          </a:xfrm>
        </p:grpSpPr>
        <p:sp>
          <p:nvSpPr>
            <p:cNvPr id="46" name="TextBox 45">
              <a:extLst>
                <a:ext uri="{FF2B5EF4-FFF2-40B4-BE49-F238E27FC236}">
                  <a16:creationId xmlns:a16="http://schemas.microsoft.com/office/drawing/2014/main" id="{DE8A2EBF-326E-59AF-D2BC-A5A705EA0BBA}"/>
                </a:ext>
              </a:extLst>
            </p:cNvPr>
            <p:cNvSpPr txBox="1"/>
            <p:nvPr/>
          </p:nvSpPr>
          <p:spPr>
            <a:xfrm>
              <a:off x="314040" y="1530031"/>
              <a:ext cx="4009937" cy="3278957"/>
            </a:xfrm>
            <a:prstGeom prst="rect">
              <a:avLst/>
            </a:prstGeom>
            <a:noFill/>
          </p:spPr>
          <p:txBody>
            <a:bodyPr wrap="square" rtlCol="0">
              <a:spAutoFit/>
            </a:bodyPr>
            <a:lstStyle/>
            <a:p>
              <a:pPr algn="just"/>
              <a:r>
                <a:rPr lang="vi-VN" sz="2000" dirty="0">
                  <a:latin typeface="Calibri" panose="020F0502020204030204" pitchFamily="34" charset="0"/>
                  <a:ea typeface="#9Slide03 Roboto Mono" pitchFamily="2" charset="0"/>
                  <a:cs typeface="Calibri" panose="020F0502020204030204" pitchFamily="34" charset="0"/>
                </a:rPr>
                <a:t>Luật chơi:</a:t>
              </a:r>
            </a:p>
            <a:p>
              <a:pPr algn="just"/>
              <a:r>
                <a:rPr lang="vi-VN" sz="2000" dirty="0">
                  <a:latin typeface="Calibri" panose="020F0502020204030204" pitchFamily="34" charset="0"/>
                  <a:ea typeface="#9Slide03 Roboto Mono" pitchFamily="2" charset="0"/>
                  <a:cs typeface="Calibri" panose="020F0502020204030204" pitchFamily="34" charset="0"/>
                </a:rPr>
                <a:t>- Gồm 5 câu hỏi/ 5 học sinh được tham giam.</a:t>
              </a:r>
            </a:p>
            <a:p>
              <a:pPr algn="just"/>
              <a:r>
                <a:rPr lang="vi-VN" sz="2000" dirty="0">
                  <a:latin typeface="Calibri" panose="020F0502020204030204" pitchFamily="34" charset="0"/>
                  <a:ea typeface="#9Slide03 Roboto Mono" pitchFamily="2" charset="0"/>
                  <a:cs typeface="Calibri" panose="020F0502020204030204" pitchFamily="34" charset="0"/>
                </a:rPr>
                <a:t>- Mỗi câu trả lời đúng sẽ được 1 lần quay. Số điểm trên vòng quay là số điểm mà học sinh nhận được. </a:t>
              </a:r>
            </a:p>
            <a:p>
              <a:pPr algn="just"/>
              <a:r>
                <a:rPr lang="vi-VN" sz="2000" dirty="0">
                  <a:latin typeface="Calibri" panose="020F0502020204030204" pitchFamily="34" charset="0"/>
                  <a:ea typeface="#9Slide03 Roboto Mono" pitchFamily="2" charset="0"/>
                  <a:cs typeface="Calibri" panose="020F0502020204030204" pitchFamily="34" charset="0"/>
                </a:rPr>
                <a:t>- Hoàn thành 5 câu, học sinh điểm cao nhất sẽ được 1 phần quà đến từ cô giáo.</a:t>
              </a:r>
            </a:p>
          </p:txBody>
        </p:sp>
        <p:sp>
          <p:nvSpPr>
            <p:cNvPr id="47" name="Rounded Rectangle 46">
              <a:extLst>
                <a:ext uri="{FF2B5EF4-FFF2-40B4-BE49-F238E27FC236}">
                  <a16:creationId xmlns:a16="http://schemas.microsoft.com/office/drawing/2014/main" id="{EE32F2C1-E4A6-D33F-BCCE-9D64FB190B7F}"/>
                </a:ext>
              </a:extLst>
            </p:cNvPr>
            <p:cNvSpPr/>
            <p:nvPr/>
          </p:nvSpPr>
          <p:spPr>
            <a:xfrm>
              <a:off x="144299" y="1438706"/>
              <a:ext cx="4218804" cy="3504756"/>
            </a:xfrm>
            <a:prstGeom prst="roundRect">
              <a:avLst/>
            </a:prstGeom>
            <a:noFill/>
            <a:ln>
              <a:solidFill>
                <a:srgbClr val="F2613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1219221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94444E-6 -2.46914E-6 L 1.94444E-6 -0.02407 " pathEditMode="relative" rAng="0" ptsTypes="AA">
                                      <p:cBhvr>
                                        <p:cTn id="6" dur="250" accel="50000" decel="50000" autoRev="1" fill="hold">
                                          <p:stCondLst>
                                            <p:cond delay="0"/>
                                          </p:stCondLst>
                                        </p:cTn>
                                        <p:tgtEl>
                                          <p:spTgt spid="15"/>
                                        </p:tgtEl>
                                        <p:attrNameLst>
                                          <p:attrName>ppt_x</p:attrName>
                                          <p:attrName>ppt_y</p:attrName>
                                        </p:attrNameLst>
                                      </p:cBhvr>
                                      <p:rCtr x="0" y="-1204"/>
                                    </p:animMotion>
                                    <p:animRot by="1500000">
                                      <p:cBhvr>
                                        <p:cTn id="7" dur="125" fill="hold">
                                          <p:stCondLst>
                                            <p:cond delay="0"/>
                                          </p:stCondLst>
                                        </p:cTn>
                                        <p:tgtEl>
                                          <p:spTgt spid="15"/>
                                        </p:tgtEl>
                                        <p:attrNameLst>
                                          <p:attrName>r</p:attrName>
                                        </p:attrNameLst>
                                      </p:cBhvr>
                                    </p:animRot>
                                    <p:animRot by="-1500000">
                                      <p:cBhvr>
                                        <p:cTn id="8" dur="125" fill="hold">
                                          <p:stCondLst>
                                            <p:cond delay="125"/>
                                          </p:stCondLst>
                                        </p:cTn>
                                        <p:tgtEl>
                                          <p:spTgt spid="15"/>
                                        </p:tgtEl>
                                        <p:attrNameLst>
                                          <p:attrName>r</p:attrName>
                                        </p:attrNameLst>
                                      </p:cBhvr>
                                    </p:animRot>
                                    <p:animRot by="-1500000">
                                      <p:cBhvr>
                                        <p:cTn id="9" dur="125" fill="hold">
                                          <p:stCondLst>
                                            <p:cond delay="250"/>
                                          </p:stCondLst>
                                        </p:cTn>
                                        <p:tgtEl>
                                          <p:spTgt spid="15"/>
                                        </p:tgtEl>
                                        <p:attrNameLst>
                                          <p:attrName>r</p:attrName>
                                        </p:attrNameLst>
                                      </p:cBhvr>
                                    </p:animRot>
                                    <p:animRot by="1500000">
                                      <p:cBhvr>
                                        <p:cTn id="10" dur="125" fill="hold">
                                          <p:stCondLst>
                                            <p:cond delay="375"/>
                                          </p:stCondLst>
                                        </p:cTn>
                                        <p:tgtEl>
                                          <p:spTgt spid="15"/>
                                        </p:tgtEl>
                                        <p:attrNameLst>
                                          <p:attrName>r</p:attrName>
                                        </p:attrNameLst>
                                      </p:cBhvr>
                                    </p:animRot>
                                  </p:childTnLst>
                                </p:cTn>
                              </p:par>
                              <p:par>
                                <p:cTn id="11" presetID="3" presetClass="mediacall" presetSubtype="0" fill="hold" nodeType="withEffect">
                                  <p:stCondLst>
                                    <p:cond delay="0"/>
                                  </p:stCondLst>
                                  <p:childTnLst>
                                    <p:cmd type="call" cmd="stop">
                                      <p:cBhvr>
                                        <p:cTn id="12" dur="1" fill="hold"/>
                                        <p:tgtEl>
                                          <p:spTgt spid="20"/>
                                        </p:tgtEl>
                                      </p:cBhvr>
                                    </p:cmd>
                                  </p:childTnLst>
                                </p:cTn>
                              </p:par>
                              <p:par>
                                <p:cTn id="13" presetID="3" presetClass="mediacall" presetSubtype="0" fill="hold" nodeType="withEffect">
                                  <p:stCondLst>
                                    <p:cond delay="0"/>
                                  </p:stCondLst>
                                  <p:childTnLst>
                                    <p:cmd type="call" cmd="stop">
                                      <p:cBhvr>
                                        <p:cTn id="14" dur="1" fill="hold"/>
                                        <p:tgtEl>
                                          <p:spTgt spid="20"/>
                                        </p:tgtEl>
                                      </p:cBhvr>
                                    </p:cmd>
                                  </p:childTnLst>
                                </p:cTn>
                              </p:par>
                              <p:par>
                                <p:cTn id="15" presetID="3" presetClass="mediacall" presetSubtype="0" fill="hold" nodeType="withEffect">
                                  <p:stCondLst>
                                    <p:cond delay="0"/>
                                  </p:stCondLst>
                                  <p:childTnLst>
                                    <p:cmd type="call" cmd="stop">
                                      <p:cBhvr>
                                        <p:cTn id="16" dur="1" fill="hold"/>
                                        <p:tgtEl>
                                          <p:spTgt spid="20"/>
                                        </p:tgtEl>
                                      </p:cBhvr>
                                    </p:cmd>
                                  </p:childTnLst>
                                </p:cTn>
                              </p:par>
                              <p:par>
                                <p:cTn id="17" presetID="3" presetClass="mediacall" presetSubtype="0" fill="hold" nodeType="withEffect">
                                  <p:stCondLst>
                                    <p:cond delay="0"/>
                                  </p:stCondLst>
                                  <p:childTnLst>
                                    <p:cmd type="call" cmd="stop">
                                      <p:cBhvr>
                                        <p:cTn id="18" dur="1" fill="hold"/>
                                        <p:tgtEl>
                                          <p:spTgt spid="20"/>
                                        </p:tgtEl>
                                      </p:cBhvr>
                                    </p:cmd>
                                  </p:childTnLst>
                                </p:cTn>
                              </p:par>
                              <p:par>
                                <p:cTn id="19" presetID="3" presetClass="mediacall" presetSubtype="0" fill="hold" nodeType="withEffect">
                                  <p:stCondLst>
                                    <p:cond delay="0"/>
                                  </p:stCondLst>
                                  <p:childTnLst>
                                    <p:cmd type="call" cmd="stop">
                                      <p:cBhvr>
                                        <p:cTn id="20" dur="1" fill="hold"/>
                                        <p:tgtEl>
                                          <p:spTgt spid="20"/>
                                        </p:tgtEl>
                                      </p:cBhvr>
                                    </p:cmd>
                                  </p:childTnLst>
                                </p:cTn>
                              </p:par>
                              <p:par>
                                <p:cTn id="21" presetID="3" presetClass="mediacall" presetSubtype="0" fill="hold" nodeType="withEffect">
                                  <p:stCondLst>
                                    <p:cond delay="0"/>
                                  </p:stCondLst>
                                  <p:childTnLst>
                                    <p:cmd type="call" cmd="stop">
                                      <p:cBhvr>
                                        <p:cTn id="22" dur="1" fill="hold"/>
                                        <p:tgtEl>
                                          <p:spTgt spid="20"/>
                                        </p:tgtEl>
                                      </p:cBhvr>
                                    </p:cmd>
                                  </p:childTnLst>
                                </p:cTn>
                              </p:par>
                              <p:par>
                                <p:cTn id="23" presetID="3" presetClass="mediacall" presetSubtype="0" fill="hold" nodeType="withEffect">
                                  <p:stCondLst>
                                    <p:cond delay="0"/>
                                  </p:stCondLst>
                                  <p:childTnLst>
                                    <p:cmd type="call" cmd="stop">
                                      <p:cBhvr>
                                        <p:cTn id="24" dur="1" fill="hold"/>
                                        <p:tgtEl>
                                          <p:spTgt spid="20"/>
                                        </p:tgtEl>
                                      </p:cBhvr>
                                    </p:cmd>
                                  </p:childTnLst>
                                </p:cTn>
                              </p:par>
                              <p:par>
                                <p:cTn id="25" presetID="3" presetClass="mediacall" presetSubtype="0" fill="hold" nodeType="withEffect">
                                  <p:stCondLst>
                                    <p:cond delay="0"/>
                                  </p:stCondLst>
                                  <p:childTnLst>
                                    <p:cmd type="call" cmd="stop">
                                      <p:cBhvr>
                                        <p:cTn id="26" dur="1" fill="hold"/>
                                        <p:tgtEl>
                                          <p:spTgt spid="20"/>
                                        </p:tgtEl>
                                      </p:cBhvr>
                                    </p:cmd>
                                  </p:childTnLst>
                                </p:cTn>
                              </p:par>
                              <p:par>
                                <p:cTn id="27" presetID="3" presetClass="mediacall" presetSubtype="0" fill="hold" nodeType="withEffect">
                                  <p:stCondLst>
                                    <p:cond delay="0"/>
                                  </p:stCondLst>
                                  <p:childTnLst>
                                    <p:cmd type="call" cmd="stop">
                                      <p:cBhvr>
                                        <p:cTn id="28" dur="1" fill="hold"/>
                                        <p:tgtEl>
                                          <p:spTgt spid="20"/>
                                        </p:tgtEl>
                                      </p:cBhvr>
                                    </p:cmd>
                                  </p:childTnLst>
                                </p:cTn>
                              </p:par>
                              <p:par>
                                <p:cTn id="29" presetID="3" presetClass="mediacall" presetSubtype="0" fill="hold" nodeType="withEffect">
                                  <p:stCondLst>
                                    <p:cond delay="0"/>
                                  </p:stCondLst>
                                  <p:childTnLst>
                                    <p:cmd type="call" cmd="stop">
                                      <p:cBhvr>
                                        <p:cTn id="30" dur="1" fill="hold"/>
                                        <p:tgtEl>
                                          <p:spTgt spid="20"/>
                                        </p:tgtEl>
                                      </p:cBhvr>
                                    </p:cmd>
                                  </p:childTnLst>
                                </p:cTn>
                              </p:par>
                              <p:par>
                                <p:cTn id="31" presetID="3" presetClass="mediacall" presetSubtype="0" fill="hold" nodeType="withEffect">
                                  <p:stCondLst>
                                    <p:cond delay="0"/>
                                  </p:stCondLst>
                                  <p:childTnLst>
                                    <p:cmd type="call" cmd="stop">
                                      <p:cBhvr>
                                        <p:cTn id="32" dur="1" fill="hold"/>
                                        <p:tgtEl>
                                          <p:spTgt spid="20"/>
                                        </p:tgtEl>
                                      </p:cBhvr>
                                    </p:cmd>
                                  </p:childTnLst>
                                </p:cTn>
                              </p:par>
                              <p:par>
                                <p:cTn id="33" presetID="3" presetClass="mediacall" presetSubtype="0" fill="hold" nodeType="withEffect">
                                  <p:stCondLst>
                                    <p:cond delay="0"/>
                                  </p:stCondLst>
                                  <p:childTnLst>
                                    <p:cmd type="call" cmd="stop">
                                      <p:cBhvr>
                                        <p:cTn id="34" dur="1" fill="hold"/>
                                        <p:tgtEl>
                                          <p:spTgt spid="20"/>
                                        </p:tgtEl>
                                      </p:cBhvr>
                                    </p:cmd>
                                  </p:childTnLst>
                                </p:cTn>
                              </p:par>
                              <p:par>
                                <p:cTn id="35" presetID="3" presetClass="mediacall" presetSubtype="0" fill="hold" nodeType="withEffect">
                                  <p:stCondLst>
                                    <p:cond delay="0"/>
                                  </p:stCondLst>
                                  <p:childTnLst>
                                    <p:cmd type="call" cmd="stop">
                                      <p:cBhvr>
                                        <p:cTn id="36" dur="1" fill="hold"/>
                                        <p:tgtEl>
                                          <p:spTgt spid="20"/>
                                        </p:tgtEl>
                                      </p:cBhvr>
                                    </p:cmd>
                                  </p:childTnLst>
                                </p:cTn>
                              </p:par>
                              <p:par>
                                <p:cTn id="37" presetID="3" presetClass="mediacall" presetSubtype="0" fill="hold" nodeType="withEffect">
                                  <p:stCondLst>
                                    <p:cond delay="0"/>
                                  </p:stCondLst>
                                  <p:childTnLst>
                                    <p:cmd type="call" cmd="stop">
                                      <p:cBhvr>
                                        <p:cTn id="38" dur="1" fill="hold"/>
                                        <p:tgtEl>
                                          <p:spTgt spid="20"/>
                                        </p:tgtEl>
                                      </p:cBhvr>
                                    </p:cmd>
                                  </p:childTnLst>
                                </p:cTn>
                              </p:par>
                              <p:par>
                                <p:cTn id="39" presetID="3" presetClass="mediacall" presetSubtype="0" fill="hold" nodeType="withEffect">
                                  <p:stCondLst>
                                    <p:cond delay="0"/>
                                  </p:stCondLst>
                                  <p:childTnLst>
                                    <p:cmd type="call" cmd="stop">
                                      <p:cBhvr>
                                        <p:cTn id="40" dur="1" fill="hold"/>
                                        <p:tgtEl>
                                          <p:spTgt spid="20"/>
                                        </p:tgtEl>
                                      </p:cBhvr>
                                    </p:cmd>
                                  </p:childTnLst>
                                </p:cTn>
                              </p:par>
                              <p:par>
                                <p:cTn id="41" presetID="3" presetClass="mediacall" presetSubtype="0" fill="hold" nodeType="withEffect">
                                  <p:stCondLst>
                                    <p:cond delay="0"/>
                                  </p:stCondLst>
                                  <p:childTnLst>
                                    <p:cmd type="call" cmd="stop">
                                      <p:cBhvr>
                                        <p:cTn id="42" dur="1" fill="hold"/>
                                        <p:tgtEl>
                                          <p:spTgt spid="20"/>
                                        </p:tgtEl>
                                      </p:cBhvr>
                                    </p:cmd>
                                  </p:childTnLst>
                                </p:cTn>
                              </p:par>
                              <p:par>
                                <p:cTn id="43" presetID="3" presetClass="mediacall" presetSubtype="0" fill="hold" nodeType="withEffect">
                                  <p:stCondLst>
                                    <p:cond delay="0"/>
                                  </p:stCondLst>
                                  <p:childTnLst>
                                    <p:cmd type="call" cmd="stop">
                                      <p:cBhvr>
                                        <p:cTn id="44" dur="1" fill="hold"/>
                                        <p:tgtEl>
                                          <p:spTgt spid="20"/>
                                        </p:tgtEl>
                                      </p:cBhvr>
                                    </p:cmd>
                                  </p:childTnLst>
                                </p:cTn>
                              </p:par>
                              <p:par>
                                <p:cTn id="45" presetID="3" presetClass="mediacall" presetSubtype="0" fill="hold" nodeType="withEffect">
                                  <p:stCondLst>
                                    <p:cond delay="0"/>
                                  </p:stCondLst>
                                  <p:childTnLst>
                                    <p:cmd type="call" cmd="stop">
                                      <p:cBhvr>
                                        <p:cTn id="46" dur="1" fill="hold"/>
                                        <p:tgtEl>
                                          <p:spTgt spid="20"/>
                                        </p:tgtEl>
                                      </p:cBhvr>
                                    </p:cmd>
                                  </p:childTnLst>
                                </p:cTn>
                              </p:par>
                              <p:par>
                                <p:cTn id="47" presetID="3" presetClass="mediacall" presetSubtype="0" fill="hold" nodeType="withEffect">
                                  <p:stCondLst>
                                    <p:cond delay="0"/>
                                  </p:stCondLst>
                                  <p:childTnLst>
                                    <p:cmd type="call" cmd="stop">
                                      <p:cBhvr>
                                        <p:cTn id="48" dur="1" fill="hold"/>
                                        <p:tgtEl>
                                          <p:spTgt spid="20"/>
                                        </p:tgtEl>
                                      </p:cBhvr>
                                    </p:cmd>
                                  </p:childTnLst>
                                </p:cTn>
                              </p:par>
                              <p:par>
                                <p:cTn id="49" presetID="3" presetClass="mediacall" presetSubtype="0" fill="hold" nodeType="withEffect">
                                  <p:stCondLst>
                                    <p:cond delay="0"/>
                                  </p:stCondLst>
                                  <p:childTnLst>
                                    <p:cmd type="call" cmd="stop">
                                      <p:cBhvr>
                                        <p:cTn id="50" dur="1" fill="hold"/>
                                        <p:tgtEl>
                                          <p:spTgt spid="20"/>
                                        </p:tgtEl>
                                      </p:cBhvr>
                                    </p:cmd>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4"/>
                    </p:tgtEl>
                  </p:cond>
                </p:stCondLst>
                <p:endSync evt="end" delay="0">
                  <p:rtn val="all"/>
                </p:endSync>
                <p:childTnLst>
                  <p:par>
                    <p:cTn id="58" fill="hold">
                      <p:stCondLst>
                        <p:cond delay="0"/>
                      </p:stCondLst>
                      <p:childTnLst>
                        <p:par>
                          <p:cTn id="59" fill="hold">
                            <p:stCondLst>
                              <p:cond delay="0"/>
                            </p:stCondLst>
                            <p:childTnLst>
                              <p:par>
                                <p:cTn id="60" presetID="8" presetClass="emph" presetSubtype="0" repeatCount="indefinite" fill="hold" nodeType="clickEffect">
                                  <p:stCondLst>
                                    <p:cond delay="0"/>
                                  </p:stCondLst>
                                  <p:childTnLst>
                                    <p:animRot by="21600000">
                                      <p:cBhvr>
                                        <p:cTn id="61" dur="500" fill="hold"/>
                                        <p:tgtEl>
                                          <p:spTgt spid="3"/>
                                        </p:tgtEl>
                                        <p:attrNameLst>
                                          <p:attrName>r</p:attrName>
                                        </p:attrNameLst>
                                      </p:cBhvr>
                                    </p:animRot>
                                  </p:childTnLst>
                                </p:cTn>
                              </p:par>
                              <p:par>
                                <p:cTn id="62" presetID="1" presetClass="mediacall" presetSubtype="0" fill="hold" nodeType="withEffect">
                                  <p:stCondLst>
                                    <p:cond delay="0"/>
                                  </p:stCondLst>
                                  <p:childTnLst>
                                    <p:cmd type="call" cmd="playFrom(0.0)">
                                      <p:cBhvr>
                                        <p:cTn id="63" dur="30406" fill="hold"/>
                                        <p:tgtEl>
                                          <p:spTgt spid="20"/>
                                        </p:tgtEl>
                                      </p:cBhvr>
                                    </p:cmd>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audio>
              <p:cMediaNode vol="80000">
                <p:cTn id="68" fill="hold" display="0">
                  <p:stCondLst>
                    <p:cond delay="indefinite"/>
                  </p:stCondLst>
                  <p:endCondLst>
                    <p:cond evt="onStopAudio" delay="0">
                      <p:tgtEl>
                        <p:sldTgt/>
                      </p:tgtEl>
                    </p:cond>
                  </p:endCondLst>
                </p:cTn>
                <p:tgtEl>
                  <p:spTgt spid="20"/>
                </p:tgtEl>
              </p:cMediaNode>
            </p:audio>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phụ 2">
            <a:extLst>
              <a:ext uri="{FF2B5EF4-FFF2-40B4-BE49-F238E27FC236}">
                <a16:creationId xmlns:a16="http://schemas.microsoft.com/office/drawing/2014/main" id="{82D7CC6C-FCAA-68EA-65D2-824BE6D3AFB8}"/>
              </a:ext>
            </a:extLst>
          </p:cNvPr>
          <p:cNvSpPr>
            <a:spLocks noGrp="1"/>
          </p:cNvSpPr>
          <p:nvPr>
            <p:ph type="subTitle" idx="1"/>
          </p:nvPr>
        </p:nvSpPr>
        <p:spPr>
          <a:xfrm>
            <a:off x="1166648" y="3079994"/>
            <a:ext cx="7451834" cy="804900"/>
          </a:xfrm>
        </p:spPr>
        <p:txBody>
          <a:bodyPr/>
          <a:lstStyle/>
          <a:p>
            <a:r>
              <a:rPr lang="en-US" sz="2400">
                <a:solidFill>
                  <a:srgbClr val="0070C0"/>
                </a:solidFill>
                <a:hlinkClick r:id="rId2">
                  <a:extLst>
                    <a:ext uri="{A12FA001-AC4F-418D-AE19-62706E023703}">
                      <ahyp:hlinkClr xmlns:ahyp="http://schemas.microsoft.com/office/drawing/2018/hyperlinkcolor" val="tx"/>
                    </a:ext>
                  </a:extLst>
                </a:hlinkClick>
              </a:rPr>
              <a:t>https://www.youtube.com/watch?v=CucTSN7XWoY</a:t>
            </a:r>
            <a:endParaRPr lang="en-US" sz="2400">
              <a:solidFill>
                <a:srgbClr val="0070C0"/>
              </a:solidFill>
            </a:endParaRPr>
          </a:p>
          <a:p>
            <a:endParaRPr lang="en-US" sz="2400">
              <a:solidFill>
                <a:srgbClr val="0070C0"/>
              </a:solidFill>
            </a:endParaRPr>
          </a:p>
        </p:txBody>
      </p:sp>
      <p:sp>
        <p:nvSpPr>
          <p:cNvPr id="5" name="Google Shape;1854;p35">
            <a:extLst>
              <a:ext uri="{FF2B5EF4-FFF2-40B4-BE49-F238E27FC236}">
                <a16:creationId xmlns:a16="http://schemas.microsoft.com/office/drawing/2014/main" id="{9F408E53-7B24-38AD-4DE6-B57E6F64B56B}"/>
              </a:ext>
            </a:extLst>
          </p:cNvPr>
          <p:cNvSpPr txBox="1">
            <a:spLocks/>
          </p:cNvSpPr>
          <p:nvPr/>
        </p:nvSpPr>
        <p:spPr>
          <a:xfrm>
            <a:off x="685735" y="987972"/>
            <a:ext cx="8006320" cy="190094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lt1"/>
              </a:buClr>
              <a:buSzPts val="3000"/>
              <a:buFont typeface="Bodoni Moda SemiBold"/>
              <a:buNone/>
              <a:defRPr sz="6000">
                <a:solidFill>
                  <a:schemeClr val="lt1"/>
                </a:solidFill>
                <a:latin typeface="Fira Sans Condensed Black" panose="020B0A03050000020004" pitchFamily="34" charset="0"/>
                <a:ea typeface="Bodoni Moda SemiBold"/>
                <a:cs typeface="#9Slide03 Arima Madurai" panose="00000500000000000000" pitchFamily="2" charset="-93"/>
              </a:defRPr>
            </a:lvl1pPr>
            <a:lvl2pPr>
              <a:buClr>
                <a:schemeClr val="lt1"/>
              </a:buClr>
              <a:buSzPts val="3500"/>
              <a:buFont typeface="Bodoni Moda SemiBold"/>
              <a:buNone/>
              <a:defRPr sz="3500">
                <a:solidFill>
                  <a:schemeClr val="lt1"/>
                </a:solidFill>
                <a:latin typeface="Bodoni Moda SemiBold"/>
                <a:ea typeface="Bodoni Moda SemiBold"/>
                <a:cs typeface="Bodoni Moda SemiBold"/>
              </a:defRPr>
            </a:lvl2pPr>
            <a:lvl3pPr>
              <a:buClr>
                <a:schemeClr val="lt1"/>
              </a:buClr>
              <a:buSzPts val="3500"/>
              <a:buFont typeface="Bodoni Moda SemiBold"/>
              <a:buNone/>
              <a:defRPr sz="3500">
                <a:solidFill>
                  <a:schemeClr val="lt1"/>
                </a:solidFill>
                <a:latin typeface="Bodoni Moda SemiBold"/>
                <a:ea typeface="Bodoni Moda SemiBold"/>
                <a:cs typeface="Bodoni Moda SemiBold"/>
              </a:defRPr>
            </a:lvl3pPr>
            <a:lvl4pPr>
              <a:buClr>
                <a:schemeClr val="lt1"/>
              </a:buClr>
              <a:buSzPts val="3500"/>
              <a:buFont typeface="Bodoni Moda SemiBold"/>
              <a:buNone/>
              <a:defRPr sz="3500">
                <a:solidFill>
                  <a:schemeClr val="lt1"/>
                </a:solidFill>
                <a:latin typeface="Bodoni Moda SemiBold"/>
                <a:ea typeface="Bodoni Moda SemiBold"/>
                <a:cs typeface="Bodoni Moda SemiBold"/>
              </a:defRPr>
            </a:lvl4pPr>
            <a:lvl5pPr>
              <a:buClr>
                <a:schemeClr val="lt1"/>
              </a:buClr>
              <a:buSzPts val="3500"/>
              <a:buFont typeface="Bodoni Moda SemiBold"/>
              <a:buNone/>
              <a:defRPr sz="3500">
                <a:solidFill>
                  <a:schemeClr val="lt1"/>
                </a:solidFill>
                <a:latin typeface="Bodoni Moda SemiBold"/>
                <a:ea typeface="Bodoni Moda SemiBold"/>
                <a:cs typeface="Bodoni Moda SemiBold"/>
              </a:defRPr>
            </a:lvl5pPr>
            <a:lvl6pPr>
              <a:buClr>
                <a:schemeClr val="lt1"/>
              </a:buClr>
              <a:buSzPts val="3500"/>
              <a:buFont typeface="Bodoni Moda SemiBold"/>
              <a:buNone/>
              <a:defRPr sz="3500">
                <a:solidFill>
                  <a:schemeClr val="lt1"/>
                </a:solidFill>
                <a:latin typeface="Bodoni Moda SemiBold"/>
                <a:ea typeface="Bodoni Moda SemiBold"/>
                <a:cs typeface="Bodoni Moda SemiBold"/>
              </a:defRPr>
            </a:lvl6pPr>
            <a:lvl7pPr>
              <a:buClr>
                <a:schemeClr val="lt1"/>
              </a:buClr>
              <a:buSzPts val="3500"/>
              <a:buFont typeface="Bodoni Moda SemiBold"/>
              <a:buNone/>
              <a:defRPr sz="3500">
                <a:solidFill>
                  <a:schemeClr val="lt1"/>
                </a:solidFill>
                <a:latin typeface="Bodoni Moda SemiBold"/>
                <a:ea typeface="Bodoni Moda SemiBold"/>
                <a:cs typeface="Bodoni Moda SemiBold"/>
              </a:defRPr>
            </a:lvl7pPr>
            <a:lvl8pPr>
              <a:buClr>
                <a:schemeClr val="lt1"/>
              </a:buClr>
              <a:buSzPts val="3500"/>
              <a:buFont typeface="Bodoni Moda SemiBold"/>
              <a:buNone/>
              <a:defRPr sz="3500">
                <a:solidFill>
                  <a:schemeClr val="lt1"/>
                </a:solidFill>
                <a:latin typeface="Bodoni Moda SemiBold"/>
                <a:ea typeface="Bodoni Moda SemiBold"/>
                <a:cs typeface="Bodoni Moda SemiBold"/>
              </a:defRPr>
            </a:lvl8pPr>
            <a:lvl9pPr>
              <a:buClr>
                <a:schemeClr val="lt1"/>
              </a:buClr>
              <a:buSzPts val="3500"/>
              <a:buFont typeface="Bodoni Moda SemiBold"/>
              <a:buNone/>
              <a:defRPr sz="3500">
                <a:solidFill>
                  <a:schemeClr val="lt1"/>
                </a:solidFill>
                <a:latin typeface="Bodoni Moda SemiBold"/>
                <a:ea typeface="Bodoni Moda SemiBold"/>
                <a:cs typeface="Bodoni Moda SemiBold"/>
              </a:defRPr>
            </a:lvl9pPr>
          </a:lstStyle>
          <a:p>
            <a:r>
              <a:rPr lang="en-US" sz="4400">
                <a:solidFill>
                  <a:srgbClr val="0070C0"/>
                </a:solidFill>
                <a:latin typeface="+mj-lt"/>
              </a:rPr>
              <a:t>KHỞI ĐỘNG</a:t>
            </a:r>
          </a:p>
          <a:p>
            <a:r>
              <a:rPr lang="en-US" sz="4400">
                <a:solidFill>
                  <a:srgbClr val="0070C0"/>
                </a:solidFill>
                <a:latin typeface="+mj-lt"/>
              </a:rPr>
              <a:t>Hãy ghi nhớ những gì em biết được khi xem video.</a:t>
            </a:r>
            <a:endParaRPr lang="en-US" sz="4000" dirty="0">
              <a:solidFill>
                <a:srgbClr val="0070C0"/>
              </a:solidFill>
              <a:latin typeface="+mj-lt"/>
            </a:endParaRPr>
          </a:p>
        </p:txBody>
      </p:sp>
    </p:spTree>
    <p:extLst>
      <p:ext uri="{BB962C8B-B14F-4D97-AF65-F5344CB8AC3E}">
        <p14:creationId xmlns:p14="http://schemas.microsoft.com/office/powerpoint/2010/main" val="759716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96019-3880-86CD-23A5-0844C3A4D565}"/>
            </a:ext>
          </a:extLst>
        </p:cNvPr>
        <p:cNvGrpSpPr/>
        <p:nvPr/>
      </p:nvGrpSpPr>
      <p:grpSpPr>
        <a:xfrm>
          <a:off x="0" y="0"/>
          <a:ext cx="0" cy="0"/>
          <a:chOff x="0" y="0"/>
          <a:chExt cx="0" cy="0"/>
        </a:xfrm>
      </p:grpSpPr>
      <p:grpSp>
        <p:nvGrpSpPr>
          <p:cNvPr id="3" name="vong quay">
            <a:extLst>
              <a:ext uri="{FF2B5EF4-FFF2-40B4-BE49-F238E27FC236}">
                <a16:creationId xmlns:a16="http://schemas.microsoft.com/office/drawing/2014/main" id="{284CD9E6-66F1-C95C-7EBB-EDEEDD7E5BE9}"/>
              </a:ext>
            </a:extLst>
          </p:cNvPr>
          <p:cNvGrpSpPr/>
          <p:nvPr/>
        </p:nvGrpSpPr>
        <p:grpSpPr>
          <a:xfrm>
            <a:off x="4465773" y="800322"/>
            <a:ext cx="3781594" cy="3777641"/>
            <a:chOff x="5425622" y="113954"/>
            <a:chExt cx="5834378" cy="5828280"/>
          </a:xfrm>
        </p:grpSpPr>
        <p:pic>
          <p:nvPicPr>
            <p:cNvPr id="4" name="Picture 3">
              <a:extLst>
                <a:ext uri="{FF2B5EF4-FFF2-40B4-BE49-F238E27FC236}">
                  <a16:creationId xmlns:a16="http://schemas.microsoft.com/office/drawing/2014/main" id="{E85B4ADB-344F-667D-24E0-E72C6D508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5622" y="113954"/>
              <a:ext cx="5834378" cy="5828280"/>
            </a:xfrm>
            <a:prstGeom prst="rect">
              <a:avLst/>
            </a:prstGeom>
          </p:spPr>
        </p:pic>
        <p:sp>
          <p:nvSpPr>
            <p:cNvPr id="5" name="TextBox 4">
              <a:extLst>
                <a:ext uri="{FF2B5EF4-FFF2-40B4-BE49-F238E27FC236}">
                  <a16:creationId xmlns:a16="http://schemas.microsoft.com/office/drawing/2014/main" id="{B49325AC-0DC0-71AC-EFCA-A394A1E765C6}"/>
                </a:ext>
              </a:extLst>
            </p:cNvPr>
            <p:cNvSpPr txBox="1"/>
            <p:nvPr/>
          </p:nvSpPr>
          <p:spPr>
            <a:xfrm rot="14949661">
              <a:off x="6674685" y="1251479"/>
              <a:ext cx="2025648" cy="712273"/>
            </a:xfrm>
            <a:prstGeom prst="rect">
              <a:avLst/>
            </a:prstGeom>
            <a:noFill/>
          </p:spPr>
          <p:txBody>
            <a:bodyPr wrap="square" rtlCol="0">
              <a:spAutoFit/>
            </a:bodyPr>
            <a:lstStyle/>
            <a:p>
              <a:pPr algn="ctr" defTabSz="685783">
                <a:defRPr/>
              </a:pPr>
              <a:r>
                <a:rPr lang="en-GB" sz="2400" b="1" dirty="0">
                  <a:solidFill>
                    <a:prstClr val="black"/>
                  </a:solidFill>
                  <a:latin typeface="Calibri" panose="020F0502020204030204" pitchFamily="34" charset="0"/>
                  <a:ea typeface="Tahoma" panose="020B0604030504040204" pitchFamily="34" charset="0"/>
                  <a:cs typeface="Calibri" panose="020F0502020204030204" pitchFamily="34" charset="0"/>
                </a:rPr>
                <a:t>8</a:t>
              </a:r>
              <a:endParaRPr lang="vi-VN" sz="2400" b="1" dirty="0">
                <a:solidFill>
                  <a:prstClr val="black"/>
                </a:solidFill>
                <a:latin typeface="Calibri" panose="020F0502020204030204" pitchFamily="34" charset="0"/>
                <a:ea typeface="Tahoma" panose="020B060403050404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20C50B1-CD96-2070-3A36-F46762573B7F}"/>
                </a:ext>
              </a:extLst>
            </p:cNvPr>
            <p:cNvSpPr txBox="1"/>
            <p:nvPr/>
          </p:nvSpPr>
          <p:spPr>
            <a:xfrm rot="12232592">
              <a:off x="5742638" y="2167064"/>
              <a:ext cx="2025648" cy="712273"/>
            </a:xfrm>
            <a:prstGeom prst="rect">
              <a:avLst/>
            </a:prstGeom>
            <a:noFill/>
          </p:spPr>
          <p:txBody>
            <a:bodyPr wrap="square" rtlCol="0">
              <a:spAutoFit/>
            </a:bodyPr>
            <a:lstStyle/>
            <a:p>
              <a:pPr algn="ctr" defTabSz="685783">
                <a:defRPr/>
              </a:pPr>
              <a:r>
                <a:rPr lang="en-GB" sz="2400" b="1" dirty="0">
                  <a:solidFill>
                    <a:prstClr val="white"/>
                  </a:solidFill>
                  <a:latin typeface="Calibri" panose="020F0502020204030204" pitchFamily="34" charset="0"/>
                  <a:ea typeface="Tahoma" panose="020B0604030504040204" pitchFamily="34" charset="0"/>
                  <a:cs typeface="Calibri" panose="020F0502020204030204" pitchFamily="34" charset="0"/>
                </a:rPr>
                <a:t>7</a:t>
              </a:r>
              <a:endParaRPr lang="vi-VN" sz="2400" b="1" dirty="0">
                <a:solidFill>
                  <a:prstClr val="white"/>
                </a:solidFill>
                <a:latin typeface="Calibri" panose="020F0502020204030204" pitchFamily="34" charset="0"/>
                <a:ea typeface="Tahoma" panose="020B060403050404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D04FD35-C6B5-814D-4788-99404F3F1347}"/>
                </a:ext>
              </a:extLst>
            </p:cNvPr>
            <p:cNvSpPr txBox="1"/>
            <p:nvPr/>
          </p:nvSpPr>
          <p:spPr>
            <a:xfrm rot="17590276">
              <a:off x="8020995" y="1248554"/>
              <a:ext cx="2025648" cy="712273"/>
            </a:xfrm>
            <a:prstGeom prst="rect">
              <a:avLst/>
            </a:prstGeom>
            <a:noFill/>
          </p:spPr>
          <p:txBody>
            <a:bodyPr wrap="square" rtlCol="0">
              <a:spAutoFit/>
            </a:bodyPr>
            <a:lstStyle/>
            <a:p>
              <a:pPr algn="ctr" defTabSz="685783">
                <a:defRPr/>
              </a:pPr>
              <a:r>
                <a:rPr lang="en-GB" sz="2400" b="1" dirty="0">
                  <a:solidFill>
                    <a:prstClr val="white"/>
                  </a:solidFill>
                  <a:latin typeface="Calibri" panose="020F0502020204030204" pitchFamily="34" charset="0"/>
                  <a:ea typeface="Tahoma" panose="020B0604030504040204" pitchFamily="34" charset="0"/>
                  <a:cs typeface="Calibri" panose="020F0502020204030204" pitchFamily="34" charset="0"/>
                </a:rPr>
                <a:t>7</a:t>
              </a:r>
              <a:endParaRPr lang="vi-VN" sz="2400" b="1" dirty="0">
                <a:solidFill>
                  <a:prstClr val="white"/>
                </a:solidFill>
                <a:latin typeface="Calibri" panose="020F0502020204030204" pitchFamily="34" charset="0"/>
                <a:ea typeface="Tahoma" panose="020B060403050404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F9A9B40-FDEB-57F2-75A2-DFF49EBC294E}"/>
                </a:ext>
              </a:extLst>
            </p:cNvPr>
            <p:cNvSpPr txBox="1"/>
            <p:nvPr/>
          </p:nvSpPr>
          <p:spPr>
            <a:xfrm rot="20155085">
              <a:off x="8917980" y="2171670"/>
              <a:ext cx="2025648" cy="712273"/>
            </a:xfrm>
            <a:prstGeom prst="rect">
              <a:avLst/>
            </a:prstGeom>
            <a:noFill/>
          </p:spPr>
          <p:txBody>
            <a:bodyPr wrap="square" rtlCol="0">
              <a:spAutoFit/>
            </a:bodyPr>
            <a:lstStyle/>
            <a:p>
              <a:pPr algn="ctr" defTabSz="685783">
                <a:defRPr/>
              </a:pPr>
              <a:r>
                <a:rPr lang="en-GB" sz="2400" b="1" dirty="0">
                  <a:solidFill>
                    <a:prstClr val="black"/>
                  </a:solidFill>
                  <a:latin typeface="Calibri" panose="020F0502020204030204" pitchFamily="34" charset="0"/>
                  <a:ea typeface="Tahoma" panose="020B0604030504040204" pitchFamily="34" charset="0"/>
                  <a:cs typeface="Calibri" panose="020F0502020204030204" pitchFamily="34" charset="0"/>
                </a:rPr>
                <a:t>8</a:t>
              </a:r>
              <a:endParaRPr lang="vi-VN" sz="2400" b="1" dirty="0">
                <a:solidFill>
                  <a:prstClr val="black"/>
                </a:solidFill>
                <a:latin typeface="Calibri" panose="020F0502020204030204" pitchFamily="34" charset="0"/>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8B31D00-C3F1-A6E6-CBB8-E6DF6C76E100}"/>
                </a:ext>
              </a:extLst>
            </p:cNvPr>
            <p:cNvSpPr txBox="1"/>
            <p:nvPr/>
          </p:nvSpPr>
          <p:spPr>
            <a:xfrm rot="9501114">
              <a:off x="5697322" y="3506858"/>
              <a:ext cx="2025648" cy="712273"/>
            </a:xfrm>
            <a:prstGeom prst="rect">
              <a:avLst/>
            </a:prstGeom>
            <a:noFill/>
          </p:spPr>
          <p:txBody>
            <a:bodyPr wrap="square" rtlCol="0">
              <a:spAutoFit/>
            </a:bodyPr>
            <a:lstStyle/>
            <a:p>
              <a:pPr algn="ctr" defTabSz="685783">
                <a:defRPr/>
              </a:pPr>
              <a:r>
                <a:rPr lang="en-GB" sz="2400" b="1" dirty="0">
                  <a:solidFill>
                    <a:prstClr val="black"/>
                  </a:solidFill>
                  <a:latin typeface="Calibri" panose="020F0502020204030204" pitchFamily="34" charset="0"/>
                  <a:ea typeface="Tahoma" panose="020B0604030504040204" pitchFamily="34" charset="0"/>
                  <a:cs typeface="Calibri" panose="020F0502020204030204" pitchFamily="34" charset="0"/>
                </a:rPr>
                <a:t>10</a:t>
              </a:r>
              <a:endParaRPr lang="vi-VN" sz="2400" b="1" dirty="0">
                <a:solidFill>
                  <a:prstClr val="black"/>
                </a:solidFill>
                <a:latin typeface="Calibri" panose="020F0502020204030204" pitchFamily="34" charset="0"/>
                <a:ea typeface="Tahoma" panose="020B060403050404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DABAE1F-597C-FF49-03C4-2CFDEEF1586D}"/>
                </a:ext>
              </a:extLst>
            </p:cNvPr>
            <p:cNvSpPr txBox="1"/>
            <p:nvPr/>
          </p:nvSpPr>
          <p:spPr>
            <a:xfrm rot="6703311">
              <a:off x="6660978" y="4475188"/>
              <a:ext cx="2025648" cy="712273"/>
            </a:xfrm>
            <a:prstGeom prst="rect">
              <a:avLst/>
            </a:prstGeom>
            <a:noFill/>
          </p:spPr>
          <p:txBody>
            <a:bodyPr wrap="square" rtlCol="0">
              <a:spAutoFit/>
            </a:bodyPr>
            <a:lstStyle/>
            <a:p>
              <a:pPr algn="ctr" defTabSz="685783">
                <a:defRPr/>
              </a:pPr>
              <a:r>
                <a:rPr lang="en-GB" sz="2400" b="1" dirty="0">
                  <a:solidFill>
                    <a:prstClr val="white"/>
                  </a:solidFill>
                  <a:latin typeface="Calibri" panose="020F0502020204030204" pitchFamily="34" charset="0"/>
                  <a:ea typeface="Tahoma" panose="020B0604030504040204" pitchFamily="34" charset="0"/>
                  <a:cs typeface="Calibri" panose="020F0502020204030204" pitchFamily="34" charset="0"/>
                </a:rPr>
                <a:t>9</a:t>
              </a:r>
              <a:endParaRPr lang="vi-VN" sz="2400" b="1" dirty="0">
                <a:solidFill>
                  <a:prstClr val="white"/>
                </a:solidFill>
                <a:latin typeface="Calibri" panose="020F0502020204030204" pitchFamily="34" charset="0"/>
                <a:ea typeface="Tahoma" panose="020B060403050404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9A458E7-B1BB-7404-0247-681F01E1BEBB}"/>
                </a:ext>
              </a:extLst>
            </p:cNvPr>
            <p:cNvSpPr txBox="1"/>
            <p:nvPr/>
          </p:nvSpPr>
          <p:spPr>
            <a:xfrm rot="3829829">
              <a:off x="8019635" y="4467285"/>
              <a:ext cx="2025648" cy="712273"/>
            </a:xfrm>
            <a:prstGeom prst="rect">
              <a:avLst/>
            </a:prstGeom>
            <a:noFill/>
          </p:spPr>
          <p:txBody>
            <a:bodyPr wrap="square" rtlCol="0">
              <a:spAutoFit/>
            </a:bodyPr>
            <a:lstStyle/>
            <a:p>
              <a:pPr algn="ctr" defTabSz="685783">
                <a:defRPr/>
              </a:pPr>
              <a:r>
                <a:rPr lang="en-GB" sz="2400" b="1" dirty="0">
                  <a:solidFill>
                    <a:prstClr val="black"/>
                  </a:solidFill>
                  <a:latin typeface="Calibri" panose="020F0502020204030204" pitchFamily="34" charset="0"/>
                  <a:ea typeface="Tahoma" panose="020B0604030504040204" pitchFamily="34" charset="0"/>
                  <a:cs typeface="Calibri" panose="020F0502020204030204" pitchFamily="34" charset="0"/>
                </a:rPr>
                <a:t>6</a:t>
              </a:r>
              <a:endParaRPr lang="vi-VN" sz="2400" b="1" dirty="0">
                <a:solidFill>
                  <a:prstClr val="black"/>
                </a:solidFill>
                <a:latin typeface="Calibri" panose="020F0502020204030204" pitchFamily="34" charset="0"/>
                <a:ea typeface="Tahoma" panose="020B060403050404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AF5DA1AE-DDE1-7FE4-B135-C64B7E82E825}"/>
                </a:ext>
              </a:extLst>
            </p:cNvPr>
            <p:cNvSpPr txBox="1"/>
            <p:nvPr/>
          </p:nvSpPr>
          <p:spPr>
            <a:xfrm rot="1321648">
              <a:off x="8940448" y="3538368"/>
              <a:ext cx="2025648" cy="712273"/>
            </a:xfrm>
            <a:prstGeom prst="rect">
              <a:avLst/>
            </a:prstGeom>
            <a:noFill/>
          </p:spPr>
          <p:txBody>
            <a:bodyPr wrap="square" rtlCol="0">
              <a:spAutoFit/>
            </a:bodyPr>
            <a:lstStyle/>
            <a:p>
              <a:pPr algn="ctr" defTabSz="685783">
                <a:defRPr/>
              </a:pPr>
              <a:r>
                <a:rPr lang="en-GB" sz="2400" b="1" dirty="0">
                  <a:solidFill>
                    <a:prstClr val="white"/>
                  </a:solidFill>
                  <a:latin typeface="Calibri" panose="020F0502020204030204" pitchFamily="34" charset="0"/>
                  <a:ea typeface="Tahoma" panose="020B0604030504040204" pitchFamily="34" charset="0"/>
                  <a:cs typeface="Calibri" panose="020F0502020204030204" pitchFamily="34" charset="0"/>
                </a:rPr>
                <a:t>9</a:t>
              </a:r>
              <a:endParaRPr lang="vi-VN" sz="2400" b="1" dirty="0">
                <a:solidFill>
                  <a:prstClr val="white"/>
                </a:solidFill>
                <a:latin typeface="Calibri" panose="020F0502020204030204" pitchFamily="34" charset="0"/>
                <a:ea typeface="Tahoma" panose="020B0604030504040204" pitchFamily="34" charset="0"/>
                <a:cs typeface="Calibri" panose="020F0502020204030204" pitchFamily="34" charset="0"/>
              </a:endParaRPr>
            </a:p>
          </p:txBody>
        </p:sp>
      </p:grpSp>
      <p:sp>
        <p:nvSpPr>
          <p:cNvPr id="14" name="quay dung">
            <a:extLst>
              <a:ext uri="{FF2B5EF4-FFF2-40B4-BE49-F238E27FC236}">
                <a16:creationId xmlns:a16="http://schemas.microsoft.com/office/drawing/2014/main" id="{8D23FB5A-2B8B-4317-FD5E-E86D9FF5EDD8}"/>
              </a:ext>
            </a:extLst>
          </p:cNvPr>
          <p:cNvSpPr/>
          <p:nvPr/>
        </p:nvSpPr>
        <p:spPr>
          <a:xfrm>
            <a:off x="4520417" y="4430703"/>
            <a:ext cx="1173929" cy="48094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1600" b="1" dirty="0">
                <a:solidFill>
                  <a:prstClr val="white"/>
                </a:solidFill>
                <a:latin typeface="Calibri" panose="020F0502020204030204" pitchFamily="34" charset="0"/>
                <a:ea typeface="#9Slide03 Roboto Black" panose="02000000000000000000" pitchFamily="2" charset="0"/>
                <a:cs typeface="Calibri" panose="020F0502020204030204" pitchFamily="34" charset="0"/>
              </a:rPr>
              <a:t>PLAY</a:t>
            </a:r>
            <a:endParaRPr lang="vi-VN" sz="1600" b="1" dirty="0">
              <a:solidFill>
                <a:prstClr val="white"/>
              </a:solidFill>
              <a:latin typeface="Calibri" panose="020F0502020204030204" pitchFamily="34" charset="0"/>
              <a:ea typeface="#9Slide03 Roboto Black" panose="02000000000000000000" pitchFamily="2" charset="0"/>
              <a:cs typeface="Calibri" panose="020F0502020204030204" pitchFamily="34" charset="0"/>
            </a:endParaRPr>
          </a:p>
        </p:txBody>
      </p:sp>
      <p:sp>
        <p:nvSpPr>
          <p:cNvPr id="15" name="Rectangle 14">
            <a:extLst>
              <a:ext uri="{FF2B5EF4-FFF2-40B4-BE49-F238E27FC236}">
                <a16:creationId xmlns:a16="http://schemas.microsoft.com/office/drawing/2014/main" id="{E08B0AEB-9C50-6A4C-6B54-F4080BF8FB2E}"/>
              </a:ext>
            </a:extLst>
          </p:cNvPr>
          <p:cNvSpPr/>
          <p:nvPr/>
        </p:nvSpPr>
        <p:spPr>
          <a:xfrm>
            <a:off x="225925" y="224725"/>
            <a:ext cx="8186857" cy="761747"/>
          </a:xfrm>
          <a:prstGeom prst="rect">
            <a:avLst/>
          </a:prstGeom>
          <a:noFill/>
        </p:spPr>
        <p:txBody>
          <a:bodyPr wrap="square" lIns="68580" tIns="34290" rIns="68580" bIns="34290">
            <a:spAutoFit/>
          </a:bodyPr>
          <a:lstStyle/>
          <a:p>
            <a:pPr algn="ctr" defTabSz="685783">
              <a:defRPr/>
            </a:pPr>
            <a:r>
              <a:rPr lang="vi-VN" sz="4500" b="1" dirty="0">
                <a:ln w="6600">
                  <a:solidFill>
                    <a:srgbClr val="ED7D31"/>
                  </a:solidFill>
                  <a:prstDash val="solid"/>
                </a:ln>
                <a:solidFill>
                  <a:srgbClr val="FD5448"/>
                </a:solidFill>
                <a:latin typeface="Calibri" panose="020F0502020204030204" pitchFamily="34" charset="0"/>
                <a:ea typeface="#9Slide03 Roboto Black" panose="02000000000000000000" pitchFamily="2" charset="0"/>
                <a:cs typeface="Calibri" panose="020F0502020204030204" pitchFamily="34" charset="0"/>
              </a:rPr>
              <a:t>VÒNG QUAY MAY MẮN</a:t>
            </a:r>
            <a:endParaRPr lang="en-US" sz="4500" b="1" dirty="0">
              <a:ln w="6600">
                <a:solidFill>
                  <a:srgbClr val="ED7D31"/>
                </a:solidFill>
                <a:prstDash val="solid"/>
              </a:ln>
              <a:solidFill>
                <a:srgbClr val="FD5448"/>
              </a:solidFill>
              <a:latin typeface="Calibri" panose="020F0502020204030204" pitchFamily="34" charset="0"/>
              <a:ea typeface="#9Slide03 Roboto Black" panose="02000000000000000000" pitchFamily="2" charset="0"/>
              <a:cs typeface="Calibri" panose="020F0502020204030204" pitchFamily="34" charset="0"/>
            </a:endParaRPr>
          </a:p>
        </p:txBody>
      </p:sp>
      <p:pic>
        <p:nvPicPr>
          <p:cNvPr id="16" name="Picture 15">
            <a:extLst>
              <a:ext uri="{FF2B5EF4-FFF2-40B4-BE49-F238E27FC236}">
                <a16:creationId xmlns:a16="http://schemas.microsoft.com/office/drawing/2014/main" id="{435EDF90-9118-D998-83AA-DBB67E8EA0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2392" y="2632781"/>
            <a:ext cx="371475" cy="328613"/>
          </a:xfrm>
          <a:prstGeom prst="rect">
            <a:avLst/>
          </a:prstGeom>
        </p:spPr>
      </p:pic>
      <p:pic>
        <p:nvPicPr>
          <p:cNvPr id="17" name="Picture 16">
            <a:extLst>
              <a:ext uri="{FF2B5EF4-FFF2-40B4-BE49-F238E27FC236}">
                <a16:creationId xmlns:a16="http://schemas.microsoft.com/office/drawing/2014/main" id="{3B3885A9-82BD-F27D-9C5D-2EEC0CA71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2" y="3220611"/>
            <a:ext cx="371475" cy="328613"/>
          </a:xfrm>
          <a:prstGeom prst="rect">
            <a:avLst/>
          </a:prstGeom>
        </p:spPr>
      </p:pic>
      <p:pic>
        <p:nvPicPr>
          <p:cNvPr id="18" name="Picture 17">
            <a:extLst>
              <a:ext uri="{FF2B5EF4-FFF2-40B4-BE49-F238E27FC236}">
                <a16:creationId xmlns:a16="http://schemas.microsoft.com/office/drawing/2014/main" id="{7710748F-D314-045C-AE9B-0A66549F0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841" y="2989043"/>
            <a:ext cx="371475" cy="328613"/>
          </a:xfrm>
          <a:prstGeom prst="rect">
            <a:avLst/>
          </a:prstGeom>
        </p:spPr>
      </p:pic>
      <p:pic>
        <p:nvPicPr>
          <p:cNvPr id="19" name="Picture 18">
            <a:extLst>
              <a:ext uri="{FF2B5EF4-FFF2-40B4-BE49-F238E27FC236}">
                <a16:creationId xmlns:a16="http://schemas.microsoft.com/office/drawing/2014/main" id="{38FBCE64-D382-D452-F046-89F81C52C9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8741" y="2269119"/>
            <a:ext cx="1015661" cy="866298"/>
          </a:xfrm>
          <a:prstGeom prst="rect">
            <a:avLst/>
          </a:prstGeom>
        </p:spPr>
      </p:pic>
      <p:pic>
        <p:nvPicPr>
          <p:cNvPr id="20" name="vongquay">
            <a:hlinkClick r:id="" action="ppaction://media"/>
            <a:extLst>
              <a:ext uri="{FF2B5EF4-FFF2-40B4-BE49-F238E27FC236}">
                <a16:creationId xmlns:a16="http://schemas.microsoft.com/office/drawing/2014/main" id="{91E9C9AF-4864-7F81-9DD8-85EF37B1C9D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379722" y="635711"/>
            <a:ext cx="457200" cy="457200"/>
          </a:xfrm>
          <a:prstGeom prst="rect">
            <a:avLst/>
          </a:prstGeom>
        </p:spPr>
      </p:pic>
      <p:grpSp>
        <p:nvGrpSpPr>
          <p:cNvPr id="44" name="Group 43">
            <a:extLst>
              <a:ext uri="{FF2B5EF4-FFF2-40B4-BE49-F238E27FC236}">
                <a16:creationId xmlns:a16="http://schemas.microsoft.com/office/drawing/2014/main" id="{8D41716D-AEB6-8529-780A-6BFA8DB81CF1}"/>
              </a:ext>
            </a:extLst>
          </p:cNvPr>
          <p:cNvGrpSpPr/>
          <p:nvPr/>
        </p:nvGrpSpPr>
        <p:grpSpPr>
          <a:xfrm>
            <a:off x="7858251" y="2385967"/>
            <a:ext cx="1239025" cy="587829"/>
            <a:chOff x="9386521" y="2797086"/>
            <a:chExt cx="1239025" cy="587829"/>
          </a:xfrm>
        </p:grpSpPr>
        <p:sp>
          <p:nvSpPr>
            <p:cNvPr id="13" name="Isosceles Triangle 12">
              <a:extLst>
                <a:ext uri="{FF2B5EF4-FFF2-40B4-BE49-F238E27FC236}">
                  <a16:creationId xmlns:a16="http://schemas.microsoft.com/office/drawing/2014/main" id="{5899C58B-BD3D-A309-865D-C06B280F9FF7}"/>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1" name="Isosceles Triangle 20">
              <a:extLst>
                <a:ext uri="{FF2B5EF4-FFF2-40B4-BE49-F238E27FC236}">
                  <a16:creationId xmlns:a16="http://schemas.microsoft.com/office/drawing/2014/main" id="{C00757A7-FC73-04CA-BCC2-6BAA4E372212}"/>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2" name="Isosceles Triangle 21">
              <a:extLst>
                <a:ext uri="{FF2B5EF4-FFF2-40B4-BE49-F238E27FC236}">
                  <a16:creationId xmlns:a16="http://schemas.microsoft.com/office/drawing/2014/main" id="{4CF1259C-6C78-B5EB-C112-FC20C8E1029E}"/>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3" name="Isosceles Triangle 22">
              <a:extLst>
                <a:ext uri="{FF2B5EF4-FFF2-40B4-BE49-F238E27FC236}">
                  <a16:creationId xmlns:a16="http://schemas.microsoft.com/office/drawing/2014/main" id="{BBCE64B5-7846-087F-65D1-7E6CBCECDD50}"/>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4" name="Isosceles Triangle 23">
              <a:extLst>
                <a:ext uri="{FF2B5EF4-FFF2-40B4-BE49-F238E27FC236}">
                  <a16:creationId xmlns:a16="http://schemas.microsoft.com/office/drawing/2014/main" id="{517780A0-A1FC-1A66-0FF5-A99267B4DA54}"/>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5" name="Isosceles Triangle 24">
              <a:extLst>
                <a:ext uri="{FF2B5EF4-FFF2-40B4-BE49-F238E27FC236}">
                  <a16:creationId xmlns:a16="http://schemas.microsoft.com/office/drawing/2014/main" id="{4D948E42-C2DB-973C-407C-3F235BC40CCC}"/>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6" name="Isosceles Triangle 25">
              <a:extLst>
                <a:ext uri="{FF2B5EF4-FFF2-40B4-BE49-F238E27FC236}">
                  <a16:creationId xmlns:a16="http://schemas.microsoft.com/office/drawing/2014/main" id="{A3B819B1-946B-0E05-3100-DE8EDB0BD88E}"/>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7" name="Isosceles Triangle 26">
              <a:extLst>
                <a:ext uri="{FF2B5EF4-FFF2-40B4-BE49-F238E27FC236}">
                  <a16:creationId xmlns:a16="http://schemas.microsoft.com/office/drawing/2014/main" id="{8135263D-3DBA-0989-C177-E35E7E270149}"/>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8" name="Isosceles Triangle 27">
              <a:extLst>
                <a:ext uri="{FF2B5EF4-FFF2-40B4-BE49-F238E27FC236}">
                  <a16:creationId xmlns:a16="http://schemas.microsoft.com/office/drawing/2014/main" id="{4D23FAED-BE40-405B-F589-35CE91DEEB32}"/>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29" name="Isosceles Triangle 28">
              <a:extLst>
                <a:ext uri="{FF2B5EF4-FFF2-40B4-BE49-F238E27FC236}">
                  <a16:creationId xmlns:a16="http://schemas.microsoft.com/office/drawing/2014/main" id="{ED0CA709-E30F-926A-8473-4093B6A2A76D}"/>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0" name="Isosceles Triangle 29">
              <a:extLst>
                <a:ext uri="{FF2B5EF4-FFF2-40B4-BE49-F238E27FC236}">
                  <a16:creationId xmlns:a16="http://schemas.microsoft.com/office/drawing/2014/main" id="{8F41B439-2F66-8537-B529-FB9D39DE8D4B}"/>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1" name="Isosceles Triangle 30">
              <a:extLst>
                <a:ext uri="{FF2B5EF4-FFF2-40B4-BE49-F238E27FC236}">
                  <a16:creationId xmlns:a16="http://schemas.microsoft.com/office/drawing/2014/main" id="{F1F46FE7-EEAB-DCF1-3365-38E6534BA5C2}"/>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2" name="Isosceles Triangle 31">
              <a:extLst>
                <a:ext uri="{FF2B5EF4-FFF2-40B4-BE49-F238E27FC236}">
                  <a16:creationId xmlns:a16="http://schemas.microsoft.com/office/drawing/2014/main" id="{6F67D6EB-E7EF-72A4-05E1-78875DD395F9}"/>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3" name="Isosceles Triangle 32">
              <a:extLst>
                <a:ext uri="{FF2B5EF4-FFF2-40B4-BE49-F238E27FC236}">
                  <a16:creationId xmlns:a16="http://schemas.microsoft.com/office/drawing/2014/main" id="{F7C39344-C3C0-9C5A-0D49-13711A7EFD18}"/>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4" name="Isosceles Triangle 33">
              <a:extLst>
                <a:ext uri="{FF2B5EF4-FFF2-40B4-BE49-F238E27FC236}">
                  <a16:creationId xmlns:a16="http://schemas.microsoft.com/office/drawing/2014/main" id="{1C049C7E-DA42-2C01-5486-FAFD2AD0523B}"/>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5" name="Isosceles Triangle 34">
              <a:extLst>
                <a:ext uri="{FF2B5EF4-FFF2-40B4-BE49-F238E27FC236}">
                  <a16:creationId xmlns:a16="http://schemas.microsoft.com/office/drawing/2014/main" id="{00CAF6C2-441A-A30C-F097-3BA065E4E92E}"/>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6" name="Isosceles Triangle 35">
              <a:extLst>
                <a:ext uri="{FF2B5EF4-FFF2-40B4-BE49-F238E27FC236}">
                  <a16:creationId xmlns:a16="http://schemas.microsoft.com/office/drawing/2014/main" id="{9318E17B-0454-343A-C032-F8FA0DEFD392}"/>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7" name="Isosceles Triangle 36">
              <a:extLst>
                <a:ext uri="{FF2B5EF4-FFF2-40B4-BE49-F238E27FC236}">
                  <a16:creationId xmlns:a16="http://schemas.microsoft.com/office/drawing/2014/main" id="{7A568B19-4967-DA65-323B-2A6B4CD39276}"/>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8" name="Isosceles Triangle 37">
              <a:extLst>
                <a:ext uri="{FF2B5EF4-FFF2-40B4-BE49-F238E27FC236}">
                  <a16:creationId xmlns:a16="http://schemas.microsoft.com/office/drawing/2014/main" id="{4FD53385-0E9F-1915-77C9-5FC9D1AB54C0}"/>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39" name="Isosceles Triangle 38">
              <a:extLst>
                <a:ext uri="{FF2B5EF4-FFF2-40B4-BE49-F238E27FC236}">
                  <a16:creationId xmlns:a16="http://schemas.microsoft.com/office/drawing/2014/main" id="{9325BF77-560F-FD0A-595B-F08B3C260201}"/>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40" name="Isosceles Triangle 39">
              <a:extLst>
                <a:ext uri="{FF2B5EF4-FFF2-40B4-BE49-F238E27FC236}">
                  <a16:creationId xmlns:a16="http://schemas.microsoft.com/office/drawing/2014/main" id="{0C27B984-5420-9EE4-E63D-7262DFEE6DB0}"/>
                </a:ext>
              </a:extLst>
            </p:cNvPr>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sp>
          <p:nvSpPr>
            <p:cNvPr id="41" name="Heart 40">
              <a:hlinkClick r:id="" action="ppaction://noaction"/>
              <a:extLst>
                <a:ext uri="{FF2B5EF4-FFF2-40B4-BE49-F238E27FC236}">
                  <a16:creationId xmlns:a16="http://schemas.microsoft.com/office/drawing/2014/main" id="{7B4AACCB-E6CA-8C34-B0C7-35CC531CE8EB}"/>
                </a:ext>
              </a:extLst>
            </p:cNvPr>
            <p:cNvSpPr/>
            <p:nvPr/>
          </p:nvSpPr>
          <p:spPr>
            <a:xfrm rot="5400000">
              <a:off x="10037717" y="279708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vi-VN" sz="1350" dirty="0">
                <a:solidFill>
                  <a:prstClr val="white"/>
                </a:solidFill>
                <a:latin typeface="Calibri" panose="020F0502020204030204" pitchFamily="34" charset="0"/>
                <a:cs typeface="Calibri" panose="020F0502020204030204" pitchFamily="34" charset="0"/>
              </a:endParaRPr>
            </a:p>
          </p:txBody>
        </p:sp>
      </p:grpSp>
      <p:pic>
        <p:nvPicPr>
          <p:cNvPr id="1028" name="Picture 4" descr="拍手する女性イラスト - No: 191927／無料イラストなら「イラストAC」">
            <a:extLst>
              <a:ext uri="{FF2B5EF4-FFF2-40B4-BE49-F238E27FC236}">
                <a16:creationId xmlns:a16="http://schemas.microsoft.com/office/drawing/2014/main" id="{2804F1B7-D0D3-4941-FC6B-28ABA233FD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2617" y="151609"/>
            <a:ext cx="1218136" cy="1036527"/>
          </a:xfrm>
          <a:prstGeom prst="rect">
            <a:avLst/>
          </a:prstGeom>
          <a:noFill/>
          <a:extLst>
            <a:ext uri="{909E8E84-426E-40DD-AFC4-6F175D3DCCD1}">
              <a14:hiddenFill xmlns:a14="http://schemas.microsoft.com/office/drawing/2010/main">
                <a:solidFill>
                  <a:srgbClr val="FFFFFF"/>
                </a:solidFill>
              </a14:hiddenFill>
            </a:ext>
          </a:extLst>
        </p:spPr>
      </p:pic>
      <p:sp>
        <p:nvSpPr>
          <p:cNvPr id="50" name="Rounded Rectangle 49">
            <a:hlinkClick r:id="" action="ppaction://noaction"/>
            <a:extLst>
              <a:ext uri="{FF2B5EF4-FFF2-40B4-BE49-F238E27FC236}">
                <a16:creationId xmlns:a16="http://schemas.microsoft.com/office/drawing/2014/main" id="{10332A19-7DAA-2734-D456-5FAB5B8F6871}"/>
              </a:ext>
            </a:extLst>
          </p:cNvPr>
          <p:cNvSpPr/>
          <p:nvPr/>
        </p:nvSpPr>
        <p:spPr>
          <a:xfrm>
            <a:off x="225924" y="1492026"/>
            <a:ext cx="990094" cy="959974"/>
          </a:xfrm>
          <a:prstGeom prst="round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defRPr/>
            </a:pPr>
            <a:r>
              <a:rPr lang="en-GB" sz="3600" b="1" kern="1200" dirty="0">
                <a:solidFill>
                  <a:schemeClr val="tx2">
                    <a:lumMod val="10000"/>
                  </a:schemeClr>
                </a:solidFill>
                <a:latin typeface="Calibri" panose="020F0502020204030204" pitchFamily="34" charset="0"/>
                <a:ea typeface="#9Slide03 Roboto Slab Bold" pitchFamily="2" charset="0"/>
                <a:cs typeface="Calibri" panose="020F0502020204030204" pitchFamily="34" charset="0"/>
              </a:rPr>
              <a:t>1</a:t>
            </a:r>
            <a:endParaRPr lang="vi-VN" sz="3600" b="1" kern="1200" dirty="0">
              <a:solidFill>
                <a:schemeClr val="tx2">
                  <a:lumMod val="10000"/>
                </a:schemeClr>
              </a:solidFill>
              <a:latin typeface="Calibri" panose="020F0502020204030204" pitchFamily="34" charset="0"/>
              <a:ea typeface="#9Slide03 Roboto Slab Bold" pitchFamily="2" charset="0"/>
              <a:cs typeface="Calibri" panose="020F0502020204030204" pitchFamily="34" charset="0"/>
            </a:endParaRPr>
          </a:p>
        </p:txBody>
      </p:sp>
      <p:sp>
        <p:nvSpPr>
          <p:cNvPr id="51" name="Rounded Rectangle 50">
            <a:hlinkClick r:id="" action="ppaction://noaction"/>
            <a:extLst>
              <a:ext uri="{FF2B5EF4-FFF2-40B4-BE49-F238E27FC236}">
                <a16:creationId xmlns:a16="http://schemas.microsoft.com/office/drawing/2014/main" id="{63C1C5B6-C6C2-2F37-F4E6-465892A5ED38}"/>
              </a:ext>
            </a:extLst>
          </p:cNvPr>
          <p:cNvSpPr/>
          <p:nvPr/>
        </p:nvSpPr>
        <p:spPr>
          <a:xfrm>
            <a:off x="1607004" y="1473018"/>
            <a:ext cx="990094" cy="959974"/>
          </a:xfrm>
          <a:prstGeom prst="round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defRPr/>
            </a:pPr>
            <a:r>
              <a:rPr lang="en-GB" sz="3600" b="1" kern="1200" dirty="0">
                <a:solidFill>
                  <a:schemeClr val="tx2">
                    <a:lumMod val="10000"/>
                  </a:schemeClr>
                </a:solidFill>
                <a:latin typeface="Calibri" panose="020F0502020204030204" pitchFamily="34" charset="0"/>
                <a:ea typeface="#9Slide03 Roboto Slab Bold" pitchFamily="2" charset="0"/>
                <a:cs typeface="Calibri" panose="020F0502020204030204" pitchFamily="34" charset="0"/>
              </a:rPr>
              <a:t>2</a:t>
            </a:r>
            <a:endParaRPr lang="vi-VN" sz="3600" b="1" kern="1200" dirty="0">
              <a:solidFill>
                <a:schemeClr val="tx2">
                  <a:lumMod val="10000"/>
                </a:schemeClr>
              </a:solidFill>
              <a:latin typeface="Calibri" panose="020F0502020204030204" pitchFamily="34" charset="0"/>
              <a:ea typeface="#9Slide03 Roboto Slab Bold" pitchFamily="2" charset="0"/>
              <a:cs typeface="Calibri" panose="020F0502020204030204" pitchFamily="34" charset="0"/>
            </a:endParaRPr>
          </a:p>
        </p:txBody>
      </p:sp>
      <p:sp>
        <p:nvSpPr>
          <p:cNvPr id="52" name="Rounded Rectangle 51">
            <a:hlinkClick r:id="" action="ppaction://noaction"/>
            <a:extLst>
              <a:ext uri="{FF2B5EF4-FFF2-40B4-BE49-F238E27FC236}">
                <a16:creationId xmlns:a16="http://schemas.microsoft.com/office/drawing/2014/main" id="{E6E496ED-C55C-0748-CE19-6034A7162B76}"/>
              </a:ext>
            </a:extLst>
          </p:cNvPr>
          <p:cNvSpPr/>
          <p:nvPr/>
        </p:nvSpPr>
        <p:spPr>
          <a:xfrm>
            <a:off x="2973026" y="1492026"/>
            <a:ext cx="990094" cy="959974"/>
          </a:xfrm>
          <a:prstGeom prst="round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defRPr/>
            </a:pPr>
            <a:r>
              <a:rPr lang="en-GB" sz="3600" b="1" kern="1200" dirty="0">
                <a:solidFill>
                  <a:schemeClr val="tx2">
                    <a:lumMod val="10000"/>
                  </a:schemeClr>
                </a:solidFill>
                <a:latin typeface="Calibri" panose="020F0502020204030204" pitchFamily="34" charset="0"/>
                <a:ea typeface="#9Slide03 Roboto Slab Bold" pitchFamily="2" charset="0"/>
                <a:cs typeface="Calibri" panose="020F0502020204030204" pitchFamily="34" charset="0"/>
              </a:rPr>
              <a:t>3</a:t>
            </a:r>
            <a:endParaRPr lang="vi-VN" sz="3600" b="1" kern="1200" dirty="0">
              <a:solidFill>
                <a:schemeClr val="tx2">
                  <a:lumMod val="10000"/>
                </a:schemeClr>
              </a:solidFill>
              <a:latin typeface="Calibri" panose="020F0502020204030204" pitchFamily="34" charset="0"/>
              <a:ea typeface="#9Slide03 Roboto Slab Bold" pitchFamily="2" charset="0"/>
              <a:cs typeface="Calibri" panose="020F0502020204030204" pitchFamily="34" charset="0"/>
            </a:endParaRPr>
          </a:p>
        </p:txBody>
      </p:sp>
      <p:sp>
        <p:nvSpPr>
          <p:cNvPr id="53" name="Rounded Rectangle 52">
            <a:hlinkClick r:id="" action="ppaction://noaction"/>
            <a:extLst>
              <a:ext uri="{FF2B5EF4-FFF2-40B4-BE49-F238E27FC236}">
                <a16:creationId xmlns:a16="http://schemas.microsoft.com/office/drawing/2014/main" id="{F1ABEBD4-319D-026E-220F-9E43B95C7742}"/>
              </a:ext>
            </a:extLst>
          </p:cNvPr>
          <p:cNvSpPr/>
          <p:nvPr/>
        </p:nvSpPr>
        <p:spPr>
          <a:xfrm>
            <a:off x="934311" y="2689143"/>
            <a:ext cx="990094" cy="959974"/>
          </a:xfrm>
          <a:prstGeom prst="round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defRPr/>
            </a:pPr>
            <a:r>
              <a:rPr lang="en-GB" sz="3600" b="1" kern="1200" dirty="0">
                <a:solidFill>
                  <a:schemeClr val="tx2">
                    <a:lumMod val="10000"/>
                  </a:schemeClr>
                </a:solidFill>
                <a:latin typeface="Calibri" panose="020F0502020204030204" pitchFamily="34" charset="0"/>
                <a:ea typeface="#9Slide03 Roboto Slab Bold" pitchFamily="2" charset="0"/>
                <a:cs typeface="Calibri" panose="020F0502020204030204" pitchFamily="34" charset="0"/>
              </a:rPr>
              <a:t>4</a:t>
            </a:r>
            <a:endParaRPr lang="vi-VN" sz="3600" b="1" kern="1200" dirty="0">
              <a:solidFill>
                <a:schemeClr val="tx2">
                  <a:lumMod val="10000"/>
                </a:schemeClr>
              </a:solidFill>
              <a:latin typeface="Calibri" panose="020F0502020204030204" pitchFamily="34" charset="0"/>
              <a:ea typeface="#9Slide03 Roboto Slab Bold" pitchFamily="2" charset="0"/>
              <a:cs typeface="Calibri" panose="020F0502020204030204" pitchFamily="34" charset="0"/>
            </a:endParaRPr>
          </a:p>
        </p:txBody>
      </p:sp>
      <p:sp>
        <p:nvSpPr>
          <p:cNvPr id="54" name="Rounded Rectangle 53">
            <a:hlinkClick r:id="" action="ppaction://noaction"/>
            <a:extLst>
              <a:ext uri="{FF2B5EF4-FFF2-40B4-BE49-F238E27FC236}">
                <a16:creationId xmlns:a16="http://schemas.microsoft.com/office/drawing/2014/main" id="{A1C4F4B0-0E73-4CB3-89A7-996A7E24B611}"/>
              </a:ext>
            </a:extLst>
          </p:cNvPr>
          <p:cNvSpPr/>
          <p:nvPr/>
        </p:nvSpPr>
        <p:spPr>
          <a:xfrm>
            <a:off x="2270691" y="2702268"/>
            <a:ext cx="990094" cy="959974"/>
          </a:xfrm>
          <a:prstGeom prst="round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buClrTx/>
              <a:defRPr/>
            </a:pPr>
            <a:r>
              <a:rPr lang="en-GB" sz="3600" b="1" kern="1200" dirty="0">
                <a:solidFill>
                  <a:schemeClr val="tx2">
                    <a:lumMod val="10000"/>
                  </a:schemeClr>
                </a:solidFill>
                <a:latin typeface="Calibri" panose="020F0502020204030204" pitchFamily="34" charset="0"/>
                <a:ea typeface="#9Slide03 Roboto Slab Bold" pitchFamily="2" charset="0"/>
                <a:cs typeface="Calibri" panose="020F0502020204030204" pitchFamily="34" charset="0"/>
              </a:rPr>
              <a:t>5</a:t>
            </a:r>
            <a:endParaRPr lang="vi-VN" sz="3600" b="1" kern="1200" dirty="0">
              <a:solidFill>
                <a:schemeClr val="tx2">
                  <a:lumMod val="10000"/>
                </a:schemeClr>
              </a:solidFill>
              <a:latin typeface="Calibri" panose="020F0502020204030204" pitchFamily="34" charset="0"/>
              <a:ea typeface="#9Slide03 Roboto Slab Bold" pitchFamily="2" charset="0"/>
              <a:cs typeface="Calibri" panose="020F0502020204030204" pitchFamily="34" charset="0"/>
            </a:endParaRPr>
          </a:p>
        </p:txBody>
      </p:sp>
    </p:spTree>
    <p:extLst>
      <p:ext uri="{BB962C8B-B14F-4D97-AF65-F5344CB8AC3E}">
        <p14:creationId xmlns:p14="http://schemas.microsoft.com/office/powerpoint/2010/main" val="193817856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22222E-6 -2.59259E-6 L -2.22222E-6 -0.02407 " pathEditMode="relative" rAng="0" ptsTypes="AA">
                                      <p:cBhvr>
                                        <p:cTn id="6" dur="250" accel="50000" decel="50000" autoRev="1" fill="hold">
                                          <p:stCondLst>
                                            <p:cond delay="0"/>
                                          </p:stCondLst>
                                        </p:cTn>
                                        <p:tgtEl>
                                          <p:spTgt spid="15"/>
                                        </p:tgtEl>
                                        <p:attrNameLst>
                                          <p:attrName>ppt_x</p:attrName>
                                          <p:attrName>ppt_y</p:attrName>
                                        </p:attrNameLst>
                                      </p:cBhvr>
                                      <p:rCtr x="0" y="-1204"/>
                                    </p:animMotion>
                                    <p:animRot by="1500000">
                                      <p:cBhvr>
                                        <p:cTn id="7" dur="125" fill="hold">
                                          <p:stCondLst>
                                            <p:cond delay="0"/>
                                          </p:stCondLst>
                                        </p:cTn>
                                        <p:tgtEl>
                                          <p:spTgt spid="15"/>
                                        </p:tgtEl>
                                        <p:attrNameLst>
                                          <p:attrName>r</p:attrName>
                                        </p:attrNameLst>
                                      </p:cBhvr>
                                    </p:animRot>
                                    <p:animRot by="-1500000">
                                      <p:cBhvr>
                                        <p:cTn id="8" dur="125" fill="hold">
                                          <p:stCondLst>
                                            <p:cond delay="125"/>
                                          </p:stCondLst>
                                        </p:cTn>
                                        <p:tgtEl>
                                          <p:spTgt spid="15"/>
                                        </p:tgtEl>
                                        <p:attrNameLst>
                                          <p:attrName>r</p:attrName>
                                        </p:attrNameLst>
                                      </p:cBhvr>
                                    </p:animRot>
                                    <p:animRot by="-1500000">
                                      <p:cBhvr>
                                        <p:cTn id="9" dur="125" fill="hold">
                                          <p:stCondLst>
                                            <p:cond delay="250"/>
                                          </p:stCondLst>
                                        </p:cTn>
                                        <p:tgtEl>
                                          <p:spTgt spid="15"/>
                                        </p:tgtEl>
                                        <p:attrNameLst>
                                          <p:attrName>r</p:attrName>
                                        </p:attrNameLst>
                                      </p:cBhvr>
                                    </p:animRot>
                                    <p:animRot by="1500000">
                                      <p:cBhvr>
                                        <p:cTn id="10" dur="125" fill="hold">
                                          <p:stCondLst>
                                            <p:cond delay="375"/>
                                          </p:stCondLst>
                                        </p:cTn>
                                        <p:tgtEl>
                                          <p:spTgt spid="15"/>
                                        </p:tgtEl>
                                        <p:attrNameLst>
                                          <p:attrName>r</p:attrName>
                                        </p:attrNameLst>
                                      </p:cBhvr>
                                    </p:animRot>
                                  </p:childTnLst>
                                </p:cTn>
                              </p:par>
                              <p:par>
                                <p:cTn id="11" presetID="3" presetClass="mediacall" presetSubtype="0" fill="hold" nodeType="withEffect">
                                  <p:stCondLst>
                                    <p:cond delay="0"/>
                                  </p:stCondLst>
                                  <p:childTnLst>
                                    <p:cmd type="call" cmd="stop">
                                      <p:cBhvr>
                                        <p:cTn id="12" dur="1" fill="hold"/>
                                        <p:tgtEl>
                                          <p:spTgt spid="20"/>
                                        </p:tgtEl>
                                      </p:cBhvr>
                                    </p:cmd>
                                  </p:childTnLst>
                                </p:cTn>
                              </p:par>
                              <p:par>
                                <p:cTn id="13" presetID="3" presetClass="mediacall" presetSubtype="0" fill="hold" nodeType="withEffect">
                                  <p:stCondLst>
                                    <p:cond delay="0"/>
                                  </p:stCondLst>
                                  <p:childTnLst>
                                    <p:cmd type="call" cmd="stop">
                                      <p:cBhvr>
                                        <p:cTn id="14" dur="1" fill="hold"/>
                                        <p:tgtEl>
                                          <p:spTgt spid="20"/>
                                        </p:tgtEl>
                                      </p:cBhvr>
                                    </p:cmd>
                                  </p:childTnLst>
                                </p:cTn>
                              </p:par>
                              <p:par>
                                <p:cTn id="15" presetID="3" presetClass="mediacall" presetSubtype="0" fill="hold" nodeType="withEffect">
                                  <p:stCondLst>
                                    <p:cond delay="0"/>
                                  </p:stCondLst>
                                  <p:childTnLst>
                                    <p:cmd type="call" cmd="stop">
                                      <p:cBhvr>
                                        <p:cTn id="16" dur="1" fill="hold"/>
                                        <p:tgtEl>
                                          <p:spTgt spid="20"/>
                                        </p:tgtEl>
                                      </p:cBhvr>
                                    </p:cmd>
                                  </p:childTnLst>
                                </p:cTn>
                              </p:par>
                              <p:par>
                                <p:cTn id="17" presetID="3" presetClass="mediacall" presetSubtype="0" fill="hold" nodeType="withEffect">
                                  <p:stCondLst>
                                    <p:cond delay="0"/>
                                  </p:stCondLst>
                                  <p:childTnLst>
                                    <p:cmd type="call" cmd="stop">
                                      <p:cBhvr>
                                        <p:cTn id="18" dur="1" fill="hold"/>
                                        <p:tgtEl>
                                          <p:spTgt spid="20"/>
                                        </p:tgtEl>
                                      </p:cBhvr>
                                    </p:cmd>
                                  </p:childTnLst>
                                </p:cTn>
                              </p:par>
                              <p:par>
                                <p:cTn id="19" presetID="3" presetClass="mediacall" presetSubtype="0" fill="hold" nodeType="withEffect">
                                  <p:stCondLst>
                                    <p:cond delay="0"/>
                                  </p:stCondLst>
                                  <p:childTnLst>
                                    <p:cmd type="call" cmd="stop">
                                      <p:cBhvr>
                                        <p:cTn id="20" dur="1" fill="hold"/>
                                        <p:tgtEl>
                                          <p:spTgt spid="20"/>
                                        </p:tgtEl>
                                      </p:cBhvr>
                                    </p:cmd>
                                  </p:childTnLst>
                                </p:cTn>
                              </p:par>
                              <p:par>
                                <p:cTn id="21" presetID="3" presetClass="mediacall" presetSubtype="0" fill="hold" nodeType="withEffect">
                                  <p:stCondLst>
                                    <p:cond delay="0"/>
                                  </p:stCondLst>
                                  <p:childTnLst>
                                    <p:cmd type="call" cmd="stop">
                                      <p:cBhvr>
                                        <p:cTn id="22" dur="1" fill="hold"/>
                                        <p:tgtEl>
                                          <p:spTgt spid="20"/>
                                        </p:tgtEl>
                                      </p:cBhvr>
                                    </p:cmd>
                                  </p:childTnLst>
                                </p:cTn>
                              </p:par>
                              <p:par>
                                <p:cTn id="23" presetID="3" presetClass="mediacall" presetSubtype="0" fill="hold" nodeType="withEffect">
                                  <p:stCondLst>
                                    <p:cond delay="0"/>
                                  </p:stCondLst>
                                  <p:childTnLst>
                                    <p:cmd type="call" cmd="stop">
                                      <p:cBhvr>
                                        <p:cTn id="24" dur="1" fill="hold"/>
                                        <p:tgtEl>
                                          <p:spTgt spid="20"/>
                                        </p:tgtEl>
                                      </p:cBhvr>
                                    </p:cmd>
                                  </p:childTnLst>
                                </p:cTn>
                              </p:par>
                              <p:par>
                                <p:cTn id="25" presetID="3" presetClass="mediacall" presetSubtype="0" fill="hold" nodeType="withEffect">
                                  <p:stCondLst>
                                    <p:cond delay="0"/>
                                  </p:stCondLst>
                                  <p:childTnLst>
                                    <p:cmd type="call" cmd="stop">
                                      <p:cBhvr>
                                        <p:cTn id="26" dur="1" fill="hold"/>
                                        <p:tgtEl>
                                          <p:spTgt spid="20"/>
                                        </p:tgtEl>
                                      </p:cBhvr>
                                    </p:cmd>
                                  </p:childTnLst>
                                </p:cTn>
                              </p:par>
                              <p:par>
                                <p:cTn id="27" presetID="3" presetClass="mediacall" presetSubtype="0" fill="hold" nodeType="withEffect">
                                  <p:stCondLst>
                                    <p:cond delay="0"/>
                                  </p:stCondLst>
                                  <p:childTnLst>
                                    <p:cmd type="call" cmd="stop">
                                      <p:cBhvr>
                                        <p:cTn id="28" dur="1" fill="hold"/>
                                        <p:tgtEl>
                                          <p:spTgt spid="20"/>
                                        </p:tgtEl>
                                      </p:cBhvr>
                                    </p:cmd>
                                  </p:childTnLst>
                                </p:cTn>
                              </p:par>
                              <p:par>
                                <p:cTn id="29" presetID="3" presetClass="mediacall" presetSubtype="0" fill="hold" nodeType="withEffect">
                                  <p:stCondLst>
                                    <p:cond delay="0"/>
                                  </p:stCondLst>
                                  <p:childTnLst>
                                    <p:cmd type="call" cmd="stop">
                                      <p:cBhvr>
                                        <p:cTn id="30" dur="1" fill="hold"/>
                                        <p:tgtEl>
                                          <p:spTgt spid="20"/>
                                        </p:tgtEl>
                                      </p:cBhvr>
                                    </p:cmd>
                                  </p:childTnLst>
                                </p:cTn>
                              </p:par>
                              <p:par>
                                <p:cTn id="31" presetID="3" presetClass="mediacall" presetSubtype="0" fill="hold" nodeType="withEffect">
                                  <p:stCondLst>
                                    <p:cond delay="0"/>
                                  </p:stCondLst>
                                  <p:childTnLst>
                                    <p:cmd type="call" cmd="stop">
                                      <p:cBhvr>
                                        <p:cTn id="32" dur="1" fill="hold"/>
                                        <p:tgtEl>
                                          <p:spTgt spid="20"/>
                                        </p:tgtEl>
                                      </p:cBhvr>
                                    </p:cmd>
                                  </p:childTnLst>
                                </p:cTn>
                              </p:par>
                              <p:par>
                                <p:cTn id="33" presetID="3" presetClass="mediacall" presetSubtype="0" fill="hold" nodeType="withEffect">
                                  <p:stCondLst>
                                    <p:cond delay="0"/>
                                  </p:stCondLst>
                                  <p:childTnLst>
                                    <p:cmd type="call" cmd="stop">
                                      <p:cBhvr>
                                        <p:cTn id="34" dur="1" fill="hold"/>
                                        <p:tgtEl>
                                          <p:spTgt spid="20"/>
                                        </p:tgtEl>
                                      </p:cBhvr>
                                    </p:cmd>
                                  </p:childTnLst>
                                </p:cTn>
                              </p:par>
                              <p:par>
                                <p:cTn id="35" presetID="3" presetClass="mediacall" presetSubtype="0" fill="hold" nodeType="withEffect">
                                  <p:stCondLst>
                                    <p:cond delay="0"/>
                                  </p:stCondLst>
                                  <p:childTnLst>
                                    <p:cmd type="call" cmd="stop">
                                      <p:cBhvr>
                                        <p:cTn id="36" dur="1" fill="hold"/>
                                        <p:tgtEl>
                                          <p:spTgt spid="20"/>
                                        </p:tgtEl>
                                      </p:cBhvr>
                                    </p:cmd>
                                  </p:childTnLst>
                                </p:cTn>
                              </p:par>
                              <p:par>
                                <p:cTn id="37" presetID="3" presetClass="mediacall" presetSubtype="0" fill="hold" nodeType="withEffect">
                                  <p:stCondLst>
                                    <p:cond delay="0"/>
                                  </p:stCondLst>
                                  <p:childTnLst>
                                    <p:cmd type="call" cmd="stop">
                                      <p:cBhvr>
                                        <p:cTn id="38" dur="1" fill="hold"/>
                                        <p:tgtEl>
                                          <p:spTgt spid="20"/>
                                        </p:tgtEl>
                                      </p:cBhvr>
                                    </p:cmd>
                                  </p:childTnLst>
                                </p:cTn>
                              </p:par>
                              <p:par>
                                <p:cTn id="39" presetID="3" presetClass="mediacall" presetSubtype="0" fill="hold" nodeType="withEffect">
                                  <p:stCondLst>
                                    <p:cond delay="0"/>
                                  </p:stCondLst>
                                  <p:childTnLst>
                                    <p:cmd type="call" cmd="stop">
                                      <p:cBhvr>
                                        <p:cTn id="40" dur="1" fill="hold"/>
                                        <p:tgtEl>
                                          <p:spTgt spid="20"/>
                                        </p:tgtEl>
                                      </p:cBhvr>
                                    </p:cmd>
                                  </p:childTnLst>
                                </p:cTn>
                              </p:par>
                              <p:par>
                                <p:cTn id="41" presetID="3" presetClass="mediacall" presetSubtype="0" fill="hold" nodeType="withEffect">
                                  <p:stCondLst>
                                    <p:cond delay="0"/>
                                  </p:stCondLst>
                                  <p:childTnLst>
                                    <p:cmd type="call" cmd="stop">
                                      <p:cBhvr>
                                        <p:cTn id="42" dur="1" fill="hold"/>
                                        <p:tgtEl>
                                          <p:spTgt spid="20"/>
                                        </p:tgtEl>
                                      </p:cBhvr>
                                    </p:cmd>
                                  </p:childTnLst>
                                </p:cTn>
                              </p:par>
                              <p:par>
                                <p:cTn id="43" presetID="3" presetClass="mediacall" presetSubtype="0" fill="hold" nodeType="withEffect">
                                  <p:stCondLst>
                                    <p:cond delay="0"/>
                                  </p:stCondLst>
                                  <p:childTnLst>
                                    <p:cmd type="call" cmd="stop">
                                      <p:cBhvr>
                                        <p:cTn id="44" dur="1" fill="hold"/>
                                        <p:tgtEl>
                                          <p:spTgt spid="20"/>
                                        </p:tgtEl>
                                      </p:cBhvr>
                                    </p:cmd>
                                  </p:childTnLst>
                                </p:cTn>
                              </p:par>
                              <p:par>
                                <p:cTn id="45" presetID="3" presetClass="mediacall" presetSubtype="0" fill="hold" nodeType="withEffect">
                                  <p:stCondLst>
                                    <p:cond delay="0"/>
                                  </p:stCondLst>
                                  <p:childTnLst>
                                    <p:cmd type="call" cmd="stop">
                                      <p:cBhvr>
                                        <p:cTn id="46" dur="1" fill="hold"/>
                                        <p:tgtEl>
                                          <p:spTgt spid="20"/>
                                        </p:tgtEl>
                                      </p:cBhvr>
                                    </p:cmd>
                                  </p:childTnLst>
                                </p:cTn>
                              </p:par>
                              <p:par>
                                <p:cTn id="47" presetID="3" presetClass="mediacall" presetSubtype="0" fill="hold" nodeType="withEffect">
                                  <p:stCondLst>
                                    <p:cond delay="0"/>
                                  </p:stCondLst>
                                  <p:childTnLst>
                                    <p:cmd type="call" cmd="stop">
                                      <p:cBhvr>
                                        <p:cTn id="48" dur="1" fill="hold"/>
                                        <p:tgtEl>
                                          <p:spTgt spid="20"/>
                                        </p:tgtEl>
                                      </p:cBhvr>
                                    </p:cmd>
                                  </p:childTnLst>
                                </p:cTn>
                              </p:par>
                              <p:par>
                                <p:cTn id="49" presetID="3" presetClass="mediacall" presetSubtype="0" fill="hold" nodeType="withEffect">
                                  <p:stCondLst>
                                    <p:cond delay="0"/>
                                  </p:stCondLst>
                                  <p:childTnLst>
                                    <p:cmd type="call" cmd="stop">
                                      <p:cBhvr>
                                        <p:cTn id="50" dur="1" fill="hold"/>
                                        <p:tgtEl>
                                          <p:spTgt spid="20"/>
                                        </p:tgtEl>
                                      </p:cBhvr>
                                    </p:cmd>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8"/>
                                        </p:tgtEl>
                                        <p:attrNameLst>
                                          <p:attrName>style.visibility</p:attrName>
                                        </p:attrNameLst>
                                      </p:cBhvr>
                                      <p:to>
                                        <p:strVal val="visible"/>
                                      </p:to>
                                    </p:se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1028"/>
                                        </p:tgtEl>
                                        <p:attrNameLst>
                                          <p:attrName>r</p:attrName>
                                        </p:attrNameLst>
                                      </p:cBhvr>
                                    </p:animRot>
                                    <p:animRot by="-240000">
                                      <p:cBhvr>
                                        <p:cTn id="57" dur="200" fill="hold">
                                          <p:stCondLst>
                                            <p:cond delay="200"/>
                                          </p:stCondLst>
                                        </p:cTn>
                                        <p:tgtEl>
                                          <p:spTgt spid="1028"/>
                                        </p:tgtEl>
                                        <p:attrNameLst>
                                          <p:attrName>r</p:attrName>
                                        </p:attrNameLst>
                                      </p:cBhvr>
                                    </p:animRot>
                                    <p:animRot by="240000">
                                      <p:cBhvr>
                                        <p:cTn id="58" dur="200" fill="hold">
                                          <p:stCondLst>
                                            <p:cond delay="400"/>
                                          </p:stCondLst>
                                        </p:cTn>
                                        <p:tgtEl>
                                          <p:spTgt spid="1028"/>
                                        </p:tgtEl>
                                        <p:attrNameLst>
                                          <p:attrName>r</p:attrName>
                                        </p:attrNameLst>
                                      </p:cBhvr>
                                    </p:animRot>
                                    <p:animRot by="-240000">
                                      <p:cBhvr>
                                        <p:cTn id="59" dur="200" fill="hold">
                                          <p:stCondLst>
                                            <p:cond delay="600"/>
                                          </p:stCondLst>
                                        </p:cTn>
                                        <p:tgtEl>
                                          <p:spTgt spid="1028"/>
                                        </p:tgtEl>
                                        <p:attrNameLst>
                                          <p:attrName>r</p:attrName>
                                        </p:attrNameLst>
                                      </p:cBhvr>
                                    </p:animRot>
                                    <p:animRot by="120000">
                                      <p:cBhvr>
                                        <p:cTn id="60"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8" presetClass="emph" presetSubtype="0" repeatCount="8400" fill="hold" nodeType="clickEffect">
                                  <p:stCondLst>
                                    <p:cond delay="0"/>
                                  </p:stCondLst>
                                  <p:childTnLst>
                                    <p:animRot by="21600000">
                                      <p:cBhvr>
                                        <p:cTn id="65" dur="500" fill="hold"/>
                                        <p:tgtEl>
                                          <p:spTgt spid="3"/>
                                        </p:tgtEl>
                                        <p:attrNameLst>
                                          <p:attrName>r</p:attrName>
                                        </p:attrNameLst>
                                      </p:cBhvr>
                                    </p:animRot>
                                  </p:childTnLst>
                                </p:cTn>
                              </p:par>
                              <p:par>
                                <p:cTn id="66" presetID="1" presetClass="mediacall" presetSubtype="0" fill="hold" nodeType="withEffect">
                                  <p:stCondLst>
                                    <p:cond delay="0"/>
                                  </p:stCondLst>
                                  <p:childTnLst>
                                    <p:cmd type="call" cmd="playFrom(0.0)">
                                      <p:cBhvr>
                                        <p:cTn id="67" dur="30406" fill="hold"/>
                                        <p:tgtEl>
                                          <p:spTgt spid="20"/>
                                        </p:tgtEl>
                                      </p:cBhvr>
                                    </p:cmd>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audio>
              <p:cMediaNode vol="80000">
                <p:cTn id="72" fill="hold" display="0">
                  <p:stCondLst>
                    <p:cond delay="indefinite"/>
                  </p:stCondLst>
                  <p:endCondLst>
                    <p:cond evt="onStopAudio" delay="0">
                      <p:tgtEl>
                        <p:sldTgt/>
                      </p:tgtEl>
                    </p:cond>
                  </p:endCondLst>
                </p:cTn>
                <p:tgtEl>
                  <p:spTgt spid="20"/>
                </p:tgtEl>
              </p:cMediaNode>
            </p:audio>
            <p:seq concurrent="1" nextAc="seek">
              <p:cTn id="73" restart="whenNotActive" fill="hold" evtFilter="cancelBubble" nodeType="interactiveSeq">
                <p:stCondLst>
                  <p:cond evt="onClick" delay="0">
                    <p:tgtEl>
                      <p:spTgt spid="50"/>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500" fill="hold"/>
                                        <p:tgtEl>
                                          <p:spTgt spid="50"/>
                                        </p:tgtEl>
                                        <p:attrNameLst>
                                          <p:attrName>fillcolor</p:attrName>
                                        </p:attrNameLst>
                                      </p:cBhvr>
                                      <p:to>
                                        <a:srgbClr val="000000"/>
                                      </p:to>
                                    </p:animClr>
                                    <p:set>
                                      <p:cBhvr>
                                        <p:cTn id="78" dur="500" fill="hold"/>
                                        <p:tgtEl>
                                          <p:spTgt spid="50"/>
                                        </p:tgtEl>
                                        <p:attrNameLst>
                                          <p:attrName>fill.type</p:attrName>
                                        </p:attrNameLst>
                                      </p:cBhvr>
                                      <p:to>
                                        <p:strVal val="solid"/>
                                      </p:to>
                                    </p:set>
                                    <p:set>
                                      <p:cBhvr>
                                        <p:cTn id="79" dur="500" fill="hold"/>
                                        <p:tgtEl>
                                          <p:spTgt spid="50"/>
                                        </p:tgtEl>
                                        <p:attrNameLst>
                                          <p:attrName>fill.on</p:attrName>
                                        </p:attrNameLst>
                                      </p:cBhvr>
                                      <p:to>
                                        <p:strVal val="true"/>
                                      </p:to>
                                    </p:set>
                                  </p:childTnLst>
                                </p:cTn>
                              </p:par>
                            </p:childTnLst>
                          </p:cTn>
                        </p:par>
                      </p:childTnLst>
                    </p:cTn>
                  </p:par>
                </p:childTnLst>
              </p:cTn>
              <p:nextCondLst>
                <p:cond evt="onClick" delay="0">
                  <p:tgtEl>
                    <p:spTgt spid="50"/>
                  </p:tgtEl>
                </p:cond>
              </p:nextCondLst>
            </p:seq>
            <p:seq concurrent="1" nextAc="seek">
              <p:cTn id="80" restart="whenNotActive" fill="hold" evtFilter="cancelBubble" nodeType="interactiveSeq">
                <p:stCondLst>
                  <p:cond evt="onClick" delay="0">
                    <p:tgtEl>
                      <p:spTgt spid="51"/>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51"/>
                                        </p:tgtEl>
                                        <p:attrNameLst>
                                          <p:attrName>fillcolor</p:attrName>
                                        </p:attrNameLst>
                                      </p:cBhvr>
                                      <p:to>
                                        <a:srgbClr val="000000"/>
                                      </p:to>
                                    </p:animClr>
                                    <p:set>
                                      <p:cBhvr>
                                        <p:cTn id="85" dur="500" fill="hold"/>
                                        <p:tgtEl>
                                          <p:spTgt spid="51"/>
                                        </p:tgtEl>
                                        <p:attrNameLst>
                                          <p:attrName>fill.type</p:attrName>
                                        </p:attrNameLst>
                                      </p:cBhvr>
                                      <p:to>
                                        <p:strVal val="solid"/>
                                      </p:to>
                                    </p:set>
                                    <p:set>
                                      <p:cBhvr>
                                        <p:cTn id="86" dur="500" fill="hold"/>
                                        <p:tgtEl>
                                          <p:spTgt spid="51"/>
                                        </p:tgtEl>
                                        <p:attrNameLst>
                                          <p:attrName>fill.on</p:attrName>
                                        </p:attrNameLst>
                                      </p:cBhvr>
                                      <p:to>
                                        <p:strVal val="true"/>
                                      </p:to>
                                    </p:set>
                                  </p:childTnLst>
                                </p:cTn>
                              </p:par>
                            </p:childTnLst>
                          </p:cTn>
                        </p:par>
                      </p:childTnLst>
                    </p:cTn>
                  </p:par>
                </p:childTnLst>
              </p:cTn>
              <p:nextCondLst>
                <p:cond evt="onClick" delay="0">
                  <p:tgtEl>
                    <p:spTgt spid="51"/>
                  </p:tgtEl>
                </p:cond>
              </p:nextCondLst>
            </p:seq>
            <p:seq concurrent="1" nextAc="seek">
              <p:cTn id="87" restart="whenNotActive" fill="hold" evtFilter="cancelBubble" nodeType="interactiveSeq">
                <p:stCondLst>
                  <p:cond evt="onClick" delay="0">
                    <p:tgtEl>
                      <p:spTgt spid="52"/>
                    </p:tgtEl>
                  </p:cond>
                </p:stCondLst>
                <p:endSync evt="end" delay="0">
                  <p:rtn val="all"/>
                </p:endSync>
                <p:childTnLst>
                  <p:par>
                    <p:cTn id="88" fill="hold">
                      <p:stCondLst>
                        <p:cond delay="0"/>
                      </p:stCondLst>
                      <p:childTnLst>
                        <p:par>
                          <p:cTn id="89" fill="hold">
                            <p:stCondLst>
                              <p:cond delay="0"/>
                            </p:stCondLst>
                            <p:childTnLst>
                              <p:par>
                                <p:cTn id="90" presetID="1" presetClass="emph" presetSubtype="2" fill="hold" nodeType="clickEffect">
                                  <p:stCondLst>
                                    <p:cond delay="0"/>
                                  </p:stCondLst>
                                  <p:childTnLst>
                                    <p:animClr clrSpc="rgb" dir="cw">
                                      <p:cBhvr>
                                        <p:cTn id="91" dur="500" fill="hold"/>
                                        <p:tgtEl>
                                          <p:spTgt spid="52"/>
                                        </p:tgtEl>
                                        <p:attrNameLst>
                                          <p:attrName>fillcolor</p:attrName>
                                        </p:attrNameLst>
                                      </p:cBhvr>
                                      <p:to>
                                        <a:srgbClr val="000000"/>
                                      </p:to>
                                    </p:animClr>
                                    <p:set>
                                      <p:cBhvr>
                                        <p:cTn id="92" dur="500" fill="hold"/>
                                        <p:tgtEl>
                                          <p:spTgt spid="52"/>
                                        </p:tgtEl>
                                        <p:attrNameLst>
                                          <p:attrName>fill.type</p:attrName>
                                        </p:attrNameLst>
                                      </p:cBhvr>
                                      <p:to>
                                        <p:strVal val="solid"/>
                                      </p:to>
                                    </p:set>
                                    <p:set>
                                      <p:cBhvr>
                                        <p:cTn id="93" dur="500" fill="hold"/>
                                        <p:tgtEl>
                                          <p:spTgt spid="52"/>
                                        </p:tgtEl>
                                        <p:attrNameLst>
                                          <p:attrName>fill.on</p:attrName>
                                        </p:attrNameLst>
                                      </p:cBhvr>
                                      <p:to>
                                        <p:strVal val="true"/>
                                      </p:to>
                                    </p:set>
                                  </p:childTnLst>
                                </p:cTn>
                              </p:par>
                            </p:childTnLst>
                          </p:cTn>
                        </p:par>
                      </p:childTnLst>
                    </p:cTn>
                  </p:par>
                </p:childTnLst>
              </p:cTn>
              <p:nextCondLst>
                <p:cond evt="onClick" delay="0">
                  <p:tgtEl>
                    <p:spTgt spid="52"/>
                  </p:tgtEl>
                </p:cond>
              </p:nextCondLst>
            </p:seq>
            <p:seq concurrent="1" nextAc="seek">
              <p:cTn id="94" restart="whenNotActive" fill="hold" evtFilter="cancelBubble" nodeType="interactiveSeq">
                <p:stCondLst>
                  <p:cond evt="onClick" delay="0">
                    <p:tgtEl>
                      <p:spTgt spid="53"/>
                    </p:tgtEl>
                  </p:cond>
                </p:stCondLst>
                <p:endSync evt="end" delay="0">
                  <p:rtn val="all"/>
                </p:endSync>
                <p:childTnLst>
                  <p:par>
                    <p:cTn id="95" fill="hold">
                      <p:stCondLst>
                        <p:cond delay="0"/>
                      </p:stCondLst>
                      <p:childTnLst>
                        <p:par>
                          <p:cTn id="96" fill="hold">
                            <p:stCondLst>
                              <p:cond delay="0"/>
                            </p:stCondLst>
                            <p:childTnLst>
                              <p:par>
                                <p:cTn id="97" presetID="1" presetClass="emph" presetSubtype="2" fill="hold" nodeType="clickEffect">
                                  <p:stCondLst>
                                    <p:cond delay="0"/>
                                  </p:stCondLst>
                                  <p:childTnLst>
                                    <p:animClr clrSpc="rgb" dir="cw">
                                      <p:cBhvr>
                                        <p:cTn id="98" dur="500" fill="hold"/>
                                        <p:tgtEl>
                                          <p:spTgt spid="53"/>
                                        </p:tgtEl>
                                        <p:attrNameLst>
                                          <p:attrName>fillcolor</p:attrName>
                                        </p:attrNameLst>
                                      </p:cBhvr>
                                      <p:to>
                                        <a:srgbClr val="000000"/>
                                      </p:to>
                                    </p:animClr>
                                    <p:set>
                                      <p:cBhvr>
                                        <p:cTn id="99" dur="500" fill="hold"/>
                                        <p:tgtEl>
                                          <p:spTgt spid="53"/>
                                        </p:tgtEl>
                                        <p:attrNameLst>
                                          <p:attrName>fill.type</p:attrName>
                                        </p:attrNameLst>
                                      </p:cBhvr>
                                      <p:to>
                                        <p:strVal val="solid"/>
                                      </p:to>
                                    </p:set>
                                    <p:set>
                                      <p:cBhvr>
                                        <p:cTn id="100" dur="500" fill="hold"/>
                                        <p:tgtEl>
                                          <p:spTgt spid="53"/>
                                        </p:tgtEl>
                                        <p:attrNameLst>
                                          <p:attrName>fill.on</p:attrName>
                                        </p:attrNameLst>
                                      </p:cBhvr>
                                      <p:to>
                                        <p:strVal val="true"/>
                                      </p:to>
                                    </p:set>
                                  </p:childTnLst>
                                </p:cTn>
                              </p:par>
                            </p:childTnLst>
                          </p:cTn>
                        </p:par>
                      </p:childTnLst>
                    </p:cTn>
                  </p:par>
                </p:childTnLst>
              </p:cTn>
              <p:nextCondLst>
                <p:cond evt="onClick" delay="0">
                  <p:tgtEl>
                    <p:spTgt spid="53"/>
                  </p:tgtEl>
                </p:cond>
              </p:nextCondLst>
            </p:seq>
            <p:seq concurrent="1" nextAc="seek">
              <p:cTn id="101" restart="whenNotActive" fill="hold" evtFilter="cancelBubble" nodeType="interactiveSeq">
                <p:stCondLst>
                  <p:cond evt="onClick" delay="0">
                    <p:tgtEl>
                      <p:spTgt spid="54"/>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nodeType="clickEffect">
                                  <p:stCondLst>
                                    <p:cond delay="0"/>
                                  </p:stCondLst>
                                  <p:childTnLst>
                                    <p:animClr clrSpc="rgb" dir="cw">
                                      <p:cBhvr>
                                        <p:cTn id="105" dur="500" fill="hold"/>
                                        <p:tgtEl>
                                          <p:spTgt spid="54"/>
                                        </p:tgtEl>
                                        <p:attrNameLst>
                                          <p:attrName>fillcolor</p:attrName>
                                        </p:attrNameLst>
                                      </p:cBhvr>
                                      <p:to>
                                        <a:srgbClr val="000000"/>
                                      </p:to>
                                    </p:animClr>
                                    <p:set>
                                      <p:cBhvr>
                                        <p:cTn id="106" dur="500" fill="hold"/>
                                        <p:tgtEl>
                                          <p:spTgt spid="54"/>
                                        </p:tgtEl>
                                        <p:attrNameLst>
                                          <p:attrName>fill.type</p:attrName>
                                        </p:attrNameLst>
                                      </p:cBhvr>
                                      <p:to>
                                        <p:strVal val="solid"/>
                                      </p:to>
                                    </p:set>
                                    <p:set>
                                      <p:cBhvr>
                                        <p:cTn id="107" dur="500" fill="hold"/>
                                        <p:tgtEl>
                                          <p:spTgt spid="54"/>
                                        </p:tgtEl>
                                        <p:attrNameLst>
                                          <p:attrName>fill.on</p:attrName>
                                        </p:attrNameLst>
                                      </p:cBhvr>
                                      <p:to>
                                        <p:strVal val="true"/>
                                      </p:to>
                                    </p:set>
                                  </p:childTnLst>
                                </p:cTn>
                              </p:par>
                            </p:childTnLst>
                          </p:cTn>
                        </p:par>
                      </p:childTnLst>
                    </p:cTn>
                  </p:par>
                </p:childTnLst>
              </p:cTn>
              <p:nextCondLst>
                <p:cond evt="onClick" delay="0">
                  <p:tgtEl>
                    <p:spTgt spid="54"/>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17258-C884-BD41-1923-2C4F09EF787F}"/>
            </a:ext>
          </a:extLst>
        </p:cNvPr>
        <p:cNvGrpSpPr/>
        <p:nvPr/>
      </p:nvGrpSpPr>
      <p:grpSpPr>
        <a:xfrm>
          <a:off x="0" y="0"/>
          <a:ext cx="0" cy="0"/>
          <a:chOff x="0" y="0"/>
          <a:chExt cx="0" cy="0"/>
        </a:xfrm>
      </p:grpSpPr>
      <p:pic>
        <p:nvPicPr>
          <p:cNvPr id="5" name="next">
            <a:hlinkClick r:id="rId5" action="ppaction://hlinksldjump"/>
            <a:extLst>
              <a:ext uri="{FF2B5EF4-FFF2-40B4-BE49-F238E27FC236}">
                <a16:creationId xmlns:a16="http://schemas.microsoft.com/office/drawing/2014/main" id="{23DAAF02-ED6F-8773-BA56-07D67038DE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6892" y="4496652"/>
            <a:ext cx="426667" cy="420863"/>
          </a:xfrm>
          <a:prstGeom prst="ellipse">
            <a:avLst/>
          </a:prstGeom>
        </p:spPr>
      </p:pic>
      <p:pic>
        <p:nvPicPr>
          <p:cNvPr id="4" name="Picture 3">
            <a:hlinkClick r:id="" action="ppaction://hlinkshowjump?jump=endshow"/>
            <a:extLst>
              <a:ext uri="{FF2B5EF4-FFF2-40B4-BE49-F238E27FC236}">
                <a16:creationId xmlns:a16="http://schemas.microsoft.com/office/drawing/2014/main" id="{AE542B05-A507-27BF-C206-5984689DE4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6521" t="24219" r="8696" b="33045"/>
          <a:stretch/>
        </p:blipFill>
        <p:spPr>
          <a:xfrm>
            <a:off x="82447" y="4696489"/>
            <a:ext cx="357560" cy="342662"/>
          </a:xfrm>
          <a:prstGeom prst="ellipse">
            <a:avLst/>
          </a:prstGeom>
        </p:spPr>
      </p:pic>
      <p:pic>
        <p:nvPicPr>
          <p:cNvPr id="15" name="dung">
            <a:extLst>
              <a:ext uri="{FF2B5EF4-FFF2-40B4-BE49-F238E27FC236}">
                <a16:creationId xmlns:a16="http://schemas.microsoft.com/office/drawing/2014/main" id="{8C7E25CA-4F74-4111-0956-B5B65E3A28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05790" y="3210654"/>
            <a:ext cx="641102" cy="641102"/>
          </a:xfrm>
          <a:prstGeom prst="ellipse">
            <a:avLst/>
          </a:prstGeom>
        </p:spPr>
      </p:pic>
      <p:pic>
        <p:nvPicPr>
          <p:cNvPr id="16" name="sai2">
            <a:extLst>
              <a:ext uri="{FF2B5EF4-FFF2-40B4-BE49-F238E27FC236}">
                <a16:creationId xmlns:a16="http://schemas.microsoft.com/office/drawing/2014/main" id="{D15D095A-34DB-DD51-766C-A28A8E33E3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30097" y="3106800"/>
            <a:ext cx="627968" cy="635356"/>
          </a:xfrm>
          <a:prstGeom prst="ellipse">
            <a:avLst/>
          </a:prstGeom>
        </p:spPr>
      </p:pic>
      <p:grpSp>
        <p:nvGrpSpPr>
          <p:cNvPr id="2" name="Group 1">
            <a:extLst>
              <a:ext uri="{FF2B5EF4-FFF2-40B4-BE49-F238E27FC236}">
                <a16:creationId xmlns:a16="http://schemas.microsoft.com/office/drawing/2014/main" id="{9F3B955C-7FF0-C25C-633E-256EBE07C72A}"/>
              </a:ext>
            </a:extLst>
          </p:cNvPr>
          <p:cNvGrpSpPr/>
          <p:nvPr/>
        </p:nvGrpSpPr>
        <p:grpSpPr>
          <a:xfrm>
            <a:off x="324446" y="2053735"/>
            <a:ext cx="2728544" cy="1151399"/>
            <a:chOff x="1763745" y="1950466"/>
            <a:chExt cx="2357467" cy="1535198"/>
          </a:xfrm>
        </p:grpSpPr>
        <p:sp>
          <p:nvSpPr>
            <p:cNvPr id="9" name="Rectangle: Rounded Corners 8">
              <a:extLst>
                <a:ext uri="{FF2B5EF4-FFF2-40B4-BE49-F238E27FC236}">
                  <a16:creationId xmlns:a16="http://schemas.microsoft.com/office/drawing/2014/main" id="{BE400E55-5F04-A769-F24F-36ED79DE2878}"/>
                </a:ext>
              </a:extLst>
            </p:cNvPr>
            <p:cNvSpPr/>
            <p:nvPr/>
          </p:nvSpPr>
          <p:spPr>
            <a:xfrm>
              <a:off x="1763745" y="1950466"/>
              <a:ext cx="2357467" cy="1041082"/>
            </a:xfrm>
            <a:prstGeom prst="roundRect">
              <a:avLst/>
            </a:prstGeom>
            <a:solidFill>
              <a:schemeClr val="bg1"/>
            </a:solidFill>
            <a:ln>
              <a:solidFill>
                <a:srgbClr val="89C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DF031549-E916-219F-5CE4-F13669C3299E}"/>
                </a:ext>
              </a:extLst>
            </p:cNvPr>
            <p:cNvSpPr txBox="1"/>
            <p:nvPr/>
          </p:nvSpPr>
          <p:spPr>
            <a:xfrm>
              <a:off x="2064414" y="2213522"/>
              <a:ext cx="1702280" cy="1272142"/>
            </a:xfrm>
            <a:prstGeom prst="rect">
              <a:avLst/>
            </a:prstGeom>
            <a:noFill/>
          </p:spPr>
          <p:txBody>
            <a:bodyPr wrap="square">
              <a:spAutoFit/>
            </a:bodyPr>
            <a:lstStyle/>
            <a:p>
              <a:pPr algn="ctr"/>
              <a:r>
                <a:rPr lang="vi-VN" sz="2800" dirty="0">
                  <a:solidFill>
                    <a:schemeClr val="bg2"/>
                  </a:solidFill>
                  <a:latin typeface="Calibri" panose="020F0502020204030204" pitchFamily="34" charset="0"/>
                  <a:ea typeface="Segoe UI" panose="020B0502040204020203" pitchFamily="34" charset="0"/>
                  <a:cs typeface="Calibri" panose="020F0502020204030204" pitchFamily="34" charset="0"/>
                </a:rPr>
                <a:t>A. </a:t>
              </a:r>
              <a:r>
                <a:rPr lang="en-US" sz="2400" dirty="0" err="1">
                  <a:solidFill>
                    <a:schemeClr val="bg2"/>
                  </a:solidFill>
                  <a:latin typeface="Calibri" panose="020F0502020204030204" pitchFamily="34" charset="0"/>
                  <a:ea typeface="Times New Roman" panose="02020603050405020304" pitchFamily="18" charset="0"/>
                  <a:cs typeface="Calibri" panose="020F0502020204030204" pitchFamily="34" charset="0"/>
                </a:rPr>
                <a:t>trên</a:t>
              </a:r>
              <a:r>
                <a:rPr lang="en-US" sz="2400" dirty="0">
                  <a:solidFill>
                    <a:schemeClr val="bg2"/>
                  </a:solidFill>
                  <a:latin typeface="Calibri" panose="020F0502020204030204" pitchFamily="34" charset="0"/>
                  <a:ea typeface="Times New Roman" panose="02020603050405020304" pitchFamily="18" charset="0"/>
                  <a:cs typeface="Calibri" panose="020F0502020204030204" pitchFamily="34" charset="0"/>
                </a:rPr>
                <a:t> 5%</a:t>
              </a:r>
              <a:r>
                <a:rPr lang="vi-VN" sz="2800" dirty="0">
                  <a:solidFill>
                    <a:schemeClr val="bg2"/>
                  </a:solidFill>
                  <a:latin typeface="Calibri" panose="020F0502020204030204" pitchFamily="34" charset="0"/>
                  <a:ea typeface="Segoe UI" panose="020B0502040204020203" pitchFamily="34" charset="0"/>
                  <a:cs typeface="Calibri" panose="020F0502020204030204" pitchFamily="34" charset="0"/>
                </a:rPr>
                <a:t>.	</a:t>
              </a:r>
            </a:p>
          </p:txBody>
        </p:sp>
      </p:grpSp>
      <p:grpSp>
        <p:nvGrpSpPr>
          <p:cNvPr id="3" name="Group 2">
            <a:extLst>
              <a:ext uri="{FF2B5EF4-FFF2-40B4-BE49-F238E27FC236}">
                <a16:creationId xmlns:a16="http://schemas.microsoft.com/office/drawing/2014/main" id="{A2DD519A-959E-BAC6-E267-3B07891B9B8A}"/>
              </a:ext>
            </a:extLst>
          </p:cNvPr>
          <p:cNvGrpSpPr/>
          <p:nvPr/>
        </p:nvGrpSpPr>
        <p:grpSpPr>
          <a:xfrm>
            <a:off x="324446" y="3035311"/>
            <a:ext cx="2728544" cy="1134470"/>
            <a:chOff x="1763745" y="3259235"/>
            <a:chExt cx="2357467" cy="1512626"/>
          </a:xfrm>
        </p:grpSpPr>
        <p:sp>
          <p:nvSpPr>
            <p:cNvPr id="42" name="Rectangle: Rounded Corners 41">
              <a:extLst>
                <a:ext uri="{FF2B5EF4-FFF2-40B4-BE49-F238E27FC236}">
                  <a16:creationId xmlns:a16="http://schemas.microsoft.com/office/drawing/2014/main" id="{855F0A0D-058B-26C6-400C-3D7B2B4251B4}"/>
                </a:ext>
              </a:extLst>
            </p:cNvPr>
            <p:cNvSpPr/>
            <p:nvPr/>
          </p:nvSpPr>
          <p:spPr>
            <a:xfrm>
              <a:off x="1763745" y="3259235"/>
              <a:ext cx="2357467" cy="1041082"/>
            </a:xfrm>
            <a:prstGeom prst="roundRect">
              <a:avLst/>
            </a:prstGeom>
            <a:solidFill>
              <a:schemeClr val="bg1"/>
            </a:solidFill>
            <a:ln>
              <a:solidFill>
                <a:srgbClr val="89C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EB43203E-BD92-8FDF-8C19-F462F4B14572}"/>
                </a:ext>
              </a:extLst>
            </p:cNvPr>
            <p:cNvSpPr txBox="1"/>
            <p:nvPr/>
          </p:nvSpPr>
          <p:spPr>
            <a:xfrm>
              <a:off x="2091338" y="3499719"/>
              <a:ext cx="1702280" cy="1272142"/>
            </a:xfrm>
            <a:prstGeom prst="rect">
              <a:avLst/>
            </a:prstGeom>
            <a:noFill/>
          </p:spPr>
          <p:txBody>
            <a:bodyPr wrap="square">
              <a:spAutoFit/>
            </a:bodyPr>
            <a:lstStyle/>
            <a:p>
              <a:pPr algn="ctr"/>
              <a:r>
                <a:rPr lang="vi-VN" sz="2800" dirty="0">
                  <a:solidFill>
                    <a:schemeClr val="bg2"/>
                  </a:solidFill>
                  <a:latin typeface="Calibri" panose="020F0502020204030204" pitchFamily="34" charset="0"/>
                  <a:ea typeface="Segoe UI" panose="020B0502040204020203" pitchFamily="34" charset="0"/>
                  <a:cs typeface="Calibri" panose="020F0502020204030204" pitchFamily="34" charset="0"/>
                </a:rPr>
                <a:t>B. </a:t>
              </a:r>
              <a:r>
                <a:rPr lang="en-US" sz="2400" dirty="0" err="1">
                  <a:solidFill>
                    <a:schemeClr val="bg2"/>
                  </a:solidFill>
                  <a:latin typeface="Calibri" panose="020F0502020204030204" pitchFamily="34" charset="0"/>
                  <a:ea typeface="Times New Roman" panose="02020603050405020304" pitchFamily="18" charset="0"/>
                  <a:cs typeface="Calibri" panose="020F0502020204030204" pitchFamily="34" charset="0"/>
                </a:rPr>
                <a:t>dưới</a:t>
              </a:r>
              <a:r>
                <a:rPr lang="en-US" sz="2400" dirty="0">
                  <a:solidFill>
                    <a:schemeClr val="bg2"/>
                  </a:solidFill>
                  <a:latin typeface="Calibri" panose="020F0502020204030204" pitchFamily="34" charset="0"/>
                  <a:ea typeface="Times New Roman" panose="02020603050405020304" pitchFamily="18" charset="0"/>
                  <a:cs typeface="Calibri" panose="020F0502020204030204" pitchFamily="34" charset="0"/>
                </a:rPr>
                <a:t> 2%.</a:t>
              </a:r>
              <a:r>
                <a:rPr lang="vi-VN" sz="2800" dirty="0">
                  <a:solidFill>
                    <a:schemeClr val="bg2"/>
                  </a:solidFill>
                  <a:latin typeface="Calibri" panose="020F0502020204030204" pitchFamily="34" charset="0"/>
                  <a:ea typeface="Segoe UI" panose="020B0502040204020203" pitchFamily="34" charset="0"/>
                  <a:cs typeface="Calibri" panose="020F0502020204030204" pitchFamily="34" charset="0"/>
                </a:rPr>
                <a:t>	</a:t>
              </a:r>
            </a:p>
          </p:txBody>
        </p:sp>
      </p:grpSp>
      <p:grpSp>
        <p:nvGrpSpPr>
          <p:cNvPr id="6" name="Group 5">
            <a:extLst>
              <a:ext uri="{FF2B5EF4-FFF2-40B4-BE49-F238E27FC236}">
                <a16:creationId xmlns:a16="http://schemas.microsoft.com/office/drawing/2014/main" id="{582C33D5-7D2C-F041-64BB-F42ABC0C8FC8}"/>
              </a:ext>
            </a:extLst>
          </p:cNvPr>
          <p:cNvGrpSpPr/>
          <p:nvPr/>
        </p:nvGrpSpPr>
        <p:grpSpPr>
          <a:xfrm>
            <a:off x="4775292" y="2014829"/>
            <a:ext cx="2728544" cy="1155252"/>
            <a:chOff x="7643316" y="1898590"/>
            <a:chExt cx="2357467" cy="1540335"/>
          </a:xfrm>
        </p:grpSpPr>
        <p:sp>
          <p:nvSpPr>
            <p:cNvPr id="43" name="Rectangle: Rounded Corners 42">
              <a:extLst>
                <a:ext uri="{FF2B5EF4-FFF2-40B4-BE49-F238E27FC236}">
                  <a16:creationId xmlns:a16="http://schemas.microsoft.com/office/drawing/2014/main" id="{144D9CC9-BF72-3F69-CAFA-3A8FB321F645}"/>
                </a:ext>
              </a:extLst>
            </p:cNvPr>
            <p:cNvSpPr/>
            <p:nvPr/>
          </p:nvSpPr>
          <p:spPr>
            <a:xfrm>
              <a:off x="7643316" y="1898590"/>
              <a:ext cx="2357467" cy="1041082"/>
            </a:xfrm>
            <a:prstGeom prst="roundRect">
              <a:avLst/>
            </a:prstGeom>
            <a:solidFill>
              <a:schemeClr val="bg1"/>
            </a:solidFill>
            <a:ln>
              <a:solidFill>
                <a:srgbClr val="89C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701FFCE1-4960-7366-16C6-D3AD30FE0596}"/>
                </a:ext>
              </a:extLst>
            </p:cNvPr>
            <p:cNvSpPr txBox="1"/>
            <p:nvPr/>
          </p:nvSpPr>
          <p:spPr>
            <a:xfrm>
              <a:off x="7723927" y="2166783"/>
              <a:ext cx="1931913" cy="1272142"/>
            </a:xfrm>
            <a:prstGeom prst="rect">
              <a:avLst/>
            </a:prstGeom>
            <a:noFill/>
          </p:spPr>
          <p:txBody>
            <a:bodyPr wrap="square">
              <a:spAutoFit/>
            </a:bodyPr>
            <a:lstStyle/>
            <a:p>
              <a:pPr algn="ctr"/>
              <a:r>
                <a:rPr lang="vi-VN" sz="2800" dirty="0">
                  <a:solidFill>
                    <a:schemeClr val="bg2"/>
                  </a:solidFill>
                  <a:latin typeface="Calibri" panose="020F0502020204030204" pitchFamily="34" charset="0"/>
                  <a:ea typeface="Segoe UI" panose="020B0502040204020203" pitchFamily="34" charset="0"/>
                  <a:cs typeface="Calibri" panose="020F0502020204030204" pitchFamily="34" charset="0"/>
                </a:rPr>
                <a:t>C. </a:t>
              </a:r>
              <a:r>
                <a:rPr lang="en-US" sz="2400" dirty="0">
                  <a:solidFill>
                    <a:schemeClr val="bg2"/>
                  </a:solidFill>
                  <a:latin typeface="Calibri" panose="020F0502020204030204" pitchFamily="34" charset="0"/>
                  <a:ea typeface="Times New Roman" panose="02020603050405020304" pitchFamily="18" charset="0"/>
                  <a:cs typeface="Calibri" panose="020F0502020204030204" pitchFamily="34" charset="0"/>
                </a:rPr>
                <a:t>từ 3% - 6%.</a:t>
              </a:r>
            </a:p>
            <a:p>
              <a:pPr algn="ctr"/>
              <a:r>
                <a:rPr lang="vi-VN" sz="2800" dirty="0">
                  <a:solidFill>
                    <a:schemeClr val="bg2"/>
                  </a:solidFill>
                  <a:latin typeface="Calibri" panose="020F0502020204030204" pitchFamily="34" charset="0"/>
                  <a:ea typeface="Segoe UI" panose="020B0502040204020203" pitchFamily="34" charset="0"/>
                  <a:cs typeface="Calibri" panose="020F0502020204030204" pitchFamily="34" charset="0"/>
                </a:rPr>
                <a:t>	</a:t>
              </a:r>
            </a:p>
          </p:txBody>
        </p:sp>
      </p:grpSp>
      <p:grpSp>
        <p:nvGrpSpPr>
          <p:cNvPr id="7" name="Group 6">
            <a:extLst>
              <a:ext uri="{FF2B5EF4-FFF2-40B4-BE49-F238E27FC236}">
                <a16:creationId xmlns:a16="http://schemas.microsoft.com/office/drawing/2014/main" id="{604CFE0F-F277-6864-C640-FE92980F58F2}"/>
              </a:ext>
            </a:extLst>
          </p:cNvPr>
          <p:cNvGrpSpPr/>
          <p:nvPr/>
        </p:nvGrpSpPr>
        <p:grpSpPr>
          <a:xfrm>
            <a:off x="4783895" y="2990001"/>
            <a:ext cx="2728544" cy="780812"/>
            <a:chOff x="7625967" y="3137899"/>
            <a:chExt cx="2357467" cy="1041082"/>
          </a:xfrm>
        </p:grpSpPr>
        <p:sp>
          <p:nvSpPr>
            <p:cNvPr id="44" name="Rectangle: Rounded Corners 43">
              <a:extLst>
                <a:ext uri="{FF2B5EF4-FFF2-40B4-BE49-F238E27FC236}">
                  <a16:creationId xmlns:a16="http://schemas.microsoft.com/office/drawing/2014/main" id="{E97496C7-DE52-4E87-1308-E2851AC1EBBC}"/>
                </a:ext>
              </a:extLst>
            </p:cNvPr>
            <p:cNvSpPr/>
            <p:nvPr/>
          </p:nvSpPr>
          <p:spPr>
            <a:xfrm>
              <a:off x="7625967" y="3137899"/>
              <a:ext cx="2357467" cy="1041082"/>
            </a:xfrm>
            <a:prstGeom prst="roundRect">
              <a:avLst/>
            </a:prstGeom>
            <a:solidFill>
              <a:schemeClr val="bg1"/>
            </a:solidFill>
            <a:ln>
              <a:solidFill>
                <a:srgbClr val="89C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D3EB83C4-1319-CFDB-4484-CD59558D17C5}"/>
                </a:ext>
              </a:extLst>
            </p:cNvPr>
            <p:cNvSpPr txBox="1"/>
            <p:nvPr/>
          </p:nvSpPr>
          <p:spPr>
            <a:xfrm>
              <a:off x="7846464" y="3300634"/>
              <a:ext cx="1989651" cy="697626"/>
            </a:xfrm>
            <a:prstGeom prst="rect">
              <a:avLst/>
            </a:prstGeom>
            <a:noFill/>
          </p:spPr>
          <p:txBody>
            <a:bodyPr wrap="square">
              <a:spAutoFit/>
            </a:bodyPr>
            <a:lstStyle/>
            <a:p>
              <a:pPr algn="ctr"/>
              <a:r>
                <a:rPr lang="vi-VN" sz="2800" dirty="0">
                  <a:solidFill>
                    <a:schemeClr val="bg2"/>
                  </a:solidFill>
                  <a:latin typeface="Calibri" panose="020F0502020204030204" pitchFamily="34" charset="0"/>
                  <a:ea typeface="Segoe UI" panose="020B0502040204020203" pitchFamily="34" charset="0"/>
                  <a:cs typeface="Calibri" panose="020F0502020204030204" pitchFamily="34" charset="0"/>
                </a:rPr>
                <a:t>D. </a:t>
              </a:r>
              <a:r>
                <a:rPr lang="en-US" sz="2400" dirty="0" err="1">
                  <a:solidFill>
                    <a:schemeClr val="bg2"/>
                  </a:solidFill>
                  <a:latin typeface="Calibri" panose="020F0502020204030204" pitchFamily="34" charset="0"/>
                  <a:ea typeface="Times New Roman" panose="02020603050405020304" pitchFamily="18" charset="0"/>
                  <a:cs typeface="Calibri" panose="020F0502020204030204" pitchFamily="34" charset="0"/>
                </a:rPr>
                <a:t>từ</a:t>
              </a:r>
              <a:r>
                <a:rPr lang="en-US" sz="2400" dirty="0">
                  <a:solidFill>
                    <a:schemeClr val="bg2"/>
                  </a:solidFill>
                  <a:latin typeface="Calibri" panose="020F0502020204030204" pitchFamily="34" charset="0"/>
                  <a:ea typeface="Times New Roman" panose="02020603050405020304" pitchFamily="18" charset="0"/>
                  <a:cs typeface="Calibri" panose="020F0502020204030204" pitchFamily="34" charset="0"/>
                </a:rPr>
                <a:t> 2% - 5%</a:t>
              </a:r>
              <a:r>
                <a:rPr lang="vi-VN" sz="2800" dirty="0">
                  <a:solidFill>
                    <a:schemeClr val="bg2"/>
                  </a:solidFill>
                  <a:latin typeface="Calibri" panose="020F0502020204030204" pitchFamily="34" charset="0"/>
                  <a:ea typeface="Segoe UI" panose="020B0502040204020203" pitchFamily="34" charset="0"/>
                  <a:cs typeface="Calibri" panose="020F0502020204030204" pitchFamily="34" charset="0"/>
                </a:rPr>
                <a:t>.	</a:t>
              </a:r>
            </a:p>
          </p:txBody>
        </p:sp>
      </p:grpSp>
      <p:pic>
        <p:nvPicPr>
          <p:cNvPr id="49" name="sai1">
            <a:extLst>
              <a:ext uri="{FF2B5EF4-FFF2-40B4-BE49-F238E27FC236}">
                <a16:creationId xmlns:a16="http://schemas.microsoft.com/office/drawing/2014/main" id="{4D80F376-DFBB-A34A-40E7-4504BD871A9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8238" y="2126463"/>
            <a:ext cx="627968" cy="635356"/>
          </a:xfrm>
          <a:prstGeom prst="ellipse">
            <a:avLst/>
          </a:prstGeom>
        </p:spPr>
      </p:pic>
      <p:pic>
        <p:nvPicPr>
          <p:cNvPr id="50" name="sai3">
            <a:extLst>
              <a:ext uri="{FF2B5EF4-FFF2-40B4-BE49-F238E27FC236}">
                <a16:creationId xmlns:a16="http://schemas.microsoft.com/office/drawing/2014/main" id="{F07869A6-FC51-C468-E1F6-AC88720724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6530" y="2131626"/>
            <a:ext cx="627968" cy="635356"/>
          </a:xfrm>
          <a:prstGeom prst="ellipse">
            <a:avLst/>
          </a:prstGeom>
        </p:spPr>
      </p:pic>
      <p:grpSp>
        <p:nvGrpSpPr>
          <p:cNvPr id="8" name="Group 7">
            <a:extLst>
              <a:ext uri="{FF2B5EF4-FFF2-40B4-BE49-F238E27FC236}">
                <a16:creationId xmlns:a16="http://schemas.microsoft.com/office/drawing/2014/main" id="{32B71D8E-26F4-5AB1-4A2E-C8D80A39F477}"/>
              </a:ext>
            </a:extLst>
          </p:cNvPr>
          <p:cNvGrpSpPr/>
          <p:nvPr/>
        </p:nvGrpSpPr>
        <p:grpSpPr>
          <a:xfrm>
            <a:off x="234889" y="740686"/>
            <a:ext cx="9061902" cy="1280391"/>
            <a:chOff x="4031911" y="453877"/>
            <a:chExt cx="7829502" cy="1707188"/>
          </a:xfrm>
        </p:grpSpPr>
        <p:sp>
          <p:nvSpPr>
            <p:cNvPr id="21" name="Rectangle: Diagonal Corners Rounded 20">
              <a:extLst>
                <a:ext uri="{FF2B5EF4-FFF2-40B4-BE49-F238E27FC236}">
                  <a16:creationId xmlns:a16="http://schemas.microsoft.com/office/drawing/2014/main" id="{4AFC9BB2-AE2D-44D1-516B-497F3142BAB6}"/>
                </a:ext>
              </a:extLst>
            </p:cNvPr>
            <p:cNvSpPr/>
            <p:nvPr/>
          </p:nvSpPr>
          <p:spPr>
            <a:xfrm>
              <a:off x="4031911" y="453877"/>
              <a:ext cx="6467961" cy="1101260"/>
            </a:xfrm>
            <a:prstGeom prst="round2DiagRect">
              <a:avLst/>
            </a:prstGeom>
            <a:solidFill>
              <a:srgbClr val="F3D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2E16D45B-2A78-DFFC-BD33-1B1AE0444AD5}"/>
                </a:ext>
              </a:extLst>
            </p:cNvPr>
            <p:cNvSpPr txBox="1"/>
            <p:nvPr/>
          </p:nvSpPr>
          <p:spPr>
            <a:xfrm>
              <a:off x="4180453" y="695365"/>
              <a:ext cx="7680960" cy="1465700"/>
            </a:xfrm>
            <a:prstGeom prst="rect">
              <a:avLst/>
            </a:prstGeom>
            <a:noFill/>
          </p:spPr>
          <p:txBody>
            <a:bodyPr wrap="square">
              <a:spAutoFit/>
            </a:bodyPr>
            <a:lstStyle/>
            <a:p>
              <a:pPr indent="190500">
                <a:lnSpc>
                  <a:spcPct val="115000"/>
                </a:lnSpc>
                <a:spcAft>
                  <a:spcPts val="375"/>
                </a:spcAft>
                <a:tabLst>
                  <a:tab pos="574358" algn="l"/>
                </a:tabLst>
              </a:pPr>
              <a:r>
                <a:rPr lang="vi-VN" sz="2800" b="1" dirty="0">
                  <a:solidFill>
                    <a:srgbClr val="C00000"/>
                  </a:solidFill>
                  <a:latin typeface="Calibri" panose="020F0502020204030204" pitchFamily="34" charset="0"/>
                  <a:ea typeface="Segoe UI" panose="020B0502040204020203" pitchFamily="34" charset="0"/>
                  <a:cs typeface="Calibri" panose="020F0502020204030204" pitchFamily="34" charset="0"/>
                </a:rPr>
                <a:t>Câu 1.</a:t>
              </a:r>
              <a:r>
                <a:rPr lang="vi-VN" sz="2800" dirty="0">
                  <a:solidFill>
                    <a:srgbClr val="C00000"/>
                  </a:solidFill>
                  <a:latin typeface="Calibri" panose="020F0502020204030204" pitchFamily="34" charset="0"/>
                  <a:ea typeface="Segoe UI" panose="020B0502040204020203" pitchFamily="34"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Giấm ăn là dung dịch Acetic acid có nồng độ </a:t>
              </a:r>
              <a:endParaRPr lang="en-US" sz="2800" dirty="0">
                <a:latin typeface="Calibri" panose="020F0502020204030204" pitchFamily="34" charset="0"/>
                <a:ea typeface="Segoe UI" panose="020B0502040204020203" pitchFamily="34" charset="0"/>
                <a:cs typeface="Calibri" panose="020F0502020204030204" pitchFamily="34" charset="0"/>
              </a:endParaRPr>
            </a:p>
            <a:p>
              <a:pPr marL="135255" indent="190500">
                <a:lnSpc>
                  <a:spcPct val="115000"/>
                </a:lnSpc>
                <a:spcAft>
                  <a:spcPts val="375"/>
                </a:spcAft>
                <a:tabLst>
                  <a:tab pos="1396841" algn="l"/>
                  <a:tab pos="2473643" algn="l"/>
                  <a:tab pos="3554730" algn="l"/>
                </a:tabLst>
              </a:pPr>
              <a:endParaRPr lang="en-US" sz="2800" dirty="0">
                <a:latin typeface="Calibri" panose="020F0502020204030204" pitchFamily="34" charset="0"/>
                <a:ea typeface="Segoe UI" panose="020B0502040204020203" pitchFamily="34" charset="0"/>
                <a:cs typeface="Calibri" panose="020F0502020204030204" pitchFamily="34" charset="0"/>
              </a:endParaRPr>
            </a:p>
          </p:txBody>
        </p:sp>
      </p:grpSp>
      <p:pic>
        <p:nvPicPr>
          <p:cNvPr id="11" name="Picture 10" descr="Icon&#10;&#10;Description automatically generated">
            <a:extLst>
              <a:ext uri="{FF2B5EF4-FFF2-40B4-BE49-F238E27FC236}">
                <a16:creationId xmlns:a16="http://schemas.microsoft.com/office/drawing/2014/main" id="{1759DA9F-37CD-F2A0-F0F7-92259D7ABEC4}"/>
              </a:ext>
            </a:extLst>
          </p:cNvPr>
          <p:cNvPicPr>
            <a:picLocks noChangeAspect="1"/>
          </p:cNvPicPr>
          <p:nvPr/>
        </p:nvPicPr>
        <p:blipFill>
          <a:blip r:embed="rId10"/>
          <a:stretch>
            <a:fillRect/>
          </a:stretch>
        </p:blipFill>
        <p:spPr>
          <a:xfrm>
            <a:off x="7925764" y="49293"/>
            <a:ext cx="1218236" cy="1121039"/>
          </a:xfrm>
          <a:prstGeom prst="rect">
            <a:avLst/>
          </a:prstGeom>
        </p:spPr>
      </p:pic>
    </p:spTree>
    <p:extLst>
      <p:ext uri="{BB962C8B-B14F-4D97-AF65-F5344CB8AC3E}">
        <p14:creationId xmlns:p14="http://schemas.microsoft.com/office/powerpoint/2010/main" val="182635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par>
                                <p:cTn id="34" presetID="1"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childTnLst>
                                  <p:subTnLst>
                                    <p:audio>
                                      <p:cMediaNode vol="55000">
                                        <p:cTn display="0" masterRel="sameClick">
                                          <p:stCondLst>
                                            <p:cond evt="begin" delay="0">
                                              <p:tn val="34"/>
                                            </p:cond>
                                          </p:stCondLst>
                                          <p:endCondLst>
                                            <p:cond evt="onStopAudio" delay="0">
                                              <p:tgtEl>
                                                <p:sldTgt/>
                                              </p:tgtEl>
                                            </p:cond>
                                          </p:endCondLst>
                                        </p:cTn>
                                        <p:tgtEl>
                                          <p:sndTgt r:embed="rId3" name="incorrecWAV.wav"/>
                                        </p:tgtEl>
                                      </p:cMediaNode>
                                    </p:audio>
                                  </p:subTnLst>
                                </p:cTn>
                              </p:par>
                            </p:childTnLst>
                          </p:cTn>
                        </p:par>
                      </p:childTnLst>
                    </p:cTn>
                  </p:par>
                </p:childTnLst>
              </p:cTn>
              <p:nextCondLst>
                <p:cond evt="onClick" delay="0">
                  <p:tgtEl>
                    <p:spTgt spid="2"/>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3"/>
                                        </p:tgtEl>
                                      </p:cBhvr>
                                    </p:animEffect>
                                    <p:animScale>
                                      <p:cBhvr>
                                        <p:cTn id="41" dur="250" autoRev="1" fill="hold"/>
                                        <p:tgtEl>
                                          <p:spTgt spid="3"/>
                                        </p:tgtEl>
                                      </p:cBhvr>
                                      <p:by x="105000" y="105000"/>
                                    </p:animScale>
                                  </p:childTnLst>
                                </p:cTn>
                              </p:par>
                              <p:par>
                                <p:cTn id="42" presetID="1"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incorrecWAV.wav"/>
                                        </p:tgtEl>
                                      </p:cMediaNode>
                                    </p:audio>
                                  </p:subTnLst>
                                </p:cTn>
                              </p:par>
                            </p:childTnLst>
                          </p:cTn>
                        </p:par>
                      </p:childTnLst>
                    </p:cTn>
                  </p:par>
                </p:childTnLst>
              </p:cTn>
              <p:nextCondLst>
                <p:cond evt="onClick" delay="0">
                  <p:tgtEl>
                    <p:spTgt spid="3"/>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6"/>
                                        </p:tgtEl>
                                      </p:cBhvr>
                                    </p:animEffect>
                                    <p:animScale>
                                      <p:cBhvr>
                                        <p:cTn id="49" dur="250" autoRev="1" fill="hold"/>
                                        <p:tgtEl>
                                          <p:spTgt spid="6"/>
                                        </p:tgtEl>
                                      </p:cBhvr>
                                      <p:by x="105000" y="105000"/>
                                    </p:animScale>
                                  </p:childTnLst>
                                </p:cTn>
                              </p:par>
                              <p:par>
                                <p:cTn id="50" presetID="1"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incorrecWAV.wav"/>
                                        </p:tgtEl>
                                      </p:cMediaNode>
                                    </p:audio>
                                  </p:subTnLst>
                                </p:cTn>
                              </p:par>
                            </p:childTnLst>
                          </p:cTn>
                        </p:par>
                      </p:childTnLst>
                    </p:cTn>
                  </p:par>
                </p:childTnLst>
              </p:cTn>
              <p:nextCondLst>
                <p:cond evt="onClick" delay="0">
                  <p:tgtEl>
                    <p:spTgt spid="6"/>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withEffect">
                                  <p:stCondLst>
                                    <p:cond delay="0"/>
                                  </p:stCondLst>
                                  <p:childTnLst>
                                    <p:animEffect transition="out" filter="fade">
                                      <p:cBhvr>
                                        <p:cTn id="56" dur="500" tmFilter="0, 0; .2, .5; .8, .5; 1, 0"/>
                                        <p:tgtEl>
                                          <p:spTgt spid="7"/>
                                        </p:tgtEl>
                                      </p:cBhvr>
                                    </p:animEffect>
                                    <p:animScale>
                                      <p:cBhvr>
                                        <p:cTn id="57" dur="250" autoRev="1" fill="hold"/>
                                        <p:tgtEl>
                                          <p:spTgt spid="7"/>
                                        </p:tgtEl>
                                      </p:cBhvr>
                                      <p:by x="105000" y="105000"/>
                                    </p:animScale>
                                  </p:childTnLst>
                                </p:cTn>
                              </p:par>
                              <p:par>
                                <p:cTn id="58" presetID="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correctWAV.wav"/>
                                        </p:tgtEl>
                                      </p:cMediaNode>
                                    </p:audio>
                                  </p:sub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D48CD-59AD-F2A6-5970-A5CB4F07F4D9}"/>
            </a:ext>
          </a:extLst>
        </p:cNvPr>
        <p:cNvGrpSpPr/>
        <p:nvPr/>
      </p:nvGrpSpPr>
      <p:grpSpPr>
        <a:xfrm>
          <a:off x="0" y="0"/>
          <a:ext cx="0" cy="0"/>
          <a:chOff x="0" y="0"/>
          <a:chExt cx="0" cy="0"/>
        </a:xfrm>
      </p:grpSpPr>
      <p:pic>
        <p:nvPicPr>
          <p:cNvPr id="5" name="next">
            <a:hlinkClick r:id="rId5" action="ppaction://hlinksldjump"/>
            <a:extLst>
              <a:ext uri="{FF2B5EF4-FFF2-40B4-BE49-F238E27FC236}">
                <a16:creationId xmlns:a16="http://schemas.microsoft.com/office/drawing/2014/main" id="{2C382405-C7AF-B3D5-A123-76DA9E5AAA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6892" y="4496652"/>
            <a:ext cx="426667" cy="420863"/>
          </a:xfrm>
          <a:prstGeom prst="ellipse">
            <a:avLst/>
          </a:prstGeom>
        </p:spPr>
      </p:pic>
      <p:pic>
        <p:nvPicPr>
          <p:cNvPr id="4" name="Picture 3">
            <a:hlinkClick r:id="" action="ppaction://hlinkshowjump?jump=endshow"/>
            <a:extLst>
              <a:ext uri="{FF2B5EF4-FFF2-40B4-BE49-F238E27FC236}">
                <a16:creationId xmlns:a16="http://schemas.microsoft.com/office/drawing/2014/main" id="{246750E0-6AA2-574B-2C84-4F8BC4EEA84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6521" t="24219" r="8696" b="33045"/>
          <a:stretch/>
        </p:blipFill>
        <p:spPr>
          <a:xfrm>
            <a:off x="82447" y="4696489"/>
            <a:ext cx="357560" cy="342662"/>
          </a:xfrm>
          <a:prstGeom prst="ellipse">
            <a:avLst/>
          </a:prstGeom>
        </p:spPr>
      </p:pic>
      <p:pic>
        <p:nvPicPr>
          <p:cNvPr id="15" name="dung">
            <a:extLst>
              <a:ext uri="{FF2B5EF4-FFF2-40B4-BE49-F238E27FC236}">
                <a16:creationId xmlns:a16="http://schemas.microsoft.com/office/drawing/2014/main" id="{ACCB137D-1A10-92F9-59E8-B2F563C1B7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7757" y="2072113"/>
            <a:ext cx="641102" cy="641102"/>
          </a:xfrm>
          <a:prstGeom prst="ellipse">
            <a:avLst/>
          </a:prstGeom>
        </p:spPr>
      </p:pic>
      <p:pic>
        <p:nvPicPr>
          <p:cNvPr id="16" name="sai2">
            <a:extLst>
              <a:ext uri="{FF2B5EF4-FFF2-40B4-BE49-F238E27FC236}">
                <a16:creationId xmlns:a16="http://schemas.microsoft.com/office/drawing/2014/main" id="{71CD50BA-0676-975D-DCAE-8C9F89A4B3F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61371" y="3297596"/>
            <a:ext cx="627968" cy="635356"/>
          </a:xfrm>
          <a:prstGeom prst="ellipse">
            <a:avLst/>
          </a:prstGeom>
        </p:spPr>
      </p:pic>
      <p:grpSp>
        <p:nvGrpSpPr>
          <p:cNvPr id="2" name="Group 1">
            <a:extLst>
              <a:ext uri="{FF2B5EF4-FFF2-40B4-BE49-F238E27FC236}">
                <a16:creationId xmlns:a16="http://schemas.microsoft.com/office/drawing/2014/main" id="{30D3D8CE-DCB4-FC51-137A-C1FF799E0B45}"/>
              </a:ext>
            </a:extLst>
          </p:cNvPr>
          <p:cNvGrpSpPr/>
          <p:nvPr/>
        </p:nvGrpSpPr>
        <p:grpSpPr>
          <a:xfrm>
            <a:off x="511756" y="2115813"/>
            <a:ext cx="2803415" cy="688305"/>
            <a:chOff x="1763745" y="1950466"/>
            <a:chExt cx="2357467" cy="1041082"/>
          </a:xfrm>
        </p:grpSpPr>
        <p:sp>
          <p:nvSpPr>
            <p:cNvPr id="9" name="Rectangle: Rounded Corners 8">
              <a:extLst>
                <a:ext uri="{FF2B5EF4-FFF2-40B4-BE49-F238E27FC236}">
                  <a16:creationId xmlns:a16="http://schemas.microsoft.com/office/drawing/2014/main" id="{FE18D155-E29A-8B3E-0956-1655224FBDB8}"/>
                </a:ext>
              </a:extLst>
            </p:cNvPr>
            <p:cNvSpPr/>
            <p:nvPr/>
          </p:nvSpPr>
          <p:spPr>
            <a:xfrm>
              <a:off x="1763745" y="1950466"/>
              <a:ext cx="2357467" cy="1041082"/>
            </a:xfrm>
            <a:prstGeom prst="roundRect">
              <a:avLst/>
            </a:prstGeom>
            <a:solidFill>
              <a:schemeClr val="bg1"/>
            </a:solidFill>
            <a:ln>
              <a:solidFill>
                <a:srgbClr val="F3D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DA029578-C3DB-F6B6-3243-C1BCE16393F9}"/>
                </a:ext>
              </a:extLst>
            </p:cNvPr>
            <p:cNvSpPr txBox="1"/>
            <p:nvPr/>
          </p:nvSpPr>
          <p:spPr>
            <a:xfrm>
              <a:off x="1795998" y="2122295"/>
              <a:ext cx="2325213" cy="605178"/>
            </a:xfrm>
            <a:prstGeom prst="rect">
              <a:avLst/>
            </a:prstGeom>
            <a:noFill/>
          </p:spPr>
          <p:txBody>
            <a:bodyPr wrap="square">
              <a:spAutoFit/>
            </a:bodyPr>
            <a:lstStyle/>
            <a:p>
              <a:pPr algn="ct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A</a:t>
              </a:r>
              <a:r>
                <a:rPr lang="vi-VN" sz="2000">
                  <a:solidFill>
                    <a:schemeClr val="bg2"/>
                  </a:solidFill>
                  <a:latin typeface="Calibri" panose="020F0502020204030204" pitchFamily="34" charset="0"/>
                  <a:ea typeface="Segoe UI" panose="020B0502040204020203" pitchFamily="34" charset="0"/>
                  <a:cs typeface="Calibri" panose="020F0502020204030204" pitchFamily="34" charset="0"/>
                </a:rPr>
                <a:t>. </a:t>
              </a:r>
              <a:r>
                <a:rPr lang="en-US" sz="2000">
                  <a:solidFill>
                    <a:schemeClr val="bg2"/>
                  </a:solidFill>
                  <a:latin typeface="Calibri" panose="020F0502020204030204" pitchFamily="34" charset="0"/>
                  <a:ea typeface="Segoe UI" panose="020B0502040204020203" pitchFamily="34" charset="0"/>
                  <a:cs typeface="Calibri" panose="020F0502020204030204" pitchFamily="34" charset="0"/>
                </a:rPr>
                <a:t>Nhóm </a:t>
              </a:r>
              <a:r>
                <a:rPr lang="en-US" sz="2000">
                  <a:solidFill>
                    <a:schemeClr val="bg2"/>
                  </a:solidFill>
                  <a:latin typeface="Calibri" panose="020F0502020204030204" pitchFamily="34" charset="0"/>
                  <a:ea typeface="Times New Roman" panose="02020603050405020304" pitchFamily="18" charset="0"/>
                  <a:cs typeface="Calibri" panose="020F0502020204030204" pitchFamily="34" charset="0"/>
                </a:rPr>
                <a:t>CH</a:t>
              </a:r>
              <a:r>
                <a:rPr lang="en-US" sz="2000" baseline="-25000">
                  <a:solidFill>
                    <a:schemeClr val="bg2"/>
                  </a:solidFill>
                  <a:latin typeface="Calibri" panose="020F0502020204030204" pitchFamily="34" charset="0"/>
                  <a:ea typeface="Times New Roman" panose="02020603050405020304" pitchFamily="18" charset="0"/>
                  <a:cs typeface="Calibri" panose="020F0502020204030204" pitchFamily="34" charset="0"/>
                </a:rPr>
                <a:t>3</a:t>
              </a:r>
              <a:r>
                <a:rPr lang="en-US" sz="2000">
                  <a:solidFill>
                    <a:schemeClr val="bg2"/>
                  </a:solidFill>
                  <a:latin typeface="Calibri" panose="020F0502020204030204" pitchFamily="34" charset="0"/>
                  <a:ea typeface="Times New Roman" panose="02020603050405020304" pitchFamily="18" charset="0"/>
                  <a:cs typeface="Calibri" panose="020F0502020204030204" pitchFamily="34" charset="0"/>
                </a:rPr>
                <a:t> -.</a:t>
              </a:r>
              <a:endPar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EA9AEEC4-8C57-A104-DD0C-313A4ED30DAB}"/>
              </a:ext>
            </a:extLst>
          </p:cNvPr>
          <p:cNvGrpSpPr/>
          <p:nvPr/>
        </p:nvGrpSpPr>
        <p:grpSpPr>
          <a:xfrm>
            <a:off x="440007" y="3278340"/>
            <a:ext cx="2946912" cy="688306"/>
            <a:chOff x="1703409" y="3259235"/>
            <a:chExt cx="2478138" cy="1041082"/>
          </a:xfrm>
        </p:grpSpPr>
        <p:sp>
          <p:nvSpPr>
            <p:cNvPr id="42" name="Rectangle: Rounded Corners 41">
              <a:extLst>
                <a:ext uri="{FF2B5EF4-FFF2-40B4-BE49-F238E27FC236}">
                  <a16:creationId xmlns:a16="http://schemas.microsoft.com/office/drawing/2014/main" id="{34A0CA26-9874-2212-F77C-0E059542E2A0}"/>
                </a:ext>
              </a:extLst>
            </p:cNvPr>
            <p:cNvSpPr/>
            <p:nvPr/>
          </p:nvSpPr>
          <p:spPr>
            <a:xfrm>
              <a:off x="1763745" y="3259235"/>
              <a:ext cx="2357467" cy="1041082"/>
            </a:xfrm>
            <a:prstGeom prst="roundRect">
              <a:avLst/>
            </a:prstGeom>
            <a:solidFill>
              <a:schemeClr val="bg1"/>
            </a:solidFill>
            <a:ln>
              <a:solidFill>
                <a:srgbClr val="F3D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867A62A0-FE63-D913-98B4-79C76C3D0591}"/>
                </a:ext>
              </a:extLst>
            </p:cNvPr>
            <p:cNvSpPr txBox="1"/>
            <p:nvPr/>
          </p:nvSpPr>
          <p:spPr>
            <a:xfrm>
              <a:off x="1703409" y="3466268"/>
              <a:ext cx="2478138" cy="605177"/>
            </a:xfrm>
            <a:prstGeom prst="rect">
              <a:avLst/>
            </a:prstGeom>
            <a:noFill/>
          </p:spPr>
          <p:txBody>
            <a:bodyPr wrap="square">
              <a:spAutoFit/>
            </a:bodyPr>
            <a:lstStyle/>
            <a:p>
              <a:pPr algn="ct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B</a:t>
              </a:r>
              <a:r>
                <a:rPr lang="vi-VN" sz="2000">
                  <a:solidFill>
                    <a:schemeClr val="bg2"/>
                  </a:solidFill>
                  <a:latin typeface="Calibri" panose="020F0502020204030204" pitchFamily="34" charset="0"/>
                  <a:ea typeface="Segoe UI" panose="020B0502040204020203" pitchFamily="34" charset="0"/>
                  <a:cs typeface="Calibri" panose="020F0502020204030204" pitchFamily="34" charset="0"/>
                </a:rPr>
                <a:t>. </a:t>
              </a:r>
              <a:r>
                <a:rPr lang="en-US" sz="2000">
                  <a:solidFill>
                    <a:schemeClr val="bg2"/>
                  </a:solidFill>
                  <a:latin typeface="Calibri" panose="020F0502020204030204" pitchFamily="34" charset="0"/>
                  <a:ea typeface="Times New Roman" panose="02020603050405020304" pitchFamily="18" charset="0"/>
                  <a:cs typeface="Calibri" panose="020F0502020204030204" pitchFamily="34" charset="0"/>
                </a:rPr>
                <a:t> Nhóm – CO -.</a:t>
              </a: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	</a:t>
              </a:r>
            </a:p>
          </p:txBody>
        </p:sp>
      </p:grpSp>
      <p:grpSp>
        <p:nvGrpSpPr>
          <p:cNvPr id="6" name="Group 5">
            <a:extLst>
              <a:ext uri="{FF2B5EF4-FFF2-40B4-BE49-F238E27FC236}">
                <a16:creationId xmlns:a16="http://schemas.microsoft.com/office/drawing/2014/main" id="{07668DC2-3BE1-E1AB-C227-667A5BB75B25}"/>
              </a:ext>
            </a:extLst>
          </p:cNvPr>
          <p:cNvGrpSpPr/>
          <p:nvPr/>
        </p:nvGrpSpPr>
        <p:grpSpPr>
          <a:xfrm>
            <a:off x="4592425" y="2104988"/>
            <a:ext cx="2859903" cy="688305"/>
            <a:chOff x="7633090" y="2061304"/>
            <a:chExt cx="2404969" cy="1041081"/>
          </a:xfrm>
        </p:grpSpPr>
        <p:sp>
          <p:nvSpPr>
            <p:cNvPr id="43" name="Rectangle: Rounded Corners 42">
              <a:extLst>
                <a:ext uri="{FF2B5EF4-FFF2-40B4-BE49-F238E27FC236}">
                  <a16:creationId xmlns:a16="http://schemas.microsoft.com/office/drawing/2014/main" id="{9B48532B-CE98-6D74-F7E2-B6CB41FBCB04}"/>
                </a:ext>
              </a:extLst>
            </p:cNvPr>
            <p:cNvSpPr/>
            <p:nvPr/>
          </p:nvSpPr>
          <p:spPr>
            <a:xfrm>
              <a:off x="7680592" y="2061304"/>
              <a:ext cx="2357467" cy="1041081"/>
            </a:xfrm>
            <a:prstGeom prst="roundRect">
              <a:avLst/>
            </a:prstGeom>
            <a:solidFill>
              <a:schemeClr val="bg1"/>
            </a:solidFill>
            <a:ln>
              <a:solidFill>
                <a:srgbClr val="F3D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B45B21BC-636F-3402-F32D-73AB47726EC9}"/>
                </a:ext>
              </a:extLst>
            </p:cNvPr>
            <p:cNvSpPr txBox="1"/>
            <p:nvPr/>
          </p:nvSpPr>
          <p:spPr>
            <a:xfrm>
              <a:off x="7633090" y="2242340"/>
              <a:ext cx="2385518" cy="605178"/>
            </a:xfrm>
            <a:prstGeom prst="rect">
              <a:avLst/>
            </a:prstGeom>
            <a:noFill/>
          </p:spPr>
          <p:txBody>
            <a:bodyPr wrap="square">
              <a:spAutoFit/>
            </a:bodyPr>
            <a:lstStyle/>
            <a:p>
              <a:pPr algn="ct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C</a:t>
              </a:r>
              <a:r>
                <a:rPr lang="vi-VN" sz="2000">
                  <a:solidFill>
                    <a:schemeClr val="bg2"/>
                  </a:solidFill>
                  <a:latin typeface="Calibri" panose="020F0502020204030204" pitchFamily="34" charset="0"/>
                  <a:ea typeface="Segoe UI" panose="020B0502040204020203" pitchFamily="34" charset="0"/>
                  <a:cs typeface="Calibri" panose="020F0502020204030204" pitchFamily="34" charset="0"/>
                </a:rPr>
                <a:t>. </a:t>
              </a:r>
              <a:r>
                <a:rPr lang="en-US" sz="2000">
                  <a:solidFill>
                    <a:schemeClr val="bg2"/>
                  </a:solidFill>
                  <a:latin typeface="Calibri" panose="020F0502020204030204" pitchFamily="34" charset="0"/>
                  <a:ea typeface="Times New Roman" panose="02020603050405020304" pitchFamily="18" charset="0"/>
                  <a:cs typeface="Calibri" panose="020F0502020204030204" pitchFamily="34" charset="0"/>
                </a:rPr>
                <a:t> Nhóm – COOH.</a:t>
              </a:r>
              <a:endPar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endParaRPr>
            </a:p>
          </p:txBody>
        </p:sp>
      </p:grpSp>
      <p:grpSp>
        <p:nvGrpSpPr>
          <p:cNvPr id="7" name="Group 6">
            <a:extLst>
              <a:ext uri="{FF2B5EF4-FFF2-40B4-BE49-F238E27FC236}">
                <a16:creationId xmlns:a16="http://schemas.microsoft.com/office/drawing/2014/main" id="{9F593A36-340F-8B92-0433-B88F6AD38290}"/>
              </a:ext>
            </a:extLst>
          </p:cNvPr>
          <p:cNvGrpSpPr/>
          <p:nvPr/>
        </p:nvGrpSpPr>
        <p:grpSpPr>
          <a:xfrm>
            <a:off x="4592423" y="3272937"/>
            <a:ext cx="3107761" cy="688305"/>
            <a:chOff x="7615740" y="3137899"/>
            <a:chExt cx="2613399" cy="1041082"/>
          </a:xfrm>
        </p:grpSpPr>
        <p:sp>
          <p:nvSpPr>
            <p:cNvPr id="44" name="Rectangle: Rounded Corners 43">
              <a:extLst>
                <a:ext uri="{FF2B5EF4-FFF2-40B4-BE49-F238E27FC236}">
                  <a16:creationId xmlns:a16="http://schemas.microsoft.com/office/drawing/2014/main" id="{9C57619E-043B-C1FA-9B36-E90A4133DDC6}"/>
                </a:ext>
              </a:extLst>
            </p:cNvPr>
            <p:cNvSpPr/>
            <p:nvPr/>
          </p:nvSpPr>
          <p:spPr>
            <a:xfrm>
              <a:off x="7625967" y="3137899"/>
              <a:ext cx="2357467" cy="1041082"/>
            </a:xfrm>
            <a:prstGeom prst="roundRect">
              <a:avLst/>
            </a:prstGeom>
            <a:solidFill>
              <a:schemeClr val="bg1"/>
            </a:solidFill>
            <a:ln>
              <a:solidFill>
                <a:srgbClr val="F3D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7727286A-D333-8C2F-FA0D-025A599DFF4D}"/>
                </a:ext>
              </a:extLst>
            </p:cNvPr>
            <p:cNvSpPr txBox="1"/>
            <p:nvPr/>
          </p:nvSpPr>
          <p:spPr>
            <a:xfrm>
              <a:off x="7615740" y="3463329"/>
              <a:ext cx="2613399" cy="605178"/>
            </a:xfrm>
            <a:prstGeom prst="rect">
              <a:avLst/>
            </a:prstGeom>
            <a:noFill/>
          </p:spPr>
          <p:txBody>
            <a:bodyPr wrap="square">
              <a:spAutoFit/>
            </a:bodyPr>
            <a:lstStyle/>
            <a:p>
              <a:pPr algn="ct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D</a:t>
              </a:r>
              <a:r>
                <a:rPr lang="vi-VN" sz="2000">
                  <a:solidFill>
                    <a:schemeClr val="bg2"/>
                  </a:solidFill>
                  <a:latin typeface="Calibri" panose="020F0502020204030204" pitchFamily="34" charset="0"/>
                  <a:ea typeface="Segoe UI" panose="020B0502040204020203" pitchFamily="34" charset="0"/>
                  <a:cs typeface="Calibri" panose="020F0502020204030204" pitchFamily="34" charset="0"/>
                </a:rPr>
                <a:t>. </a:t>
              </a:r>
              <a:r>
                <a:rPr lang="en-US" sz="2000">
                  <a:solidFill>
                    <a:schemeClr val="bg2"/>
                  </a:solidFill>
                  <a:latin typeface="Calibri" panose="020F0502020204030204" pitchFamily="34" charset="0"/>
                  <a:ea typeface="Times New Roman" panose="02020603050405020304" pitchFamily="18" charset="0"/>
                  <a:cs typeface="Calibri" panose="020F0502020204030204" pitchFamily="34" charset="0"/>
                </a:rPr>
                <a:t>Cả phân tử.</a:t>
              </a:r>
              <a:r>
                <a:rPr lang="en-US" sz="2000" dirty="0">
                  <a:solidFill>
                    <a:schemeClr val="bg2"/>
                  </a:solidFill>
                  <a:latin typeface="Calibri" panose="020F0502020204030204" pitchFamily="34" charset="0"/>
                  <a:ea typeface="Times New Roman" panose="02020603050405020304" pitchFamily="18" charset="0"/>
                  <a:cs typeface="Calibri" panose="020F0502020204030204" pitchFamily="34" charset="0"/>
                </a:rPr>
                <a:t>	</a:t>
              </a: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	</a:t>
              </a:r>
            </a:p>
          </p:txBody>
        </p:sp>
      </p:grpSp>
      <p:pic>
        <p:nvPicPr>
          <p:cNvPr id="49" name="sai1">
            <a:extLst>
              <a:ext uri="{FF2B5EF4-FFF2-40B4-BE49-F238E27FC236}">
                <a16:creationId xmlns:a16="http://schemas.microsoft.com/office/drawing/2014/main" id="{87700591-2527-F96F-08CF-0C03F51033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8630" y="2094975"/>
            <a:ext cx="627968" cy="635356"/>
          </a:xfrm>
          <a:prstGeom prst="ellipse">
            <a:avLst/>
          </a:prstGeom>
        </p:spPr>
      </p:pic>
      <p:pic>
        <p:nvPicPr>
          <p:cNvPr id="50" name="sai3">
            <a:extLst>
              <a:ext uri="{FF2B5EF4-FFF2-40B4-BE49-F238E27FC236}">
                <a16:creationId xmlns:a16="http://schemas.microsoft.com/office/drawing/2014/main" id="{89853DC2-FE2E-1D15-EA93-EEF2DCFA6A0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3119" y="3323512"/>
            <a:ext cx="627968" cy="635356"/>
          </a:xfrm>
          <a:prstGeom prst="ellipse">
            <a:avLst/>
          </a:prstGeom>
        </p:spPr>
      </p:pic>
      <p:grpSp>
        <p:nvGrpSpPr>
          <p:cNvPr id="8" name="Group 7">
            <a:extLst>
              <a:ext uri="{FF2B5EF4-FFF2-40B4-BE49-F238E27FC236}">
                <a16:creationId xmlns:a16="http://schemas.microsoft.com/office/drawing/2014/main" id="{EB183D41-EDFA-D9B3-BC98-DF2CC78E5CAC}"/>
              </a:ext>
            </a:extLst>
          </p:cNvPr>
          <p:cNvGrpSpPr/>
          <p:nvPr/>
        </p:nvGrpSpPr>
        <p:grpSpPr>
          <a:xfrm>
            <a:off x="693612" y="354199"/>
            <a:ext cx="7316615" cy="1227909"/>
            <a:chOff x="1843390" y="379619"/>
            <a:chExt cx="8505218" cy="1101260"/>
          </a:xfrm>
        </p:grpSpPr>
        <p:sp>
          <p:nvSpPr>
            <p:cNvPr id="21" name="Rectangle: Diagonal Corners Rounded 20">
              <a:extLst>
                <a:ext uri="{FF2B5EF4-FFF2-40B4-BE49-F238E27FC236}">
                  <a16:creationId xmlns:a16="http://schemas.microsoft.com/office/drawing/2014/main" id="{5BC70DBF-17F3-9704-B3BE-CDD78C50C4EE}"/>
                </a:ext>
              </a:extLst>
            </p:cNvPr>
            <p:cNvSpPr/>
            <p:nvPr/>
          </p:nvSpPr>
          <p:spPr>
            <a:xfrm>
              <a:off x="1843390" y="379619"/>
              <a:ext cx="8505218" cy="1101260"/>
            </a:xfrm>
            <a:prstGeom prst="round2DiagRect">
              <a:avLst/>
            </a:prstGeom>
            <a:solidFill>
              <a:srgbClr val="89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0CF13D65-BF2D-2E08-1C87-97BF9BBAE5A4}"/>
                </a:ext>
              </a:extLst>
            </p:cNvPr>
            <p:cNvSpPr txBox="1"/>
            <p:nvPr/>
          </p:nvSpPr>
          <p:spPr>
            <a:xfrm>
              <a:off x="1988852" y="457490"/>
              <a:ext cx="7947627" cy="822288"/>
            </a:xfrm>
            <a:prstGeom prst="rect">
              <a:avLst/>
            </a:prstGeom>
            <a:noFill/>
          </p:spPr>
          <p:txBody>
            <a:bodyPr wrap="square">
              <a:spAutoFit/>
            </a:bodyPr>
            <a:lstStyle/>
            <a:p>
              <a:pPr indent="190500">
                <a:lnSpc>
                  <a:spcPct val="115000"/>
                </a:lnSpc>
                <a:spcAft>
                  <a:spcPts val="375"/>
                </a:spcAft>
                <a:tabLst>
                  <a:tab pos="574358" algn="l"/>
                </a:tabLst>
              </a:pPr>
              <a:r>
                <a:rPr lang="vi-VN" sz="2400" b="1" dirty="0">
                  <a:solidFill>
                    <a:srgbClr val="C00000"/>
                  </a:solidFill>
                  <a:latin typeface="Calibri" panose="020F0502020204030204" pitchFamily="34" charset="0"/>
                  <a:ea typeface="Segoe UI" panose="020B0502040204020203" pitchFamily="34" charset="0"/>
                  <a:cs typeface="Calibri" panose="020F0502020204030204" pitchFamily="34" charset="0"/>
                </a:rPr>
                <a:t>Câu 2</a:t>
              </a:r>
              <a:r>
                <a:rPr lang="vi-VN" sz="2400" b="1">
                  <a:solidFill>
                    <a:srgbClr val="C00000"/>
                  </a:solidFill>
                  <a:latin typeface="Calibri" panose="020F0502020204030204" pitchFamily="34" charset="0"/>
                  <a:ea typeface="Segoe UI" panose="020B0502040204020203" pitchFamily="34" charset="0"/>
                  <a:cs typeface="Calibri" panose="020F0502020204030204" pitchFamily="34" charset="0"/>
                </a:rPr>
                <a:t>.</a:t>
              </a:r>
              <a:r>
                <a:rPr lang="vi-VN" sz="2400">
                  <a:solidFill>
                    <a:srgbClr val="C00000"/>
                  </a:solidFill>
                  <a:latin typeface="Calibri" panose="020F0502020204030204" pitchFamily="34" charset="0"/>
                  <a:ea typeface="Segoe UI" panose="020B0502040204020203" pitchFamily="34" charset="0"/>
                  <a:cs typeface="Calibri" panose="020F0502020204030204" pitchFamily="34" charset="0"/>
                </a:rPr>
                <a:t> </a:t>
              </a:r>
              <a:r>
                <a:rPr lang="en-US" sz="2400">
                  <a:latin typeface="Calibri" panose="020F0502020204030204" pitchFamily="34" charset="0"/>
                  <a:ea typeface="Times New Roman" panose="02020603050405020304" pitchFamily="18" charset="0"/>
                  <a:cs typeface="Calibri" panose="020F0502020204030204" pitchFamily="34" charset="0"/>
                </a:rPr>
                <a:t>Nhóm nào sau đây gây nên tính chất đặc trưng của acetic acid?</a:t>
              </a:r>
              <a:endParaRPr lang="en-US" sz="2400" dirty="0">
                <a:latin typeface="Calibri" panose="020F0502020204030204" pitchFamily="34" charset="0"/>
                <a:ea typeface="Segoe UI" panose="020B0502040204020203" pitchFamily="34" charset="0"/>
                <a:cs typeface="Calibri" panose="020F0502020204030204" pitchFamily="34" charset="0"/>
              </a:endParaRPr>
            </a:p>
          </p:txBody>
        </p:sp>
      </p:grpSp>
      <p:pic>
        <p:nvPicPr>
          <p:cNvPr id="30" name="Picture 29" descr="Icon&#10;&#10;Description automatically generated">
            <a:extLst>
              <a:ext uri="{FF2B5EF4-FFF2-40B4-BE49-F238E27FC236}">
                <a16:creationId xmlns:a16="http://schemas.microsoft.com/office/drawing/2014/main" id="{5D00B5A9-35EE-7D02-D4C2-9F9C22A11788}"/>
              </a:ext>
            </a:extLst>
          </p:cNvPr>
          <p:cNvPicPr>
            <a:picLocks noChangeAspect="1"/>
          </p:cNvPicPr>
          <p:nvPr/>
        </p:nvPicPr>
        <p:blipFill>
          <a:blip r:embed="rId10"/>
          <a:stretch>
            <a:fillRect/>
          </a:stretch>
        </p:blipFill>
        <p:spPr>
          <a:xfrm>
            <a:off x="7925764" y="49293"/>
            <a:ext cx="1218236" cy="1121039"/>
          </a:xfrm>
          <a:prstGeom prst="rect">
            <a:avLst/>
          </a:prstGeom>
        </p:spPr>
      </p:pic>
    </p:spTree>
    <p:extLst>
      <p:ext uri="{BB962C8B-B14F-4D97-AF65-F5344CB8AC3E}">
        <p14:creationId xmlns:p14="http://schemas.microsoft.com/office/powerpoint/2010/main" val="279530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par>
                                <p:cTn id="34" presetID="1"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childTnLst>
                                  <p:subTnLst>
                                    <p:audio>
                                      <p:cMediaNode vol="55000">
                                        <p:cTn display="0" masterRel="sameClick">
                                          <p:stCondLst>
                                            <p:cond evt="begin" delay="0">
                                              <p:tn val="34"/>
                                            </p:cond>
                                          </p:stCondLst>
                                          <p:endCondLst>
                                            <p:cond evt="onStopAudio" delay="0">
                                              <p:tgtEl>
                                                <p:sldTgt/>
                                              </p:tgtEl>
                                            </p:cond>
                                          </p:endCondLst>
                                        </p:cTn>
                                        <p:tgtEl>
                                          <p:sndTgt r:embed="rId3" name="incorrecWAV.wav"/>
                                        </p:tgtEl>
                                      </p:cMediaNode>
                                    </p:audio>
                                  </p:subTnLst>
                                </p:cTn>
                              </p:par>
                            </p:childTnLst>
                          </p:cTn>
                        </p:par>
                      </p:childTnLst>
                    </p:cTn>
                  </p:par>
                </p:childTnLst>
              </p:cTn>
              <p:nextCondLst>
                <p:cond evt="onClick" delay="0">
                  <p:tgtEl>
                    <p:spTgt spid="2"/>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3"/>
                                        </p:tgtEl>
                                      </p:cBhvr>
                                    </p:animEffect>
                                    <p:animScale>
                                      <p:cBhvr>
                                        <p:cTn id="41" dur="250" autoRev="1" fill="hold"/>
                                        <p:tgtEl>
                                          <p:spTgt spid="3"/>
                                        </p:tgtEl>
                                      </p:cBhvr>
                                      <p:by x="105000" y="105000"/>
                                    </p:animScale>
                                  </p:childTnLst>
                                </p:cTn>
                              </p:par>
                              <p:par>
                                <p:cTn id="42" presetID="1"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incorrecWAV.wav"/>
                                        </p:tgtEl>
                                      </p:cMediaNode>
                                    </p:audio>
                                  </p:subTnLst>
                                </p:cTn>
                              </p:par>
                            </p:childTnLst>
                          </p:cTn>
                        </p:par>
                      </p:childTnLst>
                    </p:cTn>
                  </p:par>
                </p:childTnLst>
              </p:cTn>
              <p:nextCondLst>
                <p:cond evt="onClick" delay="0">
                  <p:tgtEl>
                    <p:spTgt spid="3"/>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6"/>
                                        </p:tgtEl>
                                      </p:cBhvr>
                                    </p:animEffect>
                                    <p:animScale>
                                      <p:cBhvr>
                                        <p:cTn id="49" dur="250" autoRev="1" fill="hold"/>
                                        <p:tgtEl>
                                          <p:spTgt spid="6"/>
                                        </p:tgtEl>
                                      </p:cBhvr>
                                      <p:by x="105000" y="105000"/>
                                    </p:animScale>
                                  </p:childTnLst>
                                </p:cTn>
                              </p:par>
                              <p:par>
                                <p:cTn id="50" presetID="1"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correctWAV.wav"/>
                                        </p:tgtEl>
                                      </p:cMediaNode>
                                    </p:audio>
                                  </p:subTnLst>
                                </p:cTn>
                              </p:par>
                            </p:childTnLst>
                          </p:cTn>
                        </p:par>
                      </p:childTnLst>
                    </p:cTn>
                  </p:par>
                </p:childTnLst>
              </p:cTn>
              <p:nextCondLst>
                <p:cond evt="onClick" delay="0">
                  <p:tgtEl>
                    <p:spTgt spid="6"/>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withEffect">
                                  <p:stCondLst>
                                    <p:cond delay="0"/>
                                  </p:stCondLst>
                                  <p:childTnLst>
                                    <p:animEffect transition="out" filter="fade">
                                      <p:cBhvr>
                                        <p:cTn id="56" dur="500" tmFilter="0, 0; .2, .5; .8, .5; 1, 0"/>
                                        <p:tgtEl>
                                          <p:spTgt spid="7"/>
                                        </p:tgtEl>
                                      </p:cBhvr>
                                    </p:animEffect>
                                    <p:animScale>
                                      <p:cBhvr>
                                        <p:cTn id="57" dur="250" autoRev="1" fill="hold"/>
                                        <p:tgtEl>
                                          <p:spTgt spid="7"/>
                                        </p:tgtEl>
                                      </p:cBhvr>
                                      <p:by x="105000" y="105000"/>
                                    </p:animScale>
                                  </p:childTnLst>
                                </p:cTn>
                              </p:par>
                              <p:par>
                                <p:cTn id="58" presetID="1" presetClass="entr" presetSubtype="0"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incorrecWAV.wav"/>
                                        </p:tgtEl>
                                      </p:cMediaNode>
                                    </p:audio>
                                  </p:sub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AED02-070B-4559-9A7E-EE7E206284CB}"/>
            </a:ext>
          </a:extLst>
        </p:cNvPr>
        <p:cNvGrpSpPr/>
        <p:nvPr/>
      </p:nvGrpSpPr>
      <p:grpSpPr>
        <a:xfrm>
          <a:off x="0" y="0"/>
          <a:ext cx="0" cy="0"/>
          <a:chOff x="0" y="0"/>
          <a:chExt cx="0" cy="0"/>
        </a:xfrm>
      </p:grpSpPr>
      <p:pic>
        <p:nvPicPr>
          <p:cNvPr id="5" name="next">
            <a:hlinkClick r:id="rId5" action="ppaction://hlinksldjump"/>
            <a:extLst>
              <a:ext uri="{FF2B5EF4-FFF2-40B4-BE49-F238E27FC236}">
                <a16:creationId xmlns:a16="http://schemas.microsoft.com/office/drawing/2014/main" id="{01F46F2E-50EC-D1CD-EEBB-C1D5322D2E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6892" y="4496652"/>
            <a:ext cx="426667" cy="420863"/>
          </a:xfrm>
          <a:prstGeom prst="ellipse">
            <a:avLst/>
          </a:prstGeom>
        </p:spPr>
      </p:pic>
      <p:pic>
        <p:nvPicPr>
          <p:cNvPr id="4" name="Picture 3">
            <a:hlinkClick r:id="" action="ppaction://hlinkshowjump?jump=endshow"/>
            <a:extLst>
              <a:ext uri="{FF2B5EF4-FFF2-40B4-BE49-F238E27FC236}">
                <a16:creationId xmlns:a16="http://schemas.microsoft.com/office/drawing/2014/main" id="{610867FC-7052-2409-B79B-535A6A33F57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6521" t="24219" r="8696" b="33045"/>
          <a:stretch/>
        </p:blipFill>
        <p:spPr>
          <a:xfrm>
            <a:off x="82447" y="4696489"/>
            <a:ext cx="357560" cy="342662"/>
          </a:xfrm>
          <a:prstGeom prst="ellipse">
            <a:avLst/>
          </a:prstGeom>
        </p:spPr>
      </p:pic>
      <p:pic>
        <p:nvPicPr>
          <p:cNvPr id="15" name="dung">
            <a:extLst>
              <a:ext uri="{FF2B5EF4-FFF2-40B4-BE49-F238E27FC236}">
                <a16:creationId xmlns:a16="http://schemas.microsoft.com/office/drawing/2014/main" id="{9B7AC1C2-9547-0971-9DA5-ED9CC22F94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2942" y="2270403"/>
            <a:ext cx="641102" cy="641102"/>
          </a:xfrm>
          <a:prstGeom prst="ellipse">
            <a:avLst/>
          </a:prstGeom>
        </p:spPr>
      </p:pic>
      <p:pic>
        <p:nvPicPr>
          <p:cNvPr id="16" name="sai2">
            <a:extLst>
              <a:ext uri="{FF2B5EF4-FFF2-40B4-BE49-F238E27FC236}">
                <a16:creationId xmlns:a16="http://schemas.microsoft.com/office/drawing/2014/main" id="{5E84BC9F-E930-B54C-C280-A9AD6C6B74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6244" y="4220730"/>
            <a:ext cx="627968" cy="635356"/>
          </a:xfrm>
          <a:prstGeom prst="ellipse">
            <a:avLst/>
          </a:prstGeom>
        </p:spPr>
      </p:pic>
      <p:grpSp>
        <p:nvGrpSpPr>
          <p:cNvPr id="2" name="Group 1">
            <a:extLst>
              <a:ext uri="{FF2B5EF4-FFF2-40B4-BE49-F238E27FC236}">
                <a16:creationId xmlns:a16="http://schemas.microsoft.com/office/drawing/2014/main" id="{4601CA92-EBDE-F005-5624-CF3F11D8900F}"/>
              </a:ext>
            </a:extLst>
          </p:cNvPr>
          <p:cNvGrpSpPr/>
          <p:nvPr/>
        </p:nvGrpSpPr>
        <p:grpSpPr>
          <a:xfrm>
            <a:off x="741412" y="1322564"/>
            <a:ext cx="6586151" cy="905178"/>
            <a:chOff x="1763745" y="1950466"/>
            <a:chExt cx="2357467" cy="1206903"/>
          </a:xfrm>
        </p:grpSpPr>
        <p:sp>
          <p:nvSpPr>
            <p:cNvPr id="9" name="Rectangle: Rounded Corners 8">
              <a:extLst>
                <a:ext uri="{FF2B5EF4-FFF2-40B4-BE49-F238E27FC236}">
                  <a16:creationId xmlns:a16="http://schemas.microsoft.com/office/drawing/2014/main" id="{EFAB39AD-3444-4EA4-8E19-7427C0E70753}"/>
                </a:ext>
              </a:extLst>
            </p:cNvPr>
            <p:cNvSpPr/>
            <p:nvPr/>
          </p:nvSpPr>
          <p:spPr>
            <a:xfrm>
              <a:off x="1763745" y="1950466"/>
              <a:ext cx="2357467" cy="1041082"/>
            </a:xfrm>
            <a:prstGeom prst="roundRect">
              <a:avLst/>
            </a:prstGeom>
            <a:solidFill>
              <a:schemeClr val="bg1"/>
            </a:solidFill>
            <a:ln>
              <a:solidFill>
                <a:srgbClr val="89C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D2BD5092-E76C-7548-D28B-32C54B231466}"/>
                </a:ext>
              </a:extLst>
            </p:cNvPr>
            <p:cNvSpPr txBox="1"/>
            <p:nvPr/>
          </p:nvSpPr>
          <p:spPr>
            <a:xfrm>
              <a:off x="1770550" y="2213522"/>
              <a:ext cx="2350662" cy="943847"/>
            </a:xfrm>
            <a:prstGeom prst="rect">
              <a:avLst/>
            </a:prstGeom>
            <a:noFill/>
          </p:spPr>
          <p:txBody>
            <a:bodyPr wrap="square">
              <a:spAutoFit/>
            </a:bodyPr>
            <a:lstStyle/>
            <a:p>
              <a:pPr algn="ct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A</a:t>
              </a:r>
              <a:r>
                <a:rPr lang="vi-VN" sz="2000">
                  <a:solidFill>
                    <a:schemeClr val="bg2"/>
                  </a:solidFill>
                  <a:latin typeface="Calibri" panose="020F0502020204030204" pitchFamily="34" charset="0"/>
                  <a:ea typeface="Segoe UI" panose="020B0502040204020203" pitchFamily="34" charset="0"/>
                  <a:cs typeface="Calibri" panose="020F0502020204030204" pitchFamily="34" charset="0"/>
                </a:rPr>
                <a:t>. </a:t>
              </a:r>
              <a:r>
                <a:rPr lang="en-US" sz="2000">
                  <a:solidFill>
                    <a:schemeClr val="bg2"/>
                  </a:solidFill>
                  <a:latin typeface="Calibri" panose="020F0502020204030204" pitchFamily="34" charset="0"/>
                  <a:ea typeface="Times New Roman" panose="02020603050405020304" pitchFamily="18" charset="0"/>
                  <a:cs typeface="Calibri" panose="020F0502020204030204" pitchFamily="34" charset="0"/>
                </a:rPr>
                <a:t>chất lỏng, màu trắng, vị chua, tan vô hạn trong nước.</a:t>
              </a: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	</a:t>
              </a:r>
            </a:p>
          </p:txBody>
        </p:sp>
      </p:grpSp>
      <p:grpSp>
        <p:nvGrpSpPr>
          <p:cNvPr id="3" name="Group 2">
            <a:extLst>
              <a:ext uri="{FF2B5EF4-FFF2-40B4-BE49-F238E27FC236}">
                <a16:creationId xmlns:a16="http://schemas.microsoft.com/office/drawing/2014/main" id="{CFDB2313-D857-1690-943E-247DE4059E5F}"/>
              </a:ext>
            </a:extLst>
          </p:cNvPr>
          <p:cNvGrpSpPr/>
          <p:nvPr/>
        </p:nvGrpSpPr>
        <p:grpSpPr>
          <a:xfrm>
            <a:off x="704342" y="2242358"/>
            <a:ext cx="6635577" cy="888249"/>
            <a:chOff x="1763745" y="3259235"/>
            <a:chExt cx="2357467" cy="1184331"/>
          </a:xfrm>
        </p:grpSpPr>
        <p:sp>
          <p:nvSpPr>
            <p:cNvPr id="42" name="Rectangle: Rounded Corners 41">
              <a:extLst>
                <a:ext uri="{FF2B5EF4-FFF2-40B4-BE49-F238E27FC236}">
                  <a16:creationId xmlns:a16="http://schemas.microsoft.com/office/drawing/2014/main" id="{9EA053E0-771F-5110-9D30-2DEBC8A0F546}"/>
                </a:ext>
              </a:extLst>
            </p:cNvPr>
            <p:cNvSpPr/>
            <p:nvPr/>
          </p:nvSpPr>
          <p:spPr>
            <a:xfrm>
              <a:off x="1763745" y="3259235"/>
              <a:ext cx="2357467" cy="1041082"/>
            </a:xfrm>
            <a:prstGeom prst="roundRect">
              <a:avLst/>
            </a:prstGeom>
            <a:solidFill>
              <a:schemeClr val="bg1"/>
            </a:solidFill>
            <a:ln>
              <a:solidFill>
                <a:srgbClr val="89C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001F765A-309E-6D5B-813B-0093C0297703}"/>
                </a:ext>
              </a:extLst>
            </p:cNvPr>
            <p:cNvSpPr txBox="1"/>
            <p:nvPr/>
          </p:nvSpPr>
          <p:spPr>
            <a:xfrm>
              <a:off x="1812036" y="3499719"/>
              <a:ext cx="2296006" cy="943847"/>
            </a:xfrm>
            <a:prstGeom prst="rect">
              <a:avLst/>
            </a:prstGeom>
            <a:noFill/>
          </p:spPr>
          <p:txBody>
            <a:bodyPr wrap="square">
              <a:spAutoFit/>
            </a:bodyPr>
            <a:lstStyle/>
            <a:p>
              <a:pPr algn="ct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B</a:t>
              </a:r>
              <a:r>
                <a:rPr lang="vi-VN" sz="2000">
                  <a:solidFill>
                    <a:schemeClr val="bg2"/>
                  </a:solidFill>
                  <a:latin typeface="Calibri" panose="020F0502020204030204" pitchFamily="34" charset="0"/>
                  <a:ea typeface="Segoe UI" panose="020B0502040204020203" pitchFamily="34" charset="0"/>
                  <a:cs typeface="Calibri" panose="020F0502020204030204" pitchFamily="34" charset="0"/>
                </a:rPr>
                <a:t>. </a:t>
              </a:r>
              <a:r>
                <a:rPr lang="en-US" sz="2000">
                  <a:solidFill>
                    <a:schemeClr val="bg2"/>
                  </a:solidFill>
                  <a:latin typeface="Calibri" panose="020F0502020204030204" pitchFamily="34" charset="0"/>
                  <a:ea typeface="Times New Roman" panose="02020603050405020304" pitchFamily="18" charset="0"/>
                  <a:cs typeface="Calibri" panose="020F0502020204030204" pitchFamily="34" charset="0"/>
                </a:rPr>
                <a:t>chất lỏng, không màu, vị chua, tan vô hạn trong nước.</a:t>
              </a: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	</a:t>
              </a:r>
            </a:p>
          </p:txBody>
        </p:sp>
      </p:grpSp>
      <p:grpSp>
        <p:nvGrpSpPr>
          <p:cNvPr id="6" name="Group 5">
            <a:extLst>
              <a:ext uri="{FF2B5EF4-FFF2-40B4-BE49-F238E27FC236}">
                <a16:creationId xmlns:a16="http://schemas.microsoft.com/office/drawing/2014/main" id="{9249F5AB-BD33-5291-18AA-120AC8C58552}"/>
              </a:ext>
            </a:extLst>
          </p:cNvPr>
          <p:cNvGrpSpPr/>
          <p:nvPr/>
        </p:nvGrpSpPr>
        <p:grpSpPr>
          <a:xfrm>
            <a:off x="704343" y="3161884"/>
            <a:ext cx="6672648" cy="909031"/>
            <a:chOff x="7643316" y="1898590"/>
            <a:chExt cx="2357467" cy="1212040"/>
          </a:xfrm>
        </p:grpSpPr>
        <p:sp>
          <p:nvSpPr>
            <p:cNvPr id="43" name="Rectangle: Rounded Corners 42">
              <a:extLst>
                <a:ext uri="{FF2B5EF4-FFF2-40B4-BE49-F238E27FC236}">
                  <a16:creationId xmlns:a16="http://schemas.microsoft.com/office/drawing/2014/main" id="{492093B4-D834-E910-3011-586A8EEEFA48}"/>
                </a:ext>
              </a:extLst>
            </p:cNvPr>
            <p:cNvSpPr/>
            <p:nvPr/>
          </p:nvSpPr>
          <p:spPr>
            <a:xfrm>
              <a:off x="7643316" y="1898590"/>
              <a:ext cx="2357467" cy="1041082"/>
            </a:xfrm>
            <a:prstGeom prst="roundRect">
              <a:avLst/>
            </a:prstGeom>
            <a:solidFill>
              <a:schemeClr val="bg1"/>
            </a:solidFill>
            <a:ln>
              <a:solidFill>
                <a:srgbClr val="89C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DF8C6797-AD62-222D-25F0-80CE5EA5FBB1}"/>
                </a:ext>
              </a:extLst>
            </p:cNvPr>
            <p:cNvSpPr txBox="1"/>
            <p:nvPr/>
          </p:nvSpPr>
          <p:spPr>
            <a:xfrm>
              <a:off x="7734995" y="2166783"/>
              <a:ext cx="2195937" cy="943847"/>
            </a:xfrm>
            <a:prstGeom prst="rect">
              <a:avLst/>
            </a:prstGeom>
            <a:noFill/>
          </p:spPr>
          <p:txBody>
            <a:bodyPr wrap="square">
              <a:spAutoFit/>
            </a:bodyPr>
            <a:lstStyle/>
            <a:p>
              <a:pPr algn="ct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C</a:t>
              </a:r>
              <a:r>
                <a:rPr lang="vi-VN" sz="2000">
                  <a:solidFill>
                    <a:schemeClr val="bg2"/>
                  </a:solidFill>
                  <a:latin typeface="Calibri" panose="020F0502020204030204" pitchFamily="34" charset="0"/>
                  <a:ea typeface="Segoe UI" panose="020B0502040204020203" pitchFamily="34" charset="0"/>
                  <a:cs typeface="Calibri" panose="020F0502020204030204" pitchFamily="34" charset="0"/>
                </a:rPr>
                <a:t>. </a:t>
              </a:r>
              <a:r>
                <a:rPr lang="en-US" sz="2000">
                  <a:solidFill>
                    <a:schemeClr val="bg2"/>
                  </a:solidFill>
                  <a:latin typeface="Calibri" panose="020F0502020204030204" pitchFamily="34" charset="0"/>
                  <a:ea typeface="Times New Roman" panose="02020603050405020304" pitchFamily="18" charset="0"/>
                  <a:cs typeface="Calibri" panose="020F0502020204030204" pitchFamily="34" charset="0"/>
                </a:rPr>
                <a:t>chất lỏng, không màu, vị đắng, tan vô hạn trong nước.</a:t>
              </a: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	</a:t>
              </a:r>
            </a:p>
          </p:txBody>
        </p:sp>
      </p:grpSp>
      <p:grpSp>
        <p:nvGrpSpPr>
          <p:cNvPr id="7" name="Group 6">
            <a:extLst>
              <a:ext uri="{FF2B5EF4-FFF2-40B4-BE49-F238E27FC236}">
                <a16:creationId xmlns:a16="http://schemas.microsoft.com/office/drawing/2014/main" id="{92DAADF0-E95A-1EC7-EA0F-B9569547A0EA}"/>
              </a:ext>
            </a:extLst>
          </p:cNvPr>
          <p:cNvGrpSpPr/>
          <p:nvPr/>
        </p:nvGrpSpPr>
        <p:grpSpPr>
          <a:xfrm>
            <a:off x="700361" y="4062917"/>
            <a:ext cx="6713699" cy="829937"/>
            <a:chOff x="7625967" y="3137899"/>
            <a:chExt cx="2357467" cy="1106582"/>
          </a:xfrm>
        </p:grpSpPr>
        <p:sp>
          <p:nvSpPr>
            <p:cNvPr id="44" name="Rectangle: Rounded Corners 43">
              <a:extLst>
                <a:ext uri="{FF2B5EF4-FFF2-40B4-BE49-F238E27FC236}">
                  <a16:creationId xmlns:a16="http://schemas.microsoft.com/office/drawing/2014/main" id="{7A3F2057-D757-2AB9-B055-126CBB93D5CD}"/>
                </a:ext>
              </a:extLst>
            </p:cNvPr>
            <p:cNvSpPr/>
            <p:nvPr/>
          </p:nvSpPr>
          <p:spPr>
            <a:xfrm>
              <a:off x="7625967" y="3137899"/>
              <a:ext cx="2357467" cy="1041082"/>
            </a:xfrm>
            <a:prstGeom prst="roundRect">
              <a:avLst/>
            </a:prstGeom>
            <a:solidFill>
              <a:schemeClr val="bg1"/>
            </a:solidFill>
            <a:ln>
              <a:solidFill>
                <a:srgbClr val="89C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0CC5AFDE-0B56-90DA-261A-08A8BF758767}"/>
                </a:ext>
              </a:extLst>
            </p:cNvPr>
            <p:cNvSpPr txBox="1"/>
            <p:nvPr/>
          </p:nvSpPr>
          <p:spPr>
            <a:xfrm>
              <a:off x="7696788" y="3300634"/>
              <a:ext cx="2204205" cy="943847"/>
            </a:xfrm>
            <a:prstGeom prst="rect">
              <a:avLst/>
            </a:prstGeom>
            <a:noFill/>
          </p:spPr>
          <p:txBody>
            <a:bodyPr wrap="square">
              <a:spAutoFit/>
            </a:bodyPr>
            <a:lstStyle/>
            <a:p>
              <a:pPr algn="ct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D</a:t>
              </a:r>
              <a:r>
                <a:rPr lang="vi-VN" sz="2000">
                  <a:solidFill>
                    <a:schemeClr val="bg2"/>
                  </a:solidFill>
                  <a:latin typeface="Calibri" panose="020F0502020204030204" pitchFamily="34" charset="0"/>
                  <a:ea typeface="Segoe UI" panose="020B0502040204020203" pitchFamily="34" charset="0"/>
                  <a:cs typeface="Calibri" panose="020F0502020204030204" pitchFamily="34" charset="0"/>
                </a:rPr>
                <a:t>. </a:t>
              </a:r>
              <a:r>
                <a:rPr lang="en-US" sz="2000">
                  <a:solidFill>
                    <a:schemeClr val="bg2"/>
                  </a:solidFill>
                  <a:latin typeface="Calibri" panose="020F0502020204030204" pitchFamily="34" charset="0"/>
                  <a:ea typeface="Times New Roman" panose="02020603050405020304" pitchFamily="18" charset="0"/>
                  <a:cs typeface="Calibri" panose="020F0502020204030204" pitchFamily="34" charset="0"/>
                </a:rPr>
                <a:t>chất lỏng, không màu, vị chua, không tan trong nước.</a:t>
              </a: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	</a:t>
              </a:r>
            </a:p>
          </p:txBody>
        </p:sp>
      </p:grpSp>
      <p:pic>
        <p:nvPicPr>
          <p:cNvPr id="49" name="sai1">
            <a:extLst>
              <a:ext uri="{FF2B5EF4-FFF2-40B4-BE49-F238E27FC236}">
                <a16:creationId xmlns:a16="http://schemas.microsoft.com/office/drawing/2014/main" id="{3F7058EC-E576-1B19-4D55-02BC2043C5B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88228" y="1358222"/>
            <a:ext cx="627968" cy="635356"/>
          </a:xfrm>
          <a:prstGeom prst="ellipse">
            <a:avLst/>
          </a:prstGeom>
        </p:spPr>
      </p:pic>
      <p:pic>
        <p:nvPicPr>
          <p:cNvPr id="50" name="sai3">
            <a:extLst>
              <a:ext uri="{FF2B5EF4-FFF2-40B4-BE49-F238E27FC236}">
                <a16:creationId xmlns:a16="http://schemas.microsoft.com/office/drawing/2014/main" id="{413A63A9-7F8C-11A7-1AC8-11E49BD2A9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3859" y="3252919"/>
            <a:ext cx="627968" cy="635356"/>
          </a:xfrm>
          <a:prstGeom prst="ellipse">
            <a:avLst/>
          </a:prstGeom>
        </p:spPr>
      </p:pic>
      <p:grpSp>
        <p:nvGrpSpPr>
          <p:cNvPr id="8" name="Group 7">
            <a:extLst>
              <a:ext uri="{FF2B5EF4-FFF2-40B4-BE49-F238E27FC236}">
                <a16:creationId xmlns:a16="http://schemas.microsoft.com/office/drawing/2014/main" id="{78D9A2E1-714B-332C-4E73-87334F8EDB69}"/>
              </a:ext>
            </a:extLst>
          </p:cNvPr>
          <p:cNvGrpSpPr/>
          <p:nvPr/>
        </p:nvGrpSpPr>
        <p:grpSpPr>
          <a:xfrm>
            <a:off x="758119" y="316456"/>
            <a:ext cx="7432811" cy="825945"/>
            <a:chOff x="1843390" y="379619"/>
            <a:chExt cx="8505218" cy="1101260"/>
          </a:xfrm>
        </p:grpSpPr>
        <p:sp>
          <p:nvSpPr>
            <p:cNvPr id="21" name="Rectangle: Diagonal Corners Rounded 20">
              <a:extLst>
                <a:ext uri="{FF2B5EF4-FFF2-40B4-BE49-F238E27FC236}">
                  <a16:creationId xmlns:a16="http://schemas.microsoft.com/office/drawing/2014/main" id="{8802293F-CCEA-B1DF-42FB-983596381145}"/>
                </a:ext>
              </a:extLst>
            </p:cNvPr>
            <p:cNvSpPr/>
            <p:nvPr/>
          </p:nvSpPr>
          <p:spPr>
            <a:xfrm>
              <a:off x="1843390" y="379619"/>
              <a:ext cx="8505218" cy="1101260"/>
            </a:xfrm>
            <a:prstGeom prst="round2DiagRect">
              <a:avLst/>
            </a:prstGeom>
            <a:solidFill>
              <a:srgbClr val="F3D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3086B745-4BEC-52FE-142D-254DA331F5C1}"/>
                </a:ext>
              </a:extLst>
            </p:cNvPr>
            <p:cNvSpPr txBox="1"/>
            <p:nvPr/>
          </p:nvSpPr>
          <p:spPr>
            <a:xfrm>
              <a:off x="2156542" y="521964"/>
              <a:ext cx="7680959" cy="656163"/>
            </a:xfrm>
            <a:prstGeom prst="rect">
              <a:avLst/>
            </a:prstGeom>
            <a:noFill/>
          </p:spPr>
          <p:txBody>
            <a:bodyPr wrap="square">
              <a:spAutoFit/>
            </a:bodyPr>
            <a:lstStyle/>
            <a:p>
              <a:pPr indent="190500">
                <a:lnSpc>
                  <a:spcPct val="115000"/>
                </a:lnSpc>
                <a:spcAft>
                  <a:spcPts val="375"/>
                </a:spcAft>
                <a:tabLst>
                  <a:tab pos="574358" algn="l"/>
                </a:tabLst>
              </a:pPr>
              <a:r>
                <a:rPr lang="vi-VN" sz="2400" b="1" dirty="0">
                  <a:solidFill>
                    <a:srgbClr val="C00000"/>
                  </a:solidFill>
                  <a:latin typeface="Calibri" panose="020F0502020204030204" pitchFamily="34" charset="0"/>
                  <a:ea typeface="Segoe UI" panose="020B0502040204020203" pitchFamily="34" charset="0"/>
                  <a:cs typeface="Calibri" panose="020F0502020204030204" pitchFamily="34" charset="0"/>
                </a:rPr>
                <a:t>Câu 3</a:t>
              </a:r>
              <a:r>
                <a:rPr lang="vi-VN" sz="2400" b="1">
                  <a:solidFill>
                    <a:srgbClr val="C00000"/>
                  </a:solidFill>
                  <a:latin typeface="Calibri" panose="020F0502020204030204" pitchFamily="34" charset="0"/>
                  <a:ea typeface="Segoe UI" panose="020B0502040204020203" pitchFamily="34" charset="0"/>
                  <a:cs typeface="Calibri" panose="020F0502020204030204" pitchFamily="34" charset="0"/>
                </a:rPr>
                <a:t>.</a:t>
              </a:r>
              <a:r>
                <a:rPr lang="vi-VN" sz="2400">
                  <a:solidFill>
                    <a:srgbClr val="C00000"/>
                  </a:solidFill>
                  <a:latin typeface="Calibri" panose="020F0502020204030204" pitchFamily="34" charset="0"/>
                  <a:ea typeface="Segoe UI" panose="020B0502040204020203" pitchFamily="34" charset="0"/>
                  <a:cs typeface="Calibri" panose="020F0502020204030204" pitchFamily="34" charset="0"/>
                </a:rPr>
                <a:t> </a:t>
              </a:r>
              <a:r>
                <a:rPr lang="en-US" sz="2400">
                  <a:latin typeface="Calibri" panose="020F0502020204030204" pitchFamily="34" charset="0"/>
                  <a:ea typeface="Times New Roman" panose="02020603050405020304" pitchFamily="18" charset="0"/>
                  <a:cs typeface="Calibri" panose="020F0502020204030204" pitchFamily="34" charset="0"/>
                </a:rPr>
                <a:t>Tính chất vật lí của acetic acid là</a:t>
              </a:r>
              <a:endParaRPr lang="en-US" sz="2400" dirty="0">
                <a:latin typeface="Calibri" panose="020F0502020204030204" pitchFamily="34" charset="0"/>
                <a:ea typeface="Segoe UI" panose="020B0502040204020203" pitchFamily="34" charset="0"/>
                <a:cs typeface="Calibri" panose="020F0502020204030204" pitchFamily="34" charset="0"/>
              </a:endParaRPr>
            </a:p>
          </p:txBody>
        </p:sp>
      </p:grpSp>
      <p:pic>
        <p:nvPicPr>
          <p:cNvPr id="30" name="Picture 29" descr="Icon&#10;&#10;Description automatically generated">
            <a:extLst>
              <a:ext uri="{FF2B5EF4-FFF2-40B4-BE49-F238E27FC236}">
                <a16:creationId xmlns:a16="http://schemas.microsoft.com/office/drawing/2014/main" id="{FBBDEDBA-4652-F3A5-A1F8-BE5C1C0DE040}"/>
              </a:ext>
            </a:extLst>
          </p:cNvPr>
          <p:cNvPicPr>
            <a:picLocks noChangeAspect="1"/>
          </p:cNvPicPr>
          <p:nvPr/>
        </p:nvPicPr>
        <p:blipFill>
          <a:blip r:embed="rId10"/>
          <a:stretch>
            <a:fillRect/>
          </a:stretch>
        </p:blipFill>
        <p:spPr>
          <a:xfrm>
            <a:off x="7925764" y="49293"/>
            <a:ext cx="1218236" cy="1121039"/>
          </a:xfrm>
          <a:prstGeom prst="rect">
            <a:avLst/>
          </a:prstGeom>
        </p:spPr>
      </p:pic>
    </p:spTree>
    <p:extLst>
      <p:ext uri="{BB962C8B-B14F-4D97-AF65-F5344CB8AC3E}">
        <p14:creationId xmlns:p14="http://schemas.microsoft.com/office/powerpoint/2010/main" val="200332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par>
                                <p:cTn id="34" presetID="1"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childTnLst>
                                  <p:subTnLst>
                                    <p:audio>
                                      <p:cMediaNode vol="55000">
                                        <p:cTn display="0" masterRel="sameClick">
                                          <p:stCondLst>
                                            <p:cond evt="begin" delay="0">
                                              <p:tn val="34"/>
                                            </p:cond>
                                          </p:stCondLst>
                                          <p:endCondLst>
                                            <p:cond evt="onStopAudio" delay="0">
                                              <p:tgtEl>
                                                <p:sldTgt/>
                                              </p:tgtEl>
                                            </p:cond>
                                          </p:endCondLst>
                                        </p:cTn>
                                        <p:tgtEl>
                                          <p:sndTgt r:embed="rId3" name="incorrecWAV.wav"/>
                                        </p:tgtEl>
                                      </p:cMediaNode>
                                    </p:audio>
                                  </p:subTnLst>
                                </p:cTn>
                              </p:par>
                            </p:childTnLst>
                          </p:cTn>
                        </p:par>
                      </p:childTnLst>
                    </p:cTn>
                  </p:par>
                </p:childTnLst>
              </p:cTn>
              <p:nextCondLst>
                <p:cond evt="onClick" delay="0">
                  <p:tgtEl>
                    <p:spTgt spid="2"/>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3"/>
                                        </p:tgtEl>
                                      </p:cBhvr>
                                    </p:animEffect>
                                    <p:animScale>
                                      <p:cBhvr>
                                        <p:cTn id="41" dur="250" autoRev="1" fill="hold"/>
                                        <p:tgtEl>
                                          <p:spTgt spid="3"/>
                                        </p:tgtEl>
                                      </p:cBhvr>
                                      <p:by x="105000" y="105000"/>
                                    </p:animScale>
                                  </p:childTnLst>
                                </p:cTn>
                              </p:par>
                              <p:par>
                                <p:cTn id="42" presetID="1"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orrectWAV.wav"/>
                                        </p:tgtEl>
                                      </p:cMediaNode>
                                    </p:audio>
                                  </p:subTnLst>
                                </p:cTn>
                              </p:par>
                            </p:childTnLst>
                          </p:cTn>
                        </p:par>
                      </p:childTnLst>
                    </p:cTn>
                  </p:par>
                </p:childTnLst>
              </p:cTn>
              <p:nextCondLst>
                <p:cond evt="onClick" delay="0">
                  <p:tgtEl>
                    <p:spTgt spid="3"/>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6"/>
                                        </p:tgtEl>
                                      </p:cBhvr>
                                    </p:animEffect>
                                    <p:animScale>
                                      <p:cBhvr>
                                        <p:cTn id="49" dur="250" autoRev="1" fill="hold"/>
                                        <p:tgtEl>
                                          <p:spTgt spid="6"/>
                                        </p:tgtEl>
                                      </p:cBhvr>
                                      <p:by x="105000" y="105000"/>
                                    </p:animScale>
                                  </p:childTnLst>
                                </p:cTn>
                              </p:par>
                              <p:par>
                                <p:cTn id="50" presetID="1"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incorrecWAV.wav"/>
                                        </p:tgtEl>
                                      </p:cMediaNode>
                                    </p:audio>
                                  </p:subTnLst>
                                </p:cTn>
                              </p:par>
                            </p:childTnLst>
                          </p:cTn>
                        </p:par>
                      </p:childTnLst>
                    </p:cTn>
                  </p:par>
                </p:childTnLst>
              </p:cTn>
              <p:nextCondLst>
                <p:cond evt="onClick" delay="0">
                  <p:tgtEl>
                    <p:spTgt spid="6"/>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withEffect">
                                  <p:stCondLst>
                                    <p:cond delay="0"/>
                                  </p:stCondLst>
                                  <p:childTnLst>
                                    <p:animEffect transition="out" filter="fade">
                                      <p:cBhvr>
                                        <p:cTn id="56" dur="500" tmFilter="0, 0; .2, .5; .8, .5; 1, 0"/>
                                        <p:tgtEl>
                                          <p:spTgt spid="7"/>
                                        </p:tgtEl>
                                      </p:cBhvr>
                                    </p:animEffect>
                                    <p:animScale>
                                      <p:cBhvr>
                                        <p:cTn id="57" dur="250" autoRev="1" fill="hold"/>
                                        <p:tgtEl>
                                          <p:spTgt spid="7"/>
                                        </p:tgtEl>
                                      </p:cBhvr>
                                      <p:by x="105000" y="105000"/>
                                    </p:animScale>
                                  </p:childTnLst>
                                </p:cTn>
                              </p:par>
                              <p:par>
                                <p:cTn id="58" presetID="1"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incorrecWAV.wav"/>
                                        </p:tgtEl>
                                      </p:cMediaNode>
                                    </p:audio>
                                  </p:sub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40C02-AC39-AA8A-E5AA-C85C09E4E2BA}"/>
            </a:ext>
          </a:extLst>
        </p:cNvPr>
        <p:cNvGrpSpPr/>
        <p:nvPr/>
      </p:nvGrpSpPr>
      <p:grpSpPr>
        <a:xfrm>
          <a:off x="0" y="0"/>
          <a:ext cx="0" cy="0"/>
          <a:chOff x="0" y="0"/>
          <a:chExt cx="0" cy="0"/>
        </a:xfrm>
      </p:grpSpPr>
      <p:pic>
        <p:nvPicPr>
          <p:cNvPr id="5" name="next">
            <a:hlinkClick r:id="rId5" action="ppaction://hlinksldjump"/>
            <a:extLst>
              <a:ext uri="{FF2B5EF4-FFF2-40B4-BE49-F238E27FC236}">
                <a16:creationId xmlns:a16="http://schemas.microsoft.com/office/drawing/2014/main" id="{8BD41B4D-387A-574F-58F1-2099F5EC14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6892" y="4496652"/>
            <a:ext cx="426667" cy="420863"/>
          </a:xfrm>
          <a:prstGeom prst="ellipse">
            <a:avLst/>
          </a:prstGeom>
        </p:spPr>
      </p:pic>
      <p:pic>
        <p:nvPicPr>
          <p:cNvPr id="4" name="Picture 3">
            <a:hlinkClick r:id="" action="ppaction://hlinkshowjump?jump=endshow"/>
            <a:extLst>
              <a:ext uri="{FF2B5EF4-FFF2-40B4-BE49-F238E27FC236}">
                <a16:creationId xmlns:a16="http://schemas.microsoft.com/office/drawing/2014/main" id="{F4E1ADA1-5623-ED8B-16C1-D8657553800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6521" t="24219" r="8696" b="33045"/>
          <a:stretch/>
        </p:blipFill>
        <p:spPr>
          <a:xfrm>
            <a:off x="82447" y="4696489"/>
            <a:ext cx="357560" cy="342662"/>
          </a:xfrm>
          <a:prstGeom prst="ellipse">
            <a:avLst/>
          </a:prstGeom>
        </p:spPr>
      </p:pic>
      <p:pic>
        <p:nvPicPr>
          <p:cNvPr id="15" name="dung">
            <a:extLst>
              <a:ext uri="{FF2B5EF4-FFF2-40B4-BE49-F238E27FC236}">
                <a16:creationId xmlns:a16="http://schemas.microsoft.com/office/drawing/2014/main" id="{B10754C6-42DF-B75A-D2C2-914DD125C4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95835" y="3151778"/>
            <a:ext cx="641102" cy="641102"/>
          </a:xfrm>
          <a:prstGeom prst="ellipse">
            <a:avLst/>
          </a:prstGeom>
        </p:spPr>
      </p:pic>
      <p:pic>
        <p:nvPicPr>
          <p:cNvPr id="16" name="sai2">
            <a:extLst>
              <a:ext uri="{FF2B5EF4-FFF2-40B4-BE49-F238E27FC236}">
                <a16:creationId xmlns:a16="http://schemas.microsoft.com/office/drawing/2014/main" id="{A95F4A36-CA3D-AEEF-2A53-21D4A1A8B0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31560" y="3166449"/>
            <a:ext cx="627968" cy="635356"/>
          </a:xfrm>
          <a:prstGeom prst="ellipse">
            <a:avLst/>
          </a:prstGeom>
        </p:spPr>
      </p:pic>
      <p:grpSp>
        <p:nvGrpSpPr>
          <p:cNvPr id="2" name="Group 1">
            <a:extLst>
              <a:ext uri="{FF2B5EF4-FFF2-40B4-BE49-F238E27FC236}">
                <a16:creationId xmlns:a16="http://schemas.microsoft.com/office/drawing/2014/main" id="{F37F89AC-A152-C76D-367D-9574387D344C}"/>
              </a:ext>
            </a:extLst>
          </p:cNvPr>
          <p:cNvGrpSpPr/>
          <p:nvPr/>
        </p:nvGrpSpPr>
        <p:grpSpPr>
          <a:xfrm>
            <a:off x="299193" y="2204207"/>
            <a:ext cx="2937190" cy="806756"/>
            <a:chOff x="1763745" y="1950466"/>
            <a:chExt cx="2357467" cy="1075674"/>
          </a:xfrm>
        </p:grpSpPr>
        <p:sp>
          <p:nvSpPr>
            <p:cNvPr id="9" name="Rectangle: Rounded Corners 8">
              <a:extLst>
                <a:ext uri="{FF2B5EF4-FFF2-40B4-BE49-F238E27FC236}">
                  <a16:creationId xmlns:a16="http://schemas.microsoft.com/office/drawing/2014/main" id="{26772AD2-2FA8-E11C-F232-5AC423CBDF93}"/>
                </a:ext>
              </a:extLst>
            </p:cNvPr>
            <p:cNvSpPr/>
            <p:nvPr/>
          </p:nvSpPr>
          <p:spPr>
            <a:xfrm>
              <a:off x="1763745" y="1950466"/>
              <a:ext cx="2357467" cy="1041082"/>
            </a:xfrm>
            <a:prstGeom prst="roundRect">
              <a:avLst/>
            </a:prstGeom>
            <a:solidFill>
              <a:schemeClr val="bg1"/>
            </a:solidFill>
            <a:ln>
              <a:solidFill>
                <a:srgbClr val="F3D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25EDB9FB-7386-11D8-92AA-D3F0689D6D35}"/>
                </a:ext>
              </a:extLst>
            </p:cNvPr>
            <p:cNvSpPr txBox="1"/>
            <p:nvPr/>
          </p:nvSpPr>
          <p:spPr>
            <a:xfrm>
              <a:off x="1981089" y="2123330"/>
              <a:ext cx="1922777" cy="902810"/>
            </a:xfrm>
            <a:prstGeom prst="rect">
              <a:avLst/>
            </a:prstGeom>
            <a:noFill/>
          </p:spPr>
          <p:txBody>
            <a:bodyPr wrap="square">
              <a:spAutoFit/>
            </a:bodyPr>
            <a:lstStyle/>
            <a:p>
              <a:pPr algn="ct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A. </a:t>
              </a:r>
              <a:r>
                <a:rPr lang="en-US" sz="1800" dirty="0">
                  <a:solidFill>
                    <a:schemeClr val="bg2"/>
                  </a:solidFill>
                  <a:latin typeface="Calibri" panose="020F0502020204030204" pitchFamily="34" charset="0"/>
                  <a:cs typeface="Calibri" panose="020F0502020204030204" pitchFamily="34" charset="0"/>
                </a:rPr>
                <a:t>C</a:t>
              </a:r>
              <a:r>
                <a:rPr lang="en-US" sz="1800" baseline="-25000" dirty="0">
                  <a:solidFill>
                    <a:schemeClr val="bg2"/>
                  </a:solidFill>
                  <a:latin typeface="Calibri" panose="020F0502020204030204" pitchFamily="34" charset="0"/>
                  <a:cs typeface="Calibri" panose="020F0502020204030204" pitchFamily="34" charset="0"/>
                </a:rPr>
                <a:t>2</a:t>
              </a:r>
              <a:r>
                <a:rPr lang="en-US" sz="1800" dirty="0">
                  <a:solidFill>
                    <a:schemeClr val="bg2"/>
                  </a:solidFill>
                  <a:latin typeface="Calibri" panose="020F0502020204030204" pitchFamily="34" charset="0"/>
                  <a:cs typeface="Calibri" panose="020F0502020204030204" pitchFamily="34" charset="0"/>
                </a:rPr>
                <a:t>H</a:t>
              </a:r>
              <a:r>
                <a:rPr lang="en-US" sz="1800" baseline="-25000" dirty="0">
                  <a:solidFill>
                    <a:schemeClr val="bg2"/>
                  </a:solidFill>
                  <a:latin typeface="Calibri" panose="020F0502020204030204" pitchFamily="34" charset="0"/>
                  <a:cs typeface="Calibri" panose="020F0502020204030204" pitchFamily="34" charset="0"/>
                </a:rPr>
                <a:t>4</a:t>
              </a:r>
              <a:r>
                <a:rPr lang="en-US" sz="1800" dirty="0">
                  <a:solidFill>
                    <a:schemeClr val="bg2"/>
                  </a:solidFill>
                  <a:latin typeface="Calibri" panose="020F0502020204030204" pitchFamily="34" charset="0"/>
                  <a:cs typeface="Calibri" panose="020F0502020204030204" pitchFamily="34" charset="0"/>
                </a:rPr>
                <a:t>; Na; CH</a:t>
              </a:r>
              <a:r>
                <a:rPr lang="en-US" sz="1800" baseline="-25000" dirty="0">
                  <a:solidFill>
                    <a:schemeClr val="bg2"/>
                  </a:solidFill>
                  <a:latin typeface="Calibri" panose="020F0502020204030204" pitchFamily="34" charset="0"/>
                  <a:cs typeface="Calibri" panose="020F0502020204030204" pitchFamily="34" charset="0"/>
                </a:rPr>
                <a:t>3</a:t>
              </a:r>
              <a:r>
                <a:rPr lang="en-US" sz="1800" dirty="0">
                  <a:solidFill>
                    <a:schemeClr val="bg2"/>
                  </a:solidFill>
                  <a:latin typeface="Calibri" panose="020F0502020204030204" pitchFamily="34" charset="0"/>
                  <a:cs typeface="Calibri" panose="020F0502020204030204" pitchFamily="34" charset="0"/>
                </a:rPr>
                <a:t>COOH; O</a:t>
              </a:r>
              <a:r>
                <a:rPr lang="en-US" sz="1800" baseline="-25000" dirty="0">
                  <a:solidFill>
                    <a:schemeClr val="bg2"/>
                  </a:solidFill>
                  <a:latin typeface="Calibri" panose="020F0502020204030204" pitchFamily="34" charset="0"/>
                  <a:cs typeface="Calibri" panose="020F0502020204030204" pitchFamily="34" charset="0"/>
                </a:rPr>
                <a:t>2</a:t>
              </a:r>
              <a:r>
                <a:rPr lang="en-US" sz="1800" dirty="0">
                  <a:solidFill>
                    <a:schemeClr val="bg2"/>
                  </a:solidFill>
                  <a:latin typeface="Calibri" panose="020F0502020204030204" pitchFamily="34" charset="0"/>
                  <a:cs typeface="Calibri" panose="020F0502020204030204" pitchFamily="34" charset="0"/>
                </a:rPr>
                <a:t>.</a:t>
              </a:r>
              <a:endPar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endParaRPr>
            </a:p>
          </p:txBody>
        </p:sp>
      </p:grpSp>
      <p:grpSp>
        <p:nvGrpSpPr>
          <p:cNvPr id="3" name="Group 2">
            <a:extLst>
              <a:ext uri="{FF2B5EF4-FFF2-40B4-BE49-F238E27FC236}">
                <a16:creationId xmlns:a16="http://schemas.microsoft.com/office/drawing/2014/main" id="{DBF1DAE2-CE7B-810B-AF83-D0DD3E8AC6C0}"/>
              </a:ext>
            </a:extLst>
          </p:cNvPr>
          <p:cNvGrpSpPr/>
          <p:nvPr/>
        </p:nvGrpSpPr>
        <p:grpSpPr>
          <a:xfrm>
            <a:off x="299193" y="3185784"/>
            <a:ext cx="2937190" cy="861765"/>
            <a:chOff x="1763745" y="3259235"/>
            <a:chExt cx="2357467" cy="1149019"/>
          </a:xfrm>
        </p:grpSpPr>
        <p:sp>
          <p:nvSpPr>
            <p:cNvPr id="42" name="Rectangle: Rounded Corners 41">
              <a:extLst>
                <a:ext uri="{FF2B5EF4-FFF2-40B4-BE49-F238E27FC236}">
                  <a16:creationId xmlns:a16="http://schemas.microsoft.com/office/drawing/2014/main" id="{68C6A08D-FF59-BFD7-8DA7-35C9F6E78924}"/>
                </a:ext>
              </a:extLst>
            </p:cNvPr>
            <p:cNvSpPr/>
            <p:nvPr/>
          </p:nvSpPr>
          <p:spPr>
            <a:xfrm>
              <a:off x="1763745" y="3259235"/>
              <a:ext cx="2357467" cy="1041082"/>
            </a:xfrm>
            <a:prstGeom prst="roundRect">
              <a:avLst/>
            </a:prstGeom>
            <a:solidFill>
              <a:schemeClr val="bg1"/>
            </a:solidFill>
            <a:ln>
              <a:solidFill>
                <a:srgbClr val="F3D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EA453BDE-85F8-3F2B-7CAA-0CE22FABEB18}"/>
                </a:ext>
              </a:extLst>
            </p:cNvPr>
            <p:cNvSpPr txBox="1"/>
            <p:nvPr/>
          </p:nvSpPr>
          <p:spPr>
            <a:xfrm>
              <a:off x="1993527" y="3464406"/>
              <a:ext cx="1887838" cy="943848"/>
            </a:xfrm>
            <a:prstGeom prst="rect">
              <a:avLst/>
            </a:prstGeom>
            <a:noFill/>
          </p:spPr>
          <p:txBody>
            <a:bodyPr wrap="square">
              <a:spAutoFit/>
            </a:bodyPr>
            <a:lstStyle/>
            <a:p>
              <a:pPr algn="ct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B. </a:t>
              </a:r>
              <a:r>
                <a:rPr lang="en-US" sz="1800" dirty="0">
                  <a:solidFill>
                    <a:schemeClr val="bg2"/>
                  </a:solidFill>
                  <a:latin typeface="Calibri" panose="020F0502020204030204" pitchFamily="34" charset="0"/>
                  <a:cs typeface="Calibri" panose="020F0502020204030204" pitchFamily="34" charset="0"/>
                </a:rPr>
                <a:t>Ca(OH)</a:t>
              </a:r>
              <a:r>
                <a:rPr lang="en-US" sz="1800" baseline="-25000" dirty="0">
                  <a:solidFill>
                    <a:schemeClr val="bg2"/>
                  </a:solidFill>
                  <a:latin typeface="Calibri" panose="020F0502020204030204" pitchFamily="34" charset="0"/>
                  <a:cs typeface="Calibri" panose="020F0502020204030204" pitchFamily="34" charset="0"/>
                </a:rPr>
                <a:t>2</a:t>
              </a:r>
              <a:r>
                <a:rPr lang="en-US" sz="1800" dirty="0">
                  <a:solidFill>
                    <a:schemeClr val="bg2"/>
                  </a:solidFill>
                  <a:latin typeface="Calibri" panose="020F0502020204030204" pitchFamily="34" charset="0"/>
                  <a:cs typeface="Calibri" panose="020F0502020204030204" pitchFamily="34" charset="0"/>
                </a:rPr>
                <a:t>; K; CH</a:t>
              </a:r>
              <a:r>
                <a:rPr lang="en-US" sz="1800" baseline="-25000" dirty="0">
                  <a:solidFill>
                    <a:schemeClr val="bg2"/>
                  </a:solidFill>
                  <a:latin typeface="Calibri" panose="020F0502020204030204" pitchFamily="34" charset="0"/>
                  <a:cs typeface="Calibri" panose="020F0502020204030204" pitchFamily="34" charset="0"/>
                </a:rPr>
                <a:t>3</a:t>
              </a:r>
              <a:r>
                <a:rPr lang="en-US" sz="1800" dirty="0">
                  <a:solidFill>
                    <a:schemeClr val="bg2"/>
                  </a:solidFill>
                  <a:latin typeface="Calibri" panose="020F0502020204030204" pitchFamily="34" charset="0"/>
                  <a:cs typeface="Calibri" panose="020F0502020204030204" pitchFamily="34" charset="0"/>
                </a:rPr>
                <a:t>COOH; O</a:t>
              </a:r>
              <a:r>
                <a:rPr lang="en-US" sz="1800" baseline="-25000" dirty="0">
                  <a:solidFill>
                    <a:schemeClr val="bg2"/>
                  </a:solidFill>
                  <a:latin typeface="Calibri" panose="020F0502020204030204" pitchFamily="34" charset="0"/>
                  <a:cs typeface="Calibri" panose="020F0502020204030204" pitchFamily="34" charset="0"/>
                </a:rPr>
                <a:t>2</a:t>
              </a:r>
              <a:r>
                <a:rPr lang="en-US" sz="1800" dirty="0">
                  <a:solidFill>
                    <a:schemeClr val="bg2"/>
                  </a:solidFill>
                  <a:latin typeface="Calibri" panose="020F0502020204030204" pitchFamily="34" charset="0"/>
                  <a:cs typeface="Calibri" panose="020F0502020204030204" pitchFamily="34" charset="0"/>
                </a:rPr>
                <a:t>. </a:t>
              </a: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	</a:t>
              </a:r>
            </a:p>
          </p:txBody>
        </p:sp>
      </p:grpSp>
      <p:grpSp>
        <p:nvGrpSpPr>
          <p:cNvPr id="6" name="Group 5">
            <a:extLst>
              <a:ext uri="{FF2B5EF4-FFF2-40B4-BE49-F238E27FC236}">
                <a16:creationId xmlns:a16="http://schemas.microsoft.com/office/drawing/2014/main" id="{C9BD99B7-234B-C00A-5AF8-DD0200F45641}"/>
              </a:ext>
            </a:extLst>
          </p:cNvPr>
          <p:cNvGrpSpPr/>
          <p:nvPr/>
        </p:nvGrpSpPr>
        <p:grpSpPr>
          <a:xfrm>
            <a:off x="4708871" y="2165300"/>
            <a:ext cx="2937190" cy="909031"/>
            <a:chOff x="7643316" y="1898590"/>
            <a:chExt cx="2357467" cy="1212040"/>
          </a:xfrm>
        </p:grpSpPr>
        <p:sp>
          <p:nvSpPr>
            <p:cNvPr id="43" name="Rectangle: Rounded Corners 42">
              <a:extLst>
                <a:ext uri="{FF2B5EF4-FFF2-40B4-BE49-F238E27FC236}">
                  <a16:creationId xmlns:a16="http://schemas.microsoft.com/office/drawing/2014/main" id="{DFE8231A-5332-65BD-7745-83BE27435766}"/>
                </a:ext>
              </a:extLst>
            </p:cNvPr>
            <p:cNvSpPr/>
            <p:nvPr/>
          </p:nvSpPr>
          <p:spPr>
            <a:xfrm>
              <a:off x="7643316" y="1898590"/>
              <a:ext cx="2357467" cy="1041082"/>
            </a:xfrm>
            <a:prstGeom prst="roundRect">
              <a:avLst/>
            </a:prstGeom>
            <a:solidFill>
              <a:schemeClr val="bg1"/>
            </a:solidFill>
            <a:ln>
              <a:solidFill>
                <a:srgbClr val="F3D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6F74A5F4-523E-B3F2-ADEE-D35C750E0941}"/>
                </a:ext>
              </a:extLst>
            </p:cNvPr>
            <p:cNvSpPr txBox="1"/>
            <p:nvPr/>
          </p:nvSpPr>
          <p:spPr>
            <a:xfrm>
              <a:off x="7953560" y="2166783"/>
              <a:ext cx="1922777" cy="943847"/>
            </a:xfrm>
            <a:prstGeom prst="rect">
              <a:avLst/>
            </a:prstGeom>
            <a:noFill/>
          </p:spPr>
          <p:txBody>
            <a:bodyPr wrap="square">
              <a:spAutoFit/>
            </a:bodyPr>
            <a:lstStyle/>
            <a:p>
              <a:pPr algn="ct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C. </a:t>
              </a:r>
              <a:r>
                <a:rPr lang="en-US" sz="1800" dirty="0">
                  <a:solidFill>
                    <a:schemeClr val="bg2"/>
                  </a:solidFill>
                  <a:latin typeface="Calibri" panose="020F0502020204030204" pitchFamily="34" charset="0"/>
                  <a:cs typeface="Calibri" panose="020F0502020204030204" pitchFamily="34" charset="0"/>
                </a:rPr>
                <a:t>Na; K; CH</a:t>
              </a:r>
              <a:r>
                <a:rPr lang="en-US" sz="1800" baseline="-25000" dirty="0">
                  <a:solidFill>
                    <a:schemeClr val="bg2"/>
                  </a:solidFill>
                  <a:latin typeface="Calibri" panose="020F0502020204030204" pitchFamily="34" charset="0"/>
                  <a:cs typeface="Calibri" panose="020F0502020204030204" pitchFamily="34" charset="0"/>
                </a:rPr>
                <a:t>3</a:t>
              </a:r>
              <a:r>
                <a:rPr lang="en-US" sz="1800" dirty="0">
                  <a:solidFill>
                    <a:schemeClr val="bg2"/>
                  </a:solidFill>
                  <a:latin typeface="Calibri" panose="020F0502020204030204" pitchFamily="34" charset="0"/>
                  <a:cs typeface="Calibri" panose="020F0502020204030204" pitchFamily="34" charset="0"/>
                </a:rPr>
                <a:t>COOH; O</a:t>
              </a:r>
              <a:r>
                <a:rPr lang="en-US" sz="1800" baseline="-25000" dirty="0">
                  <a:solidFill>
                    <a:schemeClr val="bg2"/>
                  </a:solidFill>
                  <a:latin typeface="Calibri" panose="020F0502020204030204" pitchFamily="34" charset="0"/>
                  <a:cs typeface="Calibri" panose="020F0502020204030204" pitchFamily="34" charset="0"/>
                </a:rPr>
                <a:t>2</a:t>
              </a:r>
              <a:r>
                <a:rPr lang="en-US" sz="1800" dirty="0">
                  <a:solidFill>
                    <a:schemeClr val="bg2"/>
                  </a:solidFill>
                  <a:latin typeface="Calibri" panose="020F0502020204030204" pitchFamily="34" charset="0"/>
                  <a:cs typeface="Calibri" panose="020F0502020204030204" pitchFamily="34" charset="0"/>
                </a:rPr>
                <a:t>.</a:t>
              </a: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	</a:t>
              </a:r>
            </a:p>
          </p:txBody>
        </p:sp>
      </p:grpSp>
      <p:grpSp>
        <p:nvGrpSpPr>
          <p:cNvPr id="7" name="Group 6">
            <a:extLst>
              <a:ext uri="{FF2B5EF4-FFF2-40B4-BE49-F238E27FC236}">
                <a16:creationId xmlns:a16="http://schemas.microsoft.com/office/drawing/2014/main" id="{032E3710-7C43-8E02-DE9B-61A5244C0E91}"/>
              </a:ext>
            </a:extLst>
          </p:cNvPr>
          <p:cNvGrpSpPr/>
          <p:nvPr/>
        </p:nvGrpSpPr>
        <p:grpSpPr>
          <a:xfrm>
            <a:off x="4717473" y="3140474"/>
            <a:ext cx="2937190" cy="829937"/>
            <a:chOff x="7625967" y="3137899"/>
            <a:chExt cx="2357467" cy="1106582"/>
          </a:xfrm>
        </p:grpSpPr>
        <p:sp>
          <p:nvSpPr>
            <p:cNvPr id="44" name="Rectangle: Rounded Corners 43">
              <a:extLst>
                <a:ext uri="{FF2B5EF4-FFF2-40B4-BE49-F238E27FC236}">
                  <a16:creationId xmlns:a16="http://schemas.microsoft.com/office/drawing/2014/main" id="{EDECEC15-CC0E-C7F6-518B-C6B840094F3A}"/>
                </a:ext>
              </a:extLst>
            </p:cNvPr>
            <p:cNvSpPr/>
            <p:nvPr/>
          </p:nvSpPr>
          <p:spPr>
            <a:xfrm>
              <a:off x="7625967" y="3137899"/>
              <a:ext cx="2357467" cy="1041082"/>
            </a:xfrm>
            <a:prstGeom prst="roundRect">
              <a:avLst/>
            </a:prstGeom>
            <a:solidFill>
              <a:schemeClr val="bg1"/>
            </a:solidFill>
            <a:ln>
              <a:solidFill>
                <a:srgbClr val="F3D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solidFill>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5A21DB2F-E3B7-891F-4550-8AE6D715A685}"/>
                </a:ext>
              </a:extLst>
            </p:cNvPr>
            <p:cNvSpPr txBox="1"/>
            <p:nvPr/>
          </p:nvSpPr>
          <p:spPr>
            <a:xfrm>
              <a:off x="7846464" y="3300634"/>
              <a:ext cx="1989651" cy="943847"/>
            </a:xfrm>
            <a:prstGeom prst="rect">
              <a:avLst/>
            </a:prstGeom>
            <a:noFill/>
          </p:spPr>
          <p:txBody>
            <a:bodyPr wrap="square">
              <a:spAutoFit/>
            </a:bodyPr>
            <a:lstStyle/>
            <a:p>
              <a:pPr algn="ct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D. </a:t>
              </a:r>
              <a:r>
                <a:rPr lang="en-US" sz="2000" dirty="0">
                  <a:solidFill>
                    <a:schemeClr val="bg2"/>
                  </a:solidFill>
                  <a:latin typeface="Calibri" panose="020F0502020204030204" pitchFamily="34" charset="0"/>
                  <a:ea typeface="Times New Roman" panose="02020603050405020304" pitchFamily="18" charset="0"/>
                  <a:cs typeface="Calibri" panose="020F0502020204030204" pitchFamily="34" charset="0"/>
                </a:rPr>
                <a:t>NaOH; K; C</a:t>
              </a:r>
              <a:r>
                <a:rPr lang="en-US" sz="2000" baseline="-25000" dirty="0">
                  <a:solidFill>
                    <a:schemeClr val="bg2"/>
                  </a:solidFill>
                  <a:latin typeface="Calibri" panose="020F0502020204030204" pitchFamily="34" charset="0"/>
                  <a:ea typeface="Times New Roman" panose="02020603050405020304" pitchFamily="18" charset="0"/>
                  <a:cs typeface="Calibri" panose="020F0502020204030204" pitchFamily="34" charset="0"/>
                </a:rPr>
                <a:t>2</a:t>
              </a:r>
              <a:r>
                <a:rPr lang="en-US" sz="2000" dirty="0">
                  <a:solidFill>
                    <a:schemeClr val="bg2"/>
                  </a:solidFill>
                  <a:latin typeface="Calibri" panose="020F0502020204030204" pitchFamily="34" charset="0"/>
                  <a:ea typeface="Times New Roman" panose="02020603050405020304" pitchFamily="18" charset="0"/>
                  <a:cs typeface="Calibri" panose="020F0502020204030204" pitchFamily="34" charset="0"/>
                </a:rPr>
                <a:t>H</a:t>
              </a:r>
              <a:r>
                <a:rPr lang="en-US" sz="2000" baseline="-25000" dirty="0">
                  <a:solidFill>
                    <a:schemeClr val="bg2"/>
                  </a:solidFill>
                  <a:latin typeface="Calibri" panose="020F0502020204030204" pitchFamily="34" charset="0"/>
                  <a:ea typeface="Times New Roman" panose="02020603050405020304" pitchFamily="18" charset="0"/>
                  <a:cs typeface="Calibri" panose="020F0502020204030204" pitchFamily="34" charset="0"/>
                </a:rPr>
                <a:t>5</a:t>
              </a:r>
              <a:r>
                <a:rPr lang="en-US" sz="2000" dirty="0">
                  <a:solidFill>
                    <a:schemeClr val="bg2"/>
                  </a:solidFill>
                  <a:latin typeface="Calibri" panose="020F0502020204030204" pitchFamily="34" charset="0"/>
                  <a:ea typeface="Times New Roman" panose="02020603050405020304" pitchFamily="18" charset="0"/>
                  <a:cs typeface="Calibri" panose="020F0502020204030204" pitchFamily="34" charset="0"/>
                </a:rPr>
                <a:t>OH; O</a:t>
              </a:r>
              <a:r>
                <a:rPr lang="en-US" sz="2000" baseline="-25000" dirty="0">
                  <a:solidFill>
                    <a:schemeClr val="bg2"/>
                  </a:solidFill>
                  <a:latin typeface="Calibri" panose="020F0502020204030204" pitchFamily="34" charset="0"/>
                  <a:ea typeface="Times New Roman" panose="02020603050405020304" pitchFamily="18" charset="0"/>
                  <a:cs typeface="Calibri" panose="020F0502020204030204" pitchFamily="34" charset="0"/>
                </a:rPr>
                <a:t>2</a:t>
              </a:r>
              <a:r>
                <a:rPr lang="en-US" sz="2000" dirty="0">
                  <a:solidFill>
                    <a:schemeClr val="bg2"/>
                  </a:solidFill>
                  <a:latin typeface="Calibri" panose="020F0502020204030204" pitchFamily="34" charset="0"/>
                  <a:ea typeface="Times New Roman" panose="02020603050405020304" pitchFamily="18" charset="0"/>
                  <a:cs typeface="Calibri" panose="020F0502020204030204" pitchFamily="34" charset="0"/>
                </a:rPr>
                <a:t>.</a:t>
              </a:r>
              <a:r>
                <a:rPr lang="vi-VN" sz="2000" dirty="0">
                  <a:solidFill>
                    <a:schemeClr val="bg2"/>
                  </a:solidFill>
                  <a:latin typeface="Calibri" panose="020F0502020204030204" pitchFamily="34" charset="0"/>
                  <a:ea typeface="Segoe UI" panose="020B0502040204020203" pitchFamily="34" charset="0"/>
                  <a:cs typeface="Calibri" panose="020F0502020204030204" pitchFamily="34" charset="0"/>
                </a:rPr>
                <a:t>	</a:t>
              </a:r>
            </a:p>
          </p:txBody>
        </p:sp>
      </p:grpSp>
      <p:pic>
        <p:nvPicPr>
          <p:cNvPr id="49" name="sai1">
            <a:extLst>
              <a:ext uri="{FF2B5EF4-FFF2-40B4-BE49-F238E27FC236}">
                <a16:creationId xmlns:a16="http://schemas.microsoft.com/office/drawing/2014/main" id="{89F44658-AF6B-616F-E99D-F9272A15EC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31560" y="2127859"/>
            <a:ext cx="627968" cy="635356"/>
          </a:xfrm>
          <a:prstGeom prst="ellipse">
            <a:avLst/>
          </a:prstGeom>
        </p:spPr>
      </p:pic>
      <p:pic>
        <p:nvPicPr>
          <p:cNvPr id="50" name="sai3">
            <a:extLst>
              <a:ext uri="{FF2B5EF4-FFF2-40B4-BE49-F238E27FC236}">
                <a16:creationId xmlns:a16="http://schemas.microsoft.com/office/drawing/2014/main" id="{06311171-632A-4C9B-6904-19C665C0E5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98422" y="2107259"/>
            <a:ext cx="627968" cy="635356"/>
          </a:xfrm>
          <a:prstGeom prst="ellipse">
            <a:avLst/>
          </a:prstGeom>
        </p:spPr>
      </p:pic>
      <p:grpSp>
        <p:nvGrpSpPr>
          <p:cNvPr id="8" name="Group 7">
            <a:extLst>
              <a:ext uri="{FF2B5EF4-FFF2-40B4-BE49-F238E27FC236}">
                <a16:creationId xmlns:a16="http://schemas.microsoft.com/office/drawing/2014/main" id="{2113050E-49EB-4BB2-DEF5-50190F1EF706}"/>
              </a:ext>
            </a:extLst>
          </p:cNvPr>
          <p:cNvGrpSpPr/>
          <p:nvPr/>
        </p:nvGrpSpPr>
        <p:grpSpPr>
          <a:xfrm>
            <a:off x="440007" y="875093"/>
            <a:ext cx="7555828" cy="1383778"/>
            <a:chOff x="729067" y="361127"/>
            <a:chExt cx="10074437" cy="1845035"/>
          </a:xfrm>
        </p:grpSpPr>
        <p:sp>
          <p:nvSpPr>
            <p:cNvPr id="21" name="Rectangle: Diagonal Corners Rounded 20">
              <a:extLst>
                <a:ext uri="{FF2B5EF4-FFF2-40B4-BE49-F238E27FC236}">
                  <a16:creationId xmlns:a16="http://schemas.microsoft.com/office/drawing/2014/main" id="{4FD74020-BC47-AAA6-D995-DAF5DB5A1652}"/>
                </a:ext>
              </a:extLst>
            </p:cNvPr>
            <p:cNvSpPr/>
            <p:nvPr/>
          </p:nvSpPr>
          <p:spPr>
            <a:xfrm>
              <a:off x="729067" y="379619"/>
              <a:ext cx="10074437" cy="1101260"/>
            </a:xfrm>
            <a:prstGeom prst="round2DiagRect">
              <a:avLst/>
            </a:prstGeom>
            <a:solidFill>
              <a:srgbClr val="89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7234ADE7-E428-B7D8-A758-4BFFD3D03136}"/>
                </a:ext>
              </a:extLst>
            </p:cNvPr>
            <p:cNvSpPr txBox="1"/>
            <p:nvPr/>
          </p:nvSpPr>
          <p:spPr>
            <a:xfrm>
              <a:off x="729067" y="361127"/>
              <a:ext cx="10074437" cy="1845035"/>
            </a:xfrm>
            <a:prstGeom prst="rect">
              <a:avLst/>
            </a:prstGeom>
            <a:noFill/>
          </p:spPr>
          <p:txBody>
            <a:bodyPr wrap="square">
              <a:spAutoFit/>
            </a:bodyPr>
            <a:lstStyle/>
            <a:p>
              <a:pPr indent="190500">
                <a:lnSpc>
                  <a:spcPct val="115000"/>
                </a:lnSpc>
                <a:spcAft>
                  <a:spcPts val="375"/>
                </a:spcAft>
                <a:tabLst>
                  <a:tab pos="574358" algn="l"/>
                </a:tabLst>
              </a:pPr>
              <a:r>
                <a:rPr lang="vi-VN" sz="2400" b="1" dirty="0">
                  <a:solidFill>
                    <a:srgbClr val="C00000"/>
                  </a:solidFill>
                  <a:latin typeface="Calibri" panose="020F0502020204030204" pitchFamily="34" charset="0"/>
                  <a:ea typeface="Segoe UI" panose="020B0502040204020203" pitchFamily="34" charset="0"/>
                  <a:cs typeface="Calibri" panose="020F0502020204030204" pitchFamily="34" charset="0"/>
                </a:rPr>
                <a:t>Câu 4. </a:t>
              </a:r>
              <a:r>
                <a:rPr lang="vi-VN" sz="2400" dirty="0">
                  <a:latin typeface="Calibri" panose="020F0502020204030204" pitchFamily="34" charset="0"/>
                  <a:ea typeface="Times New Roman" panose="02020603050405020304" pitchFamily="18" charset="0"/>
                  <a:cs typeface="Calibri" panose="020F0502020204030204" pitchFamily="34" charset="0"/>
                </a:rPr>
                <a:t>Acetic acid (CH</a:t>
              </a:r>
              <a:r>
                <a:rPr lang="vi-VN" sz="2400" baseline="-25000" dirty="0">
                  <a:latin typeface="Calibri" panose="020F0502020204030204" pitchFamily="34" charset="0"/>
                  <a:ea typeface="Times New Roman" panose="02020603050405020304" pitchFamily="18" charset="0"/>
                  <a:cs typeface="Calibri" panose="020F0502020204030204" pitchFamily="34" charset="0"/>
                </a:rPr>
                <a:t>3</a:t>
              </a:r>
              <a:r>
                <a:rPr lang="vi-VN" sz="2400" dirty="0">
                  <a:latin typeface="Calibri" panose="020F0502020204030204" pitchFamily="34" charset="0"/>
                  <a:ea typeface="Times New Roman" panose="02020603050405020304" pitchFamily="18" charset="0"/>
                  <a:cs typeface="Calibri" panose="020F0502020204030204" pitchFamily="34" charset="0"/>
                </a:rPr>
                <a:t>COOH) tác dụng được với tất cả các chất trong dãy là</a:t>
              </a:r>
              <a:endParaRPr lang="en-US" sz="2400" dirty="0">
                <a:latin typeface="Calibri" panose="020F0502020204030204" pitchFamily="34" charset="0"/>
                <a:ea typeface="Segoe UI" panose="020B0502040204020203" pitchFamily="34" charset="0"/>
                <a:cs typeface="Calibri" panose="020F0502020204030204" pitchFamily="34" charset="0"/>
              </a:endParaRPr>
            </a:p>
            <a:p>
              <a:pPr marL="135255" indent="190500">
                <a:lnSpc>
                  <a:spcPct val="115000"/>
                </a:lnSpc>
                <a:spcAft>
                  <a:spcPts val="375"/>
                </a:spcAft>
                <a:tabLst>
                  <a:tab pos="1396841" algn="l"/>
                  <a:tab pos="2473643" algn="l"/>
                  <a:tab pos="3554730" algn="l"/>
                </a:tabLst>
              </a:pPr>
              <a:endParaRPr lang="en-US" sz="2400" dirty="0">
                <a:latin typeface="Calibri" panose="020F0502020204030204" pitchFamily="34" charset="0"/>
                <a:ea typeface="Segoe UI" panose="020B0502040204020203" pitchFamily="34" charset="0"/>
                <a:cs typeface="Calibri" panose="020F0502020204030204" pitchFamily="34" charset="0"/>
              </a:endParaRPr>
            </a:p>
          </p:txBody>
        </p:sp>
      </p:grpSp>
      <p:pic>
        <p:nvPicPr>
          <p:cNvPr id="30" name="Picture 29" descr="Icon&#10;&#10;Description automatically generated">
            <a:extLst>
              <a:ext uri="{FF2B5EF4-FFF2-40B4-BE49-F238E27FC236}">
                <a16:creationId xmlns:a16="http://schemas.microsoft.com/office/drawing/2014/main" id="{2ABFFA6B-A818-1347-BE40-15585DEC751E}"/>
              </a:ext>
            </a:extLst>
          </p:cNvPr>
          <p:cNvPicPr>
            <a:picLocks noChangeAspect="1"/>
          </p:cNvPicPr>
          <p:nvPr/>
        </p:nvPicPr>
        <p:blipFill>
          <a:blip r:embed="rId10"/>
          <a:stretch>
            <a:fillRect/>
          </a:stretch>
        </p:blipFill>
        <p:spPr>
          <a:xfrm>
            <a:off x="7925764" y="49293"/>
            <a:ext cx="1218236" cy="1121039"/>
          </a:xfrm>
          <a:prstGeom prst="rect">
            <a:avLst/>
          </a:prstGeom>
        </p:spPr>
      </p:pic>
    </p:spTree>
    <p:extLst>
      <p:ext uri="{BB962C8B-B14F-4D97-AF65-F5344CB8AC3E}">
        <p14:creationId xmlns:p14="http://schemas.microsoft.com/office/powerpoint/2010/main" val="308180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2"/>
                                        </p:tgtEl>
                                      </p:cBhvr>
                                    </p:animEffect>
                                    <p:animScale>
                                      <p:cBhvr>
                                        <p:cTn id="33" dur="250" autoRev="1" fill="hold"/>
                                        <p:tgtEl>
                                          <p:spTgt spid="2"/>
                                        </p:tgtEl>
                                      </p:cBhvr>
                                      <p:by x="105000" y="105000"/>
                                    </p:animScale>
                                  </p:childTnLst>
                                </p:cTn>
                              </p:par>
                              <p:par>
                                <p:cTn id="34" presetID="1"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childTnLst>
                                  <p:subTnLst>
                                    <p:audio>
                                      <p:cMediaNode vol="55000">
                                        <p:cTn display="0" masterRel="sameClick">
                                          <p:stCondLst>
                                            <p:cond evt="begin" delay="0">
                                              <p:tn val="34"/>
                                            </p:cond>
                                          </p:stCondLst>
                                          <p:endCondLst>
                                            <p:cond evt="onStopAudio" delay="0">
                                              <p:tgtEl>
                                                <p:sldTgt/>
                                              </p:tgtEl>
                                            </p:cond>
                                          </p:endCondLst>
                                        </p:cTn>
                                        <p:tgtEl>
                                          <p:sndTgt r:embed="rId3" name="incorrecWAV.wav"/>
                                        </p:tgtEl>
                                      </p:cMediaNode>
                                    </p:audio>
                                  </p:subTnLst>
                                </p:cTn>
                              </p:par>
                            </p:childTnLst>
                          </p:cTn>
                        </p:par>
                      </p:childTnLst>
                    </p:cTn>
                  </p:par>
                </p:childTnLst>
              </p:cTn>
              <p:nextCondLst>
                <p:cond evt="onClick" delay="0">
                  <p:tgtEl>
                    <p:spTgt spid="2"/>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3"/>
                                        </p:tgtEl>
                                      </p:cBhvr>
                                    </p:animEffect>
                                    <p:animScale>
                                      <p:cBhvr>
                                        <p:cTn id="41" dur="250" autoRev="1" fill="hold"/>
                                        <p:tgtEl>
                                          <p:spTgt spid="3"/>
                                        </p:tgtEl>
                                      </p:cBhvr>
                                      <p:by x="105000" y="105000"/>
                                    </p:animScale>
                                  </p:childTnLst>
                                </p:cTn>
                              </p:par>
                              <p:par>
                                <p:cTn id="42" presetID="1"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incorrecWAV.wav"/>
                                        </p:tgtEl>
                                      </p:cMediaNode>
                                    </p:audio>
                                  </p:subTnLst>
                                </p:cTn>
                              </p:par>
                            </p:childTnLst>
                          </p:cTn>
                        </p:par>
                      </p:childTnLst>
                    </p:cTn>
                  </p:par>
                </p:childTnLst>
              </p:cTn>
              <p:nextCondLst>
                <p:cond evt="onClick" delay="0">
                  <p:tgtEl>
                    <p:spTgt spid="3"/>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6"/>
                                        </p:tgtEl>
                                      </p:cBhvr>
                                    </p:animEffect>
                                    <p:animScale>
                                      <p:cBhvr>
                                        <p:cTn id="49" dur="250" autoRev="1" fill="hold"/>
                                        <p:tgtEl>
                                          <p:spTgt spid="6"/>
                                        </p:tgtEl>
                                      </p:cBhvr>
                                      <p:by x="105000" y="105000"/>
                                    </p:animScale>
                                  </p:childTnLst>
                                </p:cTn>
                              </p:par>
                              <p:par>
                                <p:cTn id="50" presetID="1"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incorrecWAV.wav"/>
                                        </p:tgtEl>
                                      </p:cMediaNode>
                                    </p:audio>
                                  </p:subTnLst>
                                </p:cTn>
                              </p:par>
                            </p:childTnLst>
                          </p:cTn>
                        </p:par>
                      </p:childTnLst>
                    </p:cTn>
                  </p:par>
                </p:childTnLst>
              </p:cTn>
              <p:nextCondLst>
                <p:cond evt="onClick" delay="0">
                  <p:tgtEl>
                    <p:spTgt spid="6"/>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withEffect">
                                  <p:stCondLst>
                                    <p:cond delay="0"/>
                                  </p:stCondLst>
                                  <p:childTnLst>
                                    <p:animEffect transition="out" filter="fade">
                                      <p:cBhvr>
                                        <p:cTn id="56" dur="500" tmFilter="0, 0; .2, .5; .8, .5; 1, 0"/>
                                        <p:tgtEl>
                                          <p:spTgt spid="7"/>
                                        </p:tgtEl>
                                      </p:cBhvr>
                                    </p:animEffect>
                                    <p:animScale>
                                      <p:cBhvr>
                                        <p:cTn id="57" dur="250" autoRev="1" fill="hold"/>
                                        <p:tgtEl>
                                          <p:spTgt spid="7"/>
                                        </p:tgtEl>
                                      </p:cBhvr>
                                      <p:by x="105000" y="105000"/>
                                    </p:animScale>
                                  </p:childTnLst>
                                </p:cTn>
                              </p:par>
                              <p:par>
                                <p:cTn id="58" presetID="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correctWAV.wav"/>
                                        </p:tgtEl>
                                      </p:cMediaNode>
                                    </p:audio>
                                  </p:subTnLst>
                                </p:cTn>
                              </p:par>
                            </p:childTnLst>
                          </p:cTn>
                        </p:par>
                      </p:childTnLst>
                    </p:cTn>
                  </p:par>
                </p:childTnLst>
              </p:cTn>
              <p:nextCondLst>
                <p:cond evt="onClick" delay="0">
                  <p:tgtEl>
                    <p:spTgt spid="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58C67-DB96-647C-9E7D-FD81CDFC1A9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2864DA0-3315-909D-51ED-2C962E046CB3}"/>
              </a:ext>
            </a:extLst>
          </p:cNvPr>
          <p:cNvPicPr>
            <a:picLocks noChangeAspect="1"/>
          </p:cNvPicPr>
          <p:nvPr/>
        </p:nvPicPr>
        <p:blipFill>
          <a:blip r:embed="rId2"/>
          <a:stretch>
            <a:fillRect/>
          </a:stretch>
        </p:blipFill>
        <p:spPr>
          <a:xfrm>
            <a:off x="2000249" y="892097"/>
            <a:ext cx="5143500" cy="5143500"/>
          </a:xfrm>
          <a:prstGeom prst="rect">
            <a:avLst/>
          </a:prstGeom>
        </p:spPr>
      </p:pic>
      <p:sp>
        <p:nvSpPr>
          <p:cNvPr id="5" name="Google Shape;1854;p35">
            <a:extLst>
              <a:ext uri="{FF2B5EF4-FFF2-40B4-BE49-F238E27FC236}">
                <a16:creationId xmlns:a16="http://schemas.microsoft.com/office/drawing/2014/main" id="{2E47509F-6D73-635F-7726-745D447C7A16}"/>
              </a:ext>
            </a:extLst>
          </p:cNvPr>
          <p:cNvSpPr txBox="1">
            <a:spLocks/>
          </p:cNvSpPr>
          <p:nvPr/>
        </p:nvSpPr>
        <p:spPr>
          <a:xfrm>
            <a:off x="1263805" y="0"/>
            <a:ext cx="6616389" cy="190094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lt1"/>
              </a:buClr>
              <a:buSzPts val="3000"/>
              <a:buFont typeface="Bodoni Moda SemiBold"/>
              <a:buNone/>
              <a:defRPr sz="6000">
                <a:solidFill>
                  <a:schemeClr val="lt1"/>
                </a:solidFill>
                <a:latin typeface="Fira Sans Condensed Black" panose="020B0A03050000020004" pitchFamily="34" charset="0"/>
                <a:ea typeface="Bodoni Moda SemiBold"/>
                <a:cs typeface="#9Slide03 Arima Madurai" panose="00000500000000000000" pitchFamily="2" charset="-93"/>
              </a:defRPr>
            </a:lvl1pPr>
            <a:lvl2pPr>
              <a:buClr>
                <a:schemeClr val="lt1"/>
              </a:buClr>
              <a:buSzPts val="3500"/>
              <a:buFont typeface="Bodoni Moda SemiBold"/>
              <a:buNone/>
              <a:defRPr sz="3500">
                <a:solidFill>
                  <a:schemeClr val="lt1"/>
                </a:solidFill>
                <a:latin typeface="Bodoni Moda SemiBold"/>
                <a:ea typeface="Bodoni Moda SemiBold"/>
                <a:cs typeface="Bodoni Moda SemiBold"/>
              </a:defRPr>
            </a:lvl2pPr>
            <a:lvl3pPr>
              <a:buClr>
                <a:schemeClr val="lt1"/>
              </a:buClr>
              <a:buSzPts val="3500"/>
              <a:buFont typeface="Bodoni Moda SemiBold"/>
              <a:buNone/>
              <a:defRPr sz="3500">
                <a:solidFill>
                  <a:schemeClr val="lt1"/>
                </a:solidFill>
                <a:latin typeface="Bodoni Moda SemiBold"/>
                <a:ea typeface="Bodoni Moda SemiBold"/>
                <a:cs typeface="Bodoni Moda SemiBold"/>
              </a:defRPr>
            </a:lvl3pPr>
            <a:lvl4pPr>
              <a:buClr>
                <a:schemeClr val="lt1"/>
              </a:buClr>
              <a:buSzPts val="3500"/>
              <a:buFont typeface="Bodoni Moda SemiBold"/>
              <a:buNone/>
              <a:defRPr sz="3500">
                <a:solidFill>
                  <a:schemeClr val="lt1"/>
                </a:solidFill>
                <a:latin typeface="Bodoni Moda SemiBold"/>
                <a:ea typeface="Bodoni Moda SemiBold"/>
                <a:cs typeface="Bodoni Moda SemiBold"/>
              </a:defRPr>
            </a:lvl4pPr>
            <a:lvl5pPr>
              <a:buClr>
                <a:schemeClr val="lt1"/>
              </a:buClr>
              <a:buSzPts val="3500"/>
              <a:buFont typeface="Bodoni Moda SemiBold"/>
              <a:buNone/>
              <a:defRPr sz="3500">
                <a:solidFill>
                  <a:schemeClr val="lt1"/>
                </a:solidFill>
                <a:latin typeface="Bodoni Moda SemiBold"/>
                <a:ea typeface="Bodoni Moda SemiBold"/>
                <a:cs typeface="Bodoni Moda SemiBold"/>
              </a:defRPr>
            </a:lvl5pPr>
            <a:lvl6pPr>
              <a:buClr>
                <a:schemeClr val="lt1"/>
              </a:buClr>
              <a:buSzPts val="3500"/>
              <a:buFont typeface="Bodoni Moda SemiBold"/>
              <a:buNone/>
              <a:defRPr sz="3500">
                <a:solidFill>
                  <a:schemeClr val="lt1"/>
                </a:solidFill>
                <a:latin typeface="Bodoni Moda SemiBold"/>
                <a:ea typeface="Bodoni Moda SemiBold"/>
                <a:cs typeface="Bodoni Moda SemiBold"/>
              </a:defRPr>
            </a:lvl6pPr>
            <a:lvl7pPr>
              <a:buClr>
                <a:schemeClr val="lt1"/>
              </a:buClr>
              <a:buSzPts val="3500"/>
              <a:buFont typeface="Bodoni Moda SemiBold"/>
              <a:buNone/>
              <a:defRPr sz="3500">
                <a:solidFill>
                  <a:schemeClr val="lt1"/>
                </a:solidFill>
                <a:latin typeface="Bodoni Moda SemiBold"/>
                <a:ea typeface="Bodoni Moda SemiBold"/>
                <a:cs typeface="Bodoni Moda SemiBold"/>
              </a:defRPr>
            </a:lvl7pPr>
            <a:lvl8pPr>
              <a:buClr>
                <a:schemeClr val="lt1"/>
              </a:buClr>
              <a:buSzPts val="3500"/>
              <a:buFont typeface="Bodoni Moda SemiBold"/>
              <a:buNone/>
              <a:defRPr sz="3500">
                <a:solidFill>
                  <a:schemeClr val="lt1"/>
                </a:solidFill>
                <a:latin typeface="Bodoni Moda SemiBold"/>
                <a:ea typeface="Bodoni Moda SemiBold"/>
                <a:cs typeface="Bodoni Moda SemiBold"/>
              </a:defRPr>
            </a:lvl8pPr>
            <a:lvl9pPr>
              <a:buClr>
                <a:schemeClr val="lt1"/>
              </a:buClr>
              <a:buSzPts val="3500"/>
              <a:buFont typeface="Bodoni Moda SemiBold"/>
              <a:buNone/>
              <a:defRPr sz="3500">
                <a:solidFill>
                  <a:schemeClr val="lt1"/>
                </a:solidFill>
                <a:latin typeface="Bodoni Moda SemiBold"/>
                <a:ea typeface="Bodoni Moda SemiBold"/>
                <a:cs typeface="Bodoni Moda SemiBold"/>
              </a:defRPr>
            </a:lvl9pPr>
          </a:lstStyle>
          <a:p>
            <a:pPr marL="0" marR="0" lvl="0" indent="0" algn="ctr" defTabSz="914400" rtl="0" eaLnBrk="1" fontAlgn="auto" latinLnBrk="0" hangingPunct="1">
              <a:lnSpc>
                <a:spcPct val="100000"/>
              </a:lnSpc>
              <a:spcBef>
                <a:spcPts val="0"/>
              </a:spcBef>
              <a:spcAft>
                <a:spcPts val="0"/>
              </a:spcAft>
              <a:buClr>
                <a:srgbClr val="0E4655"/>
              </a:buClr>
              <a:buSzPts val="3000"/>
              <a:buFont typeface="Bodoni Moda SemiBold"/>
              <a:buNone/>
              <a:tabLst/>
              <a:defRPr/>
            </a:pPr>
            <a:r>
              <a:rPr kumimoji="0" lang="en-US" sz="4400" b="0" i="0" u="none" strike="noStrike" kern="0" cap="none" spc="0" normalizeH="0" baseline="0" noProof="0">
                <a:ln>
                  <a:noFill/>
                </a:ln>
                <a:solidFill>
                  <a:srgbClr val="0E4655"/>
                </a:solidFill>
                <a:effectLst/>
                <a:uLnTx/>
                <a:uFillTx/>
                <a:latin typeface="Fira Sans Condensed Black" panose="020B0A03050000020004" pitchFamily="34" charset="0"/>
                <a:cs typeface="#9Slide03 Arima Madurai" panose="00000500000000000000" pitchFamily="2" charset="-93"/>
                <a:sym typeface="Arial"/>
              </a:rPr>
              <a:t>CẢM ƠN QUÝ </a:t>
            </a:r>
            <a:r>
              <a:rPr kumimoji="0" lang="en-US" sz="4400" b="0" i="0" u="none" strike="noStrike" kern="0" cap="none" spc="0" normalizeH="0" baseline="0" noProof="0" dirty="0">
                <a:ln>
                  <a:noFill/>
                </a:ln>
                <a:solidFill>
                  <a:srgbClr val="0E4655"/>
                </a:solidFill>
                <a:effectLst/>
                <a:uLnTx/>
                <a:uFillTx/>
                <a:latin typeface="Fira Sans Condensed Black" panose="020B0A03050000020004" pitchFamily="34" charset="0"/>
                <a:cs typeface="#9Slide03 Arima Madurai" panose="00000500000000000000" pitchFamily="2" charset="-93"/>
                <a:sym typeface="Arial"/>
              </a:rPr>
              <a:t>THẦY CÔ VÀ CÁC EM HỌC SINH</a:t>
            </a:r>
          </a:p>
        </p:txBody>
      </p:sp>
    </p:spTree>
    <p:extLst>
      <p:ext uri="{BB962C8B-B14F-4D97-AF65-F5344CB8AC3E}">
        <p14:creationId xmlns:p14="http://schemas.microsoft.com/office/powerpoint/2010/main" val="478526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8"/>
        <p:cNvGrpSpPr/>
        <p:nvPr/>
      </p:nvGrpSpPr>
      <p:grpSpPr>
        <a:xfrm>
          <a:off x="0" y="0"/>
          <a:ext cx="0" cy="0"/>
          <a:chOff x="0" y="0"/>
          <a:chExt cx="0" cy="0"/>
        </a:xfrm>
      </p:grpSpPr>
      <p:pic>
        <p:nvPicPr>
          <p:cNvPr id="4" name="Picture 44" descr="Káº¿t quáº£ hÃ¬nh áº£nh cho salad">
            <a:extLst>
              <a:ext uri="{FF2B5EF4-FFF2-40B4-BE49-F238E27FC236}">
                <a16:creationId xmlns:a16="http://schemas.microsoft.com/office/drawing/2014/main" id="{8D6A05B3-0194-3E00-DB54-045EF9D5D2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504" t="4247" r="8551" b="10409"/>
          <a:stretch>
            <a:fillRect/>
          </a:stretch>
        </p:blipFill>
        <p:spPr>
          <a:xfrm>
            <a:off x="5787205" y="568625"/>
            <a:ext cx="3481838" cy="2349566"/>
          </a:xfrm>
          <a:prstGeom prst="rect">
            <a:avLst/>
          </a:prstGeom>
          <a:noFill/>
          <a:ln>
            <a:noFill/>
          </a:ln>
        </p:spPr>
      </p:pic>
      <p:pic>
        <p:nvPicPr>
          <p:cNvPr id="5" name="Picture 2">
            <a:extLst>
              <a:ext uri="{FF2B5EF4-FFF2-40B4-BE49-F238E27FC236}">
                <a16:creationId xmlns:a16="http://schemas.microsoft.com/office/drawing/2014/main" id="{67F5534D-F0C3-AED9-6FD9-EE5E4C0BB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85" y="483220"/>
            <a:ext cx="3092840" cy="24343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72661883-01F5-37D0-EEB3-BBC130A692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138054" y="576652"/>
            <a:ext cx="2763814" cy="22392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933397-E0B1-CBD8-EA8A-C52D2643888A}"/>
              </a:ext>
            </a:extLst>
          </p:cNvPr>
          <p:cNvSpPr txBox="1"/>
          <p:nvPr/>
        </p:nvSpPr>
        <p:spPr>
          <a:xfrm>
            <a:off x="616912" y="2999184"/>
            <a:ext cx="7826093" cy="19548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lt1"/>
              </a:buClr>
              <a:buSzPts val="1200"/>
              <a:buFont typeface="Montserrat"/>
              <a:buNone/>
              <a:defRPr sz="1600">
                <a:solidFill>
                  <a:schemeClr val="lt1"/>
                </a:solidFill>
                <a:latin typeface="Calibri" panose="020F0502020204030204" pitchFamily="34" charset="0"/>
                <a:ea typeface="Calibri" panose="020F0502020204030204" pitchFamily="34" charset="0"/>
                <a:cs typeface="Calibri" panose="020F0502020204030204" pitchFamily="34" charset="0"/>
                <a:sym typeface="Montserrat Medium"/>
              </a:defRPr>
            </a:lvl1pPr>
            <a:lvl2pPr marL="914400" indent="-304800" algn="ctr">
              <a:buClr>
                <a:schemeClr val="lt1"/>
              </a:buClr>
              <a:buSzPts val="1200"/>
              <a:buFont typeface="Montserrat"/>
              <a:buNone/>
              <a:defRPr sz="1200">
                <a:solidFill>
                  <a:schemeClr val="lt1"/>
                </a:solidFill>
                <a:latin typeface="Montserrat"/>
                <a:ea typeface="Montserrat"/>
                <a:cs typeface="Montserrat"/>
                <a:sym typeface="Montserrat"/>
              </a:defRPr>
            </a:lvl2pPr>
            <a:lvl3pPr marL="1371600" indent="-304800" algn="ctr">
              <a:buClr>
                <a:schemeClr val="lt1"/>
              </a:buClr>
              <a:buSzPts val="1200"/>
              <a:buFont typeface="Montserrat"/>
              <a:buNone/>
              <a:defRPr sz="1200">
                <a:solidFill>
                  <a:schemeClr val="lt1"/>
                </a:solidFill>
                <a:latin typeface="Montserrat"/>
                <a:ea typeface="Montserrat"/>
                <a:cs typeface="Montserrat"/>
                <a:sym typeface="Montserrat"/>
              </a:defRPr>
            </a:lvl3pPr>
            <a:lvl4pPr marL="1828800" indent="-304800" algn="ctr">
              <a:buClr>
                <a:schemeClr val="lt1"/>
              </a:buClr>
              <a:buSzPts val="1200"/>
              <a:buFont typeface="Montserrat"/>
              <a:buNone/>
              <a:defRPr sz="1200">
                <a:solidFill>
                  <a:schemeClr val="lt1"/>
                </a:solidFill>
                <a:latin typeface="Montserrat"/>
                <a:ea typeface="Montserrat"/>
                <a:cs typeface="Montserrat"/>
                <a:sym typeface="Montserrat"/>
              </a:defRPr>
            </a:lvl4pPr>
            <a:lvl5pPr marL="2286000" indent="-304800" algn="ctr">
              <a:buClr>
                <a:schemeClr val="lt1"/>
              </a:buClr>
              <a:buSzPts val="1200"/>
              <a:buFont typeface="Montserrat"/>
              <a:buNone/>
              <a:defRPr sz="1200">
                <a:solidFill>
                  <a:schemeClr val="lt1"/>
                </a:solidFill>
                <a:latin typeface="Montserrat"/>
                <a:ea typeface="Montserrat"/>
                <a:cs typeface="Montserrat"/>
                <a:sym typeface="Montserrat"/>
              </a:defRPr>
            </a:lvl5pPr>
            <a:lvl6pPr marL="2743200" indent="-304800" algn="ctr">
              <a:buClr>
                <a:schemeClr val="lt1"/>
              </a:buClr>
              <a:buSzPts val="1200"/>
              <a:buFont typeface="Montserrat"/>
              <a:buNone/>
              <a:defRPr sz="1200">
                <a:solidFill>
                  <a:schemeClr val="lt1"/>
                </a:solidFill>
                <a:latin typeface="Montserrat"/>
                <a:ea typeface="Montserrat"/>
                <a:cs typeface="Montserrat"/>
                <a:sym typeface="Montserrat"/>
              </a:defRPr>
            </a:lvl6pPr>
            <a:lvl7pPr marL="3200400" indent="-304800" algn="ctr">
              <a:buClr>
                <a:schemeClr val="lt1"/>
              </a:buClr>
              <a:buSzPts val="1200"/>
              <a:buFont typeface="Montserrat"/>
              <a:buNone/>
              <a:defRPr sz="1200">
                <a:solidFill>
                  <a:schemeClr val="lt1"/>
                </a:solidFill>
                <a:latin typeface="Montserrat"/>
                <a:ea typeface="Montserrat"/>
                <a:cs typeface="Montserrat"/>
                <a:sym typeface="Montserrat"/>
              </a:defRPr>
            </a:lvl7pPr>
            <a:lvl8pPr marL="3657600" indent="-304800" algn="ctr">
              <a:buClr>
                <a:schemeClr val="lt1"/>
              </a:buClr>
              <a:buSzPts val="1200"/>
              <a:buFont typeface="Montserrat"/>
              <a:buNone/>
              <a:defRPr sz="1200">
                <a:solidFill>
                  <a:schemeClr val="lt1"/>
                </a:solidFill>
                <a:latin typeface="Montserrat"/>
                <a:ea typeface="Montserrat"/>
                <a:cs typeface="Montserrat"/>
                <a:sym typeface="Montserrat"/>
              </a:defRPr>
            </a:lvl8pPr>
            <a:lvl9pPr marL="4114800" indent="-304800" algn="ctr">
              <a:buClr>
                <a:schemeClr val="lt1"/>
              </a:buClr>
              <a:buSzPts val="1200"/>
              <a:buFont typeface="Montserrat"/>
              <a:buNone/>
              <a:defRPr sz="1200">
                <a:solidFill>
                  <a:schemeClr val="lt1"/>
                </a:solidFill>
                <a:latin typeface="Montserrat"/>
                <a:ea typeface="Montserrat"/>
                <a:cs typeface="Montserrat"/>
                <a:sym typeface="Montserrat"/>
              </a:defRPr>
            </a:lvl9pPr>
          </a:lstStyle>
          <a:p>
            <a:r>
              <a:rPr lang="vi-VN" sz="3000">
                <a:solidFill>
                  <a:srgbClr val="0070C0"/>
                </a:solidFill>
                <a:latin typeface="+mn-lt"/>
              </a:rPr>
              <a:t>Giấm </a:t>
            </a:r>
            <a:r>
              <a:rPr lang="en-US" sz="3000">
                <a:solidFill>
                  <a:srgbClr val="0070C0"/>
                </a:solidFill>
                <a:latin typeface="+mn-lt"/>
              </a:rPr>
              <a:t>còn </a:t>
            </a:r>
            <a:r>
              <a:rPr lang="vi-VN" sz="3000">
                <a:solidFill>
                  <a:srgbClr val="0070C0"/>
                </a:solidFill>
                <a:latin typeface="+mn-lt"/>
              </a:rPr>
              <a:t>là gia </a:t>
            </a:r>
            <a:r>
              <a:rPr lang="vi-VN" sz="3000" dirty="0">
                <a:solidFill>
                  <a:srgbClr val="0070C0"/>
                </a:solidFill>
                <a:latin typeface="+mn-lt"/>
              </a:rPr>
              <a:t>vị quen thuộc được sử dụng phổ biến trong chế biến thực phẩm. </a:t>
            </a:r>
            <a:endParaRPr lang="en-US" sz="3000" dirty="0">
              <a:solidFill>
                <a:srgbClr val="0070C0"/>
              </a:solidFill>
              <a:latin typeface="+mn-lt"/>
            </a:endParaRPr>
          </a:p>
          <a:p>
            <a:r>
              <a:rPr lang="vi-VN" sz="3000" dirty="0">
                <a:solidFill>
                  <a:srgbClr val="0070C0"/>
                </a:solidFill>
                <a:latin typeface="+mn-lt"/>
              </a:rPr>
              <a:t>Chất nào đã tạo nên vị chua của giấm</a:t>
            </a:r>
            <a:r>
              <a:rPr lang="vi-VN" sz="3000">
                <a:solidFill>
                  <a:srgbClr val="0070C0"/>
                </a:solidFill>
                <a:latin typeface="+mn-lt"/>
              </a:rPr>
              <a:t>?</a:t>
            </a:r>
            <a:r>
              <a:rPr lang="en-US" sz="3000">
                <a:solidFill>
                  <a:srgbClr val="0070C0"/>
                </a:solidFill>
                <a:latin typeface="+mn-lt"/>
              </a:rPr>
              <a:t> Em biết gì về chất đó?</a:t>
            </a:r>
            <a:endParaRPr lang="en-US" sz="3000" dirty="0">
              <a:solidFill>
                <a:srgbClr val="0070C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Effect transition="in" filter="fade">
                                      <p:cBhvr>
                                        <p:cTn id="14" dur="75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750" fill="hold"/>
                                        <p:tgtEl>
                                          <p:spTgt spid="5"/>
                                        </p:tgtEl>
                                        <p:attrNameLst>
                                          <p:attrName>ppt_w</p:attrName>
                                        </p:attrNameLst>
                                      </p:cBhvr>
                                      <p:tavLst>
                                        <p:tav tm="0">
                                          <p:val>
                                            <p:fltVal val="0"/>
                                          </p:val>
                                        </p:tav>
                                        <p:tav tm="100000">
                                          <p:val>
                                            <p:strVal val="#ppt_w"/>
                                          </p:val>
                                        </p:tav>
                                      </p:tavLst>
                                    </p:anim>
                                    <p:anim calcmode="lin" valueType="num">
                                      <p:cBhvr>
                                        <p:cTn id="18" dur="750" fill="hold"/>
                                        <p:tgtEl>
                                          <p:spTgt spid="5"/>
                                        </p:tgtEl>
                                        <p:attrNameLst>
                                          <p:attrName>ppt_h</p:attrName>
                                        </p:attrNameLst>
                                      </p:cBhvr>
                                      <p:tavLst>
                                        <p:tav tm="0">
                                          <p:val>
                                            <p:fltVal val="0"/>
                                          </p:val>
                                        </p:tav>
                                        <p:tav tm="100000">
                                          <p:val>
                                            <p:strVal val="#ppt_h"/>
                                          </p:val>
                                        </p:tav>
                                      </p:tavLst>
                                    </p:anim>
                                    <p:animEffect transition="in" filter="fade">
                                      <p:cBhvr>
                                        <p:cTn id="19" dur="75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lt">
                                    <p:tmPct val="6000"/>
                                  </p:iterate>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853"/>
        <p:cNvGrpSpPr/>
        <p:nvPr/>
      </p:nvGrpSpPr>
      <p:grpSpPr>
        <a:xfrm>
          <a:off x="0" y="0"/>
          <a:ext cx="0" cy="0"/>
          <a:chOff x="0" y="0"/>
          <a:chExt cx="0" cy="0"/>
        </a:xfrm>
      </p:grpSpPr>
      <p:sp>
        <p:nvSpPr>
          <p:cNvPr id="1854" name="Google Shape;1854;p35"/>
          <p:cNvSpPr txBox="1">
            <a:spLocks noGrp="1"/>
          </p:cNvSpPr>
          <p:nvPr>
            <p:ph type="ctrTitle"/>
          </p:nvPr>
        </p:nvSpPr>
        <p:spPr>
          <a:xfrm>
            <a:off x="4029075" y="1450900"/>
            <a:ext cx="4401600" cy="157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solidFill>
                  <a:srgbClr val="0070C0"/>
                </a:solidFill>
                <a:latin typeface="+mj-lt"/>
              </a:rPr>
              <a:t>BÀI 27</a:t>
            </a:r>
            <a:br>
              <a:rPr lang="en" sz="4800" b="1" dirty="0">
                <a:solidFill>
                  <a:srgbClr val="0070C0"/>
                </a:solidFill>
                <a:latin typeface="+mj-lt"/>
              </a:rPr>
            </a:br>
            <a:r>
              <a:rPr lang="en" sz="4800" b="1" dirty="0">
                <a:solidFill>
                  <a:srgbClr val="0070C0"/>
                </a:solidFill>
                <a:latin typeface="+mj-lt"/>
              </a:rPr>
              <a:t>ACETIC ACID</a:t>
            </a:r>
            <a:endParaRPr sz="4800" b="1" dirty="0">
              <a:solidFill>
                <a:srgbClr val="0070C0"/>
              </a:solidFill>
              <a:latin typeface="+mj-lt"/>
            </a:endParaRPr>
          </a:p>
        </p:txBody>
      </p:sp>
      <p:grpSp>
        <p:nvGrpSpPr>
          <p:cNvPr id="1856" name="Google Shape;1856;p35"/>
          <p:cNvGrpSpPr/>
          <p:nvPr/>
        </p:nvGrpSpPr>
        <p:grpSpPr>
          <a:xfrm>
            <a:off x="431784" y="1129029"/>
            <a:ext cx="4021270" cy="3409531"/>
            <a:chOff x="4946650" y="439050"/>
            <a:chExt cx="3484125" cy="2954100"/>
          </a:xfrm>
        </p:grpSpPr>
        <p:sp>
          <p:nvSpPr>
            <p:cNvPr id="1857" name="Google Shape;1857;p35"/>
            <p:cNvSpPr/>
            <p:nvPr/>
          </p:nvSpPr>
          <p:spPr>
            <a:xfrm>
              <a:off x="5037825" y="2933750"/>
              <a:ext cx="1004625" cy="74500"/>
            </a:xfrm>
            <a:custGeom>
              <a:avLst/>
              <a:gdLst/>
              <a:ahLst/>
              <a:cxnLst/>
              <a:rect l="l" t="t" r="r" b="b"/>
              <a:pathLst>
                <a:path w="40185" h="2980" extrusionOk="0">
                  <a:moveTo>
                    <a:pt x="1" y="1"/>
                  </a:moveTo>
                  <a:lnTo>
                    <a:pt x="1" y="2980"/>
                  </a:lnTo>
                  <a:lnTo>
                    <a:pt x="40184" y="2980"/>
                  </a:lnTo>
                  <a:lnTo>
                    <a:pt x="40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5"/>
            <p:cNvSpPr/>
            <p:nvPr/>
          </p:nvSpPr>
          <p:spPr>
            <a:xfrm>
              <a:off x="5037825" y="3187550"/>
              <a:ext cx="1004625" cy="73750"/>
            </a:xfrm>
            <a:custGeom>
              <a:avLst/>
              <a:gdLst/>
              <a:ahLst/>
              <a:cxnLst/>
              <a:rect l="l" t="t" r="r" b="b"/>
              <a:pathLst>
                <a:path w="40185" h="2950" extrusionOk="0">
                  <a:moveTo>
                    <a:pt x="1" y="1"/>
                  </a:moveTo>
                  <a:lnTo>
                    <a:pt x="1" y="2949"/>
                  </a:lnTo>
                  <a:lnTo>
                    <a:pt x="40184" y="2949"/>
                  </a:lnTo>
                  <a:lnTo>
                    <a:pt x="40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5"/>
            <p:cNvSpPr/>
            <p:nvPr/>
          </p:nvSpPr>
          <p:spPr>
            <a:xfrm>
              <a:off x="5968700" y="2934525"/>
              <a:ext cx="73750" cy="328300"/>
            </a:xfrm>
            <a:custGeom>
              <a:avLst/>
              <a:gdLst/>
              <a:ahLst/>
              <a:cxnLst/>
              <a:rect l="l" t="t" r="r" b="b"/>
              <a:pathLst>
                <a:path w="2950" h="13132" extrusionOk="0">
                  <a:moveTo>
                    <a:pt x="1" y="0"/>
                  </a:moveTo>
                  <a:lnTo>
                    <a:pt x="1" y="13131"/>
                  </a:lnTo>
                  <a:lnTo>
                    <a:pt x="2949" y="13131"/>
                  </a:lnTo>
                  <a:lnTo>
                    <a:pt x="29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5"/>
            <p:cNvSpPr/>
            <p:nvPr/>
          </p:nvSpPr>
          <p:spPr>
            <a:xfrm>
              <a:off x="5084950" y="3008225"/>
              <a:ext cx="883775" cy="179350"/>
            </a:xfrm>
            <a:custGeom>
              <a:avLst/>
              <a:gdLst/>
              <a:ahLst/>
              <a:cxnLst/>
              <a:rect l="l" t="t" r="r" b="b"/>
              <a:pathLst>
                <a:path w="35351" h="7174" extrusionOk="0">
                  <a:moveTo>
                    <a:pt x="0" y="1"/>
                  </a:moveTo>
                  <a:lnTo>
                    <a:pt x="0" y="7174"/>
                  </a:lnTo>
                  <a:lnTo>
                    <a:pt x="35351" y="7174"/>
                  </a:lnTo>
                  <a:lnTo>
                    <a:pt x="353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5"/>
            <p:cNvSpPr/>
            <p:nvPr/>
          </p:nvSpPr>
          <p:spPr>
            <a:xfrm>
              <a:off x="5084200" y="3054150"/>
              <a:ext cx="884525" cy="12275"/>
            </a:xfrm>
            <a:custGeom>
              <a:avLst/>
              <a:gdLst/>
              <a:ahLst/>
              <a:cxnLst/>
              <a:rect l="l" t="t" r="r" b="b"/>
              <a:pathLst>
                <a:path w="35381" h="491" extrusionOk="0">
                  <a:moveTo>
                    <a:pt x="8837" y="1"/>
                  </a:moveTo>
                  <a:cubicBezTo>
                    <a:pt x="5890" y="1"/>
                    <a:pt x="2938" y="68"/>
                    <a:pt x="0" y="231"/>
                  </a:cubicBezTo>
                  <a:lnTo>
                    <a:pt x="0" y="261"/>
                  </a:lnTo>
                  <a:cubicBezTo>
                    <a:pt x="2938" y="423"/>
                    <a:pt x="5890" y="491"/>
                    <a:pt x="8837" y="491"/>
                  </a:cubicBezTo>
                  <a:cubicBezTo>
                    <a:pt x="10311" y="491"/>
                    <a:pt x="11784" y="474"/>
                    <a:pt x="13253" y="443"/>
                  </a:cubicBezTo>
                  <a:cubicBezTo>
                    <a:pt x="16002" y="443"/>
                    <a:pt x="18700" y="288"/>
                    <a:pt x="21418" y="288"/>
                  </a:cubicBezTo>
                  <a:cubicBezTo>
                    <a:pt x="21644" y="288"/>
                    <a:pt x="21871" y="289"/>
                    <a:pt x="22098" y="291"/>
                  </a:cubicBezTo>
                  <a:cubicBezTo>
                    <a:pt x="24332" y="360"/>
                    <a:pt x="26532" y="445"/>
                    <a:pt x="28749" y="445"/>
                  </a:cubicBezTo>
                  <a:cubicBezTo>
                    <a:pt x="29488" y="445"/>
                    <a:pt x="30229" y="436"/>
                    <a:pt x="30973" y="413"/>
                  </a:cubicBezTo>
                  <a:cubicBezTo>
                    <a:pt x="32432" y="382"/>
                    <a:pt x="33922" y="352"/>
                    <a:pt x="35381" y="261"/>
                  </a:cubicBezTo>
                  <a:lnTo>
                    <a:pt x="35381" y="231"/>
                  </a:lnTo>
                  <a:cubicBezTo>
                    <a:pt x="33331" y="103"/>
                    <a:pt x="31267" y="55"/>
                    <a:pt x="29203" y="55"/>
                  </a:cubicBezTo>
                  <a:cubicBezTo>
                    <a:pt x="26830" y="55"/>
                    <a:pt x="24455" y="119"/>
                    <a:pt x="22098" y="200"/>
                  </a:cubicBezTo>
                  <a:cubicBezTo>
                    <a:pt x="21832" y="203"/>
                    <a:pt x="21567" y="204"/>
                    <a:pt x="21302" y="204"/>
                  </a:cubicBezTo>
                  <a:cubicBezTo>
                    <a:pt x="18623" y="204"/>
                    <a:pt x="15963" y="76"/>
                    <a:pt x="13253" y="48"/>
                  </a:cubicBezTo>
                  <a:cubicBezTo>
                    <a:pt x="11784" y="18"/>
                    <a:pt x="10311" y="1"/>
                    <a:pt x="8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5"/>
            <p:cNvSpPr/>
            <p:nvPr/>
          </p:nvSpPr>
          <p:spPr>
            <a:xfrm>
              <a:off x="5084200" y="3109350"/>
              <a:ext cx="884525" cy="12050"/>
            </a:xfrm>
            <a:custGeom>
              <a:avLst/>
              <a:gdLst/>
              <a:ahLst/>
              <a:cxnLst/>
              <a:rect l="l" t="t" r="r" b="b"/>
              <a:pathLst>
                <a:path w="35381" h="482" extrusionOk="0">
                  <a:moveTo>
                    <a:pt x="9399" y="1"/>
                  </a:moveTo>
                  <a:cubicBezTo>
                    <a:pt x="6265" y="1"/>
                    <a:pt x="3125" y="60"/>
                    <a:pt x="0" y="211"/>
                  </a:cubicBezTo>
                  <a:lnTo>
                    <a:pt x="0" y="272"/>
                  </a:lnTo>
                  <a:cubicBezTo>
                    <a:pt x="3125" y="423"/>
                    <a:pt x="6265" y="482"/>
                    <a:pt x="9399" y="482"/>
                  </a:cubicBezTo>
                  <a:cubicBezTo>
                    <a:pt x="10685" y="482"/>
                    <a:pt x="11970" y="472"/>
                    <a:pt x="13253" y="454"/>
                  </a:cubicBezTo>
                  <a:cubicBezTo>
                    <a:pt x="16002" y="454"/>
                    <a:pt x="18700" y="299"/>
                    <a:pt x="21418" y="299"/>
                  </a:cubicBezTo>
                  <a:cubicBezTo>
                    <a:pt x="21644" y="299"/>
                    <a:pt x="21871" y="300"/>
                    <a:pt x="22098" y="302"/>
                  </a:cubicBezTo>
                  <a:cubicBezTo>
                    <a:pt x="24508" y="351"/>
                    <a:pt x="26878" y="440"/>
                    <a:pt x="29272" y="440"/>
                  </a:cubicBezTo>
                  <a:cubicBezTo>
                    <a:pt x="29838" y="440"/>
                    <a:pt x="30404" y="435"/>
                    <a:pt x="30973" y="424"/>
                  </a:cubicBezTo>
                  <a:cubicBezTo>
                    <a:pt x="32432" y="363"/>
                    <a:pt x="33922" y="333"/>
                    <a:pt x="35381" y="272"/>
                  </a:cubicBezTo>
                  <a:lnTo>
                    <a:pt x="35381" y="211"/>
                  </a:lnTo>
                  <a:cubicBezTo>
                    <a:pt x="33261" y="94"/>
                    <a:pt x="31127" y="47"/>
                    <a:pt x="28993" y="47"/>
                  </a:cubicBezTo>
                  <a:cubicBezTo>
                    <a:pt x="26689" y="47"/>
                    <a:pt x="24385" y="102"/>
                    <a:pt x="22098" y="181"/>
                  </a:cubicBezTo>
                  <a:cubicBezTo>
                    <a:pt x="21832" y="183"/>
                    <a:pt x="21567" y="185"/>
                    <a:pt x="21302" y="185"/>
                  </a:cubicBezTo>
                  <a:cubicBezTo>
                    <a:pt x="18623" y="185"/>
                    <a:pt x="15963" y="56"/>
                    <a:pt x="13253" y="29"/>
                  </a:cubicBezTo>
                  <a:cubicBezTo>
                    <a:pt x="11970" y="11"/>
                    <a:pt x="10685" y="1"/>
                    <a:pt x="93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5"/>
            <p:cNvSpPr/>
            <p:nvPr/>
          </p:nvSpPr>
          <p:spPr>
            <a:xfrm>
              <a:off x="4946650" y="3255000"/>
              <a:ext cx="3444550" cy="138150"/>
            </a:xfrm>
            <a:custGeom>
              <a:avLst/>
              <a:gdLst/>
              <a:ahLst/>
              <a:cxnLst/>
              <a:rect l="l" t="t" r="r" b="b"/>
              <a:pathLst>
                <a:path w="137782" h="5526" extrusionOk="0">
                  <a:moveTo>
                    <a:pt x="68737" y="1"/>
                  </a:moveTo>
                  <a:cubicBezTo>
                    <a:pt x="56377" y="1"/>
                    <a:pt x="44044" y="8"/>
                    <a:pt x="34408" y="39"/>
                  </a:cubicBezTo>
                  <a:cubicBezTo>
                    <a:pt x="22980" y="130"/>
                    <a:pt x="11399" y="39"/>
                    <a:pt x="0" y="251"/>
                  </a:cubicBezTo>
                  <a:lnTo>
                    <a:pt x="0" y="5388"/>
                  </a:lnTo>
                  <a:lnTo>
                    <a:pt x="31" y="312"/>
                  </a:lnTo>
                  <a:lnTo>
                    <a:pt x="31" y="312"/>
                  </a:lnTo>
                  <a:cubicBezTo>
                    <a:pt x="24620" y="449"/>
                    <a:pt x="51822" y="517"/>
                    <a:pt x="77794" y="517"/>
                  </a:cubicBezTo>
                  <a:cubicBezTo>
                    <a:pt x="86455" y="517"/>
                    <a:pt x="94979" y="510"/>
                    <a:pt x="103224" y="495"/>
                  </a:cubicBezTo>
                  <a:cubicBezTo>
                    <a:pt x="103202" y="478"/>
                    <a:pt x="104369" y="472"/>
                    <a:pt x="106285" y="472"/>
                  </a:cubicBezTo>
                  <a:cubicBezTo>
                    <a:pt x="109837" y="472"/>
                    <a:pt x="115964" y="491"/>
                    <a:pt x="121860" y="491"/>
                  </a:cubicBezTo>
                  <a:cubicBezTo>
                    <a:pt x="129815" y="491"/>
                    <a:pt x="137349" y="457"/>
                    <a:pt x="137571" y="297"/>
                  </a:cubicBezTo>
                  <a:lnTo>
                    <a:pt x="137571" y="297"/>
                  </a:lnTo>
                  <a:lnTo>
                    <a:pt x="137571" y="5388"/>
                  </a:lnTo>
                  <a:cubicBezTo>
                    <a:pt x="116722" y="5271"/>
                    <a:pt x="94055" y="5217"/>
                    <a:pt x="71282" y="5217"/>
                  </a:cubicBezTo>
                  <a:cubicBezTo>
                    <a:pt x="46944" y="5217"/>
                    <a:pt x="22487" y="5278"/>
                    <a:pt x="0" y="5388"/>
                  </a:cubicBezTo>
                  <a:cubicBezTo>
                    <a:pt x="15123" y="5493"/>
                    <a:pt x="31017" y="5526"/>
                    <a:pt x="47149" y="5526"/>
                  </a:cubicBezTo>
                  <a:cubicBezTo>
                    <a:pt x="73249" y="5526"/>
                    <a:pt x="99969" y="5441"/>
                    <a:pt x="125034" y="5441"/>
                  </a:cubicBezTo>
                  <a:cubicBezTo>
                    <a:pt x="129316" y="5441"/>
                    <a:pt x="133550" y="5443"/>
                    <a:pt x="137723" y="5449"/>
                  </a:cubicBezTo>
                  <a:lnTo>
                    <a:pt x="137723" y="5327"/>
                  </a:lnTo>
                  <a:lnTo>
                    <a:pt x="137723" y="251"/>
                  </a:lnTo>
                  <a:cubicBezTo>
                    <a:pt x="137781" y="64"/>
                    <a:pt x="130030" y="27"/>
                    <a:pt x="121862" y="27"/>
                  </a:cubicBezTo>
                  <a:cubicBezTo>
                    <a:pt x="116566" y="27"/>
                    <a:pt x="111096" y="42"/>
                    <a:pt x="107463" y="42"/>
                  </a:cubicBezTo>
                  <a:cubicBezTo>
                    <a:pt x="104894" y="42"/>
                    <a:pt x="103244" y="35"/>
                    <a:pt x="103224" y="8"/>
                  </a:cubicBezTo>
                  <a:cubicBezTo>
                    <a:pt x="93482" y="8"/>
                    <a:pt x="81096" y="1"/>
                    <a:pt x="6873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5"/>
            <p:cNvSpPr/>
            <p:nvPr/>
          </p:nvSpPr>
          <p:spPr>
            <a:xfrm>
              <a:off x="5037825" y="2611575"/>
              <a:ext cx="1004625" cy="73725"/>
            </a:xfrm>
            <a:custGeom>
              <a:avLst/>
              <a:gdLst/>
              <a:ahLst/>
              <a:cxnLst/>
              <a:rect l="l" t="t" r="r" b="b"/>
              <a:pathLst>
                <a:path w="40185" h="2949" extrusionOk="0">
                  <a:moveTo>
                    <a:pt x="1" y="0"/>
                  </a:moveTo>
                  <a:lnTo>
                    <a:pt x="1" y="2948"/>
                  </a:lnTo>
                  <a:lnTo>
                    <a:pt x="40184" y="2948"/>
                  </a:lnTo>
                  <a:lnTo>
                    <a:pt x="401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5"/>
            <p:cNvSpPr/>
            <p:nvPr/>
          </p:nvSpPr>
          <p:spPr>
            <a:xfrm>
              <a:off x="5037825" y="2865375"/>
              <a:ext cx="1004625" cy="74500"/>
            </a:xfrm>
            <a:custGeom>
              <a:avLst/>
              <a:gdLst/>
              <a:ahLst/>
              <a:cxnLst/>
              <a:rect l="l" t="t" r="r" b="b"/>
              <a:pathLst>
                <a:path w="40185" h="2980" extrusionOk="0">
                  <a:moveTo>
                    <a:pt x="1" y="0"/>
                  </a:moveTo>
                  <a:lnTo>
                    <a:pt x="1" y="2979"/>
                  </a:lnTo>
                  <a:lnTo>
                    <a:pt x="40184" y="2979"/>
                  </a:lnTo>
                  <a:lnTo>
                    <a:pt x="401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5"/>
            <p:cNvSpPr/>
            <p:nvPr/>
          </p:nvSpPr>
          <p:spPr>
            <a:xfrm>
              <a:off x="5968700" y="2612325"/>
              <a:ext cx="73750" cy="327550"/>
            </a:xfrm>
            <a:custGeom>
              <a:avLst/>
              <a:gdLst/>
              <a:ahLst/>
              <a:cxnLst/>
              <a:rect l="l" t="t" r="r" b="b"/>
              <a:pathLst>
                <a:path w="2950" h="13102" extrusionOk="0">
                  <a:moveTo>
                    <a:pt x="1" y="1"/>
                  </a:moveTo>
                  <a:lnTo>
                    <a:pt x="1" y="13101"/>
                  </a:lnTo>
                  <a:lnTo>
                    <a:pt x="2949" y="13101"/>
                  </a:lnTo>
                  <a:lnTo>
                    <a:pt x="29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5"/>
            <p:cNvSpPr/>
            <p:nvPr/>
          </p:nvSpPr>
          <p:spPr>
            <a:xfrm>
              <a:off x="5084950" y="2685275"/>
              <a:ext cx="883025" cy="180125"/>
            </a:xfrm>
            <a:custGeom>
              <a:avLst/>
              <a:gdLst/>
              <a:ahLst/>
              <a:cxnLst/>
              <a:rect l="l" t="t" r="r" b="b"/>
              <a:pathLst>
                <a:path w="35321" h="7205" extrusionOk="0">
                  <a:moveTo>
                    <a:pt x="0" y="0"/>
                  </a:moveTo>
                  <a:lnTo>
                    <a:pt x="0" y="7204"/>
                  </a:lnTo>
                  <a:lnTo>
                    <a:pt x="35320" y="7204"/>
                  </a:lnTo>
                  <a:lnTo>
                    <a:pt x="35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5"/>
            <p:cNvSpPr/>
            <p:nvPr/>
          </p:nvSpPr>
          <p:spPr>
            <a:xfrm>
              <a:off x="5084200" y="2731200"/>
              <a:ext cx="884525" cy="12275"/>
            </a:xfrm>
            <a:custGeom>
              <a:avLst/>
              <a:gdLst/>
              <a:ahLst/>
              <a:cxnLst/>
              <a:rect l="l" t="t" r="r" b="b"/>
              <a:pathLst>
                <a:path w="35381" h="491" extrusionOk="0">
                  <a:moveTo>
                    <a:pt x="8837" y="1"/>
                  </a:moveTo>
                  <a:cubicBezTo>
                    <a:pt x="5890" y="1"/>
                    <a:pt x="2938" y="68"/>
                    <a:pt x="0" y="230"/>
                  </a:cubicBezTo>
                  <a:lnTo>
                    <a:pt x="0" y="261"/>
                  </a:lnTo>
                  <a:cubicBezTo>
                    <a:pt x="2938" y="423"/>
                    <a:pt x="5890" y="490"/>
                    <a:pt x="8837" y="490"/>
                  </a:cubicBezTo>
                  <a:cubicBezTo>
                    <a:pt x="10311" y="490"/>
                    <a:pt x="11784" y="474"/>
                    <a:pt x="13253" y="443"/>
                  </a:cubicBezTo>
                  <a:cubicBezTo>
                    <a:pt x="16002" y="443"/>
                    <a:pt x="18700" y="288"/>
                    <a:pt x="21418" y="288"/>
                  </a:cubicBezTo>
                  <a:cubicBezTo>
                    <a:pt x="21644" y="288"/>
                    <a:pt x="21871" y="289"/>
                    <a:pt x="22098" y="291"/>
                  </a:cubicBezTo>
                  <a:cubicBezTo>
                    <a:pt x="24332" y="360"/>
                    <a:pt x="26532" y="445"/>
                    <a:pt x="28749" y="445"/>
                  </a:cubicBezTo>
                  <a:cubicBezTo>
                    <a:pt x="29488" y="445"/>
                    <a:pt x="30229" y="436"/>
                    <a:pt x="30973" y="413"/>
                  </a:cubicBezTo>
                  <a:cubicBezTo>
                    <a:pt x="32432" y="382"/>
                    <a:pt x="33922" y="352"/>
                    <a:pt x="35381" y="261"/>
                  </a:cubicBezTo>
                  <a:lnTo>
                    <a:pt x="35381" y="230"/>
                  </a:lnTo>
                  <a:cubicBezTo>
                    <a:pt x="33260" y="99"/>
                    <a:pt x="31126" y="52"/>
                    <a:pt x="28991" y="52"/>
                  </a:cubicBezTo>
                  <a:cubicBezTo>
                    <a:pt x="26688" y="52"/>
                    <a:pt x="24385" y="107"/>
                    <a:pt x="22098" y="170"/>
                  </a:cubicBezTo>
                  <a:cubicBezTo>
                    <a:pt x="21614" y="180"/>
                    <a:pt x="21132" y="184"/>
                    <a:pt x="20649" y="184"/>
                  </a:cubicBezTo>
                  <a:cubicBezTo>
                    <a:pt x="18191" y="184"/>
                    <a:pt x="15743" y="73"/>
                    <a:pt x="13253" y="48"/>
                  </a:cubicBezTo>
                  <a:cubicBezTo>
                    <a:pt x="11784" y="18"/>
                    <a:pt x="10311" y="1"/>
                    <a:pt x="8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5"/>
            <p:cNvSpPr/>
            <p:nvPr/>
          </p:nvSpPr>
          <p:spPr>
            <a:xfrm>
              <a:off x="5084200" y="2787175"/>
              <a:ext cx="884525" cy="12375"/>
            </a:xfrm>
            <a:custGeom>
              <a:avLst/>
              <a:gdLst/>
              <a:ahLst/>
              <a:cxnLst/>
              <a:rect l="l" t="t" r="r" b="b"/>
              <a:pathLst>
                <a:path w="35381" h="495" extrusionOk="0">
                  <a:moveTo>
                    <a:pt x="9534" y="1"/>
                  </a:moveTo>
                  <a:cubicBezTo>
                    <a:pt x="6356" y="1"/>
                    <a:pt x="3170" y="66"/>
                    <a:pt x="0" y="241"/>
                  </a:cubicBezTo>
                  <a:lnTo>
                    <a:pt x="0" y="271"/>
                  </a:lnTo>
                  <a:cubicBezTo>
                    <a:pt x="3085" y="420"/>
                    <a:pt x="6185" y="494"/>
                    <a:pt x="9279" y="494"/>
                  </a:cubicBezTo>
                  <a:cubicBezTo>
                    <a:pt x="10605" y="494"/>
                    <a:pt x="11930" y="481"/>
                    <a:pt x="13253" y="453"/>
                  </a:cubicBezTo>
                  <a:cubicBezTo>
                    <a:pt x="16002" y="453"/>
                    <a:pt x="18700" y="298"/>
                    <a:pt x="21418" y="298"/>
                  </a:cubicBezTo>
                  <a:cubicBezTo>
                    <a:pt x="21644" y="298"/>
                    <a:pt x="21871" y="299"/>
                    <a:pt x="22098" y="301"/>
                  </a:cubicBezTo>
                  <a:cubicBezTo>
                    <a:pt x="24405" y="372"/>
                    <a:pt x="26676" y="443"/>
                    <a:pt x="28967" y="443"/>
                  </a:cubicBezTo>
                  <a:cubicBezTo>
                    <a:pt x="29634" y="443"/>
                    <a:pt x="30302" y="437"/>
                    <a:pt x="30973" y="423"/>
                  </a:cubicBezTo>
                  <a:cubicBezTo>
                    <a:pt x="32432" y="393"/>
                    <a:pt x="33922" y="332"/>
                    <a:pt x="35381" y="271"/>
                  </a:cubicBezTo>
                  <a:lnTo>
                    <a:pt x="35381" y="241"/>
                  </a:lnTo>
                  <a:cubicBezTo>
                    <a:pt x="33177" y="104"/>
                    <a:pt x="30958" y="51"/>
                    <a:pt x="28739" y="51"/>
                  </a:cubicBezTo>
                  <a:cubicBezTo>
                    <a:pt x="26520" y="51"/>
                    <a:pt x="24301" y="104"/>
                    <a:pt x="22098" y="180"/>
                  </a:cubicBezTo>
                  <a:cubicBezTo>
                    <a:pt x="21622" y="190"/>
                    <a:pt x="21146" y="194"/>
                    <a:pt x="20671" y="194"/>
                  </a:cubicBezTo>
                  <a:cubicBezTo>
                    <a:pt x="18205" y="194"/>
                    <a:pt x="15750" y="79"/>
                    <a:pt x="13253" y="28"/>
                  </a:cubicBezTo>
                  <a:cubicBezTo>
                    <a:pt x="12015" y="11"/>
                    <a:pt x="10775" y="1"/>
                    <a:pt x="9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5"/>
            <p:cNvSpPr/>
            <p:nvPr/>
          </p:nvSpPr>
          <p:spPr>
            <a:xfrm>
              <a:off x="5274925" y="2208825"/>
              <a:ext cx="527400" cy="403525"/>
            </a:xfrm>
            <a:custGeom>
              <a:avLst/>
              <a:gdLst/>
              <a:ahLst/>
              <a:cxnLst/>
              <a:rect l="l" t="t" r="r" b="b"/>
              <a:pathLst>
                <a:path w="21096" h="16141" extrusionOk="0">
                  <a:moveTo>
                    <a:pt x="0" y="0"/>
                  </a:moveTo>
                  <a:lnTo>
                    <a:pt x="1611" y="16141"/>
                  </a:lnTo>
                  <a:lnTo>
                    <a:pt x="19484" y="16141"/>
                  </a:lnTo>
                  <a:lnTo>
                    <a:pt x="210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5"/>
            <p:cNvSpPr/>
            <p:nvPr/>
          </p:nvSpPr>
          <p:spPr>
            <a:xfrm>
              <a:off x="5207300" y="1502875"/>
              <a:ext cx="645175" cy="706725"/>
            </a:xfrm>
            <a:custGeom>
              <a:avLst/>
              <a:gdLst/>
              <a:ahLst/>
              <a:cxnLst/>
              <a:rect l="l" t="t" r="r" b="b"/>
              <a:pathLst>
                <a:path w="25807" h="28269" extrusionOk="0">
                  <a:moveTo>
                    <a:pt x="9367" y="0"/>
                  </a:moveTo>
                  <a:cubicBezTo>
                    <a:pt x="6701" y="0"/>
                    <a:pt x="8785" y="23770"/>
                    <a:pt x="8785" y="23770"/>
                  </a:cubicBezTo>
                  <a:cubicBezTo>
                    <a:pt x="8785" y="23770"/>
                    <a:pt x="6201" y="8725"/>
                    <a:pt x="3101" y="8725"/>
                  </a:cubicBezTo>
                  <a:cubicBezTo>
                    <a:pt x="0" y="8725"/>
                    <a:pt x="6596" y="28269"/>
                    <a:pt x="6596" y="28269"/>
                  </a:cubicBezTo>
                  <a:lnTo>
                    <a:pt x="18937" y="28269"/>
                  </a:lnTo>
                  <a:lnTo>
                    <a:pt x="18937" y="28238"/>
                  </a:lnTo>
                  <a:cubicBezTo>
                    <a:pt x="18937" y="28238"/>
                    <a:pt x="25806" y="11126"/>
                    <a:pt x="23952" y="8968"/>
                  </a:cubicBezTo>
                  <a:cubicBezTo>
                    <a:pt x="23841" y="8838"/>
                    <a:pt x="23716" y="8778"/>
                    <a:pt x="23579" y="8778"/>
                  </a:cubicBezTo>
                  <a:cubicBezTo>
                    <a:pt x="21427" y="8778"/>
                    <a:pt x="16323" y="23740"/>
                    <a:pt x="16323" y="23740"/>
                  </a:cubicBezTo>
                  <a:cubicBezTo>
                    <a:pt x="16323" y="23740"/>
                    <a:pt x="19301" y="3983"/>
                    <a:pt x="17083" y="2797"/>
                  </a:cubicBezTo>
                  <a:cubicBezTo>
                    <a:pt x="17012" y="2759"/>
                    <a:pt x="16942" y="2740"/>
                    <a:pt x="16872" y="2740"/>
                  </a:cubicBezTo>
                  <a:cubicBezTo>
                    <a:pt x="14738" y="2740"/>
                    <a:pt x="12858" y="20123"/>
                    <a:pt x="12858" y="20123"/>
                  </a:cubicBezTo>
                  <a:cubicBezTo>
                    <a:pt x="12858" y="20123"/>
                    <a:pt x="12067" y="123"/>
                    <a:pt x="9392" y="1"/>
                  </a:cubicBezTo>
                  <a:cubicBezTo>
                    <a:pt x="9384" y="0"/>
                    <a:pt x="9375" y="0"/>
                    <a:pt x="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5"/>
            <p:cNvSpPr/>
            <p:nvPr/>
          </p:nvSpPr>
          <p:spPr>
            <a:xfrm>
              <a:off x="7567525" y="822025"/>
              <a:ext cx="154275" cy="164150"/>
            </a:xfrm>
            <a:custGeom>
              <a:avLst/>
              <a:gdLst/>
              <a:ahLst/>
              <a:cxnLst/>
              <a:rect l="l" t="t" r="r" b="b"/>
              <a:pathLst>
                <a:path w="6171" h="6566" extrusionOk="0">
                  <a:moveTo>
                    <a:pt x="1550" y="1"/>
                  </a:moveTo>
                  <a:lnTo>
                    <a:pt x="0" y="6566"/>
                  </a:lnTo>
                  <a:lnTo>
                    <a:pt x="6171" y="6566"/>
                  </a:lnTo>
                  <a:lnTo>
                    <a:pt x="46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5"/>
            <p:cNvSpPr/>
            <p:nvPr/>
          </p:nvSpPr>
          <p:spPr>
            <a:xfrm>
              <a:off x="7567525" y="986150"/>
              <a:ext cx="155025" cy="434700"/>
            </a:xfrm>
            <a:custGeom>
              <a:avLst/>
              <a:gdLst/>
              <a:ahLst/>
              <a:cxnLst/>
              <a:rect l="l" t="t" r="r" b="b"/>
              <a:pathLst>
                <a:path w="6201" h="17388" extrusionOk="0">
                  <a:moveTo>
                    <a:pt x="0" y="1"/>
                  </a:moveTo>
                  <a:lnTo>
                    <a:pt x="0" y="17387"/>
                  </a:lnTo>
                  <a:lnTo>
                    <a:pt x="6201" y="17387"/>
                  </a:lnTo>
                  <a:lnTo>
                    <a:pt x="62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p:cNvSpPr/>
            <p:nvPr/>
          </p:nvSpPr>
          <p:spPr>
            <a:xfrm>
              <a:off x="7258250" y="1420825"/>
              <a:ext cx="772075" cy="652000"/>
            </a:xfrm>
            <a:custGeom>
              <a:avLst/>
              <a:gdLst/>
              <a:ahLst/>
              <a:cxnLst/>
              <a:rect l="l" t="t" r="r" b="b"/>
              <a:pathLst>
                <a:path w="30883" h="26080" extrusionOk="0">
                  <a:moveTo>
                    <a:pt x="12371" y="0"/>
                  </a:moveTo>
                  <a:lnTo>
                    <a:pt x="0" y="26080"/>
                  </a:lnTo>
                  <a:lnTo>
                    <a:pt x="30882" y="26080"/>
                  </a:lnTo>
                  <a:lnTo>
                    <a:pt x="18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5"/>
            <p:cNvSpPr/>
            <p:nvPr/>
          </p:nvSpPr>
          <p:spPr>
            <a:xfrm>
              <a:off x="7566750" y="979900"/>
              <a:ext cx="155050" cy="11975"/>
            </a:xfrm>
            <a:custGeom>
              <a:avLst/>
              <a:gdLst/>
              <a:ahLst/>
              <a:cxnLst/>
              <a:rect l="l" t="t" r="r" b="b"/>
              <a:pathLst>
                <a:path w="6202" h="479" extrusionOk="0">
                  <a:moveTo>
                    <a:pt x="3113" y="0"/>
                  </a:moveTo>
                  <a:cubicBezTo>
                    <a:pt x="2075" y="0"/>
                    <a:pt x="1034" y="84"/>
                    <a:pt x="1" y="251"/>
                  </a:cubicBezTo>
                  <a:cubicBezTo>
                    <a:pt x="1034" y="403"/>
                    <a:pt x="2075" y="479"/>
                    <a:pt x="3113" y="479"/>
                  </a:cubicBezTo>
                  <a:cubicBezTo>
                    <a:pt x="4150" y="479"/>
                    <a:pt x="5183" y="403"/>
                    <a:pt x="6202" y="251"/>
                  </a:cubicBezTo>
                  <a:cubicBezTo>
                    <a:pt x="5183" y="84"/>
                    <a:pt x="4150" y="0"/>
                    <a:pt x="3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5"/>
            <p:cNvSpPr/>
            <p:nvPr/>
          </p:nvSpPr>
          <p:spPr>
            <a:xfrm>
              <a:off x="7258250" y="1689050"/>
              <a:ext cx="772825" cy="383775"/>
            </a:xfrm>
            <a:custGeom>
              <a:avLst/>
              <a:gdLst/>
              <a:ahLst/>
              <a:cxnLst/>
              <a:rect l="l" t="t" r="r" b="b"/>
              <a:pathLst>
                <a:path w="30913" h="15351" extrusionOk="0">
                  <a:moveTo>
                    <a:pt x="23618" y="1"/>
                  </a:moveTo>
                  <a:cubicBezTo>
                    <a:pt x="16870" y="1186"/>
                    <a:pt x="14833" y="5989"/>
                    <a:pt x="12371" y="5989"/>
                  </a:cubicBezTo>
                  <a:cubicBezTo>
                    <a:pt x="9970" y="5989"/>
                    <a:pt x="9940" y="3709"/>
                    <a:pt x="5806" y="3040"/>
                  </a:cubicBezTo>
                  <a:lnTo>
                    <a:pt x="0" y="15351"/>
                  </a:lnTo>
                  <a:lnTo>
                    <a:pt x="30913" y="15351"/>
                  </a:lnTo>
                  <a:lnTo>
                    <a:pt x="23618" y="1"/>
                  </a:lnTo>
                  <a:close/>
                </a:path>
              </a:pathLst>
            </a:custGeom>
            <a:solidFill>
              <a:srgbClr val="C65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5"/>
            <p:cNvSpPr/>
            <p:nvPr/>
          </p:nvSpPr>
          <p:spPr>
            <a:xfrm>
              <a:off x="7638200" y="439050"/>
              <a:ext cx="12925" cy="383000"/>
            </a:xfrm>
            <a:custGeom>
              <a:avLst/>
              <a:gdLst/>
              <a:ahLst/>
              <a:cxnLst/>
              <a:rect l="l" t="t" r="r" b="b"/>
              <a:pathLst>
                <a:path w="517" h="15320" extrusionOk="0">
                  <a:moveTo>
                    <a:pt x="0" y="0"/>
                  </a:moveTo>
                  <a:lnTo>
                    <a:pt x="0" y="15320"/>
                  </a:lnTo>
                  <a:lnTo>
                    <a:pt x="517" y="15320"/>
                  </a:lnTo>
                  <a:lnTo>
                    <a:pt x="5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5"/>
            <p:cNvSpPr/>
            <p:nvPr/>
          </p:nvSpPr>
          <p:spPr>
            <a:xfrm>
              <a:off x="7529250" y="1625100"/>
              <a:ext cx="127650" cy="126025"/>
            </a:xfrm>
            <a:custGeom>
              <a:avLst/>
              <a:gdLst/>
              <a:ahLst/>
              <a:cxnLst/>
              <a:rect l="l" t="t" r="r" b="b"/>
              <a:pathLst>
                <a:path w="5106" h="5041" extrusionOk="0">
                  <a:moveTo>
                    <a:pt x="2328" y="525"/>
                  </a:moveTo>
                  <a:cubicBezTo>
                    <a:pt x="2848" y="525"/>
                    <a:pt x="3363" y="703"/>
                    <a:pt x="3750" y="1100"/>
                  </a:cubicBezTo>
                  <a:cubicBezTo>
                    <a:pt x="5105" y="2396"/>
                    <a:pt x="4376" y="4663"/>
                    <a:pt x="2503" y="4663"/>
                  </a:cubicBezTo>
                  <a:cubicBezTo>
                    <a:pt x="2444" y="4663"/>
                    <a:pt x="2383" y="4661"/>
                    <a:pt x="2322" y="4656"/>
                  </a:cubicBezTo>
                  <a:cubicBezTo>
                    <a:pt x="1258" y="4565"/>
                    <a:pt x="72" y="3775"/>
                    <a:pt x="72" y="2559"/>
                  </a:cubicBezTo>
                  <a:cubicBezTo>
                    <a:pt x="72" y="1337"/>
                    <a:pt x="1215" y="525"/>
                    <a:pt x="2328" y="525"/>
                  </a:cubicBezTo>
                  <a:close/>
                  <a:moveTo>
                    <a:pt x="2378" y="0"/>
                  </a:moveTo>
                  <a:cubicBezTo>
                    <a:pt x="1144" y="0"/>
                    <a:pt x="1" y="1036"/>
                    <a:pt x="42" y="2559"/>
                  </a:cubicBezTo>
                  <a:cubicBezTo>
                    <a:pt x="22" y="4055"/>
                    <a:pt x="1077" y="5040"/>
                    <a:pt x="2252" y="5040"/>
                  </a:cubicBezTo>
                  <a:cubicBezTo>
                    <a:pt x="2843" y="5040"/>
                    <a:pt x="3464" y="4790"/>
                    <a:pt x="3993" y="4231"/>
                  </a:cubicBezTo>
                  <a:cubicBezTo>
                    <a:pt x="4905" y="3319"/>
                    <a:pt x="5057" y="1708"/>
                    <a:pt x="4084" y="766"/>
                  </a:cubicBezTo>
                  <a:cubicBezTo>
                    <a:pt x="3574" y="236"/>
                    <a:pt x="2966" y="0"/>
                    <a:pt x="2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5"/>
            <p:cNvSpPr/>
            <p:nvPr/>
          </p:nvSpPr>
          <p:spPr>
            <a:xfrm>
              <a:off x="7713425" y="1825825"/>
              <a:ext cx="118550" cy="108625"/>
            </a:xfrm>
            <a:custGeom>
              <a:avLst/>
              <a:gdLst/>
              <a:ahLst/>
              <a:cxnLst/>
              <a:rect l="l" t="t" r="r" b="b"/>
              <a:pathLst>
                <a:path w="4742" h="4345" extrusionOk="0">
                  <a:moveTo>
                    <a:pt x="2006" y="505"/>
                  </a:moveTo>
                  <a:cubicBezTo>
                    <a:pt x="2451" y="505"/>
                    <a:pt x="2890" y="651"/>
                    <a:pt x="3222" y="974"/>
                  </a:cubicBezTo>
                  <a:cubicBezTo>
                    <a:pt x="4394" y="2058"/>
                    <a:pt x="3759" y="3961"/>
                    <a:pt x="2187" y="3961"/>
                  </a:cubicBezTo>
                  <a:cubicBezTo>
                    <a:pt x="2128" y="3961"/>
                    <a:pt x="2068" y="3958"/>
                    <a:pt x="2006" y="3953"/>
                  </a:cubicBezTo>
                  <a:cubicBezTo>
                    <a:pt x="1064" y="3922"/>
                    <a:pt x="61" y="3223"/>
                    <a:pt x="61" y="2190"/>
                  </a:cubicBezTo>
                  <a:cubicBezTo>
                    <a:pt x="102" y="1158"/>
                    <a:pt x="1067" y="505"/>
                    <a:pt x="2006" y="505"/>
                  </a:cubicBezTo>
                  <a:close/>
                  <a:moveTo>
                    <a:pt x="1961" y="0"/>
                  </a:moveTo>
                  <a:cubicBezTo>
                    <a:pt x="829" y="0"/>
                    <a:pt x="1" y="1110"/>
                    <a:pt x="31" y="2190"/>
                  </a:cubicBezTo>
                  <a:cubicBezTo>
                    <a:pt x="10" y="3501"/>
                    <a:pt x="928" y="4344"/>
                    <a:pt x="1948" y="4344"/>
                  </a:cubicBezTo>
                  <a:cubicBezTo>
                    <a:pt x="2464" y="4344"/>
                    <a:pt x="3006" y="4129"/>
                    <a:pt x="3465" y="3649"/>
                  </a:cubicBezTo>
                  <a:cubicBezTo>
                    <a:pt x="4742" y="2281"/>
                    <a:pt x="3952" y="31"/>
                    <a:pt x="2006" y="1"/>
                  </a:cubicBezTo>
                  <a:cubicBezTo>
                    <a:pt x="1991" y="1"/>
                    <a:pt x="1976" y="0"/>
                    <a:pt x="19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5"/>
            <p:cNvSpPr/>
            <p:nvPr/>
          </p:nvSpPr>
          <p:spPr>
            <a:xfrm>
              <a:off x="7425425" y="1921575"/>
              <a:ext cx="88175" cy="82650"/>
            </a:xfrm>
            <a:custGeom>
              <a:avLst/>
              <a:gdLst/>
              <a:ahLst/>
              <a:cxnLst/>
              <a:rect l="l" t="t" r="r" b="b"/>
              <a:pathLst>
                <a:path w="3527" h="3306" extrusionOk="0">
                  <a:moveTo>
                    <a:pt x="1490" y="487"/>
                  </a:moveTo>
                  <a:cubicBezTo>
                    <a:pt x="2128" y="487"/>
                    <a:pt x="2705" y="1034"/>
                    <a:pt x="2766" y="1673"/>
                  </a:cubicBezTo>
                  <a:cubicBezTo>
                    <a:pt x="2877" y="2364"/>
                    <a:pt x="2333" y="2905"/>
                    <a:pt x="1684" y="2905"/>
                  </a:cubicBezTo>
                  <a:cubicBezTo>
                    <a:pt x="1620" y="2905"/>
                    <a:pt x="1555" y="2899"/>
                    <a:pt x="1490" y="2889"/>
                  </a:cubicBezTo>
                  <a:cubicBezTo>
                    <a:pt x="851" y="2828"/>
                    <a:pt x="91" y="2433"/>
                    <a:pt x="91" y="1673"/>
                  </a:cubicBezTo>
                  <a:cubicBezTo>
                    <a:pt x="91" y="943"/>
                    <a:pt x="851" y="487"/>
                    <a:pt x="1490" y="487"/>
                  </a:cubicBezTo>
                  <a:close/>
                  <a:moveTo>
                    <a:pt x="1490" y="1"/>
                  </a:moveTo>
                  <a:cubicBezTo>
                    <a:pt x="578" y="1"/>
                    <a:pt x="0" y="882"/>
                    <a:pt x="31" y="1673"/>
                  </a:cubicBezTo>
                  <a:cubicBezTo>
                    <a:pt x="11" y="2654"/>
                    <a:pt x="663" y="3305"/>
                    <a:pt x="1407" y="3305"/>
                  </a:cubicBezTo>
                  <a:cubicBezTo>
                    <a:pt x="1792" y="3305"/>
                    <a:pt x="2201" y="3131"/>
                    <a:pt x="2553" y="2737"/>
                  </a:cubicBezTo>
                  <a:cubicBezTo>
                    <a:pt x="3526" y="1703"/>
                    <a:pt x="2979" y="1"/>
                    <a:pt x="14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5"/>
            <p:cNvSpPr/>
            <p:nvPr/>
          </p:nvSpPr>
          <p:spPr>
            <a:xfrm>
              <a:off x="8151875" y="761225"/>
              <a:ext cx="12950" cy="2500825"/>
            </a:xfrm>
            <a:custGeom>
              <a:avLst/>
              <a:gdLst/>
              <a:ahLst/>
              <a:cxnLst/>
              <a:rect l="l" t="t" r="r" b="b"/>
              <a:pathLst>
                <a:path w="518" h="100033" extrusionOk="0">
                  <a:moveTo>
                    <a:pt x="1" y="1"/>
                  </a:moveTo>
                  <a:lnTo>
                    <a:pt x="1" y="100033"/>
                  </a:lnTo>
                  <a:lnTo>
                    <a:pt x="517" y="100033"/>
                  </a:lnTo>
                  <a:lnTo>
                    <a:pt x="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5"/>
            <p:cNvSpPr/>
            <p:nvPr/>
          </p:nvSpPr>
          <p:spPr>
            <a:xfrm>
              <a:off x="7777250" y="1245275"/>
              <a:ext cx="605650" cy="12200"/>
            </a:xfrm>
            <a:custGeom>
              <a:avLst/>
              <a:gdLst/>
              <a:ahLst/>
              <a:cxnLst/>
              <a:rect l="l" t="t" r="r" b="b"/>
              <a:pathLst>
                <a:path w="24226" h="488" extrusionOk="0">
                  <a:moveTo>
                    <a:pt x="0" y="1"/>
                  </a:moveTo>
                  <a:lnTo>
                    <a:pt x="0" y="487"/>
                  </a:lnTo>
                  <a:lnTo>
                    <a:pt x="24226" y="487"/>
                  </a:lnTo>
                  <a:lnTo>
                    <a:pt x="2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5"/>
            <p:cNvSpPr/>
            <p:nvPr/>
          </p:nvSpPr>
          <p:spPr>
            <a:xfrm>
              <a:off x="8382875" y="1176125"/>
              <a:ext cx="47900" cy="149725"/>
            </a:xfrm>
            <a:custGeom>
              <a:avLst/>
              <a:gdLst/>
              <a:ahLst/>
              <a:cxnLst/>
              <a:rect l="l" t="t" r="r" b="b"/>
              <a:pathLst>
                <a:path w="1916" h="5989" extrusionOk="0">
                  <a:moveTo>
                    <a:pt x="1" y="1"/>
                  </a:moveTo>
                  <a:lnTo>
                    <a:pt x="1" y="3010"/>
                  </a:lnTo>
                  <a:lnTo>
                    <a:pt x="1" y="5989"/>
                  </a:lnTo>
                  <a:lnTo>
                    <a:pt x="1916" y="4469"/>
                  </a:lnTo>
                  <a:lnTo>
                    <a:pt x="1916" y="3010"/>
                  </a:lnTo>
                  <a:lnTo>
                    <a:pt x="1916" y="14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5"/>
            <p:cNvSpPr/>
            <p:nvPr/>
          </p:nvSpPr>
          <p:spPr>
            <a:xfrm>
              <a:off x="8063725" y="1157125"/>
              <a:ext cx="188475" cy="187725"/>
            </a:xfrm>
            <a:custGeom>
              <a:avLst/>
              <a:gdLst/>
              <a:ahLst/>
              <a:cxnLst/>
              <a:rect l="l" t="t" r="r" b="b"/>
              <a:pathLst>
                <a:path w="7539" h="7509" extrusionOk="0">
                  <a:moveTo>
                    <a:pt x="3770" y="1"/>
                  </a:moveTo>
                  <a:cubicBezTo>
                    <a:pt x="1672" y="1"/>
                    <a:pt x="1" y="1673"/>
                    <a:pt x="1" y="3770"/>
                  </a:cubicBezTo>
                  <a:cubicBezTo>
                    <a:pt x="1" y="5837"/>
                    <a:pt x="1672" y="7509"/>
                    <a:pt x="3770" y="7509"/>
                  </a:cubicBezTo>
                  <a:cubicBezTo>
                    <a:pt x="5867" y="7509"/>
                    <a:pt x="7539" y="5837"/>
                    <a:pt x="7539" y="3770"/>
                  </a:cubicBezTo>
                  <a:cubicBezTo>
                    <a:pt x="7539" y="1673"/>
                    <a:pt x="5867" y="1"/>
                    <a:pt x="3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5"/>
            <p:cNvSpPr/>
            <p:nvPr/>
          </p:nvSpPr>
          <p:spPr>
            <a:xfrm>
              <a:off x="8098425" y="1186000"/>
              <a:ext cx="132200" cy="128650"/>
            </a:xfrm>
            <a:custGeom>
              <a:avLst/>
              <a:gdLst/>
              <a:ahLst/>
              <a:cxnLst/>
              <a:rect l="l" t="t" r="r" b="b"/>
              <a:pathLst>
                <a:path w="5288" h="5146" extrusionOk="0">
                  <a:moveTo>
                    <a:pt x="2375" y="512"/>
                  </a:moveTo>
                  <a:cubicBezTo>
                    <a:pt x="2927" y="512"/>
                    <a:pt x="3478" y="702"/>
                    <a:pt x="3901" y="1126"/>
                  </a:cubicBezTo>
                  <a:cubicBezTo>
                    <a:pt x="5287" y="2452"/>
                    <a:pt x="4528" y="4780"/>
                    <a:pt x="2567" y="4780"/>
                  </a:cubicBezTo>
                  <a:cubicBezTo>
                    <a:pt x="2507" y="4780"/>
                    <a:pt x="2445" y="4778"/>
                    <a:pt x="2382" y="4773"/>
                  </a:cubicBezTo>
                  <a:cubicBezTo>
                    <a:pt x="1227" y="4682"/>
                    <a:pt x="72" y="3861"/>
                    <a:pt x="72" y="2615"/>
                  </a:cubicBezTo>
                  <a:cubicBezTo>
                    <a:pt x="72" y="1341"/>
                    <a:pt x="1225" y="512"/>
                    <a:pt x="2375" y="512"/>
                  </a:cubicBezTo>
                  <a:close/>
                  <a:moveTo>
                    <a:pt x="2420" y="1"/>
                  </a:moveTo>
                  <a:cubicBezTo>
                    <a:pt x="1158" y="1"/>
                    <a:pt x="0" y="1039"/>
                    <a:pt x="41" y="2615"/>
                  </a:cubicBezTo>
                  <a:cubicBezTo>
                    <a:pt x="1" y="4148"/>
                    <a:pt x="1099" y="5146"/>
                    <a:pt x="2304" y="5146"/>
                  </a:cubicBezTo>
                  <a:cubicBezTo>
                    <a:pt x="2914" y="5146"/>
                    <a:pt x="3552" y="4890"/>
                    <a:pt x="4084" y="4317"/>
                  </a:cubicBezTo>
                  <a:cubicBezTo>
                    <a:pt x="4996" y="3405"/>
                    <a:pt x="5178" y="1764"/>
                    <a:pt x="4205" y="791"/>
                  </a:cubicBezTo>
                  <a:cubicBezTo>
                    <a:pt x="3669" y="245"/>
                    <a:pt x="3032" y="1"/>
                    <a:pt x="2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5"/>
            <p:cNvSpPr/>
            <p:nvPr/>
          </p:nvSpPr>
          <p:spPr>
            <a:xfrm>
              <a:off x="7537125" y="1150300"/>
              <a:ext cx="262950" cy="197250"/>
            </a:xfrm>
            <a:custGeom>
              <a:avLst/>
              <a:gdLst/>
              <a:ahLst/>
              <a:cxnLst/>
              <a:rect l="l" t="t" r="r" b="b"/>
              <a:pathLst>
                <a:path w="10518" h="7890" extrusionOk="0">
                  <a:moveTo>
                    <a:pt x="7174" y="0"/>
                  </a:moveTo>
                  <a:cubicBezTo>
                    <a:pt x="4742" y="0"/>
                    <a:pt x="2341" y="244"/>
                    <a:pt x="0" y="912"/>
                  </a:cubicBezTo>
                  <a:lnTo>
                    <a:pt x="0" y="1125"/>
                  </a:lnTo>
                  <a:cubicBezTo>
                    <a:pt x="791" y="1368"/>
                    <a:pt x="1581" y="1520"/>
                    <a:pt x="2371" y="1642"/>
                  </a:cubicBezTo>
                  <a:cubicBezTo>
                    <a:pt x="3884" y="1910"/>
                    <a:pt x="5397" y="2021"/>
                    <a:pt x="6910" y="2021"/>
                  </a:cubicBezTo>
                  <a:cubicBezTo>
                    <a:pt x="7527" y="2021"/>
                    <a:pt x="8144" y="2003"/>
                    <a:pt x="8761" y="1969"/>
                  </a:cubicBezTo>
                  <a:lnTo>
                    <a:pt x="8761" y="1969"/>
                  </a:lnTo>
                  <a:cubicBezTo>
                    <a:pt x="8932" y="3549"/>
                    <a:pt x="9347" y="5117"/>
                    <a:pt x="9314" y="6701"/>
                  </a:cubicBezTo>
                  <a:lnTo>
                    <a:pt x="9314" y="6701"/>
                  </a:lnTo>
                  <a:cubicBezTo>
                    <a:pt x="8615" y="6650"/>
                    <a:pt x="7898" y="6517"/>
                    <a:pt x="7204" y="6383"/>
                  </a:cubicBezTo>
                  <a:cubicBezTo>
                    <a:pt x="6546" y="6257"/>
                    <a:pt x="5887" y="6194"/>
                    <a:pt x="5211" y="6194"/>
                  </a:cubicBezTo>
                  <a:cubicBezTo>
                    <a:pt x="5076" y="6194"/>
                    <a:pt x="4940" y="6196"/>
                    <a:pt x="4803" y="6201"/>
                  </a:cubicBezTo>
                  <a:cubicBezTo>
                    <a:pt x="3192" y="6262"/>
                    <a:pt x="1581" y="6414"/>
                    <a:pt x="31" y="6961"/>
                  </a:cubicBezTo>
                  <a:lnTo>
                    <a:pt x="31" y="7113"/>
                  </a:lnTo>
                  <a:cubicBezTo>
                    <a:pt x="1581" y="7630"/>
                    <a:pt x="3162" y="7782"/>
                    <a:pt x="4803" y="7873"/>
                  </a:cubicBezTo>
                  <a:cubicBezTo>
                    <a:pt x="4955" y="7884"/>
                    <a:pt x="5107" y="7890"/>
                    <a:pt x="5259" y="7890"/>
                  </a:cubicBezTo>
                  <a:cubicBezTo>
                    <a:pt x="6713" y="7890"/>
                    <a:pt x="8147" y="7408"/>
                    <a:pt x="9605" y="7326"/>
                  </a:cubicBezTo>
                  <a:lnTo>
                    <a:pt x="9909" y="7326"/>
                  </a:lnTo>
                  <a:cubicBezTo>
                    <a:pt x="9727" y="5198"/>
                    <a:pt x="10396" y="3162"/>
                    <a:pt x="10487" y="1034"/>
                  </a:cubicBezTo>
                  <a:lnTo>
                    <a:pt x="10517" y="183"/>
                  </a:lnTo>
                  <a:cubicBezTo>
                    <a:pt x="9423" y="122"/>
                    <a:pt x="8268" y="0"/>
                    <a:pt x="7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5"/>
            <p:cNvSpPr/>
            <p:nvPr/>
          </p:nvSpPr>
          <p:spPr>
            <a:xfrm>
              <a:off x="6398800" y="2376000"/>
              <a:ext cx="186200" cy="35750"/>
            </a:xfrm>
            <a:custGeom>
              <a:avLst/>
              <a:gdLst/>
              <a:ahLst/>
              <a:cxnLst/>
              <a:rect l="l" t="t" r="r" b="b"/>
              <a:pathLst>
                <a:path w="7448" h="1430" extrusionOk="0">
                  <a:moveTo>
                    <a:pt x="1" y="0"/>
                  </a:moveTo>
                  <a:lnTo>
                    <a:pt x="517" y="1429"/>
                  </a:lnTo>
                  <a:lnTo>
                    <a:pt x="6900" y="1429"/>
                  </a:lnTo>
                  <a:lnTo>
                    <a:pt x="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5"/>
            <p:cNvSpPr/>
            <p:nvPr/>
          </p:nvSpPr>
          <p:spPr>
            <a:xfrm>
              <a:off x="6430725" y="2411725"/>
              <a:ext cx="120850" cy="340450"/>
            </a:xfrm>
            <a:custGeom>
              <a:avLst/>
              <a:gdLst/>
              <a:ahLst/>
              <a:cxnLst/>
              <a:rect l="l" t="t" r="r" b="b"/>
              <a:pathLst>
                <a:path w="4834" h="13618" extrusionOk="0">
                  <a:moveTo>
                    <a:pt x="0" y="0"/>
                  </a:moveTo>
                  <a:lnTo>
                    <a:pt x="0" y="13617"/>
                  </a:lnTo>
                  <a:lnTo>
                    <a:pt x="4833" y="13617"/>
                  </a:lnTo>
                  <a:lnTo>
                    <a:pt x="4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5"/>
            <p:cNvSpPr/>
            <p:nvPr/>
          </p:nvSpPr>
          <p:spPr>
            <a:xfrm>
              <a:off x="6189825" y="2752150"/>
              <a:ext cx="603400" cy="509900"/>
            </a:xfrm>
            <a:custGeom>
              <a:avLst/>
              <a:gdLst/>
              <a:ahLst/>
              <a:cxnLst/>
              <a:rect l="l" t="t" r="r" b="b"/>
              <a:pathLst>
                <a:path w="24136" h="20396" extrusionOk="0">
                  <a:moveTo>
                    <a:pt x="9636" y="0"/>
                  </a:moveTo>
                  <a:lnTo>
                    <a:pt x="1" y="20396"/>
                  </a:lnTo>
                  <a:lnTo>
                    <a:pt x="24135" y="20396"/>
                  </a:lnTo>
                  <a:lnTo>
                    <a:pt x="144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5"/>
            <p:cNvSpPr/>
            <p:nvPr/>
          </p:nvSpPr>
          <p:spPr>
            <a:xfrm>
              <a:off x="6430725" y="2405450"/>
              <a:ext cx="120850" cy="12550"/>
            </a:xfrm>
            <a:custGeom>
              <a:avLst/>
              <a:gdLst/>
              <a:ahLst/>
              <a:cxnLst/>
              <a:rect l="l" t="t" r="r" b="b"/>
              <a:pathLst>
                <a:path w="4834" h="502" extrusionOk="0">
                  <a:moveTo>
                    <a:pt x="2428" y="0"/>
                  </a:moveTo>
                  <a:cubicBezTo>
                    <a:pt x="1619" y="0"/>
                    <a:pt x="806" y="84"/>
                    <a:pt x="0" y="251"/>
                  </a:cubicBezTo>
                  <a:cubicBezTo>
                    <a:pt x="806" y="418"/>
                    <a:pt x="1619" y="502"/>
                    <a:pt x="2428" y="502"/>
                  </a:cubicBezTo>
                  <a:cubicBezTo>
                    <a:pt x="3237" y="502"/>
                    <a:pt x="4043" y="418"/>
                    <a:pt x="4833" y="251"/>
                  </a:cubicBezTo>
                  <a:cubicBezTo>
                    <a:pt x="4043" y="84"/>
                    <a:pt x="3237" y="0"/>
                    <a:pt x="24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5"/>
            <p:cNvSpPr/>
            <p:nvPr/>
          </p:nvSpPr>
          <p:spPr>
            <a:xfrm>
              <a:off x="6189825" y="2961875"/>
              <a:ext cx="603400" cy="300175"/>
            </a:xfrm>
            <a:custGeom>
              <a:avLst/>
              <a:gdLst/>
              <a:ahLst/>
              <a:cxnLst/>
              <a:rect l="l" t="t" r="r" b="b"/>
              <a:pathLst>
                <a:path w="24136" h="12007" extrusionOk="0">
                  <a:moveTo>
                    <a:pt x="5685" y="0"/>
                  </a:moveTo>
                  <a:lnTo>
                    <a:pt x="1" y="12007"/>
                  </a:lnTo>
                  <a:lnTo>
                    <a:pt x="24135" y="12007"/>
                  </a:lnTo>
                  <a:lnTo>
                    <a:pt x="19606" y="2402"/>
                  </a:lnTo>
                  <a:cubicBezTo>
                    <a:pt x="16415" y="2918"/>
                    <a:pt x="16415" y="4712"/>
                    <a:pt x="14500" y="4712"/>
                  </a:cubicBezTo>
                  <a:cubicBezTo>
                    <a:pt x="12524" y="4712"/>
                    <a:pt x="10974" y="912"/>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5"/>
            <p:cNvSpPr/>
            <p:nvPr/>
          </p:nvSpPr>
          <p:spPr>
            <a:xfrm>
              <a:off x="6472525" y="2911700"/>
              <a:ext cx="110175" cy="100300"/>
            </a:xfrm>
            <a:custGeom>
              <a:avLst/>
              <a:gdLst/>
              <a:ahLst/>
              <a:cxnLst/>
              <a:rect l="l" t="t" r="r" b="b"/>
              <a:pathLst>
                <a:path w="4407" h="4012" extrusionOk="0">
                  <a:moveTo>
                    <a:pt x="2547" y="487"/>
                  </a:moveTo>
                  <a:cubicBezTo>
                    <a:pt x="3394" y="487"/>
                    <a:pt x="4275" y="1079"/>
                    <a:pt x="4316" y="2007"/>
                  </a:cubicBezTo>
                  <a:cubicBezTo>
                    <a:pt x="4316" y="2919"/>
                    <a:pt x="3404" y="3527"/>
                    <a:pt x="2553" y="3618"/>
                  </a:cubicBezTo>
                  <a:cubicBezTo>
                    <a:pt x="2492" y="3624"/>
                    <a:pt x="2432" y="3627"/>
                    <a:pt x="2374" y="3627"/>
                  </a:cubicBezTo>
                  <a:cubicBezTo>
                    <a:pt x="955" y="3627"/>
                    <a:pt x="408" y="1906"/>
                    <a:pt x="1459" y="913"/>
                  </a:cubicBezTo>
                  <a:cubicBezTo>
                    <a:pt x="1752" y="620"/>
                    <a:pt x="2146" y="487"/>
                    <a:pt x="2547" y="487"/>
                  </a:cubicBezTo>
                  <a:close/>
                  <a:moveTo>
                    <a:pt x="2602" y="1"/>
                  </a:moveTo>
                  <a:cubicBezTo>
                    <a:pt x="2586" y="1"/>
                    <a:pt x="2569" y="1"/>
                    <a:pt x="2553" y="1"/>
                  </a:cubicBezTo>
                  <a:cubicBezTo>
                    <a:pt x="730" y="1"/>
                    <a:pt x="0" y="2099"/>
                    <a:pt x="1216" y="3345"/>
                  </a:cubicBezTo>
                  <a:cubicBezTo>
                    <a:pt x="1646" y="3806"/>
                    <a:pt x="2146" y="4011"/>
                    <a:pt x="2617" y="4011"/>
                  </a:cubicBezTo>
                  <a:cubicBezTo>
                    <a:pt x="3545" y="4011"/>
                    <a:pt x="4367" y="3217"/>
                    <a:pt x="4347" y="2007"/>
                  </a:cubicBezTo>
                  <a:cubicBezTo>
                    <a:pt x="4407" y="989"/>
                    <a:pt x="3670" y="1"/>
                    <a:pt x="26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5"/>
            <p:cNvSpPr/>
            <p:nvPr/>
          </p:nvSpPr>
          <p:spPr>
            <a:xfrm>
              <a:off x="6343325" y="3067475"/>
              <a:ext cx="95000" cy="87500"/>
            </a:xfrm>
            <a:custGeom>
              <a:avLst/>
              <a:gdLst/>
              <a:ahLst/>
              <a:cxnLst/>
              <a:rect l="l" t="t" r="r" b="b"/>
              <a:pathLst>
                <a:path w="3800" h="3500" extrusionOk="0">
                  <a:moveTo>
                    <a:pt x="2279" y="517"/>
                  </a:moveTo>
                  <a:cubicBezTo>
                    <a:pt x="2936" y="517"/>
                    <a:pt x="3709" y="998"/>
                    <a:pt x="3709" y="1795"/>
                  </a:cubicBezTo>
                  <a:cubicBezTo>
                    <a:pt x="3709" y="2585"/>
                    <a:pt x="2888" y="3041"/>
                    <a:pt x="2220" y="3102"/>
                  </a:cubicBezTo>
                  <a:cubicBezTo>
                    <a:pt x="2154" y="3112"/>
                    <a:pt x="2089" y="3117"/>
                    <a:pt x="2025" y="3117"/>
                  </a:cubicBezTo>
                  <a:cubicBezTo>
                    <a:pt x="1314" y="3117"/>
                    <a:pt x="710" y="2520"/>
                    <a:pt x="821" y="1795"/>
                  </a:cubicBezTo>
                  <a:cubicBezTo>
                    <a:pt x="943" y="1096"/>
                    <a:pt x="1490" y="518"/>
                    <a:pt x="2220" y="518"/>
                  </a:cubicBezTo>
                  <a:cubicBezTo>
                    <a:pt x="2239" y="517"/>
                    <a:pt x="2259" y="517"/>
                    <a:pt x="2279" y="517"/>
                  </a:cubicBezTo>
                  <a:close/>
                  <a:moveTo>
                    <a:pt x="2264" y="1"/>
                  </a:moveTo>
                  <a:cubicBezTo>
                    <a:pt x="2249" y="1"/>
                    <a:pt x="2235" y="1"/>
                    <a:pt x="2220" y="1"/>
                  </a:cubicBezTo>
                  <a:cubicBezTo>
                    <a:pt x="609" y="32"/>
                    <a:pt x="1" y="1856"/>
                    <a:pt x="1065" y="2919"/>
                  </a:cubicBezTo>
                  <a:cubicBezTo>
                    <a:pt x="1425" y="3321"/>
                    <a:pt x="1852" y="3499"/>
                    <a:pt x="2257" y="3499"/>
                  </a:cubicBezTo>
                  <a:cubicBezTo>
                    <a:pt x="3049" y="3499"/>
                    <a:pt x="3760" y="2820"/>
                    <a:pt x="3739" y="1795"/>
                  </a:cubicBezTo>
                  <a:cubicBezTo>
                    <a:pt x="3799" y="927"/>
                    <a:pt x="3182" y="1"/>
                    <a:pt x="22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5"/>
            <p:cNvSpPr/>
            <p:nvPr/>
          </p:nvSpPr>
          <p:spPr>
            <a:xfrm>
              <a:off x="6592575" y="3142650"/>
              <a:ext cx="69900" cy="66750"/>
            </a:xfrm>
            <a:custGeom>
              <a:avLst/>
              <a:gdLst/>
              <a:ahLst/>
              <a:cxnLst/>
              <a:rect l="l" t="t" r="r" b="b"/>
              <a:pathLst>
                <a:path w="2796" h="2670" extrusionOk="0">
                  <a:moveTo>
                    <a:pt x="1642" y="490"/>
                  </a:moveTo>
                  <a:cubicBezTo>
                    <a:pt x="2128" y="490"/>
                    <a:pt x="2736" y="794"/>
                    <a:pt x="2736" y="1371"/>
                  </a:cubicBezTo>
                  <a:cubicBezTo>
                    <a:pt x="2736" y="1919"/>
                    <a:pt x="2128" y="2192"/>
                    <a:pt x="1642" y="2283"/>
                  </a:cubicBezTo>
                  <a:cubicBezTo>
                    <a:pt x="1592" y="2291"/>
                    <a:pt x="1542" y="2295"/>
                    <a:pt x="1493" y="2295"/>
                  </a:cubicBezTo>
                  <a:cubicBezTo>
                    <a:pt x="975" y="2295"/>
                    <a:pt x="528" y="1871"/>
                    <a:pt x="639" y="1371"/>
                  </a:cubicBezTo>
                  <a:cubicBezTo>
                    <a:pt x="760" y="855"/>
                    <a:pt x="1125" y="490"/>
                    <a:pt x="1642" y="490"/>
                  </a:cubicBezTo>
                  <a:close/>
                  <a:moveTo>
                    <a:pt x="1730" y="0"/>
                  </a:moveTo>
                  <a:cubicBezTo>
                    <a:pt x="1701" y="0"/>
                    <a:pt x="1672" y="1"/>
                    <a:pt x="1642" y="4"/>
                  </a:cubicBezTo>
                  <a:cubicBezTo>
                    <a:pt x="426" y="34"/>
                    <a:pt x="1" y="1371"/>
                    <a:pt x="791" y="2192"/>
                  </a:cubicBezTo>
                  <a:cubicBezTo>
                    <a:pt x="1089" y="2522"/>
                    <a:pt x="1424" y="2669"/>
                    <a:pt x="1733" y="2669"/>
                  </a:cubicBezTo>
                  <a:cubicBezTo>
                    <a:pt x="2305" y="2669"/>
                    <a:pt x="2786" y="2162"/>
                    <a:pt x="2767" y="1371"/>
                  </a:cubicBezTo>
                  <a:cubicBezTo>
                    <a:pt x="2796" y="700"/>
                    <a:pt x="2432" y="0"/>
                    <a:pt x="17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5"/>
            <p:cNvSpPr/>
            <p:nvPr/>
          </p:nvSpPr>
          <p:spPr>
            <a:xfrm>
              <a:off x="6872975" y="2092550"/>
              <a:ext cx="328300" cy="953700"/>
            </a:xfrm>
            <a:custGeom>
              <a:avLst/>
              <a:gdLst/>
              <a:ahLst/>
              <a:cxnLst/>
              <a:rect l="l" t="t" r="r" b="b"/>
              <a:pathLst>
                <a:path w="13132" h="38148" extrusionOk="0">
                  <a:moveTo>
                    <a:pt x="1" y="1"/>
                  </a:moveTo>
                  <a:lnTo>
                    <a:pt x="1" y="38147"/>
                  </a:lnTo>
                  <a:lnTo>
                    <a:pt x="13132" y="38147"/>
                  </a:lnTo>
                  <a:lnTo>
                    <a:pt x="131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5"/>
            <p:cNvSpPr/>
            <p:nvPr/>
          </p:nvSpPr>
          <p:spPr>
            <a:xfrm>
              <a:off x="7031800" y="1605475"/>
              <a:ext cx="12175" cy="1656575"/>
            </a:xfrm>
            <a:custGeom>
              <a:avLst/>
              <a:gdLst/>
              <a:ahLst/>
              <a:cxnLst/>
              <a:rect l="l" t="t" r="r" b="b"/>
              <a:pathLst>
                <a:path w="487" h="66263" extrusionOk="0">
                  <a:moveTo>
                    <a:pt x="0" y="0"/>
                  </a:moveTo>
                  <a:lnTo>
                    <a:pt x="0" y="66263"/>
                  </a:lnTo>
                  <a:lnTo>
                    <a:pt x="487" y="66263"/>
                  </a:lnTo>
                  <a:lnTo>
                    <a:pt x="4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5"/>
            <p:cNvSpPr/>
            <p:nvPr/>
          </p:nvSpPr>
          <p:spPr>
            <a:xfrm>
              <a:off x="6882850" y="596350"/>
              <a:ext cx="762200" cy="1500025"/>
            </a:xfrm>
            <a:custGeom>
              <a:avLst/>
              <a:gdLst/>
              <a:ahLst/>
              <a:cxnLst/>
              <a:rect l="l" t="t" r="r" b="b"/>
              <a:pathLst>
                <a:path w="30488" h="60001" extrusionOk="0">
                  <a:moveTo>
                    <a:pt x="9279" y="3795"/>
                  </a:moveTo>
                  <a:cubicBezTo>
                    <a:pt x="10815" y="3795"/>
                    <a:pt x="12282" y="5121"/>
                    <a:pt x="11764" y="6778"/>
                  </a:cubicBezTo>
                  <a:cubicBezTo>
                    <a:pt x="11429" y="7831"/>
                    <a:pt x="10359" y="8432"/>
                    <a:pt x="9295" y="8432"/>
                  </a:cubicBezTo>
                  <a:cubicBezTo>
                    <a:pt x="9008" y="8432"/>
                    <a:pt x="8722" y="8388"/>
                    <a:pt x="8451" y="8298"/>
                  </a:cubicBezTo>
                  <a:cubicBezTo>
                    <a:pt x="8299" y="8268"/>
                    <a:pt x="7995" y="8176"/>
                    <a:pt x="7843" y="8116"/>
                  </a:cubicBezTo>
                  <a:cubicBezTo>
                    <a:pt x="7053" y="7873"/>
                    <a:pt x="5442" y="7386"/>
                    <a:pt x="4651" y="7143"/>
                  </a:cubicBezTo>
                  <a:cubicBezTo>
                    <a:pt x="4104" y="6991"/>
                    <a:pt x="3587" y="6839"/>
                    <a:pt x="3131" y="6626"/>
                  </a:cubicBezTo>
                  <a:cubicBezTo>
                    <a:pt x="2871" y="6492"/>
                    <a:pt x="2619" y="6331"/>
                    <a:pt x="2383" y="6150"/>
                  </a:cubicBezTo>
                  <a:lnTo>
                    <a:pt x="2383" y="6150"/>
                  </a:lnTo>
                  <a:cubicBezTo>
                    <a:pt x="2791" y="5818"/>
                    <a:pt x="3252" y="5554"/>
                    <a:pt x="3739" y="5380"/>
                  </a:cubicBezTo>
                  <a:cubicBezTo>
                    <a:pt x="4803" y="5015"/>
                    <a:pt x="7417" y="4225"/>
                    <a:pt x="8481" y="3921"/>
                  </a:cubicBezTo>
                  <a:cubicBezTo>
                    <a:pt x="8743" y="3835"/>
                    <a:pt x="9012" y="3795"/>
                    <a:pt x="9279" y="3795"/>
                  </a:cubicBezTo>
                  <a:close/>
                  <a:moveTo>
                    <a:pt x="9342" y="15717"/>
                  </a:moveTo>
                  <a:cubicBezTo>
                    <a:pt x="9899" y="15717"/>
                    <a:pt x="10446" y="15877"/>
                    <a:pt x="10913" y="16231"/>
                  </a:cubicBezTo>
                  <a:cubicBezTo>
                    <a:pt x="13020" y="17825"/>
                    <a:pt x="11502" y="20402"/>
                    <a:pt x="9325" y="20402"/>
                  </a:cubicBezTo>
                  <a:cubicBezTo>
                    <a:pt x="9052" y="20402"/>
                    <a:pt x="8769" y="20362"/>
                    <a:pt x="8481" y="20274"/>
                  </a:cubicBezTo>
                  <a:cubicBezTo>
                    <a:pt x="7356" y="19909"/>
                    <a:pt x="5624" y="19392"/>
                    <a:pt x="4499" y="19058"/>
                  </a:cubicBezTo>
                  <a:cubicBezTo>
                    <a:pt x="4013" y="18906"/>
                    <a:pt x="3435" y="18693"/>
                    <a:pt x="3010" y="18450"/>
                  </a:cubicBezTo>
                  <a:cubicBezTo>
                    <a:pt x="2774" y="18312"/>
                    <a:pt x="2551" y="18155"/>
                    <a:pt x="2343" y="17982"/>
                  </a:cubicBezTo>
                  <a:lnTo>
                    <a:pt x="2343" y="17982"/>
                  </a:lnTo>
                  <a:cubicBezTo>
                    <a:pt x="3024" y="17467"/>
                    <a:pt x="3844" y="17176"/>
                    <a:pt x="4682" y="16961"/>
                  </a:cubicBezTo>
                  <a:lnTo>
                    <a:pt x="7873" y="16019"/>
                  </a:lnTo>
                  <a:lnTo>
                    <a:pt x="8299" y="15897"/>
                  </a:lnTo>
                  <a:cubicBezTo>
                    <a:pt x="8639" y="15780"/>
                    <a:pt x="8992" y="15717"/>
                    <a:pt x="9342" y="15717"/>
                  </a:cubicBezTo>
                  <a:close/>
                  <a:moveTo>
                    <a:pt x="9230" y="27537"/>
                  </a:moveTo>
                  <a:cubicBezTo>
                    <a:pt x="11006" y="27537"/>
                    <a:pt x="12627" y="29247"/>
                    <a:pt x="11703" y="31095"/>
                  </a:cubicBezTo>
                  <a:cubicBezTo>
                    <a:pt x="11253" y="31969"/>
                    <a:pt x="10249" y="32474"/>
                    <a:pt x="9247" y="32474"/>
                  </a:cubicBezTo>
                  <a:cubicBezTo>
                    <a:pt x="9030" y="32474"/>
                    <a:pt x="8814" y="32450"/>
                    <a:pt x="8603" y="32402"/>
                  </a:cubicBezTo>
                  <a:cubicBezTo>
                    <a:pt x="8329" y="32341"/>
                    <a:pt x="7691" y="32128"/>
                    <a:pt x="7417" y="32037"/>
                  </a:cubicBezTo>
                  <a:lnTo>
                    <a:pt x="5837" y="31551"/>
                  </a:lnTo>
                  <a:cubicBezTo>
                    <a:pt x="4925" y="31247"/>
                    <a:pt x="3557" y="30943"/>
                    <a:pt x="2736" y="30396"/>
                  </a:cubicBezTo>
                  <a:cubicBezTo>
                    <a:pt x="2537" y="30279"/>
                    <a:pt x="2349" y="30147"/>
                    <a:pt x="2172" y="30001"/>
                  </a:cubicBezTo>
                  <a:lnTo>
                    <a:pt x="2172" y="30001"/>
                  </a:lnTo>
                  <a:cubicBezTo>
                    <a:pt x="2509" y="29722"/>
                    <a:pt x="2883" y="29485"/>
                    <a:pt x="3283" y="29301"/>
                  </a:cubicBezTo>
                  <a:cubicBezTo>
                    <a:pt x="3770" y="29089"/>
                    <a:pt x="4317" y="28937"/>
                    <a:pt x="4834" y="28785"/>
                  </a:cubicBezTo>
                  <a:cubicBezTo>
                    <a:pt x="5016" y="28693"/>
                    <a:pt x="8360" y="27721"/>
                    <a:pt x="8420" y="27660"/>
                  </a:cubicBezTo>
                  <a:cubicBezTo>
                    <a:pt x="8688" y="27576"/>
                    <a:pt x="8961" y="27537"/>
                    <a:pt x="9230" y="27537"/>
                  </a:cubicBezTo>
                  <a:close/>
                  <a:moveTo>
                    <a:pt x="9401" y="39643"/>
                  </a:moveTo>
                  <a:cubicBezTo>
                    <a:pt x="9538" y="39643"/>
                    <a:pt x="9677" y="39651"/>
                    <a:pt x="9819" y="39666"/>
                  </a:cubicBezTo>
                  <a:cubicBezTo>
                    <a:pt x="11399" y="39909"/>
                    <a:pt x="12524" y="41733"/>
                    <a:pt x="11551" y="43162"/>
                  </a:cubicBezTo>
                  <a:cubicBezTo>
                    <a:pt x="11027" y="43979"/>
                    <a:pt x="10171" y="44363"/>
                    <a:pt x="9271" y="44363"/>
                  </a:cubicBezTo>
                  <a:cubicBezTo>
                    <a:pt x="8866" y="44363"/>
                    <a:pt x="8452" y="44285"/>
                    <a:pt x="8056" y="44134"/>
                  </a:cubicBezTo>
                  <a:lnTo>
                    <a:pt x="7265" y="43891"/>
                  </a:lnTo>
                  <a:lnTo>
                    <a:pt x="5685" y="43435"/>
                  </a:lnTo>
                  <a:cubicBezTo>
                    <a:pt x="4773" y="43131"/>
                    <a:pt x="3405" y="42858"/>
                    <a:pt x="2584" y="42311"/>
                  </a:cubicBezTo>
                  <a:cubicBezTo>
                    <a:pt x="2464" y="42229"/>
                    <a:pt x="2347" y="42142"/>
                    <a:pt x="2234" y="42050"/>
                  </a:cubicBezTo>
                  <a:lnTo>
                    <a:pt x="2234" y="42050"/>
                  </a:lnTo>
                  <a:cubicBezTo>
                    <a:pt x="2613" y="41730"/>
                    <a:pt x="3042" y="41467"/>
                    <a:pt x="3496" y="41277"/>
                  </a:cubicBezTo>
                  <a:cubicBezTo>
                    <a:pt x="4013" y="41095"/>
                    <a:pt x="4530" y="40943"/>
                    <a:pt x="5077" y="40791"/>
                  </a:cubicBezTo>
                  <a:lnTo>
                    <a:pt x="8268" y="39818"/>
                  </a:lnTo>
                  <a:cubicBezTo>
                    <a:pt x="8629" y="39706"/>
                    <a:pt x="9006" y="39643"/>
                    <a:pt x="9401" y="39643"/>
                  </a:cubicBezTo>
                  <a:close/>
                  <a:moveTo>
                    <a:pt x="9244" y="51491"/>
                  </a:moveTo>
                  <a:cubicBezTo>
                    <a:pt x="10020" y="51491"/>
                    <a:pt x="10802" y="51799"/>
                    <a:pt x="11338" y="52402"/>
                  </a:cubicBezTo>
                  <a:cubicBezTo>
                    <a:pt x="12833" y="54164"/>
                    <a:pt x="11257" y="56301"/>
                    <a:pt x="9286" y="56301"/>
                  </a:cubicBezTo>
                  <a:cubicBezTo>
                    <a:pt x="9013" y="56301"/>
                    <a:pt x="8732" y="56260"/>
                    <a:pt x="8451" y="56171"/>
                  </a:cubicBezTo>
                  <a:cubicBezTo>
                    <a:pt x="6992" y="55715"/>
                    <a:pt x="5290" y="55229"/>
                    <a:pt x="3891" y="54773"/>
                  </a:cubicBezTo>
                  <a:cubicBezTo>
                    <a:pt x="3288" y="54568"/>
                    <a:pt x="2717" y="54247"/>
                    <a:pt x="2228" y="53836"/>
                  </a:cubicBezTo>
                  <a:lnTo>
                    <a:pt x="2228" y="53836"/>
                  </a:lnTo>
                  <a:cubicBezTo>
                    <a:pt x="2648" y="53500"/>
                    <a:pt x="3120" y="53229"/>
                    <a:pt x="3618" y="53040"/>
                  </a:cubicBezTo>
                  <a:cubicBezTo>
                    <a:pt x="4043" y="52888"/>
                    <a:pt x="4773" y="52706"/>
                    <a:pt x="5229" y="52554"/>
                  </a:cubicBezTo>
                  <a:lnTo>
                    <a:pt x="8420" y="51612"/>
                  </a:lnTo>
                  <a:cubicBezTo>
                    <a:pt x="8686" y="51531"/>
                    <a:pt x="8965" y="51491"/>
                    <a:pt x="9244" y="51491"/>
                  </a:cubicBezTo>
                  <a:close/>
                  <a:moveTo>
                    <a:pt x="2980" y="0"/>
                  </a:moveTo>
                  <a:cubicBezTo>
                    <a:pt x="2068" y="0"/>
                    <a:pt x="1186" y="456"/>
                    <a:pt x="700" y="1185"/>
                  </a:cubicBezTo>
                  <a:cubicBezTo>
                    <a:pt x="1" y="2189"/>
                    <a:pt x="122" y="3496"/>
                    <a:pt x="578" y="4559"/>
                  </a:cubicBezTo>
                  <a:cubicBezTo>
                    <a:pt x="839" y="5172"/>
                    <a:pt x="1223" y="5700"/>
                    <a:pt x="1688" y="6143"/>
                  </a:cubicBezTo>
                  <a:lnTo>
                    <a:pt x="1688" y="6143"/>
                  </a:lnTo>
                  <a:cubicBezTo>
                    <a:pt x="734" y="7042"/>
                    <a:pt x="118" y="8261"/>
                    <a:pt x="153" y="9635"/>
                  </a:cubicBezTo>
                  <a:lnTo>
                    <a:pt x="153" y="12979"/>
                  </a:lnTo>
                  <a:cubicBezTo>
                    <a:pt x="213" y="13982"/>
                    <a:pt x="62" y="15411"/>
                    <a:pt x="457" y="16353"/>
                  </a:cubicBezTo>
                  <a:cubicBezTo>
                    <a:pt x="727" y="17063"/>
                    <a:pt x="1169" y="17681"/>
                    <a:pt x="1719" y="18183"/>
                  </a:cubicBezTo>
                  <a:lnTo>
                    <a:pt x="1719" y="18183"/>
                  </a:lnTo>
                  <a:cubicBezTo>
                    <a:pt x="860" y="19018"/>
                    <a:pt x="294" y="20143"/>
                    <a:pt x="274" y="21368"/>
                  </a:cubicBezTo>
                  <a:lnTo>
                    <a:pt x="274" y="26383"/>
                  </a:lnTo>
                  <a:cubicBezTo>
                    <a:pt x="225" y="27768"/>
                    <a:pt x="839" y="29152"/>
                    <a:pt x="1871" y="30095"/>
                  </a:cubicBezTo>
                  <a:lnTo>
                    <a:pt x="1871" y="30095"/>
                  </a:lnTo>
                  <a:cubicBezTo>
                    <a:pt x="1030" y="30882"/>
                    <a:pt x="468" y="31950"/>
                    <a:pt x="365" y="33101"/>
                  </a:cubicBezTo>
                  <a:cubicBezTo>
                    <a:pt x="305" y="33587"/>
                    <a:pt x="365" y="34286"/>
                    <a:pt x="305" y="34773"/>
                  </a:cubicBezTo>
                  <a:lnTo>
                    <a:pt x="305" y="38116"/>
                  </a:lnTo>
                  <a:cubicBezTo>
                    <a:pt x="305" y="38694"/>
                    <a:pt x="305" y="39271"/>
                    <a:pt x="457" y="39788"/>
                  </a:cubicBezTo>
                  <a:cubicBezTo>
                    <a:pt x="685" y="40626"/>
                    <a:pt x="1158" y="41373"/>
                    <a:pt x="1777" y="41970"/>
                  </a:cubicBezTo>
                  <a:lnTo>
                    <a:pt x="1777" y="41970"/>
                  </a:lnTo>
                  <a:cubicBezTo>
                    <a:pt x="962" y="42720"/>
                    <a:pt x="380" y="43727"/>
                    <a:pt x="244" y="44834"/>
                  </a:cubicBezTo>
                  <a:cubicBezTo>
                    <a:pt x="153" y="45381"/>
                    <a:pt x="213" y="46019"/>
                    <a:pt x="213" y="46566"/>
                  </a:cubicBezTo>
                  <a:lnTo>
                    <a:pt x="213" y="48238"/>
                  </a:lnTo>
                  <a:lnTo>
                    <a:pt x="213" y="49910"/>
                  </a:lnTo>
                  <a:cubicBezTo>
                    <a:pt x="213" y="50457"/>
                    <a:pt x="153" y="51034"/>
                    <a:pt x="305" y="51612"/>
                  </a:cubicBezTo>
                  <a:cubicBezTo>
                    <a:pt x="528" y="52572"/>
                    <a:pt x="1070" y="53426"/>
                    <a:pt x="1795" y="54086"/>
                  </a:cubicBezTo>
                  <a:lnTo>
                    <a:pt x="1795" y="54086"/>
                  </a:lnTo>
                  <a:cubicBezTo>
                    <a:pt x="1070" y="54776"/>
                    <a:pt x="558" y="55669"/>
                    <a:pt x="396" y="56657"/>
                  </a:cubicBezTo>
                  <a:cubicBezTo>
                    <a:pt x="274" y="57235"/>
                    <a:pt x="365" y="57752"/>
                    <a:pt x="365" y="58329"/>
                  </a:cubicBezTo>
                  <a:lnTo>
                    <a:pt x="365" y="60001"/>
                  </a:lnTo>
                  <a:lnTo>
                    <a:pt x="426" y="60001"/>
                  </a:lnTo>
                  <a:lnTo>
                    <a:pt x="426" y="59879"/>
                  </a:lnTo>
                  <a:cubicBezTo>
                    <a:pt x="457" y="58876"/>
                    <a:pt x="396" y="57539"/>
                    <a:pt x="517" y="56597"/>
                  </a:cubicBezTo>
                  <a:cubicBezTo>
                    <a:pt x="692" y="55652"/>
                    <a:pt x="1189" y="54809"/>
                    <a:pt x="1869" y="54152"/>
                  </a:cubicBezTo>
                  <a:lnTo>
                    <a:pt x="1869" y="54152"/>
                  </a:lnTo>
                  <a:cubicBezTo>
                    <a:pt x="2414" y="54630"/>
                    <a:pt x="3055" y="55001"/>
                    <a:pt x="3739" y="55229"/>
                  </a:cubicBezTo>
                  <a:cubicBezTo>
                    <a:pt x="4256" y="55411"/>
                    <a:pt x="4803" y="55563"/>
                    <a:pt x="5320" y="55715"/>
                  </a:cubicBezTo>
                  <a:cubicBezTo>
                    <a:pt x="6232" y="55989"/>
                    <a:pt x="7600" y="56445"/>
                    <a:pt x="8512" y="56657"/>
                  </a:cubicBezTo>
                  <a:cubicBezTo>
                    <a:pt x="8755" y="56715"/>
                    <a:pt x="8997" y="56743"/>
                    <a:pt x="9234" y="56743"/>
                  </a:cubicBezTo>
                  <a:cubicBezTo>
                    <a:pt x="11478" y="56743"/>
                    <a:pt x="13253" y="54293"/>
                    <a:pt x="11521" y="52341"/>
                  </a:cubicBezTo>
                  <a:cubicBezTo>
                    <a:pt x="10940" y="51694"/>
                    <a:pt x="10080" y="51358"/>
                    <a:pt x="9231" y="51358"/>
                  </a:cubicBezTo>
                  <a:cubicBezTo>
                    <a:pt x="8925" y="51358"/>
                    <a:pt x="8619" y="51401"/>
                    <a:pt x="8329" y="51490"/>
                  </a:cubicBezTo>
                  <a:lnTo>
                    <a:pt x="5138" y="52493"/>
                  </a:lnTo>
                  <a:cubicBezTo>
                    <a:pt x="4682" y="52645"/>
                    <a:pt x="4013" y="52828"/>
                    <a:pt x="3557" y="52980"/>
                  </a:cubicBezTo>
                  <a:cubicBezTo>
                    <a:pt x="3049" y="53171"/>
                    <a:pt x="2575" y="53441"/>
                    <a:pt x="2155" y="53773"/>
                  </a:cubicBezTo>
                  <a:lnTo>
                    <a:pt x="2155" y="53773"/>
                  </a:lnTo>
                  <a:cubicBezTo>
                    <a:pt x="1450" y="53158"/>
                    <a:pt x="925" y="52350"/>
                    <a:pt x="730" y="51429"/>
                  </a:cubicBezTo>
                  <a:cubicBezTo>
                    <a:pt x="609" y="50882"/>
                    <a:pt x="609" y="50366"/>
                    <a:pt x="609" y="49818"/>
                  </a:cubicBezTo>
                  <a:lnTo>
                    <a:pt x="609" y="46475"/>
                  </a:lnTo>
                  <a:cubicBezTo>
                    <a:pt x="609" y="45897"/>
                    <a:pt x="578" y="45350"/>
                    <a:pt x="669" y="44834"/>
                  </a:cubicBezTo>
                  <a:cubicBezTo>
                    <a:pt x="785" y="43828"/>
                    <a:pt x="1308" y="42908"/>
                    <a:pt x="2048" y="42215"/>
                  </a:cubicBezTo>
                  <a:lnTo>
                    <a:pt x="2048" y="42215"/>
                  </a:lnTo>
                  <a:cubicBezTo>
                    <a:pt x="2609" y="42687"/>
                    <a:pt x="3264" y="43045"/>
                    <a:pt x="3952" y="43253"/>
                  </a:cubicBezTo>
                  <a:lnTo>
                    <a:pt x="5563" y="43739"/>
                  </a:lnTo>
                  <a:lnTo>
                    <a:pt x="7144" y="44226"/>
                  </a:lnTo>
                  <a:cubicBezTo>
                    <a:pt x="7600" y="44347"/>
                    <a:pt x="8299" y="44621"/>
                    <a:pt x="8785" y="44682"/>
                  </a:cubicBezTo>
                  <a:cubicBezTo>
                    <a:pt x="8972" y="44713"/>
                    <a:pt x="9157" y="44729"/>
                    <a:pt x="9337" y="44729"/>
                  </a:cubicBezTo>
                  <a:cubicBezTo>
                    <a:pt x="11729" y="44729"/>
                    <a:pt x="13382" y="42044"/>
                    <a:pt x="11460" y="40122"/>
                  </a:cubicBezTo>
                  <a:cubicBezTo>
                    <a:pt x="10877" y="39560"/>
                    <a:pt x="10078" y="39291"/>
                    <a:pt x="9283" y="39291"/>
                  </a:cubicBezTo>
                  <a:cubicBezTo>
                    <a:pt x="8960" y="39291"/>
                    <a:pt x="8637" y="39335"/>
                    <a:pt x="8329" y="39423"/>
                  </a:cubicBezTo>
                  <a:lnTo>
                    <a:pt x="8147" y="39484"/>
                  </a:lnTo>
                  <a:lnTo>
                    <a:pt x="4955" y="40426"/>
                  </a:lnTo>
                  <a:cubicBezTo>
                    <a:pt x="4408" y="40578"/>
                    <a:pt x="3891" y="40730"/>
                    <a:pt x="3344" y="40973"/>
                  </a:cubicBezTo>
                  <a:cubicBezTo>
                    <a:pt x="2847" y="41174"/>
                    <a:pt x="2377" y="41459"/>
                    <a:pt x="1960" y="41809"/>
                  </a:cubicBezTo>
                  <a:lnTo>
                    <a:pt x="1960" y="41809"/>
                  </a:lnTo>
                  <a:cubicBezTo>
                    <a:pt x="1174" y="41064"/>
                    <a:pt x="645" y="40065"/>
                    <a:pt x="548" y="38967"/>
                  </a:cubicBezTo>
                  <a:cubicBezTo>
                    <a:pt x="517" y="38420"/>
                    <a:pt x="517" y="37022"/>
                    <a:pt x="517" y="36444"/>
                  </a:cubicBezTo>
                  <a:cubicBezTo>
                    <a:pt x="517" y="35502"/>
                    <a:pt x="457" y="34043"/>
                    <a:pt x="517" y="33101"/>
                  </a:cubicBezTo>
                  <a:cubicBezTo>
                    <a:pt x="580" y="31981"/>
                    <a:pt x="1137" y="30947"/>
                    <a:pt x="1967" y="30180"/>
                  </a:cubicBezTo>
                  <a:lnTo>
                    <a:pt x="1967" y="30180"/>
                  </a:lnTo>
                  <a:cubicBezTo>
                    <a:pt x="2177" y="30362"/>
                    <a:pt x="2404" y="30527"/>
                    <a:pt x="2645" y="30669"/>
                  </a:cubicBezTo>
                  <a:cubicBezTo>
                    <a:pt x="3131" y="30973"/>
                    <a:pt x="3648" y="31156"/>
                    <a:pt x="4195" y="31307"/>
                  </a:cubicBezTo>
                  <a:cubicBezTo>
                    <a:pt x="4986" y="31551"/>
                    <a:pt x="6597" y="32037"/>
                    <a:pt x="7387" y="32280"/>
                  </a:cubicBezTo>
                  <a:cubicBezTo>
                    <a:pt x="7873" y="32371"/>
                    <a:pt x="8512" y="32645"/>
                    <a:pt x="9028" y="32675"/>
                  </a:cubicBezTo>
                  <a:cubicBezTo>
                    <a:pt x="9139" y="32687"/>
                    <a:pt x="9249" y="32693"/>
                    <a:pt x="9357" y="32693"/>
                  </a:cubicBezTo>
                  <a:cubicBezTo>
                    <a:pt x="11783" y="32693"/>
                    <a:pt x="13283" y="29832"/>
                    <a:pt x="11217" y="28086"/>
                  </a:cubicBezTo>
                  <a:cubicBezTo>
                    <a:pt x="10676" y="27649"/>
                    <a:pt x="10007" y="27425"/>
                    <a:pt x="9336" y="27425"/>
                  </a:cubicBezTo>
                  <a:cubicBezTo>
                    <a:pt x="9027" y="27425"/>
                    <a:pt x="8718" y="27473"/>
                    <a:pt x="8420" y="27569"/>
                  </a:cubicBezTo>
                  <a:cubicBezTo>
                    <a:pt x="8360" y="27569"/>
                    <a:pt x="4986" y="28572"/>
                    <a:pt x="4834" y="28663"/>
                  </a:cubicBezTo>
                  <a:cubicBezTo>
                    <a:pt x="4317" y="28815"/>
                    <a:pt x="3770" y="28967"/>
                    <a:pt x="3253" y="29180"/>
                  </a:cubicBezTo>
                  <a:cubicBezTo>
                    <a:pt x="2824" y="29369"/>
                    <a:pt x="2427" y="29619"/>
                    <a:pt x="2073" y="29917"/>
                  </a:cubicBezTo>
                  <a:lnTo>
                    <a:pt x="2073" y="29917"/>
                  </a:lnTo>
                  <a:cubicBezTo>
                    <a:pt x="1068" y="29038"/>
                    <a:pt x="472" y="27716"/>
                    <a:pt x="548" y="26353"/>
                  </a:cubicBezTo>
                  <a:lnTo>
                    <a:pt x="548" y="24681"/>
                  </a:lnTo>
                  <a:cubicBezTo>
                    <a:pt x="548" y="23557"/>
                    <a:pt x="548" y="22432"/>
                    <a:pt x="578" y="21338"/>
                  </a:cubicBezTo>
                  <a:cubicBezTo>
                    <a:pt x="609" y="20274"/>
                    <a:pt x="1065" y="19210"/>
                    <a:pt x="1824" y="18450"/>
                  </a:cubicBezTo>
                  <a:cubicBezTo>
                    <a:pt x="1855" y="18418"/>
                    <a:pt x="1885" y="18386"/>
                    <a:pt x="1916" y="18355"/>
                  </a:cubicBezTo>
                  <a:lnTo>
                    <a:pt x="1916" y="18355"/>
                  </a:lnTo>
                  <a:cubicBezTo>
                    <a:pt x="2503" y="18841"/>
                    <a:pt x="3195" y="19205"/>
                    <a:pt x="3922" y="19423"/>
                  </a:cubicBezTo>
                  <a:cubicBezTo>
                    <a:pt x="5259" y="19818"/>
                    <a:pt x="6992" y="20335"/>
                    <a:pt x="8329" y="20760"/>
                  </a:cubicBezTo>
                  <a:cubicBezTo>
                    <a:pt x="8635" y="20858"/>
                    <a:pt x="8949" y="20904"/>
                    <a:pt x="9259" y="20904"/>
                  </a:cubicBezTo>
                  <a:cubicBezTo>
                    <a:pt x="11078" y="20904"/>
                    <a:pt x="12791" y="19333"/>
                    <a:pt x="12220" y="17386"/>
                  </a:cubicBezTo>
                  <a:cubicBezTo>
                    <a:pt x="11821" y="16121"/>
                    <a:pt x="10537" y="15397"/>
                    <a:pt x="9273" y="15397"/>
                  </a:cubicBezTo>
                  <a:cubicBezTo>
                    <a:pt x="8898" y="15397"/>
                    <a:pt x="8525" y="15461"/>
                    <a:pt x="8177" y="15593"/>
                  </a:cubicBezTo>
                  <a:cubicBezTo>
                    <a:pt x="7083" y="15958"/>
                    <a:pt x="4469" y="16687"/>
                    <a:pt x="3405" y="17082"/>
                  </a:cubicBezTo>
                  <a:cubicBezTo>
                    <a:pt x="2956" y="17264"/>
                    <a:pt x="2531" y="17511"/>
                    <a:pt x="2147" y="17810"/>
                  </a:cubicBezTo>
                  <a:lnTo>
                    <a:pt x="2147" y="17810"/>
                  </a:lnTo>
                  <a:cubicBezTo>
                    <a:pt x="1239" y="16970"/>
                    <a:pt x="676" y="15811"/>
                    <a:pt x="700" y="14560"/>
                  </a:cubicBezTo>
                  <a:lnTo>
                    <a:pt x="700" y="12888"/>
                  </a:lnTo>
                  <a:lnTo>
                    <a:pt x="700" y="9544"/>
                  </a:lnTo>
                  <a:cubicBezTo>
                    <a:pt x="681" y="8375"/>
                    <a:pt x="1218" y="7266"/>
                    <a:pt x="2044" y="6454"/>
                  </a:cubicBezTo>
                  <a:lnTo>
                    <a:pt x="2044" y="6454"/>
                  </a:lnTo>
                  <a:cubicBezTo>
                    <a:pt x="2766" y="7030"/>
                    <a:pt x="3635" y="7432"/>
                    <a:pt x="4530" y="7660"/>
                  </a:cubicBezTo>
                  <a:cubicBezTo>
                    <a:pt x="5320" y="7873"/>
                    <a:pt x="6931" y="8359"/>
                    <a:pt x="7721" y="8632"/>
                  </a:cubicBezTo>
                  <a:lnTo>
                    <a:pt x="8116" y="8754"/>
                  </a:lnTo>
                  <a:cubicBezTo>
                    <a:pt x="8499" y="8885"/>
                    <a:pt x="8910" y="8956"/>
                    <a:pt x="9319" y="8956"/>
                  </a:cubicBezTo>
                  <a:cubicBezTo>
                    <a:pt x="9951" y="8956"/>
                    <a:pt x="10579" y="8788"/>
                    <a:pt x="11095" y="8420"/>
                  </a:cubicBezTo>
                  <a:cubicBezTo>
                    <a:pt x="13162" y="6991"/>
                    <a:pt x="12463" y="4073"/>
                    <a:pt x="10122" y="3496"/>
                  </a:cubicBezTo>
                  <a:cubicBezTo>
                    <a:pt x="9858" y="3426"/>
                    <a:pt x="9581" y="3388"/>
                    <a:pt x="9302" y="3388"/>
                  </a:cubicBezTo>
                  <a:cubicBezTo>
                    <a:pt x="8973" y="3388"/>
                    <a:pt x="8642" y="3441"/>
                    <a:pt x="8329" y="3556"/>
                  </a:cubicBezTo>
                  <a:lnTo>
                    <a:pt x="7539" y="3769"/>
                  </a:lnTo>
                  <a:lnTo>
                    <a:pt x="4347" y="4711"/>
                  </a:lnTo>
                  <a:cubicBezTo>
                    <a:pt x="3503" y="4914"/>
                    <a:pt x="2700" y="5309"/>
                    <a:pt x="2027" y="5849"/>
                  </a:cubicBezTo>
                  <a:lnTo>
                    <a:pt x="2027" y="5849"/>
                  </a:lnTo>
                  <a:cubicBezTo>
                    <a:pt x="1573" y="5426"/>
                    <a:pt x="1202" y="4922"/>
                    <a:pt x="973" y="4377"/>
                  </a:cubicBezTo>
                  <a:cubicBezTo>
                    <a:pt x="274" y="2888"/>
                    <a:pt x="548" y="1034"/>
                    <a:pt x="2220" y="456"/>
                  </a:cubicBezTo>
                  <a:cubicBezTo>
                    <a:pt x="2432" y="365"/>
                    <a:pt x="2714" y="342"/>
                    <a:pt x="2999" y="342"/>
                  </a:cubicBezTo>
                  <a:cubicBezTo>
                    <a:pt x="3283" y="342"/>
                    <a:pt x="3572" y="365"/>
                    <a:pt x="3800" y="365"/>
                  </a:cubicBezTo>
                  <a:cubicBezTo>
                    <a:pt x="10426" y="274"/>
                    <a:pt x="23953" y="365"/>
                    <a:pt x="30488" y="152"/>
                  </a:cubicBezTo>
                  <a:cubicBezTo>
                    <a:pt x="23831" y="122"/>
                    <a:pt x="10457" y="0"/>
                    <a:pt x="380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5"/>
            <p:cNvSpPr/>
            <p:nvPr/>
          </p:nvSpPr>
          <p:spPr>
            <a:xfrm>
              <a:off x="7279525" y="2346375"/>
              <a:ext cx="169475" cy="915675"/>
            </a:xfrm>
            <a:custGeom>
              <a:avLst/>
              <a:gdLst/>
              <a:ahLst/>
              <a:cxnLst/>
              <a:rect l="l" t="t" r="r" b="b"/>
              <a:pathLst>
                <a:path w="6779" h="36627" extrusionOk="0">
                  <a:moveTo>
                    <a:pt x="0" y="0"/>
                  </a:moveTo>
                  <a:lnTo>
                    <a:pt x="0" y="486"/>
                  </a:lnTo>
                  <a:lnTo>
                    <a:pt x="6292" y="486"/>
                  </a:lnTo>
                  <a:lnTo>
                    <a:pt x="6292" y="36627"/>
                  </a:lnTo>
                  <a:lnTo>
                    <a:pt x="6779" y="36627"/>
                  </a:lnTo>
                  <a:lnTo>
                    <a:pt x="67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5"/>
            <p:cNvSpPr/>
            <p:nvPr/>
          </p:nvSpPr>
          <p:spPr>
            <a:xfrm>
              <a:off x="6842575" y="2251350"/>
              <a:ext cx="458250" cy="197625"/>
            </a:xfrm>
            <a:custGeom>
              <a:avLst/>
              <a:gdLst/>
              <a:ahLst/>
              <a:cxnLst/>
              <a:rect l="l" t="t" r="r" b="b"/>
              <a:pathLst>
                <a:path w="18330" h="7905" extrusionOk="0">
                  <a:moveTo>
                    <a:pt x="11126" y="1"/>
                  </a:moveTo>
                  <a:cubicBezTo>
                    <a:pt x="8873" y="1"/>
                    <a:pt x="6629" y="110"/>
                    <a:pt x="4408" y="336"/>
                  </a:cubicBezTo>
                  <a:cubicBezTo>
                    <a:pt x="2949" y="488"/>
                    <a:pt x="1490" y="640"/>
                    <a:pt x="31" y="913"/>
                  </a:cubicBezTo>
                  <a:lnTo>
                    <a:pt x="31" y="1096"/>
                  </a:lnTo>
                  <a:cubicBezTo>
                    <a:pt x="1490" y="1369"/>
                    <a:pt x="2949" y="1552"/>
                    <a:pt x="4408" y="1673"/>
                  </a:cubicBezTo>
                  <a:cubicBezTo>
                    <a:pt x="6673" y="1911"/>
                    <a:pt x="8946" y="2008"/>
                    <a:pt x="11223" y="2008"/>
                  </a:cubicBezTo>
                  <a:cubicBezTo>
                    <a:pt x="13070" y="2008"/>
                    <a:pt x="14920" y="1944"/>
                    <a:pt x="16770" y="1839"/>
                  </a:cubicBezTo>
                  <a:lnTo>
                    <a:pt x="16770" y="1839"/>
                  </a:lnTo>
                  <a:cubicBezTo>
                    <a:pt x="16783" y="2055"/>
                    <a:pt x="16796" y="2272"/>
                    <a:pt x="16810" y="2494"/>
                  </a:cubicBezTo>
                  <a:cubicBezTo>
                    <a:pt x="16951" y="3856"/>
                    <a:pt x="17146" y="5351"/>
                    <a:pt x="17196" y="6730"/>
                  </a:cubicBezTo>
                  <a:lnTo>
                    <a:pt x="17196" y="6730"/>
                  </a:lnTo>
                  <a:cubicBezTo>
                    <a:pt x="16936" y="6738"/>
                    <a:pt x="16675" y="6742"/>
                    <a:pt x="16414" y="6742"/>
                  </a:cubicBezTo>
                  <a:cubicBezTo>
                    <a:pt x="15320" y="6742"/>
                    <a:pt x="14226" y="6673"/>
                    <a:pt x="13132" y="6537"/>
                  </a:cubicBezTo>
                  <a:cubicBezTo>
                    <a:pt x="11466" y="6291"/>
                    <a:pt x="9790" y="6177"/>
                    <a:pt x="8110" y="6177"/>
                  </a:cubicBezTo>
                  <a:cubicBezTo>
                    <a:pt x="6878" y="6177"/>
                    <a:pt x="5643" y="6239"/>
                    <a:pt x="4408" y="6354"/>
                  </a:cubicBezTo>
                  <a:cubicBezTo>
                    <a:pt x="2949" y="6476"/>
                    <a:pt x="1490" y="6597"/>
                    <a:pt x="31" y="6962"/>
                  </a:cubicBezTo>
                  <a:lnTo>
                    <a:pt x="31" y="7145"/>
                  </a:lnTo>
                  <a:lnTo>
                    <a:pt x="1" y="7145"/>
                  </a:lnTo>
                  <a:cubicBezTo>
                    <a:pt x="2888" y="7752"/>
                    <a:pt x="5806" y="7904"/>
                    <a:pt x="8724" y="7904"/>
                  </a:cubicBezTo>
                  <a:cubicBezTo>
                    <a:pt x="11357" y="7877"/>
                    <a:pt x="13965" y="7305"/>
                    <a:pt x="16615" y="7305"/>
                  </a:cubicBezTo>
                  <a:cubicBezTo>
                    <a:pt x="16902" y="7305"/>
                    <a:pt x="17190" y="7312"/>
                    <a:pt x="17478" y="7327"/>
                  </a:cubicBezTo>
                  <a:lnTo>
                    <a:pt x="17782" y="7327"/>
                  </a:lnTo>
                  <a:cubicBezTo>
                    <a:pt x="17813" y="5777"/>
                    <a:pt x="17995" y="4075"/>
                    <a:pt x="18147" y="2494"/>
                  </a:cubicBezTo>
                  <a:cubicBezTo>
                    <a:pt x="18238" y="1795"/>
                    <a:pt x="18269" y="974"/>
                    <a:pt x="18329" y="275"/>
                  </a:cubicBezTo>
                  <a:cubicBezTo>
                    <a:pt x="17357" y="184"/>
                    <a:pt x="16293" y="154"/>
                    <a:pt x="15290" y="123"/>
                  </a:cubicBezTo>
                  <a:cubicBezTo>
                    <a:pt x="13901" y="42"/>
                    <a:pt x="12512" y="1"/>
                    <a:pt x="11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5"/>
            <p:cNvSpPr/>
            <p:nvPr/>
          </p:nvSpPr>
          <p:spPr>
            <a:xfrm>
              <a:off x="7279525" y="2782550"/>
              <a:ext cx="164150" cy="12175"/>
            </a:xfrm>
            <a:custGeom>
              <a:avLst/>
              <a:gdLst/>
              <a:ahLst/>
              <a:cxnLst/>
              <a:rect l="l" t="t" r="r" b="b"/>
              <a:pathLst>
                <a:path w="6566" h="487" extrusionOk="0">
                  <a:moveTo>
                    <a:pt x="0" y="0"/>
                  </a:moveTo>
                  <a:lnTo>
                    <a:pt x="0" y="486"/>
                  </a:lnTo>
                  <a:lnTo>
                    <a:pt x="6566" y="486"/>
                  </a:lnTo>
                  <a:lnTo>
                    <a:pt x="6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5"/>
            <p:cNvSpPr/>
            <p:nvPr/>
          </p:nvSpPr>
          <p:spPr>
            <a:xfrm>
              <a:off x="6842575" y="2687525"/>
              <a:ext cx="458250" cy="197625"/>
            </a:xfrm>
            <a:custGeom>
              <a:avLst/>
              <a:gdLst/>
              <a:ahLst/>
              <a:cxnLst/>
              <a:rect l="l" t="t" r="r" b="b"/>
              <a:pathLst>
                <a:path w="18330" h="7905" extrusionOk="0">
                  <a:moveTo>
                    <a:pt x="11126" y="1"/>
                  </a:moveTo>
                  <a:cubicBezTo>
                    <a:pt x="8873" y="1"/>
                    <a:pt x="6629" y="110"/>
                    <a:pt x="4408" y="336"/>
                  </a:cubicBezTo>
                  <a:cubicBezTo>
                    <a:pt x="2949" y="488"/>
                    <a:pt x="1490" y="640"/>
                    <a:pt x="31" y="914"/>
                  </a:cubicBezTo>
                  <a:lnTo>
                    <a:pt x="31" y="1096"/>
                  </a:lnTo>
                  <a:cubicBezTo>
                    <a:pt x="1490" y="1369"/>
                    <a:pt x="2949" y="1552"/>
                    <a:pt x="4408" y="1673"/>
                  </a:cubicBezTo>
                  <a:cubicBezTo>
                    <a:pt x="6629" y="1906"/>
                    <a:pt x="8858" y="1997"/>
                    <a:pt x="11090" y="1997"/>
                  </a:cubicBezTo>
                  <a:cubicBezTo>
                    <a:pt x="12982" y="1997"/>
                    <a:pt x="14876" y="1932"/>
                    <a:pt x="16770" y="1835"/>
                  </a:cubicBezTo>
                  <a:lnTo>
                    <a:pt x="16770" y="1835"/>
                  </a:lnTo>
                  <a:cubicBezTo>
                    <a:pt x="16783" y="2052"/>
                    <a:pt x="16796" y="2270"/>
                    <a:pt x="16810" y="2494"/>
                  </a:cubicBezTo>
                  <a:cubicBezTo>
                    <a:pt x="16951" y="3856"/>
                    <a:pt x="17146" y="5324"/>
                    <a:pt x="17196" y="6725"/>
                  </a:cubicBezTo>
                  <a:lnTo>
                    <a:pt x="17196" y="6725"/>
                  </a:lnTo>
                  <a:cubicBezTo>
                    <a:pt x="16986" y="6728"/>
                    <a:pt x="16776" y="6729"/>
                    <a:pt x="16567" y="6729"/>
                  </a:cubicBezTo>
                  <a:cubicBezTo>
                    <a:pt x="15422" y="6729"/>
                    <a:pt x="14277" y="6680"/>
                    <a:pt x="13132" y="6537"/>
                  </a:cubicBezTo>
                  <a:cubicBezTo>
                    <a:pt x="11466" y="6291"/>
                    <a:pt x="9790" y="6177"/>
                    <a:pt x="8110" y="6177"/>
                  </a:cubicBezTo>
                  <a:cubicBezTo>
                    <a:pt x="6878" y="6177"/>
                    <a:pt x="5643" y="6239"/>
                    <a:pt x="4408" y="6354"/>
                  </a:cubicBezTo>
                  <a:cubicBezTo>
                    <a:pt x="2949" y="6446"/>
                    <a:pt x="1490" y="6598"/>
                    <a:pt x="31" y="6962"/>
                  </a:cubicBezTo>
                  <a:lnTo>
                    <a:pt x="31" y="7145"/>
                  </a:lnTo>
                  <a:lnTo>
                    <a:pt x="1" y="7145"/>
                  </a:lnTo>
                  <a:cubicBezTo>
                    <a:pt x="2888" y="7753"/>
                    <a:pt x="5806" y="7905"/>
                    <a:pt x="8724" y="7905"/>
                  </a:cubicBezTo>
                  <a:cubicBezTo>
                    <a:pt x="11357" y="7877"/>
                    <a:pt x="13965" y="7305"/>
                    <a:pt x="16615" y="7305"/>
                  </a:cubicBezTo>
                  <a:cubicBezTo>
                    <a:pt x="16902" y="7305"/>
                    <a:pt x="17190" y="7312"/>
                    <a:pt x="17478" y="7327"/>
                  </a:cubicBezTo>
                  <a:lnTo>
                    <a:pt x="17782" y="7327"/>
                  </a:lnTo>
                  <a:cubicBezTo>
                    <a:pt x="17813" y="5777"/>
                    <a:pt x="17995" y="4075"/>
                    <a:pt x="18147" y="2494"/>
                  </a:cubicBezTo>
                  <a:cubicBezTo>
                    <a:pt x="18238" y="1795"/>
                    <a:pt x="18269" y="974"/>
                    <a:pt x="18329" y="245"/>
                  </a:cubicBezTo>
                  <a:cubicBezTo>
                    <a:pt x="17357" y="184"/>
                    <a:pt x="16293" y="154"/>
                    <a:pt x="15290" y="123"/>
                  </a:cubicBezTo>
                  <a:cubicBezTo>
                    <a:pt x="13901" y="42"/>
                    <a:pt x="12512" y="1"/>
                    <a:pt x="11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5"/>
            <p:cNvSpPr/>
            <p:nvPr/>
          </p:nvSpPr>
          <p:spPr>
            <a:xfrm>
              <a:off x="7716450" y="2297725"/>
              <a:ext cx="120100" cy="41825"/>
            </a:xfrm>
            <a:custGeom>
              <a:avLst/>
              <a:gdLst/>
              <a:ahLst/>
              <a:cxnLst/>
              <a:rect l="l" t="t" r="r" b="b"/>
              <a:pathLst>
                <a:path w="4804" h="1673" extrusionOk="0">
                  <a:moveTo>
                    <a:pt x="1" y="1"/>
                  </a:moveTo>
                  <a:lnTo>
                    <a:pt x="518" y="1673"/>
                  </a:lnTo>
                  <a:lnTo>
                    <a:pt x="4317" y="1673"/>
                  </a:lnTo>
                  <a:lnTo>
                    <a:pt x="4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5"/>
            <p:cNvSpPr/>
            <p:nvPr/>
          </p:nvSpPr>
          <p:spPr>
            <a:xfrm>
              <a:off x="7729375" y="2340275"/>
              <a:ext cx="95000" cy="636825"/>
            </a:xfrm>
            <a:custGeom>
              <a:avLst/>
              <a:gdLst/>
              <a:ahLst/>
              <a:cxnLst/>
              <a:rect l="l" t="t" r="r" b="b"/>
              <a:pathLst>
                <a:path w="3800" h="25473" extrusionOk="0">
                  <a:moveTo>
                    <a:pt x="1" y="1"/>
                  </a:moveTo>
                  <a:lnTo>
                    <a:pt x="1" y="25472"/>
                  </a:lnTo>
                  <a:lnTo>
                    <a:pt x="3800" y="25472"/>
                  </a:lnTo>
                  <a:lnTo>
                    <a:pt x="38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5"/>
            <p:cNvSpPr/>
            <p:nvPr/>
          </p:nvSpPr>
          <p:spPr>
            <a:xfrm>
              <a:off x="7453525" y="2691100"/>
              <a:ext cx="646700" cy="569700"/>
            </a:xfrm>
            <a:custGeom>
              <a:avLst/>
              <a:gdLst/>
              <a:ahLst/>
              <a:cxnLst/>
              <a:rect l="l" t="t" r="r" b="b"/>
              <a:pathLst>
                <a:path w="25868" h="22788" extrusionOk="0">
                  <a:moveTo>
                    <a:pt x="12930" y="1"/>
                  </a:moveTo>
                  <a:cubicBezTo>
                    <a:pt x="8440" y="1"/>
                    <a:pt x="4188" y="2670"/>
                    <a:pt x="2372" y="7062"/>
                  </a:cubicBezTo>
                  <a:cubicBezTo>
                    <a:pt x="1" y="12898"/>
                    <a:pt x="2767" y="19555"/>
                    <a:pt x="8603" y="21926"/>
                  </a:cubicBezTo>
                  <a:cubicBezTo>
                    <a:pt x="10024" y="22511"/>
                    <a:pt x="11493" y="22787"/>
                    <a:pt x="12938" y="22787"/>
                  </a:cubicBezTo>
                  <a:cubicBezTo>
                    <a:pt x="17426" y="22787"/>
                    <a:pt x="21673" y="20117"/>
                    <a:pt x="23466" y="15725"/>
                  </a:cubicBezTo>
                  <a:cubicBezTo>
                    <a:pt x="25868" y="9889"/>
                    <a:pt x="23071" y="3233"/>
                    <a:pt x="17266" y="862"/>
                  </a:cubicBezTo>
                  <a:cubicBezTo>
                    <a:pt x="15845" y="277"/>
                    <a:pt x="14375" y="1"/>
                    <a:pt x="12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5"/>
            <p:cNvSpPr/>
            <p:nvPr/>
          </p:nvSpPr>
          <p:spPr>
            <a:xfrm>
              <a:off x="7492300" y="2946675"/>
              <a:ext cx="569925" cy="314625"/>
            </a:xfrm>
            <a:custGeom>
              <a:avLst/>
              <a:gdLst/>
              <a:ahLst/>
              <a:cxnLst/>
              <a:rect l="l" t="t" r="r" b="b"/>
              <a:pathLst>
                <a:path w="22797" h="12585" extrusionOk="0">
                  <a:moveTo>
                    <a:pt x="16627" y="1"/>
                  </a:moveTo>
                  <a:cubicBezTo>
                    <a:pt x="11125" y="1"/>
                    <a:pt x="9757" y="3192"/>
                    <a:pt x="6748" y="3192"/>
                  </a:cubicBezTo>
                  <a:cubicBezTo>
                    <a:pt x="6711" y="3192"/>
                    <a:pt x="6674" y="3193"/>
                    <a:pt x="6638" y="3193"/>
                  </a:cubicBezTo>
                  <a:cubicBezTo>
                    <a:pt x="3878" y="3193"/>
                    <a:pt x="3360" y="2064"/>
                    <a:pt x="0" y="1824"/>
                  </a:cubicBezTo>
                  <a:lnTo>
                    <a:pt x="0" y="1824"/>
                  </a:lnTo>
                  <a:cubicBezTo>
                    <a:pt x="334" y="7812"/>
                    <a:pt x="5319" y="12584"/>
                    <a:pt x="11398" y="12584"/>
                  </a:cubicBezTo>
                  <a:cubicBezTo>
                    <a:pt x="17508" y="12584"/>
                    <a:pt x="22493" y="7751"/>
                    <a:pt x="22797" y="1703"/>
                  </a:cubicBezTo>
                  <a:cubicBezTo>
                    <a:pt x="21642" y="912"/>
                    <a:pt x="19666" y="1"/>
                    <a:pt x="16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5"/>
            <p:cNvSpPr/>
            <p:nvPr/>
          </p:nvSpPr>
          <p:spPr>
            <a:xfrm>
              <a:off x="7836000" y="2971350"/>
              <a:ext cx="127875" cy="125525"/>
            </a:xfrm>
            <a:custGeom>
              <a:avLst/>
              <a:gdLst/>
              <a:ahLst/>
              <a:cxnLst/>
              <a:rect l="l" t="t" r="r" b="b"/>
              <a:pathLst>
                <a:path w="5115" h="5021" extrusionOk="0">
                  <a:moveTo>
                    <a:pt x="2333" y="535"/>
                  </a:moveTo>
                  <a:cubicBezTo>
                    <a:pt x="2855" y="535"/>
                    <a:pt x="3371" y="712"/>
                    <a:pt x="3760" y="1111"/>
                  </a:cubicBezTo>
                  <a:cubicBezTo>
                    <a:pt x="5115" y="2407"/>
                    <a:pt x="4387" y="4644"/>
                    <a:pt x="2488" y="4644"/>
                  </a:cubicBezTo>
                  <a:cubicBezTo>
                    <a:pt x="2427" y="4644"/>
                    <a:pt x="2364" y="4641"/>
                    <a:pt x="2301" y="4637"/>
                  </a:cubicBezTo>
                  <a:cubicBezTo>
                    <a:pt x="1268" y="4546"/>
                    <a:pt x="82" y="3755"/>
                    <a:pt x="82" y="2539"/>
                  </a:cubicBezTo>
                  <a:cubicBezTo>
                    <a:pt x="82" y="1340"/>
                    <a:pt x="1222" y="535"/>
                    <a:pt x="2333" y="535"/>
                  </a:cubicBezTo>
                  <a:close/>
                  <a:moveTo>
                    <a:pt x="2400" y="1"/>
                  </a:moveTo>
                  <a:cubicBezTo>
                    <a:pt x="1159" y="1"/>
                    <a:pt x="1" y="1032"/>
                    <a:pt x="21" y="2539"/>
                  </a:cubicBezTo>
                  <a:cubicBezTo>
                    <a:pt x="1" y="4036"/>
                    <a:pt x="1070" y="5021"/>
                    <a:pt x="2245" y="5021"/>
                  </a:cubicBezTo>
                  <a:cubicBezTo>
                    <a:pt x="2836" y="5021"/>
                    <a:pt x="3454" y="4771"/>
                    <a:pt x="3973" y="4211"/>
                  </a:cubicBezTo>
                  <a:cubicBezTo>
                    <a:pt x="4885" y="3299"/>
                    <a:pt x="5037" y="1719"/>
                    <a:pt x="4094" y="746"/>
                  </a:cubicBezTo>
                  <a:cubicBezTo>
                    <a:pt x="3588" y="230"/>
                    <a:pt x="2985" y="1"/>
                    <a:pt x="24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5"/>
            <p:cNvSpPr/>
            <p:nvPr/>
          </p:nvSpPr>
          <p:spPr>
            <a:xfrm>
              <a:off x="7729375" y="2333250"/>
              <a:ext cx="95000" cy="12575"/>
            </a:xfrm>
            <a:custGeom>
              <a:avLst/>
              <a:gdLst/>
              <a:ahLst/>
              <a:cxnLst/>
              <a:rect l="l" t="t" r="r" b="b"/>
              <a:pathLst>
                <a:path w="3800" h="503" extrusionOk="0">
                  <a:moveTo>
                    <a:pt x="1900" y="1"/>
                  </a:moveTo>
                  <a:cubicBezTo>
                    <a:pt x="1262" y="1"/>
                    <a:pt x="624" y="84"/>
                    <a:pt x="1" y="252"/>
                  </a:cubicBezTo>
                  <a:cubicBezTo>
                    <a:pt x="608" y="419"/>
                    <a:pt x="1247" y="502"/>
                    <a:pt x="1889" y="502"/>
                  </a:cubicBezTo>
                  <a:cubicBezTo>
                    <a:pt x="2531" y="502"/>
                    <a:pt x="3177" y="419"/>
                    <a:pt x="3800" y="252"/>
                  </a:cubicBezTo>
                  <a:cubicBezTo>
                    <a:pt x="3177" y="84"/>
                    <a:pt x="2539" y="1"/>
                    <a:pt x="1900"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5"/>
            <p:cNvSpPr/>
            <p:nvPr/>
          </p:nvSpPr>
          <p:spPr>
            <a:xfrm>
              <a:off x="7679225" y="3122200"/>
              <a:ext cx="88175" cy="82650"/>
            </a:xfrm>
            <a:custGeom>
              <a:avLst/>
              <a:gdLst/>
              <a:ahLst/>
              <a:cxnLst/>
              <a:rect l="l" t="t" r="r" b="b"/>
              <a:pathLst>
                <a:path w="3527" h="3306" extrusionOk="0">
                  <a:moveTo>
                    <a:pt x="1490" y="518"/>
                  </a:moveTo>
                  <a:cubicBezTo>
                    <a:pt x="2128" y="518"/>
                    <a:pt x="2706" y="1034"/>
                    <a:pt x="2766" y="1673"/>
                  </a:cubicBezTo>
                  <a:cubicBezTo>
                    <a:pt x="2877" y="2364"/>
                    <a:pt x="2308" y="2905"/>
                    <a:pt x="1678" y="2905"/>
                  </a:cubicBezTo>
                  <a:cubicBezTo>
                    <a:pt x="1616" y="2905"/>
                    <a:pt x="1553" y="2899"/>
                    <a:pt x="1490" y="2889"/>
                  </a:cubicBezTo>
                  <a:cubicBezTo>
                    <a:pt x="851" y="2828"/>
                    <a:pt x="92" y="2433"/>
                    <a:pt x="92" y="1673"/>
                  </a:cubicBezTo>
                  <a:cubicBezTo>
                    <a:pt x="92" y="974"/>
                    <a:pt x="851" y="518"/>
                    <a:pt x="1490" y="518"/>
                  </a:cubicBezTo>
                  <a:close/>
                  <a:moveTo>
                    <a:pt x="1490" y="1"/>
                  </a:moveTo>
                  <a:cubicBezTo>
                    <a:pt x="578" y="1"/>
                    <a:pt x="0" y="882"/>
                    <a:pt x="31" y="1673"/>
                  </a:cubicBezTo>
                  <a:cubicBezTo>
                    <a:pt x="11" y="2654"/>
                    <a:pt x="664" y="3305"/>
                    <a:pt x="1407" y="3305"/>
                  </a:cubicBezTo>
                  <a:cubicBezTo>
                    <a:pt x="1792" y="3305"/>
                    <a:pt x="2201" y="3131"/>
                    <a:pt x="2554" y="2737"/>
                  </a:cubicBezTo>
                  <a:cubicBezTo>
                    <a:pt x="3526" y="1733"/>
                    <a:pt x="2949" y="1"/>
                    <a:pt x="14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9" name="Google Shape;1909;p35"/>
          <p:cNvGrpSpPr/>
          <p:nvPr/>
        </p:nvGrpSpPr>
        <p:grpSpPr>
          <a:xfrm rot="-1060764" flipH="1">
            <a:off x="1208644" y="1360736"/>
            <a:ext cx="614468" cy="655261"/>
            <a:chOff x="366722" y="1097074"/>
            <a:chExt cx="614450" cy="655241"/>
          </a:xfrm>
        </p:grpSpPr>
        <p:sp>
          <p:nvSpPr>
            <p:cNvPr id="1910" name="Google Shape;1910;p35"/>
            <p:cNvSpPr/>
            <p:nvPr/>
          </p:nvSpPr>
          <p:spPr>
            <a:xfrm rot="930818">
              <a:off x="405871" y="1410051"/>
              <a:ext cx="205109" cy="320675"/>
            </a:xfrm>
            <a:custGeom>
              <a:avLst/>
              <a:gdLst/>
              <a:ahLst/>
              <a:cxnLst/>
              <a:rect l="l" t="t" r="r" b="b"/>
              <a:pathLst>
                <a:path w="5289" h="8269" extrusionOk="0">
                  <a:moveTo>
                    <a:pt x="4164" y="1"/>
                  </a:moveTo>
                  <a:lnTo>
                    <a:pt x="0" y="7144"/>
                  </a:lnTo>
                  <a:lnTo>
                    <a:pt x="1155" y="7691"/>
                  </a:lnTo>
                  <a:lnTo>
                    <a:pt x="2340" y="8268"/>
                  </a:lnTo>
                  <a:lnTo>
                    <a:pt x="5289" y="548"/>
                  </a:lnTo>
                  <a:lnTo>
                    <a:pt x="4711" y="244"/>
                  </a:lnTo>
                  <a:lnTo>
                    <a:pt x="41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5"/>
            <p:cNvSpPr/>
            <p:nvPr/>
          </p:nvSpPr>
          <p:spPr>
            <a:xfrm rot="930818">
              <a:off x="510864" y="1147472"/>
              <a:ext cx="427942" cy="375084"/>
            </a:xfrm>
            <a:custGeom>
              <a:avLst/>
              <a:gdLst/>
              <a:ahLst/>
              <a:cxnLst/>
              <a:rect l="l" t="t" r="r" b="b"/>
              <a:pathLst>
                <a:path w="11035" h="9672" extrusionOk="0">
                  <a:moveTo>
                    <a:pt x="5523" y="1"/>
                  </a:moveTo>
                  <a:cubicBezTo>
                    <a:pt x="3712" y="1"/>
                    <a:pt x="1967" y="1021"/>
                    <a:pt x="1156" y="2754"/>
                  </a:cubicBezTo>
                  <a:cubicBezTo>
                    <a:pt x="0" y="5155"/>
                    <a:pt x="1034" y="8073"/>
                    <a:pt x="3435" y="9198"/>
                  </a:cubicBezTo>
                  <a:cubicBezTo>
                    <a:pt x="4095" y="9519"/>
                    <a:pt x="4800" y="9671"/>
                    <a:pt x="5498" y="9671"/>
                  </a:cubicBezTo>
                  <a:cubicBezTo>
                    <a:pt x="7306" y="9671"/>
                    <a:pt x="9068" y="8651"/>
                    <a:pt x="9879" y="6918"/>
                  </a:cubicBezTo>
                  <a:cubicBezTo>
                    <a:pt x="11034" y="4547"/>
                    <a:pt x="10031" y="1660"/>
                    <a:pt x="7599" y="474"/>
                  </a:cubicBezTo>
                  <a:cubicBezTo>
                    <a:pt x="6931" y="153"/>
                    <a:pt x="6222" y="1"/>
                    <a:pt x="55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5"/>
            <p:cNvSpPr/>
            <p:nvPr/>
          </p:nvSpPr>
          <p:spPr>
            <a:xfrm rot="930818">
              <a:off x="521147" y="1166828"/>
              <a:ext cx="409056" cy="339173"/>
            </a:xfrm>
            <a:custGeom>
              <a:avLst/>
              <a:gdLst/>
              <a:ahLst/>
              <a:cxnLst/>
              <a:rect l="l" t="t" r="r" b="b"/>
              <a:pathLst>
                <a:path w="10548" h="8746" extrusionOk="0">
                  <a:moveTo>
                    <a:pt x="5214" y="48"/>
                  </a:moveTo>
                  <a:cubicBezTo>
                    <a:pt x="6998" y="48"/>
                    <a:pt x="8691" y="1192"/>
                    <a:pt x="9271" y="2931"/>
                  </a:cubicBezTo>
                  <a:cubicBezTo>
                    <a:pt x="10271" y="5880"/>
                    <a:pt x="7961" y="8666"/>
                    <a:pt x="5198" y="8666"/>
                  </a:cubicBezTo>
                  <a:cubicBezTo>
                    <a:pt x="4601" y="8666"/>
                    <a:pt x="3984" y="8536"/>
                    <a:pt x="3374" y="8250"/>
                  </a:cubicBezTo>
                  <a:cubicBezTo>
                    <a:pt x="0" y="6639"/>
                    <a:pt x="304" y="1563"/>
                    <a:pt x="3830" y="286"/>
                  </a:cubicBezTo>
                  <a:cubicBezTo>
                    <a:pt x="4286" y="124"/>
                    <a:pt x="4753" y="48"/>
                    <a:pt x="5214" y="48"/>
                  </a:cubicBezTo>
                  <a:close/>
                  <a:moveTo>
                    <a:pt x="5297" y="0"/>
                  </a:moveTo>
                  <a:cubicBezTo>
                    <a:pt x="3648" y="0"/>
                    <a:pt x="2017" y="903"/>
                    <a:pt x="1246" y="2444"/>
                  </a:cubicBezTo>
                  <a:cubicBezTo>
                    <a:pt x="152" y="4633"/>
                    <a:pt x="1185" y="7277"/>
                    <a:pt x="3344" y="8311"/>
                  </a:cubicBezTo>
                  <a:cubicBezTo>
                    <a:pt x="3938" y="8602"/>
                    <a:pt x="4599" y="8746"/>
                    <a:pt x="5262" y="8746"/>
                  </a:cubicBezTo>
                  <a:cubicBezTo>
                    <a:pt x="6329" y="8746"/>
                    <a:pt x="7401" y="8373"/>
                    <a:pt x="8207" y="7642"/>
                  </a:cubicBezTo>
                  <a:cubicBezTo>
                    <a:pt x="10547" y="5605"/>
                    <a:pt x="10000" y="1715"/>
                    <a:pt x="7143" y="408"/>
                  </a:cubicBezTo>
                  <a:cubicBezTo>
                    <a:pt x="6556" y="131"/>
                    <a:pt x="5926" y="0"/>
                    <a:pt x="5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5"/>
            <p:cNvSpPr/>
            <p:nvPr/>
          </p:nvSpPr>
          <p:spPr>
            <a:xfrm rot="930818">
              <a:off x="553241" y="1185850"/>
              <a:ext cx="341888" cy="298531"/>
            </a:xfrm>
            <a:custGeom>
              <a:avLst/>
              <a:gdLst/>
              <a:ahLst/>
              <a:cxnLst/>
              <a:rect l="l" t="t" r="r" b="b"/>
              <a:pathLst>
                <a:path w="8816" h="7698" extrusionOk="0">
                  <a:moveTo>
                    <a:pt x="4423" y="1"/>
                  </a:moveTo>
                  <a:cubicBezTo>
                    <a:pt x="3002" y="1"/>
                    <a:pt x="1628" y="811"/>
                    <a:pt x="973" y="2186"/>
                  </a:cubicBezTo>
                  <a:cubicBezTo>
                    <a:pt x="1" y="4070"/>
                    <a:pt x="852" y="6380"/>
                    <a:pt x="2736" y="7292"/>
                  </a:cubicBezTo>
                  <a:cubicBezTo>
                    <a:pt x="3280" y="7568"/>
                    <a:pt x="3857" y="7697"/>
                    <a:pt x="4423" y="7697"/>
                  </a:cubicBezTo>
                  <a:cubicBezTo>
                    <a:pt x="5851" y="7697"/>
                    <a:pt x="7220" y="6878"/>
                    <a:pt x="7873" y="5529"/>
                  </a:cubicBezTo>
                  <a:cubicBezTo>
                    <a:pt x="8815" y="3614"/>
                    <a:pt x="7995" y="1304"/>
                    <a:pt x="6080" y="392"/>
                  </a:cubicBezTo>
                  <a:cubicBezTo>
                    <a:pt x="5548" y="126"/>
                    <a:pt x="4982" y="1"/>
                    <a:pt x="4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5"/>
            <p:cNvSpPr/>
            <p:nvPr/>
          </p:nvSpPr>
          <p:spPr>
            <a:xfrm rot="930818">
              <a:off x="782472" y="1249552"/>
              <a:ext cx="96680" cy="169781"/>
            </a:xfrm>
            <a:custGeom>
              <a:avLst/>
              <a:gdLst/>
              <a:ahLst/>
              <a:cxnLst/>
              <a:rect l="l" t="t" r="r" b="b"/>
              <a:pathLst>
                <a:path w="2493" h="4378" extrusionOk="0">
                  <a:moveTo>
                    <a:pt x="0" y="1"/>
                  </a:moveTo>
                  <a:lnTo>
                    <a:pt x="0" y="1"/>
                  </a:lnTo>
                  <a:cubicBezTo>
                    <a:pt x="1520" y="882"/>
                    <a:pt x="2189" y="2736"/>
                    <a:pt x="1520" y="4378"/>
                  </a:cubicBezTo>
                  <a:cubicBezTo>
                    <a:pt x="2493" y="2828"/>
                    <a:pt x="1733" y="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êu đề phụ 2">
            <a:extLst>
              <a:ext uri="{FF2B5EF4-FFF2-40B4-BE49-F238E27FC236}">
                <a16:creationId xmlns:a16="http://schemas.microsoft.com/office/drawing/2014/main" id="{CCB4F6CB-964F-E452-8E5B-95A8B4DB4343}"/>
              </a:ext>
            </a:extLst>
          </p:cNvPr>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7"/>
        <p:cNvGrpSpPr/>
        <p:nvPr/>
      </p:nvGrpSpPr>
      <p:grpSpPr>
        <a:xfrm>
          <a:off x="0" y="0"/>
          <a:ext cx="0" cy="0"/>
          <a:chOff x="0" y="0"/>
          <a:chExt cx="0" cy="0"/>
        </a:xfrm>
      </p:grpSpPr>
      <p:sp>
        <p:nvSpPr>
          <p:cNvPr id="1929" name="Google Shape;1929;p37"/>
          <p:cNvSpPr txBox="1">
            <a:spLocks noGrp="1"/>
          </p:cNvSpPr>
          <p:nvPr>
            <p:ph type="title"/>
          </p:nvPr>
        </p:nvSpPr>
        <p:spPr>
          <a:xfrm>
            <a:off x="720000" y="24183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0070C0"/>
                </a:solidFill>
                <a:latin typeface="+mj-lt"/>
              </a:rPr>
              <a:t>NỘI DUNG BÀI HỌC</a:t>
            </a:r>
            <a:endParaRPr sz="2800" b="1" dirty="0">
              <a:solidFill>
                <a:srgbClr val="0070C0"/>
              </a:solidFill>
              <a:latin typeface="+mj-lt"/>
            </a:endParaRPr>
          </a:p>
        </p:txBody>
      </p:sp>
      <p:sp>
        <p:nvSpPr>
          <p:cNvPr id="1934" name="Google Shape;1934;p37"/>
          <p:cNvSpPr txBox="1">
            <a:spLocks noGrp="1"/>
          </p:cNvSpPr>
          <p:nvPr>
            <p:ph type="subTitle" idx="1"/>
          </p:nvPr>
        </p:nvSpPr>
        <p:spPr>
          <a:xfrm>
            <a:off x="97924" y="1852018"/>
            <a:ext cx="2880002" cy="128290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err="1">
                <a:solidFill>
                  <a:srgbClr val="0070C0"/>
                </a:solidFill>
                <a:latin typeface="+mj-lt"/>
              </a:rPr>
              <a:t>Công</a:t>
            </a:r>
            <a:r>
              <a:rPr lang="en-US" sz="2400" dirty="0">
                <a:solidFill>
                  <a:srgbClr val="0070C0"/>
                </a:solidFill>
                <a:latin typeface="+mj-lt"/>
              </a:rPr>
              <a:t> </a:t>
            </a:r>
            <a:r>
              <a:rPr lang="en-US" sz="2400" dirty="0" err="1">
                <a:solidFill>
                  <a:srgbClr val="0070C0"/>
                </a:solidFill>
                <a:latin typeface="+mj-lt"/>
              </a:rPr>
              <a:t>Thức</a:t>
            </a:r>
            <a:r>
              <a:rPr lang="en-US" sz="2400" dirty="0">
                <a:solidFill>
                  <a:srgbClr val="0070C0"/>
                </a:solidFill>
                <a:latin typeface="+mj-lt"/>
              </a:rPr>
              <a:t> </a:t>
            </a:r>
            <a:r>
              <a:rPr lang="en-US" sz="2400" dirty="0" err="1">
                <a:solidFill>
                  <a:srgbClr val="0070C0"/>
                </a:solidFill>
                <a:latin typeface="+mj-lt"/>
              </a:rPr>
              <a:t>Và</a:t>
            </a:r>
            <a:r>
              <a:rPr lang="en-US" sz="2400" dirty="0">
                <a:solidFill>
                  <a:srgbClr val="0070C0"/>
                </a:solidFill>
                <a:latin typeface="+mj-lt"/>
              </a:rPr>
              <a:t> </a:t>
            </a:r>
            <a:r>
              <a:rPr lang="en-US" sz="2400" dirty="0" err="1">
                <a:solidFill>
                  <a:srgbClr val="0070C0"/>
                </a:solidFill>
                <a:latin typeface="+mj-lt"/>
              </a:rPr>
              <a:t>Đặc</a:t>
            </a:r>
            <a:r>
              <a:rPr lang="en-US" sz="2400" dirty="0">
                <a:solidFill>
                  <a:srgbClr val="0070C0"/>
                </a:solidFill>
                <a:latin typeface="+mj-lt"/>
              </a:rPr>
              <a:t> </a:t>
            </a:r>
            <a:r>
              <a:rPr lang="en-US" sz="2400" dirty="0" err="1">
                <a:solidFill>
                  <a:srgbClr val="0070C0"/>
                </a:solidFill>
                <a:latin typeface="+mj-lt"/>
              </a:rPr>
              <a:t>Điểm</a:t>
            </a:r>
            <a:r>
              <a:rPr lang="en-US" sz="2400" dirty="0">
                <a:solidFill>
                  <a:srgbClr val="0070C0"/>
                </a:solidFill>
                <a:latin typeface="+mj-lt"/>
              </a:rPr>
              <a:t> </a:t>
            </a:r>
            <a:r>
              <a:rPr lang="en-US" sz="2400" dirty="0" err="1">
                <a:solidFill>
                  <a:srgbClr val="0070C0"/>
                </a:solidFill>
                <a:latin typeface="+mj-lt"/>
              </a:rPr>
              <a:t>Cấu</a:t>
            </a:r>
            <a:r>
              <a:rPr lang="en-US" sz="2400" dirty="0">
                <a:solidFill>
                  <a:srgbClr val="0070C0"/>
                </a:solidFill>
                <a:latin typeface="+mj-lt"/>
              </a:rPr>
              <a:t> </a:t>
            </a:r>
            <a:r>
              <a:rPr lang="en-US" sz="2400" dirty="0" err="1">
                <a:solidFill>
                  <a:srgbClr val="0070C0"/>
                </a:solidFill>
                <a:latin typeface="+mj-lt"/>
              </a:rPr>
              <a:t>Tạo</a:t>
            </a:r>
            <a:endParaRPr lang="en-US" sz="2400" dirty="0">
              <a:solidFill>
                <a:srgbClr val="0070C0"/>
              </a:solidFill>
              <a:latin typeface="+mj-lt"/>
            </a:endParaRPr>
          </a:p>
        </p:txBody>
      </p:sp>
      <p:sp>
        <p:nvSpPr>
          <p:cNvPr id="1935" name="Google Shape;1935;p37"/>
          <p:cNvSpPr txBox="1">
            <a:spLocks noGrp="1"/>
          </p:cNvSpPr>
          <p:nvPr>
            <p:ph type="subTitle" idx="6"/>
          </p:nvPr>
        </p:nvSpPr>
        <p:spPr>
          <a:xfrm>
            <a:off x="3419270" y="2038666"/>
            <a:ext cx="2534993" cy="766500"/>
          </a:xfrm>
          <a:prstGeom prst="rect">
            <a:avLst/>
          </a:prstGeom>
          <a:noFill/>
          <a:ln>
            <a:noFill/>
          </a:ln>
        </p:spPr>
        <p:txBody>
          <a:bodyPr spcFirstLastPara="1" wrap="square" lIns="91425" tIns="91425" rIns="91425" bIns="91425" anchor="b" anchorCtr="0">
            <a:noAutofit/>
          </a:bodyPr>
          <a:lstStyle/>
          <a:p>
            <a:pPr marL="0" indent="0" algn="ctr"/>
            <a:r>
              <a:rPr lang="en" sz="2400" dirty="0">
                <a:solidFill>
                  <a:srgbClr val="0070C0"/>
                </a:solidFill>
                <a:latin typeface="+mj-lt"/>
              </a:rPr>
              <a:t>Tính chất vật lí</a:t>
            </a:r>
            <a:endParaRPr sz="2400" dirty="0">
              <a:solidFill>
                <a:srgbClr val="0070C0"/>
              </a:solidFill>
              <a:latin typeface="+mj-lt"/>
            </a:endParaRPr>
          </a:p>
        </p:txBody>
      </p:sp>
      <p:sp>
        <p:nvSpPr>
          <p:cNvPr id="1936" name="Google Shape;1936;p37"/>
          <p:cNvSpPr txBox="1">
            <a:spLocks noGrp="1"/>
          </p:cNvSpPr>
          <p:nvPr>
            <p:ph type="subTitle" idx="7"/>
          </p:nvPr>
        </p:nvSpPr>
        <p:spPr>
          <a:xfrm>
            <a:off x="6294902" y="2014981"/>
            <a:ext cx="2880002" cy="766500"/>
          </a:xfrm>
          <a:prstGeom prst="rect">
            <a:avLst/>
          </a:prstGeom>
          <a:noFill/>
          <a:ln>
            <a:noFill/>
          </a:ln>
        </p:spPr>
        <p:txBody>
          <a:bodyPr spcFirstLastPara="1" wrap="square" lIns="91425" tIns="91425" rIns="91425" bIns="91425" anchor="b" anchorCtr="0">
            <a:noAutofit/>
          </a:bodyPr>
          <a:lstStyle/>
          <a:p>
            <a:pPr marL="0" indent="0" algn="ctr"/>
            <a:r>
              <a:rPr lang="en-US" sz="2400" dirty="0" err="1">
                <a:solidFill>
                  <a:srgbClr val="0070C0"/>
                </a:solidFill>
                <a:latin typeface="+mj-lt"/>
              </a:rPr>
              <a:t>Tính</a:t>
            </a:r>
            <a:r>
              <a:rPr lang="en-US" sz="2400" dirty="0">
                <a:solidFill>
                  <a:srgbClr val="0070C0"/>
                </a:solidFill>
                <a:latin typeface="+mj-lt"/>
              </a:rPr>
              <a:t> </a:t>
            </a:r>
            <a:r>
              <a:rPr lang="en-US" sz="2400" dirty="0" err="1">
                <a:solidFill>
                  <a:srgbClr val="0070C0"/>
                </a:solidFill>
                <a:latin typeface="+mj-lt"/>
              </a:rPr>
              <a:t>chất</a:t>
            </a:r>
            <a:r>
              <a:rPr lang="en-US" sz="2400" dirty="0">
                <a:solidFill>
                  <a:srgbClr val="0070C0"/>
                </a:solidFill>
                <a:latin typeface="+mj-lt"/>
              </a:rPr>
              <a:t> </a:t>
            </a:r>
            <a:r>
              <a:rPr lang="en-US" sz="2400" dirty="0" err="1">
                <a:solidFill>
                  <a:srgbClr val="0070C0"/>
                </a:solidFill>
                <a:latin typeface="+mj-lt"/>
              </a:rPr>
              <a:t>hóa</a:t>
            </a:r>
            <a:r>
              <a:rPr lang="en-US" sz="2400" dirty="0">
                <a:solidFill>
                  <a:srgbClr val="0070C0"/>
                </a:solidFill>
                <a:latin typeface="+mj-lt"/>
              </a:rPr>
              <a:t> </a:t>
            </a:r>
            <a:r>
              <a:rPr lang="en-US" sz="2400" dirty="0" err="1">
                <a:solidFill>
                  <a:srgbClr val="0070C0"/>
                </a:solidFill>
                <a:latin typeface="+mj-lt"/>
              </a:rPr>
              <a:t>học</a:t>
            </a:r>
            <a:endParaRPr lang="en-US" sz="2400" dirty="0">
              <a:solidFill>
                <a:srgbClr val="0070C0"/>
              </a:solidFill>
              <a:latin typeface="+mj-lt"/>
            </a:endParaRPr>
          </a:p>
        </p:txBody>
      </p:sp>
      <p:sp>
        <p:nvSpPr>
          <p:cNvPr id="1937" name="Google Shape;1937;p37"/>
          <p:cNvSpPr txBox="1">
            <a:spLocks noGrp="1"/>
          </p:cNvSpPr>
          <p:nvPr>
            <p:ph type="subTitle" idx="8"/>
          </p:nvPr>
        </p:nvSpPr>
        <p:spPr>
          <a:xfrm>
            <a:off x="1936051" y="4109309"/>
            <a:ext cx="2305500" cy="766500"/>
          </a:xfrm>
          <a:prstGeom prst="rect">
            <a:avLst/>
          </a:prstGeom>
          <a:noFill/>
          <a:ln>
            <a:noFill/>
          </a:ln>
        </p:spPr>
        <p:txBody>
          <a:bodyPr spcFirstLastPara="1" wrap="square" lIns="91425" tIns="91425" rIns="91425" bIns="91425" anchor="b" anchorCtr="0">
            <a:noAutofit/>
          </a:bodyPr>
          <a:lstStyle/>
          <a:p>
            <a:pPr marL="0" indent="0" algn="ctr"/>
            <a:r>
              <a:rPr lang="en" sz="2400" dirty="0">
                <a:solidFill>
                  <a:srgbClr val="0070C0"/>
                </a:solidFill>
                <a:latin typeface="+mj-lt"/>
              </a:rPr>
              <a:t>Điều chế</a:t>
            </a:r>
            <a:endParaRPr sz="2400" dirty="0">
              <a:solidFill>
                <a:srgbClr val="0070C0"/>
              </a:solidFill>
              <a:latin typeface="+mj-lt"/>
            </a:endParaRPr>
          </a:p>
        </p:txBody>
      </p:sp>
      <p:grpSp>
        <p:nvGrpSpPr>
          <p:cNvPr id="2" name="Group 1">
            <a:extLst>
              <a:ext uri="{FF2B5EF4-FFF2-40B4-BE49-F238E27FC236}">
                <a16:creationId xmlns:a16="http://schemas.microsoft.com/office/drawing/2014/main" id="{B12609E2-18AC-F250-8873-AD6A4FEBD585}"/>
              </a:ext>
            </a:extLst>
          </p:cNvPr>
          <p:cNvGrpSpPr/>
          <p:nvPr/>
        </p:nvGrpSpPr>
        <p:grpSpPr>
          <a:xfrm>
            <a:off x="7082126" y="3210652"/>
            <a:ext cx="2092778" cy="1932848"/>
            <a:chOff x="5689875" y="1399175"/>
            <a:chExt cx="2840031" cy="2622996"/>
          </a:xfrm>
        </p:grpSpPr>
        <p:sp>
          <p:nvSpPr>
            <p:cNvPr id="1928" name="Google Shape;1928;p37"/>
            <p:cNvSpPr/>
            <p:nvPr/>
          </p:nvSpPr>
          <p:spPr>
            <a:xfrm>
              <a:off x="5689875" y="3895225"/>
              <a:ext cx="2840031" cy="126946"/>
            </a:xfrm>
            <a:custGeom>
              <a:avLst/>
              <a:gdLst/>
              <a:ahLst/>
              <a:cxnLst/>
              <a:rect l="l" t="t" r="r" b="b"/>
              <a:pathLst>
                <a:path w="137782" h="5526" extrusionOk="0">
                  <a:moveTo>
                    <a:pt x="68737" y="1"/>
                  </a:moveTo>
                  <a:cubicBezTo>
                    <a:pt x="56377" y="1"/>
                    <a:pt x="44044" y="8"/>
                    <a:pt x="34408" y="39"/>
                  </a:cubicBezTo>
                  <a:cubicBezTo>
                    <a:pt x="22980" y="130"/>
                    <a:pt x="11399" y="39"/>
                    <a:pt x="0" y="251"/>
                  </a:cubicBezTo>
                  <a:lnTo>
                    <a:pt x="0" y="5388"/>
                  </a:lnTo>
                  <a:lnTo>
                    <a:pt x="31" y="312"/>
                  </a:lnTo>
                  <a:lnTo>
                    <a:pt x="31" y="312"/>
                  </a:lnTo>
                  <a:cubicBezTo>
                    <a:pt x="24620" y="449"/>
                    <a:pt x="51822" y="517"/>
                    <a:pt x="77794" y="517"/>
                  </a:cubicBezTo>
                  <a:cubicBezTo>
                    <a:pt x="86455" y="517"/>
                    <a:pt x="94979" y="510"/>
                    <a:pt x="103224" y="495"/>
                  </a:cubicBezTo>
                  <a:cubicBezTo>
                    <a:pt x="103202" y="478"/>
                    <a:pt x="104369" y="472"/>
                    <a:pt x="106285" y="472"/>
                  </a:cubicBezTo>
                  <a:cubicBezTo>
                    <a:pt x="109837" y="472"/>
                    <a:pt x="115964" y="491"/>
                    <a:pt x="121860" y="491"/>
                  </a:cubicBezTo>
                  <a:cubicBezTo>
                    <a:pt x="129815" y="491"/>
                    <a:pt x="137349" y="457"/>
                    <a:pt x="137571" y="297"/>
                  </a:cubicBezTo>
                  <a:lnTo>
                    <a:pt x="137571" y="297"/>
                  </a:lnTo>
                  <a:lnTo>
                    <a:pt x="137571" y="5388"/>
                  </a:lnTo>
                  <a:cubicBezTo>
                    <a:pt x="116722" y="5271"/>
                    <a:pt x="94055" y="5217"/>
                    <a:pt x="71282" y="5217"/>
                  </a:cubicBezTo>
                  <a:cubicBezTo>
                    <a:pt x="46944" y="5217"/>
                    <a:pt x="22487" y="5278"/>
                    <a:pt x="0" y="5388"/>
                  </a:cubicBezTo>
                  <a:cubicBezTo>
                    <a:pt x="15123" y="5493"/>
                    <a:pt x="31017" y="5526"/>
                    <a:pt x="47149" y="5526"/>
                  </a:cubicBezTo>
                  <a:cubicBezTo>
                    <a:pt x="73249" y="5526"/>
                    <a:pt x="99969" y="5441"/>
                    <a:pt x="125034" y="5441"/>
                  </a:cubicBezTo>
                  <a:cubicBezTo>
                    <a:pt x="129316" y="5441"/>
                    <a:pt x="133550" y="5443"/>
                    <a:pt x="137723" y="5449"/>
                  </a:cubicBezTo>
                  <a:lnTo>
                    <a:pt x="137723" y="5327"/>
                  </a:lnTo>
                  <a:lnTo>
                    <a:pt x="137723" y="251"/>
                  </a:lnTo>
                  <a:cubicBezTo>
                    <a:pt x="137781" y="64"/>
                    <a:pt x="130030" y="27"/>
                    <a:pt x="121862" y="27"/>
                  </a:cubicBezTo>
                  <a:cubicBezTo>
                    <a:pt x="116566" y="27"/>
                    <a:pt x="111096" y="42"/>
                    <a:pt x="107463" y="42"/>
                  </a:cubicBezTo>
                  <a:cubicBezTo>
                    <a:pt x="104894" y="42"/>
                    <a:pt x="103244" y="35"/>
                    <a:pt x="103224" y="8"/>
                  </a:cubicBezTo>
                  <a:cubicBezTo>
                    <a:pt x="93482" y="8"/>
                    <a:pt x="81096" y="1"/>
                    <a:pt x="6873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 name="Google Shape;1938;p37"/>
            <p:cNvGrpSpPr/>
            <p:nvPr/>
          </p:nvGrpSpPr>
          <p:grpSpPr>
            <a:xfrm>
              <a:off x="5795433" y="1399175"/>
              <a:ext cx="2628921" cy="2505210"/>
              <a:chOff x="6297759" y="2030417"/>
              <a:chExt cx="2126271" cy="2026213"/>
            </a:xfrm>
          </p:grpSpPr>
          <p:sp>
            <p:nvSpPr>
              <p:cNvPr id="1939" name="Google Shape;1939;p37"/>
              <p:cNvSpPr/>
              <p:nvPr/>
            </p:nvSpPr>
            <p:spPr>
              <a:xfrm>
                <a:off x="7179274" y="2375587"/>
                <a:ext cx="240673" cy="467807"/>
              </a:xfrm>
              <a:custGeom>
                <a:avLst/>
                <a:gdLst/>
                <a:ahLst/>
                <a:cxnLst/>
                <a:rect l="l" t="t" r="r" b="b"/>
                <a:pathLst>
                  <a:path w="6506" h="12646" extrusionOk="0">
                    <a:moveTo>
                      <a:pt x="4833" y="1"/>
                    </a:moveTo>
                    <a:cubicBezTo>
                      <a:pt x="4833" y="1"/>
                      <a:pt x="3921" y="4348"/>
                      <a:pt x="2371" y="5959"/>
                    </a:cubicBezTo>
                    <a:cubicBezTo>
                      <a:pt x="791" y="7539"/>
                      <a:pt x="0" y="9454"/>
                      <a:pt x="2098" y="11582"/>
                    </a:cubicBezTo>
                    <a:lnTo>
                      <a:pt x="6049" y="12646"/>
                    </a:lnTo>
                    <a:lnTo>
                      <a:pt x="6505" y="8755"/>
                    </a:lnTo>
                    <a:lnTo>
                      <a:pt x="5320" y="62"/>
                    </a:lnTo>
                    <a:lnTo>
                      <a:pt x="48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7"/>
              <p:cNvSpPr/>
              <p:nvPr/>
            </p:nvSpPr>
            <p:spPr>
              <a:xfrm>
                <a:off x="7388388" y="2649955"/>
                <a:ext cx="232794" cy="305891"/>
              </a:xfrm>
              <a:custGeom>
                <a:avLst/>
                <a:gdLst/>
                <a:ahLst/>
                <a:cxnLst/>
                <a:rect l="l" t="t" r="r" b="b"/>
                <a:pathLst>
                  <a:path w="6293" h="8269" extrusionOk="0">
                    <a:moveTo>
                      <a:pt x="4651" y="0"/>
                    </a:moveTo>
                    <a:lnTo>
                      <a:pt x="822" y="1338"/>
                    </a:lnTo>
                    <a:lnTo>
                      <a:pt x="1" y="8268"/>
                    </a:lnTo>
                    <a:lnTo>
                      <a:pt x="6293" y="8268"/>
                    </a:lnTo>
                    <a:lnTo>
                      <a:pt x="4651" y="0"/>
                    </a:ln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p:cNvSpPr/>
              <p:nvPr/>
            </p:nvSpPr>
            <p:spPr>
              <a:xfrm>
                <a:off x="7413136" y="2649955"/>
                <a:ext cx="170942" cy="127106"/>
              </a:xfrm>
              <a:custGeom>
                <a:avLst/>
                <a:gdLst/>
                <a:ahLst/>
                <a:cxnLst/>
                <a:rect l="l" t="t" r="r" b="b"/>
                <a:pathLst>
                  <a:path w="4621" h="3436" extrusionOk="0">
                    <a:moveTo>
                      <a:pt x="3982" y="0"/>
                    </a:moveTo>
                    <a:lnTo>
                      <a:pt x="153" y="1338"/>
                    </a:lnTo>
                    <a:lnTo>
                      <a:pt x="1" y="2645"/>
                    </a:lnTo>
                    <a:lnTo>
                      <a:pt x="4621" y="3435"/>
                    </a:lnTo>
                    <a:lnTo>
                      <a:pt x="4621" y="3435"/>
                    </a:lnTo>
                    <a:lnTo>
                      <a:pt x="39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p:cNvSpPr/>
              <p:nvPr/>
            </p:nvSpPr>
            <p:spPr>
              <a:xfrm>
                <a:off x="7290582" y="2276671"/>
                <a:ext cx="395820" cy="422528"/>
              </a:xfrm>
              <a:custGeom>
                <a:avLst/>
                <a:gdLst/>
                <a:ahLst/>
                <a:cxnLst/>
                <a:rect l="l" t="t" r="r" b="b"/>
                <a:pathLst>
                  <a:path w="10700" h="11422" extrusionOk="0">
                    <a:moveTo>
                      <a:pt x="2949" y="0"/>
                    </a:moveTo>
                    <a:cubicBezTo>
                      <a:pt x="2949" y="0"/>
                      <a:pt x="1368" y="6383"/>
                      <a:pt x="1064" y="7629"/>
                    </a:cubicBezTo>
                    <a:cubicBezTo>
                      <a:pt x="760" y="8936"/>
                      <a:pt x="1" y="10699"/>
                      <a:pt x="2463" y="11307"/>
                    </a:cubicBezTo>
                    <a:cubicBezTo>
                      <a:pt x="2782" y="11384"/>
                      <a:pt x="3121" y="11421"/>
                      <a:pt x="3471" y="11421"/>
                    </a:cubicBezTo>
                    <a:cubicBezTo>
                      <a:pt x="5878" y="11421"/>
                      <a:pt x="8786" y="9665"/>
                      <a:pt x="9423" y="7143"/>
                    </a:cubicBezTo>
                    <a:cubicBezTo>
                      <a:pt x="10153" y="4256"/>
                      <a:pt x="10700" y="1945"/>
                      <a:pt x="10700" y="1945"/>
                    </a:cubicBezTo>
                    <a:lnTo>
                      <a:pt x="2949" y="0"/>
                    </a:ln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p:cNvSpPr/>
              <p:nvPr/>
            </p:nvSpPr>
            <p:spPr>
              <a:xfrm>
                <a:off x="7589661" y="2476797"/>
                <a:ext cx="129363" cy="129363"/>
              </a:xfrm>
              <a:custGeom>
                <a:avLst/>
                <a:gdLst/>
                <a:ahLst/>
                <a:cxnLst/>
                <a:rect l="l" t="t" r="r" b="b"/>
                <a:pathLst>
                  <a:path w="3497" h="3497" extrusionOk="0">
                    <a:moveTo>
                      <a:pt x="1764" y="1"/>
                    </a:moveTo>
                    <a:cubicBezTo>
                      <a:pt x="761" y="1"/>
                      <a:pt x="1" y="791"/>
                      <a:pt x="1" y="1733"/>
                    </a:cubicBezTo>
                    <a:cubicBezTo>
                      <a:pt x="1" y="2736"/>
                      <a:pt x="791" y="3496"/>
                      <a:pt x="1764" y="3496"/>
                    </a:cubicBezTo>
                    <a:cubicBezTo>
                      <a:pt x="2736" y="3496"/>
                      <a:pt x="3496" y="2675"/>
                      <a:pt x="3496" y="1733"/>
                    </a:cubicBezTo>
                    <a:cubicBezTo>
                      <a:pt x="3496" y="791"/>
                      <a:pt x="2706" y="31"/>
                      <a:pt x="1764" y="1"/>
                    </a:cubicBez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p:cNvSpPr/>
              <p:nvPr/>
            </p:nvSpPr>
            <p:spPr>
              <a:xfrm>
                <a:off x="7380546" y="2404256"/>
                <a:ext cx="89966" cy="173791"/>
              </a:xfrm>
              <a:custGeom>
                <a:avLst/>
                <a:gdLst/>
                <a:ahLst/>
                <a:cxnLst/>
                <a:rect l="l" t="t" r="r" b="b"/>
                <a:pathLst>
                  <a:path w="2432" h="4698" extrusionOk="0">
                    <a:moveTo>
                      <a:pt x="1855" y="1"/>
                    </a:moveTo>
                    <a:cubicBezTo>
                      <a:pt x="1475" y="1"/>
                      <a:pt x="1185" y="294"/>
                      <a:pt x="942" y="563"/>
                    </a:cubicBezTo>
                    <a:cubicBezTo>
                      <a:pt x="1125" y="442"/>
                      <a:pt x="1368" y="290"/>
                      <a:pt x="1611" y="199"/>
                    </a:cubicBezTo>
                    <a:cubicBezTo>
                      <a:pt x="1682" y="181"/>
                      <a:pt x="1750" y="171"/>
                      <a:pt x="1814" y="171"/>
                    </a:cubicBezTo>
                    <a:cubicBezTo>
                      <a:pt x="1970" y="171"/>
                      <a:pt x="2102" y="230"/>
                      <a:pt x="2189" y="381"/>
                    </a:cubicBezTo>
                    <a:cubicBezTo>
                      <a:pt x="2280" y="624"/>
                      <a:pt x="2189" y="898"/>
                      <a:pt x="2158" y="1111"/>
                    </a:cubicBezTo>
                    <a:cubicBezTo>
                      <a:pt x="1976" y="1870"/>
                      <a:pt x="1429" y="2509"/>
                      <a:pt x="1003" y="3177"/>
                    </a:cubicBezTo>
                    <a:cubicBezTo>
                      <a:pt x="699" y="3573"/>
                      <a:pt x="243" y="4272"/>
                      <a:pt x="0" y="4697"/>
                    </a:cubicBezTo>
                    <a:cubicBezTo>
                      <a:pt x="395" y="4576"/>
                      <a:pt x="851" y="4454"/>
                      <a:pt x="1277" y="4302"/>
                    </a:cubicBezTo>
                    <a:lnTo>
                      <a:pt x="1611" y="4180"/>
                    </a:lnTo>
                    <a:lnTo>
                      <a:pt x="1611" y="4150"/>
                    </a:lnTo>
                    <a:cubicBezTo>
                      <a:pt x="1220" y="4199"/>
                      <a:pt x="849" y="4267"/>
                      <a:pt x="466" y="4356"/>
                    </a:cubicBezTo>
                    <a:lnTo>
                      <a:pt x="466" y="4356"/>
                    </a:lnTo>
                    <a:cubicBezTo>
                      <a:pt x="1035" y="3564"/>
                      <a:pt x="1526" y="2702"/>
                      <a:pt x="1915" y="1840"/>
                    </a:cubicBezTo>
                    <a:cubicBezTo>
                      <a:pt x="2128" y="1414"/>
                      <a:pt x="2432" y="989"/>
                      <a:pt x="2432" y="503"/>
                    </a:cubicBezTo>
                    <a:cubicBezTo>
                      <a:pt x="2432" y="259"/>
                      <a:pt x="2249" y="77"/>
                      <a:pt x="2006" y="16"/>
                    </a:cubicBezTo>
                    <a:cubicBezTo>
                      <a:pt x="1954" y="6"/>
                      <a:pt x="190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a:off x="7342297" y="2220074"/>
                <a:ext cx="843355" cy="735781"/>
              </a:xfrm>
              <a:custGeom>
                <a:avLst/>
                <a:gdLst/>
                <a:ahLst/>
                <a:cxnLst/>
                <a:rect l="l" t="t" r="r" b="b"/>
                <a:pathLst>
                  <a:path w="22798" h="19890" extrusionOk="0">
                    <a:moveTo>
                      <a:pt x="4888" y="0"/>
                    </a:moveTo>
                    <a:cubicBezTo>
                      <a:pt x="2739" y="0"/>
                      <a:pt x="805" y="1239"/>
                      <a:pt x="1" y="4114"/>
                    </a:cubicBezTo>
                    <a:lnTo>
                      <a:pt x="913" y="4266"/>
                    </a:lnTo>
                    <a:lnTo>
                      <a:pt x="2615" y="4570"/>
                    </a:lnTo>
                    <a:cubicBezTo>
                      <a:pt x="2615" y="4570"/>
                      <a:pt x="2828" y="3050"/>
                      <a:pt x="3679" y="2412"/>
                    </a:cubicBezTo>
                    <a:lnTo>
                      <a:pt x="3679" y="2412"/>
                    </a:lnTo>
                    <a:cubicBezTo>
                      <a:pt x="3679" y="2412"/>
                      <a:pt x="3375" y="3688"/>
                      <a:pt x="4408" y="5299"/>
                    </a:cubicBezTo>
                    <a:lnTo>
                      <a:pt x="8451" y="6941"/>
                    </a:lnTo>
                    <a:lnTo>
                      <a:pt x="8481" y="6941"/>
                    </a:lnTo>
                    <a:cubicBezTo>
                      <a:pt x="9454" y="6941"/>
                      <a:pt x="10214" y="7731"/>
                      <a:pt x="10214" y="8673"/>
                    </a:cubicBezTo>
                    <a:cubicBezTo>
                      <a:pt x="10214" y="9676"/>
                      <a:pt x="9423" y="10436"/>
                      <a:pt x="8481" y="10436"/>
                    </a:cubicBezTo>
                    <a:cubicBezTo>
                      <a:pt x="8056" y="10436"/>
                      <a:pt x="7721" y="10284"/>
                      <a:pt x="7417" y="10041"/>
                    </a:cubicBezTo>
                    <a:cubicBezTo>
                      <a:pt x="6992" y="10618"/>
                      <a:pt x="6505" y="11135"/>
                      <a:pt x="5897" y="11591"/>
                    </a:cubicBezTo>
                    <a:lnTo>
                      <a:pt x="7144" y="17974"/>
                    </a:lnTo>
                    <a:lnTo>
                      <a:pt x="22190" y="19889"/>
                    </a:lnTo>
                    <a:cubicBezTo>
                      <a:pt x="22190" y="19889"/>
                      <a:pt x="22797" y="17305"/>
                      <a:pt x="21308" y="16242"/>
                    </a:cubicBezTo>
                    <a:cubicBezTo>
                      <a:pt x="20986" y="16016"/>
                      <a:pt x="20666" y="15937"/>
                      <a:pt x="20354" y="15937"/>
                    </a:cubicBezTo>
                    <a:cubicBezTo>
                      <a:pt x="19616" y="15937"/>
                      <a:pt x="18920" y="16381"/>
                      <a:pt x="18333" y="16381"/>
                    </a:cubicBezTo>
                    <a:cubicBezTo>
                      <a:pt x="17999" y="16381"/>
                      <a:pt x="17700" y="16237"/>
                      <a:pt x="17448" y="15786"/>
                    </a:cubicBezTo>
                    <a:cubicBezTo>
                      <a:pt x="16566" y="14175"/>
                      <a:pt x="18694" y="13354"/>
                      <a:pt x="17144" y="11621"/>
                    </a:cubicBezTo>
                    <a:cubicBezTo>
                      <a:pt x="15624" y="9919"/>
                      <a:pt x="11126" y="12047"/>
                      <a:pt x="10791" y="8673"/>
                    </a:cubicBezTo>
                    <a:cubicBezTo>
                      <a:pt x="10457" y="5299"/>
                      <a:pt x="11490" y="2716"/>
                      <a:pt x="8238" y="922"/>
                    </a:cubicBezTo>
                    <a:cubicBezTo>
                      <a:pt x="7147" y="325"/>
                      <a:pt x="5989" y="0"/>
                      <a:pt x="48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a:off x="7695346" y="2232799"/>
                <a:ext cx="187848" cy="188958"/>
              </a:xfrm>
              <a:custGeom>
                <a:avLst/>
                <a:gdLst/>
                <a:ahLst/>
                <a:cxnLst/>
                <a:rect l="l" t="t" r="r" b="b"/>
                <a:pathLst>
                  <a:path w="5078" h="5108" extrusionOk="0">
                    <a:moveTo>
                      <a:pt x="2554" y="1"/>
                    </a:moveTo>
                    <a:cubicBezTo>
                      <a:pt x="1126" y="1"/>
                      <a:pt x="1" y="1156"/>
                      <a:pt x="1" y="2554"/>
                    </a:cubicBezTo>
                    <a:cubicBezTo>
                      <a:pt x="1" y="3952"/>
                      <a:pt x="1126" y="5107"/>
                      <a:pt x="2554" y="5107"/>
                    </a:cubicBezTo>
                    <a:cubicBezTo>
                      <a:pt x="3952" y="5107"/>
                      <a:pt x="5077" y="3952"/>
                      <a:pt x="5077" y="2554"/>
                    </a:cubicBezTo>
                    <a:cubicBezTo>
                      <a:pt x="5077" y="1156"/>
                      <a:pt x="3983" y="1"/>
                      <a:pt x="2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a:off x="7735852" y="2405957"/>
                <a:ext cx="107981" cy="49274"/>
              </a:xfrm>
              <a:custGeom>
                <a:avLst/>
                <a:gdLst/>
                <a:ahLst/>
                <a:cxnLst/>
                <a:rect l="l" t="t" r="r" b="b"/>
                <a:pathLst>
                  <a:path w="2919" h="1332" extrusionOk="0">
                    <a:moveTo>
                      <a:pt x="0" y="1"/>
                    </a:moveTo>
                    <a:lnTo>
                      <a:pt x="0" y="1"/>
                    </a:lnTo>
                    <a:cubicBezTo>
                      <a:pt x="122" y="274"/>
                      <a:pt x="304" y="487"/>
                      <a:pt x="487" y="639"/>
                    </a:cubicBezTo>
                    <a:cubicBezTo>
                      <a:pt x="904" y="1056"/>
                      <a:pt x="1452" y="1332"/>
                      <a:pt x="1989" y="1332"/>
                    </a:cubicBezTo>
                    <a:cubicBezTo>
                      <a:pt x="2313" y="1332"/>
                      <a:pt x="2633" y="1232"/>
                      <a:pt x="2918" y="1004"/>
                    </a:cubicBezTo>
                    <a:lnTo>
                      <a:pt x="2918" y="1004"/>
                    </a:lnTo>
                    <a:cubicBezTo>
                      <a:pt x="2625" y="1096"/>
                      <a:pt x="2341" y="1142"/>
                      <a:pt x="2069" y="1142"/>
                    </a:cubicBezTo>
                    <a:cubicBezTo>
                      <a:pt x="1269" y="1142"/>
                      <a:pt x="567" y="74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a:off x="7699859" y="2217521"/>
                <a:ext cx="182188" cy="81679"/>
              </a:xfrm>
              <a:custGeom>
                <a:avLst/>
                <a:gdLst/>
                <a:ahLst/>
                <a:cxnLst/>
                <a:rect l="l" t="t" r="r" b="b"/>
                <a:pathLst>
                  <a:path w="4925" h="2208" extrusionOk="0">
                    <a:moveTo>
                      <a:pt x="3077" y="1"/>
                    </a:moveTo>
                    <a:cubicBezTo>
                      <a:pt x="2893" y="1"/>
                      <a:pt x="2708" y="31"/>
                      <a:pt x="2523" y="49"/>
                    </a:cubicBezTo>
                    <a:cubicBezTo>
                      <a:pt x="2219" y="79"/>
                      <a:pt x="1915" y="110"/>
                      <a:pt x="1612" y="201"/>
                    </a:cubicBezTo>
                    <a:cubicBezTo>
                      <a:pt x="700" y="383"/>
                      <a:pt x="1" y="1265"/>
                      <a:pt x="31" y="2207"/>
                    </a:cubicBezTo>
                    <a:cubicBezTo>
                      <a:pt x="153" y="1599"/>
                      <a:pt x="456" y="1082"/>
                      <a:pt x="912" y="687"/>
                    </a:cubicBezTo>
                    <a:cubicBezTo>
                      <a:pt x="1368" y="292"/>
                      <a:pt x="1915" y="79"/>
                      <a:pt x="2523" y="79"/>
                    </a:cubicBezTo>
                    <a:cubicBezTo>
                      <a:pt x="2557" y="78"/>
                      <a:pt x="2590" y="78"/>
                      <a:pt x="2622" y="78"/>
                    </a:cubicBezTo>
                    <a:cubicBezTo>
                      <a:pt x="3567" y="78"/>
                      <a:pt x="4149" y="505"/>
                      <a:pt x="4560" y="1386"/>
                    </a:cubicBezTo>
                    <a:cubicBezTo>
                      <a:pt x="4712" y="1630"/>
                      <a:pt x="4773" y="1934"/>
                      <a:pt x="4894" y="2207"/>
                    </a:cubicBezTo>
                    <a:lnTo>
                      <a:pt x="4925" y="2207"/>
                    </a:lnTo>
                    <a:cubicBezTo>
                      <a:pt x="4803" y="1326"/>
                      <a:pt x="4438" y="231"/>
                      <a:pt x="3435" y="49"/>
                    </a:cubicBezTo>
                    <a:cubicBezTo>
                      <a:pt x="3316" y="13"/>
                      <a:pt x="3197" y="1"/>
                      <a:pt x="30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a:off x="7458118" y="2309261"/>
                <a:ext cx="19162" cy="96735"/>
              </a:xfrm>
              <a:custGeom>
                <a:avLst/>
                <a:gdLst/>
                <a:ahLst/>
                <a:cxnLst/>
                <a:rect l="l" t="t" r="r" b="b"/>
                <a:pathLst>
                  <a:path w="518" h="2615" extrusionOk="0">
                    <a:moveTo>
                      <a:pt x="517" y="1"/>
                    </a:moveTo>
                    <a:lnTo>
                      <a:pt x="517" y="1"/>
                    </a:lnTo>
                    <a:cubicBezTo>
                      <a:pt x="365" y="183"/>
                      <a:pt x="244" y="365"/>
                      <a:pt x="183" y="609"/>
                    </a:cubicBezTo>
                    <a:cubicBezTo>
                      <a:pt x="31" y="943"/>
                      <a:pt x="0" y="1338"/>
                      <a:pt x="31" y="1672"/>
                    </a:cubicBezTo>
                    <a:cubicBezTo>
                      <a:pt x="61" y="2007"/>
                      <a:pt x="244" y="2341"/>
                      <a:pt x="517" y="2615"/>
                    </a:cubicBezTo>
                    <a:cubicBezTo>
                      <a:pt x="152" y="1703"/>
                      <a:pt x="0" y="913"/>
                      <a:pt x="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a:off x="7734706" y="2466698"/>
                <a:ext cx="441949" cy="319689"/>
              </a:xfrm>
              <a:custGeom>
                <a:avLst/>
                <a:gdLst/>
                <a:ahLst/>
                <a:cxnLst/>
                <a:rect l="l" t="t" r="r" b="b"/>
                <a:pathLst>
                  <a:path w="11947" h="8642" extrusionOk="0">
                    <a:moveTo>
                      <a:pt x="31" y="0"/>
                    </a:moveTo>
                    <a:lnTo>
                      <a:pt x="31" y="0"/>
                    </a:lnTo>
                    <a:cubicBezTo>
                      <a:pt x="3" y="170"/>
                      <a:pt x="1" y="341"/>
                      <a:pt x="75" y="561"/>
                    </a:cubicBezTo>
                    <a:lnTo>
                      <a:pt x="75" y="561"/>
                    </a:lnTo>
                    <a:cubicBezTo>
                      <a:pt x="46" y="373"/>
                      <a:pt x="31" y="184"/>
                      <a:pt x="31" y="0"/>
                    </a:cubicBezTo>
                    <a:close/>
                    <a:moveTo>
                      <a:pt x="75" y="561"/>
                    </a:moveTo>
                    <a:cubicBezTo>
                      <a:pt x="85" y="621"/>
                      <a:pt x="95" y="681"/>
                      <a:pt x="108" y="740"/>
                    </a:cubicBezTo>
                    <a:lnTo>
                      <a:pt x="108" y="740"/>
                    </a:lnTo>
                    <a:cubicBezTo>
                      <a:pt x="102" y="696"/>
                      <a:pt x="96" y="652"/>
                      <a:pt x="92" y="608"/>
                    </a:cubicBezTo>
                    <a:cubicBezTo>
                      <a:pt x="86" y="592"/>
                      <a:pt x="80" y="576"/>
                      <a:pt x="75" y="561"/>
                    </a:cubicBezTo>
                    <a:close/>
                    <a:moveTo>
                      <a:pt x="108" y="740"/>
                    </a:moveTo>
                    <a:lnTo>
                      <a:pt x="108" y="740"/>
                    </a:lnTo>
                    <a:cubicBezTo>
                      <a:pt x="185" y="1304"/>
                      <a:pt x="394" y="1859"/>
                      <a:pt x="761" y="2310"/>
                    </a:cubicBezTo>
                    <a:cubicBezTo>
                      <a:pt x="1457" y="3247"/>
                      <a:pt x="2624" y="3477"/>
                      <a:pt x="3723" y="3477"/>
                    </a:cubicBezTo>
                    <a:cubicBezTo>
                      <a:pt x="3872" y="3477"/>
                      <a:pt x="4020" y="3472"/>
                      <a:pt x="4165" y="3465"/>
                    </a:cubicBezTo>
                    <a:cubicBezTo>
                      <a:pt x="4895" y="3420"/>
                      <a:pt x="5588" y="3245"/>
                      <a:pt x="6234" y="3245"/>
                    </a:cubicBezTo>
                    <a:cubicBezTo>
                      <a:pt x="6906" y="3245"/>
                      <a:pt x="7528" y="3435"/>
                      <a:pt x="8086" y="4164"/>
                    </a:cubicBezTo>
                    <a:cubicBezTo>
                      <a:pt x="8451" y="4620"/>
                      <a:pt x="8603" y="5228"/>
                      <a:pt x="8420" y="5806"/>
                    </a:cubicBezTo>
                    <a:cubicBezTo>
                      <a:pt x="8238" y="6505"/>
                      <a:pt x="7691" y="7052"/>
                      <a:pt x="7539" y="7781"/>
                    </a:cubicBezTo>
                    <a:cubicBezTo>
                      <a:pt x="7468" y="8275"/>
                      <a:pt x="7871" y="8641"/>
                      <a:pt x="8324" y="8641"/>
                    </a:cubicBezTo>
                    <a:cubicBezTo>
                      <a:pt x="8457" y="8641"/>
                      <a:pt x="8594" y="8610"/>
                      <a:pt x="8724" y="8541"/>
                    </a:cubicBezTo>
                    <a:cubicBezTo>
                      <a:pt x="9120" y="8359"/>
                      <a:pt x="9423" y="8116"/>
                      <a:pt x="9788" y="7933"/>
                    </a:cubicBezTo>
                    <a:cubicBezTo>
                      <a:pt x="10061" y="7776"/>
                      <a:pt x="10326" y="7706"/>
                      <a:pt x="10582" y="7706"/>
                    </a:cubicBezTo>
                    <a:cubicBezTo>
                      <a:pt x="11071" y="7706"/>
                      <a:pt x="11528" y="7960"/>
                      <a:pt x="11946" y="8359"/>
                    </a:cubicBezTo>
                    <a:cubicBezTo>
                      <a:pt x="11642" y="8055"/>
                      <a:pt x="11338" y="7781"/>
                      <a:pt x="10943" y="7660"/>
                    </a:cubicBezTo>
                    <a:cubicBezTo>
                      <a:pt x="10804" y="7618"/>
                      <a:pt x="10668" y="7599"/>
                      <a:pt x="10535" y="7599"/>
                    </a:cubicBezTo>
                    <a:cubicBezTo>
                      <a:pt x="9632" y="7599"/>
                      <a:pt x="8860" y="8438"/>
                      <a:pt x="8253" y="8438"/>
                    </a:cubicBezTo>
                    <a:cubicBezTo>
                      <a:pt x="8107" y="8438"/>
                      <a:pt x="7970" y="8389"/>
                      <a:pt x="7843" y="8268"/>
                    </a:cubicBezTo>
                    <a:cubicBezTo>
                      <a:pt x="7478" y="7933"/>
                      <a:pt x="7843" y="7417"/>
                      <a:pt x="8056" y="7021"/>
                    </a:cubicBezTo>
                    <a:cubicBezTo>
                      <a:pt x="8238" y="6687"/>
                      <a:pt x="8420" y="6292"/>
                      <a:pt x="8542" y="5897"/>
                    </a:cubicBezTo>
                    <a:cubicBezTo>
                      <a:pt x="8724" y="5289"/>
                      <a:pt x="8572" y="4559"/>
                      <a:pt x="8116" y="4103"/>
                    </a:cubicBezTo>
                    <a:cubicBezTo>
                      <a:pt x="7527" y="3358"/>
                      <a:pt x="6897" y="3176"/>
                      <a:pt x="6216" y="3176"/>
                    </a:cubicBezTo>
                    <a:cubicBezTo>
                      <a:pt x="5563" y="3176"/>
                      <a:pt x="4863" y="3344"/>
                      <a:pt x="4104" y="3344"/>
                    </a:cubicBezTo>
                    <a:cubicBezTo>
                      <a:pt x="3314" y="3344"/>
                      <a:pt x="2463" y="3252"/>
                      <a:pt x="1733" y="2948"/>
                    </a:cubicBezTo>
                    <a:cubicBezTo>
                      <a:pt x="845" y="2564"/>
                      <a:pt x="299" y="1669"/>
                      <a:pt x="108" y="7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a:off x="7602053" y="2401481"/>
                <a:ext cx="104578" cy="70841"/>
              </a:xfrm>
              <a:custGeom>
                <a:avLst/>
                <a:gdLst/>
                <a:ahLst/>
                <a:cxnLst/>
                <a:rect l="l" t="t" r="r" b="b"/>
                <a:pathLst>
                  <a:path w="2827" h="1915" extrusionOk="0">
                    <a:moveTo>
                      <a:pt x="2493" y="0"/>
                    </a:moveTo>
                    <a:lnTo>
                      <a:pt x="0" y="1611"/>
                    </a:lnTo>
                    <a:lnTo>
                      <a:pt x="1216" y="1915"/>
                    </a:lnTo>
                    <a:lnTo>
                      <a:pt x="2827" y="395"/>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a:off x="7551448" y="2384613"/>
                <a:ext cx="103468" cy="71987"/>
              </a:xfrm>
              <a:custGeom>
                <a:avLst/>
                <a:gdLst/>
                <a:ahLst/>
                <a:cxnLst/>
                <a:rect l="l" t="t" r="r" b="b"/>
                <a:pathLst>
                  <a:path w="2797" h="1946" extrusionOk="0">
                    <a:moveTo>
                      <a:pt x="2432" y="0"/>
                    </a:moveTo>
                    <a:lnTo>
                      <a:pt x="0" y="1642"/>
                    </a:lnTo>
                    <a:lnTo>
                      <a:pt x="1186" y="1945"/>
                    </a:lnTo>
                    <a:lnTo>
                      <a:pt x="2797" y="426"/>
                    </a:lnTo>
                    <a:lnTo>
                      <a:pt x="24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a:off x="7269201" y="2365488"/>
                <a:ext cx="382354" cy="223805"/>
              </a:xfrm>
              <a:custGeom>
                <a:avLst/>
                <a:gdLst/>
                <a:ahLst/>
                <a:cxnLst/>
                <a:rect l="l" t="t" r="r" b="b"/>
                <a:pathLst>
                  <a:path w="10336" h="6050" extrusionOk="0">
                    <a:moveTo>
                      <a:pt x="548" y="0"/>
                    </a:moveTo>
                    <a:lnTo>
                      <a:pt x="123" y="2584"/>
                    </a:lnTo>
                    <a:cubicBezTo>
                      <a:pt x="1" y="3222"/>
                      <a:pt x="427" y="3861"/>
                      <a:pt x="1034" y="4013"/>
                    </a:cubicBezTo>
                    <a:lnTo>
                      <a:pt x="2220" y="4377"/>
                    </a:lnTo>
                    <a:cubicBezTo>
                      <a:pt x="2301" y="4406"/>
                      <a:pt x="2385" y="4420"/>
                      <a:pt x="2470" y="4420"/>
                    </a:cubicBezTo>
                    <a:cubicBezTo>
                      <a:pt x="3364" y="4420"/>
                      <a:pt x="4378" y="2949"/>
                      <a:pt x="4378" y="2949"/>
                    </a:cubicBezTo>
                    <a:cubicBezTo>
                      <a:pt x="4501" y="2825"/>
                      <a:pt x="4658" y="2768"/>
                      <a:pt x="4811" y="2768"/>
                    </a:cubicBezTo>
                    <a:cubicBezTo>
                      <a:pt x="5073" y="2768"/>
                      <a:pt x="5324" y="2935"/>
                      <a:pt x="5381" y="3222"/>
                    </a:cubicBezTo>
                    <a:cubicBezTo>
                      <a:pt x="5381" y="3222"/>
                      <a:pt x="5442" y="5350"/>
                      <a:pt x="6566" y="5654"/>
                    </a:cubicBezTo>
                    <a:lnTo>
                      <a:pt x="7752" y="5988"/>
                    </a:lnTo>
                    <a:cubicBezTo>
                      <a:pt x="7878" y="6030"/>
                      <a:pt x="8004" y="6050"/>
                      <a:pt x="8127" y="6050"/>
                    </a:cubicBezTo>
                    <a:cubicBezTo>
                      <a:pt x="8628" y="6050"/>
                      <a:pt x="9083" y="5728"/>
                      <a:pt x="9302" y="5289"/>
                    </a:cubicBezTo>
                    <a:lnTo>
                      <a:pt x="10336" y="2858"/>
                    </a:lnTo>
                    <a:lnTo>
                      <a:pt x="5472" y="1399"/>
                    </a:lnTo>
                    <a:lnTo>
                      <a:pt x="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a:off x="6994870" y="2782645"/>
                <a:ext cx="741034" cy="1271728"/>
              </a:xfrm>
              <a:custGeom>
                <a:avLst/>
                <a:gdLst/>
                <a:ahLst/>
                <a:cxnLst/>
                <a:rect l="l" t="t" r="r" b="b"/>
                <a:pathLst>
                  <a:path w="20032" h="34378" extrusionOk="0">
                    <a:moveTo>
                      <a:pt x="9575" y="0"/>
                    </a:moveTo>
                    <a:lnTo>
                      <a:pt x="0" y="34378"/>
                    </a:lnTo>
                    <a:lnTo>
                      <a:pt x="20031" y="34378"/>
                    </a:lnTo>
                    <a:lnTo>
                      <a:pt x="19089" y="1064"/>
                    </a:lnTo>
                    <a:lnTo>
                      <a:pt x="16110" y="608"/>
                    </a:lnTo>
                    <a:cubicBezTo>
                      <a:pt x="16110" y="608"/>
                      <a:pt x="15903" y="2784"/>
                      <a:pt x="13911" y="2784"/>
                    </a:cubicBezTo>
                    <a:cubicBezTo>
                      <a:pt x="13745" y="2784"/>
                      <a:pt x="13566" y="2769"/>
                      <a:pt x="13375" y="2736"/>
                    </a:cubicBezTo>
                    <a:cubicBezTo>
                      <a:pt x="10912" y="2310"/>
                      <a:pt x="11186" y="0"/>
                      <a:pt x="11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a:off x="7343443" y="2782645"/>
                <a:ext cx="293794" cy="141459"/>
              </a:xfrm>
              <a:custGeom>
                <a:avLst/>
                <a:gdLst/>
                <a:ahLst/>
                <a:cxnLst/>
                <a:rect l="l" t="t" r="r" b="b"/>
                <a:pathLst>
                  <a:path w="7942" h="3824" extrusionOk="0">
                    <a:moveTo>
                      <a:pt x="821" y="0"/>
                    </a:moveTo>
                    <a:cubicBezTo>
                      <a:pt x="821" y="0"/>
                      <a:pt x="0" y="3465"/>
                      <a:pt x="3952" y="3800"/>
                    </a:cubicBezTo>
                    <a:cubicBezTo>
                      <a:pt x="4143" y="3816"/>
                      <a:pt x="4324" y="3823"/>
                      <a:pt x="4496" y="3823"/>
                    </a:cubicBezTo>
                    <a:cubicBezTo>
                      <a:pt x="7941" y="3823"/>
                      <a:pt x="7722" y="789"/>
                      <a:pt x="7751" y="760"/>
                    </a:cubicBezTo>
                    <a:lnTo>
                      <a:pt x="6687" y="608"/>
                    </a:lnTo>
                    <a:cubicBezTo>
                      <a:pt x="6687" y="608"/>
                      <a:pt x="6480" y="2784"/>
                      <a:pt x="4488" y="2784"/>
                    </a:cubicBezTo>
                    <a:cubicBezTo>
                      <a:pt x="4322" y="2784"/>
                      <a:pt x="4143" y="2769"/>
                      <a:pt x="3952" y="2736"/>
                    </a:cubicBezTo>
                    <a:cubicBezTo>
                      <a:pt x="1489" y="2310"/>
                      <a:pt x="1763" y="0"/>
                      <a:pt x="1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a:off x="7107325" y="3047987"/>
                <a:ext cx="680292" cy="161953"/>
              </a:xfrm>
              <a:custGeom>
                <a:avLst/>
                <a:gdLst/>
                <a:ahLst/>
                <a:cxnLst/>
                <a:rect l="l" t="t" r="r" b="b"/>
                <a:pathLst>
                  <a:path w="18390" h="4378" extrusionOk="0">
                    <a:moveTo>
                      <a:pt x="0" y="1"/>
                    </a:moveTo>
                    <a:lnTo>
                      <a:pt x="0" y="3162"/>
                    </a:lnTo>
                    <a:cubicBezTo>
                      <a:pt x="2340" y="3162"/>
                      <a:pt x="2340" y="4377"/>
                      <a:pt x="4620" y="4377"/>
                    </a:cubicBezTo>
                    <a:cubicBezTo>
                      <a:pt x="6930" y="4377"/>
                      <a:pt x="6930" y="3162"/>
                      <a:pt x="9210" y="3162"/>
                    </a:cubicBezTo>
                    <a:cubicBezTo>
                      <a:pt x="11520" y="3162"/>
                      <a:pt x="11490" y="4377"/>
                      <a:pt x="13800" y="4377"/>
                    </a:cubicBezTo>
                    <a:cubicBezTo>
                      <a:pt x="16110" y="4377"/>
                      <a:pt x="16110" y="3162"/>
                      <a:pt x="18389" y="3162"/>
                    </a:cubicBezTo>
                    <a:lnTo>
                      <a:pt x="18389" y="1"/>
                    </a:lnTo>
                    <a:cubicBezTo>
                      <a:pt x="16079" y="1"/>
                      <a:pt x="16110" y="1216"/>
                      <a:pt x="13800" y="1216"/>
                    </a:cubicBezTo>
                    <a:cubicBezTo>
                      <a:pt x="11490" y="1216"/>
                      <a:pt x="11490" y="1"/>
                      <a:pt x="9210" y="1"/>
                    </a:cubicBezTo>
                    <a:cubicBezTo>
                      <a:pt x="6900" y="1"/>
                      <a:pt x="6900" y="1216"/>
                      <a:pt x="4620" y="1216"/>
                    </a:cubicBezTo>
                    <a:cubicBezTo>
                      <a:pt x="2280" y="1216"/>
                      <a:pt x="228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a:off x="7107325" y="3416795"/>
                <a:ext cx="680292" cy="161953"/>
              </a:xfrm>
              <a:custGeom>
                <a:avLst/>
                <a:gdLst/>
                <a:ahLst/>
                <a:cxnLst/>
                <a:rect l="l" t="t" r="r" b="b"/>
                <a:pathLst>
                  <a:path w="18390" h="4378" extrusionOk="0">
                    <a:moveTo>
                      <a:pt x="0" y="0"/>
                    </a:moveTo>
                    <a:lnTo>
                      <a:pt x="0" y="3161"/>
                    </a:lnTo>
                    <a:cubicBezTo>
                      <a:pt x="2340" y="3161"/>
                      <a:pt x="2340" y="4377"/>
                      <a:pt x="4620" y="4377"/>
                    </a:cubicBezTo>
                    <a:cubicBezTo>
                      <a:pt x="6930" y="4377"/>
                      <a:pt x="6930" y="3161"/>
                      <a:pt x="9210" y="3161"/>
                    </a:cubicBezTo>
                    <a:cubicBezTo>
                      <a:pt x="11520" y="3161"/>
                      <a:pt x="11490" y="4377"/>
                      <a:pt x="13800" y="4377"/>
                    </a:cubicBezTo>
                    <a:cubicBezTo>
                      <a:pt x="16110" y="4377"/>
                      <a:pt x="16110" y="3161"/>
                      <a:pt x="18389" y="3161"/>
                    </a:cubicBezTo>
                    <a:lnTo>
                      <a:pt x="18389" y="0"/>
                    </a:lnTo>
                    <a:cubicBezTo>
                      <a:pt x="16079" y="0"/>
                      <a:pt x="16110" y="1216"/>
                      <a:pt x="13800" y="1216"/>
                    </a:cubicBezTo>
                    <a:cubicBezTo>
                      <a:pt x="11490" y="1216"/>
                      <a:pt x="11490" y="0"/>
                      <a:pt x="9210" y="0"/>
                    </a:cubicBezTo>
                    <a:cubicBezTo>
                      <a:pt x="6900" y="0"/>
                      <a:pt x="6900" y="1216"/>
                      <a:pt x="4620" y="1216"/>
                    </a:cubicBezTo>
                    <a:cubicBezTo>
                      <a:pt x="2280" y="1216"/>
                      <a:pt x="228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a:off x="6972379" y="3783346"/>
                <a:ext cx="815241" cy="161953"/>
              </a:xfrm>
              <a:custGeom>
                <a:avLst/>
                <a:gdLst/>
                <a:ahLst/>
                <a:cxnLst/>
                <a:rect l="l" t="t" r="r" b="b"/>
                <a:pathLst>
                  <a:path w="22038" h="4378" extrusionOk="0">
                    <a:moveTo>
                      <a:pt x="1" y="0"/>
                    </a:moveTo>
                    <a:lnTo>
                      <a:pt x="1" y="3161"/>
                    </a:lnTo>
                    <a:cubicBezTo>
                      <a:pt x="2797" y="3161"/>
                      <a:pt x="2797" y="4377"/>
                      <a:pt x="5533" y="4377"/>
                    </a:cubicBezTo>
                    <a:cubicBezTo>
                      <a:pt x="8299" y="4377"/>
                      <a:pt x="8299" y="3161"/>
                      <a:pt x="11034" y="3161"/>
                    </a:cubicBezTo>
                    <a:cubicBezTo>
                      <a:pt x="13800" y="3161"/>
                      <a:pt x="13770" y="4377"/>
                      <a:pt x="16536" y="4377"/>
                    </a:cubicBezTo>
                    <a:cubicBezTo>
                      <a:pt x="19302" y="4377"/>
                      <a:pt x="19302" y="3161"/>
                      <a:pt x="22037" y="3161"/>
                    </a:cubicBezTo>
                    <a:lnTo>
                      <a:pt x="22037" y="0"/>
                    </a:lnTo>
                    <a:cubicBezTo>
                      <a:pt x="19271" y="0"/>
                      <a:pt x="19302" y="1216"/>
                      <a:pt x="16536" y="1216"/>
                    </a:cubicBezTo>
                    <a:cubicBezTo>
                      <a:pt x="13770" y="1216"/>
                      <a:pt x="13770" y="0"/>
                      <a:pt x="11034" y="0"/>
                    </a:cubicBezTo>
                    <a:cubicBezTo>
                      <a:pt x="8238" y="0"/>
                      <a:pt x="8238" y="1216"/>
                      <a:pt x="5533" y="1216"/>
                    </a:cubicBezTo>
                    <a:cubicBezTo>
                      <a:pt x="2736" y="1216"/>
                      <a:pt x="2736" y="0"/>
                      <a:pt x="1" y="0"/>
                    </a:cubicBezTo>
                    <a:close/>
                  </a:path>
                </a:pathLst>
              </a:custGeom>
              <a:solidFill>
                <a:srgbClr val="F2D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a:off x="7584038" y="2822004"/>
                <a:ext cx="752279" cy="1234625"/>
              </a:xfrm>
              <a:custGeom>
                <a:avLst/>
                <a:gdLst/>
                <a:ahLst/>
                <a:cxnLst/>
                <a:rect l="l" t="t" r="r" b="b"/>
                <a:pathLst>
                  <a:path w="20336" h="33375" extrusionOk="0">
                    <a:moveTo>
                      <a:pt x="3071" y="0"/>
                    </a:moveTo>
                    <a:lnTo>
                      <a:pt x="1" y="33374"/>
                    </a:lnTo>
                    <a:lnTo>
                      <a:pt x="20336" y="33374"/>
                    </a:lnTo>
                    <a:lnTo>
                      <a:pt x="13071" y="1398"/>
                    </a:lnTo>
                    <a:lnTo>
                      <a:pt x="30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a:off x="6524889" y="2757897"/>
                <a:ext cx="824230" cy="1298733"/>
              </a:xfrm>
              <a:custGeom>
                <a:avLst/>
                <a:gdLst/>
                <a:ahLst/>
                <a:cxnLst/>
                <a:rect l="l" t="t" r="r" b="b"/>
                <a:pathLst>
                  <a:path w="22281" h="35108" extrusionOk="0">
                    <a:moveTo>
                      <a:pt x="13465" y="0"/>
                    </a:moveTo>
                    <a:lnTo>
                      <a:pt x="0" y="35107"/>
                    </a:lnTo>
                    <a:lnTo>
                      <a:pt x="14772" y="35107"/>
                    </a:lnTo>
                    <a:lnTo>
                      <a:pt x="22280" y="669"/>
                    </a:lnTo>
                    <a:lnTo>
                      <a:pt x="134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a:off x="7427748" y="2873718"/>
                <a:ext cx="996282" cy="1118801"/>
              </a:xfrm>
              <a:custGeom>
                <a:avLst/>
                <a:gdLst/>
                <a:ahLst/>
                <a:cxnLst/>
                <a:rect l="l" t="t" r="r" b="b"/>
                <a:pathLst>
                  <a:path w="26932" h="30244" extrusionOk="0">
                    <a:moveTo>
                      <a:pt x="17296" y="0"/>
                    </a:moveTo>
                    <a:lnTo>
                      <a:pt x="15959" y="16019"/>
                    </a:lnTo>
                    <a:lnTo>
                      <a:pt x="1" y="19423"/>
                    </a:lnTo>
                    <a:lnTo>
                      <a:pt x="1156" y="30244"/>
                    </a:lnTo>
                    <a:lnTo>
                      <a:pt x="23740" y="24681"/>
                    </a:lnTo>
                    <a:cubicBezTo>
                      <a:pt x="25746" y="24225"/>
                      <a:pt x="26931" y="22159"/>
                      <a:pt x="26384" y="20213"/>
                    </a:cubicBezTo>
                    <a:lnTo>
                      <a:pt x="21734" y="3800"/>
                    </a:lnTo>
                    <a:cubicBezTo>
                      <a:pt x="21187" y="1763"/>
                      <a:pt x="19424" y="274"/>
                      <a:pt x="17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a:off x="6297759" y="2283404"/>
                <a:ext cx="724128" cy="1045741"/>
              </a:xfrm>
              <a:custGeom>
                <a:avLst/>
                <a:gdLst/>
                <a:ahLst/>
                <a:cxnLst/>
                <a:rect l="l" t="t" r="r" b="b"/>
                <a:pathLst>
                  <a:path w="19575" h="28269" extrusionOk="0">
                    <a:moveTo>
                      <a:pt x="6383" y="1"/>
                    </a:moveTo>
                    <a:lnTo>
                      <a:pt x="547" y="22584"/>
                    </a:lnTo>
                    <a:cubicBezTo>
                      <a:pt x="0" y="24560"/>
                      <a:pt x="1216" y="26536"/>
                      <a:pt x="3192" y="26992"/>
                    </a:cubicBezTo>
                    <a:lnTo>
                      <a:pt x="13648" y="28268"/>
                    </a:lnTo>
                    <a:lnTo>
                      <a:pt x="19575" y="12827"/>
                    </a:lnTo>
                    <a:lnTo>
                      <a:pt x="14073" y="12311"/>
                    </a:lnTo>
                    <a:lnTo>
                      <a:pt x="16475" y="4165"/>
                    </a:lnTo>
                    <a:lnTo>
                      <a:pt x="63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p:cNvSpPr/>
              <p:nvPr/>
            </p:nvSpPr>
            <p:spPr>
              <a:xfrm>
                <a:off x="6727271" y="2924323"/>
                <a:ext cx="231647" cy="404809"/>
              </a:xfrm>
              <a:custGeom>
                <a:avLst/>
                <a:gdLst/>
                <a:ahLst/>
                <a:cxnLst/>
                <a:rect l="l" t="t" r="r" b="b"/>
                <a:pathLst>
                  <a:path w="6262" h="10943" extrusionOk="0">
                    <a:moveTo>
                      <a:pt x="6262" y="0"/>
                    </a:moveTo>
                    <a:lnTo>
                      <a:pt x="0" y="10760"/>
                    </a:lnTo>
                    <a:lnTo>
                      <a:pt x="2067" y="10942"/>
                    </a:lnTo>
                    <a:lnTo>
                      <a:pt x="6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a:off x="7943857" y="3010884"/>
                <a:ext cx="112457" cy="470027"/>
              </a:xfrm>
              <a:custGeom>
                <a:avLst/>
                <a:gdLst/>
                <a:ahLst/>
                <a:cxnLst/>
                <a:rect l="l" t="t" r="r" b="b"/>
                <a:pathLst>
                  <a:path w="3040" h="12706" extrusionOk="0">
                    <a:moveTo>
                      <a:pt x="3040" y="0"/>
                    </a:moveTo>
                    <a:lnTo>
                      <a:pt x="0" y="12706"/>
                    </a:lnTo>
                    <a:lnTo>
                      <a:pt x="2007" y="12311"/>
                    </a:lnTo>
                    <a:lnTo>
                      <a:pt x="30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a:off x="7700969" y="2843348"/>
                <a:ext cx="146231" cy="689318"/>
              </a:xfrm>
              <a:custGeom>
                <a:avLst/>
                <a:gdLst/>
                <a:ahLst/>
                <a:cxnLst/>
                <a:rect l="l" t="t" r="r" b="b"/>
                <a:pathLst>
                  <a:path w="3953" h="18634" extrusionOk="0">
                    <a:moveTo>
                      <a:pt x="3922" y="1"/>
                    </a:moveTo>
                    <a:cubicBezTo>
                      <a:pt x="3679" y="639"/>
                      <a:pt x="3496" y="1247"/>
                      <a:pt x="3375" y="1885"/>
                    </a:cubicBezTo>
                    <a:cubicBezTo>
                      <a:pt x="2861" y="3820"/>
                      <a:pt x="2437" y="5725"/>
                      <a:pt x="1984" y="7630"/>
                    </a:cubicBezTo>
                    <a:lnTo>
                      <a:pt x="1984" y="7630"/>
                    </a:lnTo>
                    <a:cubicBezTo>
                      <a:pt x="1981" y="7630"/>
                      <a:pt x="1979" y="7630"/>
                      <a:pt x="1977" y="7630"/>
                    </a:cubicBezTo>
                    <a:lnTo>
                      <a:pt x="1977" y="7630"/>
                    </a:lnTo>
                    <a:lnTo>
                      <a:pt x="1983" y="7636"/>
                    </a:lnTo>
                    <a:lnTo>
                      <a:pt x="1983" y="7636"/>
                    </a:lnTo>
                    <a:cubicBezTo>
                      <a:pt x="1981" y="7644"/>
                      <a:pt x="1979" y="7652"/>
                      <a:pt x="1977" y="7660"/>
                    </a:cubicBezTo>
                    <a:lnTo>
                      <a:pt x="1977" y="7721"/>
                    </a:lnTo>
                    <a:cubicBezTo>
                      <a:pt x="2281" y="7721"/>
                      <a:pt x="2615" y="7751"/>
                      <a:pt x="2949" y="7751"/>
                    </a:cubicBezTo>
                    <a:cubicBezTo>
                      <a:pt x="3231" y="7751"/>
                      <a:pt x="3539" y="7778"/>
                      <a:pt x="3849" y="7781"/>
                    </a:cubicBezTo>
                    <a:lnTo>
                      <a:pt x="3849" y="7781"/>
                    </a:lnTo>
                    <a:cubicBezTo>
                      <a:pt x="3519" y="8624"/>
                      <a:pt x="3189" y="9525"/>
                      <a:pt x="2858" y="10426"/>
                    </a:cubicBezTo>
                    <a:cubicBezTo>
                      <a:pt x="1855" y="13131"/>
                      <a:pt x="882" y="15928"/>
                      <a:pt x="1" y="18633"/>
                    </a:cubicBezTo>
                    <a:lnTo>
                      <a:pt x="31" y="18633"/>
                    </a:lnTo>
                    <a:cubicBezTo>
                      <a:pt x="366" y="17782"/>
                      <a:pt x="730" y="16870"/>
                      <a:pt x="1065" y="15958"/>
                    </a:cubicBezTo>
                    <a:cubicBezTo>
                      <a:pt x="1369" y="15168"/>
                      <a:pt x="1794" y="14013"/>
                      <a:pt x="2037" y="13223"/>
                    </a:cubicBezTo>
                    <a:cubicBezTo>
                      <a:pt x="2737" y="11399"/>
                      <a:pt x="3344" y="9575"/>
                      <a:pt x="3952" y="7751"/>
                    </a:cubicBezTo>
                    <a:lnTo>
                      <a:pt x="3952" y="7721"/>
                    </a:lnTo>
                    <a:lnTo>
                      <a:pt x="3922" y="7721"/>
                    </a:lnTo>
                    <a:cubicBezTo>
                      <a:pt x="3267" y="7661"/>
                      <a:pt x="2641" y="7660"/>
                      <a:pt x="2015" y="7632"/>
                    </a:cubicBezTo>
                    <a:lnTo>
                      <a:pt x="2015" y="7632"/>
                    </a:lnTo>
                    <a:cubicBezTo>
                      <a:pt x="2711" y="5118"/>
                      <a:pt x="3377" y="2574"/>
                      <a:pt x="3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p:cNvSpPr/>
              <p:nvPr/>
            </p:nvSpPr>
            <p:spPr>
              <a:xfrm>
                <a:off x="7102812" y="2771399"/>
                <a:ext cx="105725" cy="807361"/>
              </a:xfrm>
              <a:custGeom>
                <a:avLst/>
                <a:gdLst/>
                <a:ahLst/>
                <a:cxnLst/>
                <a:rect l="l" t="t" r="r" b="b"/>
                <a:pathLst>
                  <a:path w="2858" h="21825" extrusionOk="0">
                    <a:moveTo>
                      <a:pt x="2858" y="0"/>
                    </a:moveTo>
                    <a:cubicBezTo>
                      <a:pt x="2797" y="608"/>
                      <a:pt x="2706" y="1246"/>
                      <a:pt x="2554" y="1915"/>
                    </a:cubicBezTo>
                    <a:cubicBezTo>
                      <a:pt x="2432" y="3131"/>
                      <a:pt x="2341" y="4377"/>
                      <a:pt x="2219" y="5623"/>
                    </a:cubicBezTo>
                    <a:cubicBezTo>
                      <a:pt x="2189" y="6222"/>
                      <a:pt x="2130" y="6849"/>
                      <a:pt x="2099" y="7449"/>
                    </a:cubicBezTo>
                    <a:lnTo>
                      <a:pt x="2099" y="7449"/>
                    </a:lnTo>
                    <a:cubicBezTo>
                      <a:pt x="1492" y="7478"/>
                      <a:pt x="599" y="7478"/>
                      <a:pt x="0" y="7478"/>
                    </a:cubicBezTo>
                    <a:cubicBezTo>
                      <a:pt x="487" y="11368"/>
                      <a:pt x="882" y="15289"/>
                      <a:pt x="1459" y="19149"/>
                    </a:cubicBezTo>
                    <a:cubicBezTo>
                      <a:pt x="1611" y="20001"/>
                      <a:pt x="1733" y="20973"/>
                      <a:pt x="1885" y="21824"/>
                    </a:cubicBezTo>
                    <a:lnTo>
                      <a:pt x="1915" y="21824"/>
                    </a:lnTo>
                    <a:cubicBezTo>
                      <a:pt x="1824" y="20943"/>
                      <a:pt x="1733" y="20001"/>
                      <a:pt x="1642" y="19119"/>
                    </a:cubicBezTo>
                    <a:cubicBezTo>
                      <a:pt x="1249" y="15249"/>
                      <a:pt x="675" y="11408"/>
                      <a:pt x="131" y="7538"/>
                    </a:cubicBezTo>
                    <a:lnTo>
                      <a:pt x="2250" y="7538"/>
                    </a:lnTo>
                    <a:cubicBezTo>
                      <a:pt x="2554" y="5015"/>
                      <a:pt x="2766" y="2523"/>
                      <a:pt x="2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p:cNvSpPr/>
              <p:nvPr/>
            </p:nvSpPr>
            <p:spPr>
              <a:xfrm>
                <a:off x="7632386" y="3466253"/>
                <a:ext cx="385721" cy="82123"/>
              </a:xfrm>
              <a:custGeom>
                <a:avLst/>
                <a:gdLst/>
                <a:ahLst/>
                <a:cxnLst/>
                <a:rect l="l" t="t" r="r" b="b"/>
                <a:pathLst>
                  <a:path w="10427" h="2220" extrusionOk="0">
                    <a:moveTo>
                      <a:pt x="10427" y="1"/>
                    </a:moveTo>
                    <a:cubicBezTo>
                      <a:pt x="7022" y="517"/>
                      <a:pt x="3375" y="1460"/>
                      <a:pt x="1" y="2220"/>
                    </a:cubicBezTo>
                    <a:cubicBezTo>
                      <a:pt x="1277" y="1976"/>
                      <a:pt x="3891" y="1460"/>
                      <a:pt x="5229" y="1186"/>
                    </a:cubicBezTo>
                    <a:cubicBezTo>
                      <a:pt x="6110" y="1034"/>
                      <a:pt x="6961" y="852"/>
                      <a:pt x="7843" y="669"/>
                    </a:cubicBezTo>
                    <a:cubicBezTo>
                      <a:pt x="8724" y="487"/>
                      <a:pt x="9575" y="244"/>
                      <a:pt x="10427" y="31"/>
                    </a:cubicBezTo>
                    <a:lnTo>
                      <a:pt x="10427" y="1"/>
                    </a:ln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a:off x="7028606" y="2030417"/>
                <a:ext cx="76500" cy="27042"/>
              </a:xfrm>
              <a:custGeom>
                <a:avLst/>
                <a:gdLst/>
                <a:ahLst/>
                <a:cxnLst/>
                <a:rect l="l" t="t" r="r" b="b"/>
                <a:pathLst>
                  <a:path w="2068" h="731" extrusionOk="0">
                    <a:moveTo>
                      <a:pt x="0" y="1"/>
                    </a:moveTo>
                    <a:lnTo>
                      <a:pt x="243" y="730"/>
                    </a:lnTo>
                    <a:lnTo>
                      <a:pt x="1824" y="730"/>
                    </a:lnTo>
                    <a:lnTo>
                      <a:pt x="20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a:off x="7037595" y="2057421"/>
                <a:ext cx="59632" cy="501507"/>
              </a:xfrm>
              <a:custGeom>
                <a:avLst/>
                <a:gdLst/>
                <a:ahLst/>
                <a:cxnLst/>
                <a:rect l="l" t="t" r="r" b="b"/>
                <a:pathLst>
                  <a:path w="1612" h="13557" extrusionOk="0">
                    <a:moveTo>
                      <a:pt x="0" y="0"/>
                    </a:moveTo>
                    <a:lnTo>
                      <a:pt x="0" y="13556"/>
                    </a:lnTo>
                    <a:lnTo>
                      <a:pt x="1611" y="13556"/>
                    </a:lnTo>
                    <a:lnTo>
                      <a:pt x="16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a:off x="6886927" y="2378990"/>
                <a:ext cx="359863" cy="359826"/>
              </a:xfrm>
              <a:custGeom>
                <a:avLst/>
                <a:gdLst/>
                <a:ahLst/>
                <a:cxnLst/>
                <a:rect l="l" t="t" r="r" b="b"/>
                <a:pathLst>
                  <a:path w="9728" h="9727" extrusionOk="0">
                    <a:moveTo>
                      <a:pt x="4864" y="0"/>
                    </a:moveTo>
                    <a:cubicBezTo>
                      <a:pt x="2189" y="0"/>
                      <a:pt x="0" y="2189"/>
                      <a:pt x="0" y="4863"/>
                    </a:cubicBezTo>
                    <a:cubicBezTo>
                      <a:pt x="0" y="7569"/>
                      <a:pt x="2189" y="9727"/>
                      <a:pt x="4864" y="9727"/>
                    </a:cubicBezTo>
                    <a:cubicBezTo>
                      <a:pt x="7539" y="9727"/>
                      <a:pt x="9727" y="7569"/>
                      <a:pt x="9727" y="4863"/>
                    </a:cubicBezTo>
                    <a:cubicBezTo>
                      <a:pt x="9727" y="2189"/>
                      <a:pt x="7539" y="0"/>
                      <a:pt x="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a:off x="6886927" y="2542013"/>
                <a:ext cx="359863" cy="199057"/>
              </a:xfrm>
              <a:custGeom>
                <a:avLst/>
                <a:gdLst/>
                <a:ahLst/>
                <a:cxnLst/>
                <a:rect l="l" t="t" r="r" b="b"/>
                <a:pathLst>
                  <a:path w="9728" h="5381" extrusionOk="0">
                    <a:moveTo>
                      <a:pt x="2614" y="1"/>
                    </a:moveTo>
                    <a:cubicBezTo>
                      <a:pt x="1338" y="1"/>
                      <a:pt x="487" y="396"/>
                      <a:pt x="0" y="730"/>
                    </a:cubicBezTo>
                    <a:cubicBezTo>
                      <a:pt x="122" y="3314"/>
                      <a:pt x="2250" y="5381"/>
                      <a:pt x="4864" y="5381"/>
                    </a:cubicBezTo>
                    <a:cubicBezTo>
                      <a:pt x="7447" y="5381"/>
                      <a:pt x="9575" y="3314"/>
                      <a:pt x="9727" y="760"/>
                    </a:cubicBezTo>
                    <a:lnTo>
                      <a:pt x="9727" y="760"/>
                    </a:lnTo>
                    <a:cubicBezTo>
                      <a:pt x="8298" y="852"/>
                      <a:pt x="8055" y="1338"/>
                      <a:pt x="6839" y="1368"/>
                    </a:cubicBezTo>
                    <a:cubicBezTo>
                      <a:pt x="5532" y="1368"/>
                      <a:pt x="4985" y="1"/>
                      <a:pt x="2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7"/>
              <p:cNvSpPr/>
              <p:nvPr/>
            </p:nvSpPr>
            <p:spPr>
              <a:xfrm>
                <a:off x="6948001" y="2556292"/>
                <a:ext cx="81384" cy="80570"/>
              </a:xfrm>
              <a:custGeom>
                <a:avLst/>
                <a:gdLst/>
                <a:ahLst/>
                <a:cxnLst/>
                <a:rect l="l" t="t" r="r" b="b"/>
                <a:pathLst>
                  <a:path w="2200" h="2178" extrusionOk="0">
                    <a:moveTo>
                      <a:pt x="1211" y="1"/>
                    </a:moveTo>
                    <a:cubicBezTo>
                      <a:pt x="955" y="1"/>
                      <a:pt x="685" y="106"/>
                      <a:pt x="447" y="344"/>
                    </a:cubicBezTo>
                    <a:cubicBezTo>
                      <a:pt x="21" y="770"/>
                      <a:pt x="112" y="1438"/>
                      <a:pt x="477" y="1833"/>
                    </a:cubicBezTo>
                    <a:cubicBezTo>
                      <a:pt x="707" y="2073"/>
                      <a:pt x="969" y="2178"/>
                      <a:pt x="1217" y="2178"/>
                    </a:cubicBezTo>
                    <a:cubicBezTo>
                      <a:pt x="1726" y="2178"/>
                      <a:pt x="2179" y="1737"/>
                      <a:pt x="2179" y="1104"/>
                    </a:cubicBezTo>
                    <a:lnTo>
                      <a:pt x="2179" y="1104"/>
                    </a:lnTo>
                    <a:cubicBezTo>
                      <a:pt x="2179" y="1590"/>
                      <a:pt x="1693" y="1955"/>
                      <a:pt x="1207" y="2016"/>
                    </a:cubicBezTo>
                    <a:cubicBezTo>
                      <a:pt x="1194" y="2016"/>
                      <a:pt x="1181" y="2016"/>
                      <a:pt x="1168" y="2016"/>
                    </a:cubicBezTo>
                    <a:cubicBezTo>
                      <a:pt x="345" y="2016"/>
                      <a:pt x="0" y="1065"/>
                      <a:pt x="599" y="496"/>
                    </a:cubicBezTo>
                    <a:cubicBezTo>
                      <a:pt x="765" y="330"/>
                      <a:pt x="988" y="255"/>
                      <a:pt x="1214" y="255"/>
                    </a:cubicBezTo>
                    <a:cubicBezTo>
                      <a:pt x="1690" y="255"/>
                      <a:pt x="2179" y="588"/>
                      <a:pt x="2179" y="1104"/>
                    </a:cubicBezTo>
                    <a:cubicBezTo>
                      <a:pt x="2200" y="449"/>
                      <a:pt x="1738" y="1"/>
                      <a:pt x="1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7"/>
              <p:cNvSpPr/>
              <p:nvPr/>
            </p:nvSpPr>
            <p:spPr>
              <a:xfrm>
                <a:off x="7037595" y="2053204"/>
                <a:ext cx="60742" cy="8471"/>
              </a:xfrm>
              <a:custGeom>
                <a:avLst/>
                <a:gdLst/>
                <a:ahLst/>
                <a:cxnLst/>
                <a:rect l="l" t="t" r="r" b="b"/>
                <a:pathLst>
                  <a:path w="1642" h="229" extrusionOk="0">
                    <a:moveTo>
                      <a:pt x="810" y="0"/>
                    </a:moveTo>
                    <a:cubicBezTo>
                      <a:pt x="532" y="0"/>
                      <a:pt x="259" y="38"/>
                      <a:pt x="0" y="114"/>
                    </a:cubicBezTo>
                    <a:cubicBezTo>
                      <a:pt x="259" y="190"/>
                      <a:pt x="532" y="228"/>
                      <a:pt x="810" y="228"/>
                    </a:cubicBezTo>
                    <a:cubicBezTo>
                      <a:pt x="1087" y="228"/>
                      <a:pt x="1368" y="190"/>
                      <a:pt x="1642" y="114"/>
                    </a:cubicBezTo>
                    <a:cubicBezTo>
                      <a:pt x="1368" y="38"/>
                      <a:pt x="1087" y="0"/>
                      <a:pt x="810"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a:off x="7072441" y="2649955"/>
                <a:ext cx="56266" cy="53269"/>
              </a:xfrm>
              <a:custGeom>
                <a:avLst/>
                <a:gdLst/>
                <a:ahLst/>
                <a:cxnLst/>
                <a:rect l="l" t="t" r="r" b="b"/>
                <a:pathLst>
                  <a:path w="1521" h="1440" extrusionOk="0">
                    <a:moveTo>
                      <a:pt x="882" y="0"/>
                    </a:moveTo>
                    <a:cubicBezTo>
                      <a:pt x="214" y="61"/>
                      <a:pt x="1" y="760"/>
                      <a:pt x="426" y="1186"/>
                    </a:cubicBezTo>
                    <a:cubicBezTo>
                      <a:pt x="571" y="1362"/>
                      <a:pt x="741" y="1439"/>
                      <a:pt x="902" y="1439"/>
                    </a:cubicBezTo>
                    <a:cubicBezTo>
                      <a:pt x="1213" y="1439"/>
                      <a:pt x="1490" y="1151"/>
                      <a:pt x="1490" y="730"/>
                    </a:cubicBezTo>
                    <a:lnTo>
                      <a:pt x="1490" y="730"/>
                    </a:lnTo>
                    <a:cubicBezTo>
                      <a:pt x="1490" y="1095"/>
                      <a:pt x="1125" y="1247"/>
                      <a:pt x="882" y="1277"/>
                    </a:cubicBezTo>
                    <a:cubicBezTo>
                      <a:pt x="867" y="1279"/>
                      <a:pt x="851" y="1279"/>
                      <a:pt x="836" y="1279"/>
                    </a:cubicBezTo>
                    <a:cubicBezTo>
                      <a:pt x="551" y="1279"/>
                      <a:pt x="306" y="1018"/>
                      <a:pt x="335" y="730"/>
                    </a:cubicBezTo>
                    <a:cubicBezTo>
                      <a:pt x="365" y="456"/>
                      <a:pt x="609" y="244"/>
                      <a:pt x="882" y="244"/>
                    </a:cubicBezTo>
                    <a:cubicBezTo>
                      <a:pt x="1125" y="244"/>
                      <a:pt x="1490" y="426"/>
                      <a:pt x="1490" y="730"/>
                    </a:cubicBezTo>
                    <a:cubicBezTo>
                      <a:pt x="1521" y="396"/>
                      <a:pt x="1247" y="61"/>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a:off x="7593027" y="3793445"/>
                <a:ext cx="682586" cy="168723"/>
              </a:xfrm>
              <a:custGeom>
                <a:avLst/>
                <a:gdLst/>
                <a:ahLst/>
                <a:cxnLst/>
                <a:rect l="l" t="t" r="r" b="b"/>
                <a:pathLst>
                  <a:path w="18452" h="4561" extrusionOk="0">
                    <a:moveTo>
                      <a:pt x="18451" y="1"/>
                    </a:moveTo>
                    <a:cubicBezTo>
                      <a:pt x="12463" y="1277"/>
                      <a:pt x="5959" y="3071"/>
                      <a:pt x="1" y="4560"/>
                    </a:cubicBezTo>
                    <a:cubicBezTo>
                      <a:pt x="5959" y="3192"/>
                      <a:pt x="12554" y="1673"/>
                      <a:pt x="18451" y="31"/>
                    </a:cubicBezTo>
                    <a:lnTo>
                      <a:pt x="184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a:off x="6739626" y="2738772"/>
                <a:ext cx="78757" cy="230537"/>
              </a:xfrm>
              <a:custGeom>
                <a:avLst/>
                <a:gdLst/>
                <a:ahLst/>
                <a:cxnLst/>
                <a:rect l="l" t="t" r="r" b="b"/>
                <a:pathLst>
                  <a:path w="2129" h="6232" extrusionOk="0">
                    <a:moveTo>
                      <a:pt x="2128" y="1"/>
                    </a:moveTo>
                    <a:lnTo>
                      <a:pt x="2128" y="1"/>
                    </a:lnTo>
                    <a:cubicBezTo>
                      <a:pt x="1855" y="761"/>
                      <a:pt x="1277" y="2341"/>
                      <a:pt x="943" y="3101"/>
                    </a:cubicBezTo>
                    <a:cubicBezTo>
                      <a:pt x="761" y="3618"/>
                      <a:pt x="578" y="4104"/>
                      <a:pt x="426" y="4651"/>
                    </a:cubicBezTo>
                    <a:cubicBezTo>
                      <a:pt x="274" y="5168"/>
                      <a:pt x="122" y="5715"/>
                      <a:pt x="1" y="6232"/>
                    </a:cubicBezTo>
                    <a:lnTo>
                      <a:pt x="31" y="6232"/>
                    </a:lnTo>
                    <a:cubicBezTo>
                      <a:pt x="487" y="5259"/>
                      <a:pt x="821" y="4226"/>
                      <a:pt x="1125" y="3162"/>
                    </a:cubicBezTo>
                    <a:cubicBezTo>
                      <a:pt x="1399" y="2372"/>
                      <a:pt x="1885" y="821"/>
                      <a:pt x="2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a:off x="6606937" y="2111392"/>
                <a:ext cx="376732" cy="326089"/>
              </a:xfrm>
              <a:custGeom>
                <a:avLst/>
                <a:gdLst/>
                <a:ahLst/>
                <a:cxnLst/>
                <a:rect l="l" t="t" r="r" b="b"/>
                <a:pathLst>
                  <a:path w="10184" h="8815" extrusionOk="0">
                    <a:moveTo>
                      <a:pt x="10183" y="0"/>
                    </a:moveTo>
                    <a:lnTo>
                      <a:pt x="4712" y="517"/>
                    </a:lnTo>
                    <a:cubicBezTo>
                      <a:pt x="3466" y="638"/>
                      <a:pt x="2372" y="1368"/>
                      <a:pt x="1764" y="2432"/>
                    </a:cubicBezTo>
                    <a:lnTo>
                      <a:pt x="1" y="5471"/>
                    </a:lnTo>
                    <a:lnTo>
                      <a:pt x="8086" y="8815"/>
                    </a:lnTo>
                    <a:lnTo>
                      <a:pt x="9971" y="7660"/>
                    </a:lnTo>
                    <a:lnTo>
                      <a:pt x="10183" y="0"/>
                    </a:ln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7"/>
              <p:cNvSpPr/>
              <p:nvPr/>
            </p:nvSpPr>
            <p:spPr>
              <a:xfrm>
                <a:off x="6858814" y="2096521"/>
                <a:ext cx="281143" cy="104837"/>
              </a:xfrm>
              <a:custGeom>
                <a:avLst/>
                <a:gdLst/>
                <a:ahLst/>
                <a:cxnLst/>
                <a:rect l="l" t="t" r="r" b="b"/>
                <a:pathLst>
                  <a:path w="7600" h="2834" extrusionOk="0">
                    <a:moveTo>
                      <a:pt x="6502" y="0"/>
                    </a:moveTo>
                    <a:cubicBezTo>
                      <a:pt x="6463" y="0"/>
                      <a:pt x="6423" y="2"/>
                      <a:pt x="6384" y="7"/>
                    </a:cubicBezTo>
                    <a:lnTo>
                      <a:pt x="1" y="858"/>
                    </a:lnTo>
                    <a:lnTo>
                      <a:pt x="274" y="2834"/>
                    </a:lnTo>
                    <a:lnTo>
                      <a:pt x="6657" y="1983"/>
                    </a:lnTo>
                    <a:cubicBezTo>
                      <a:pt x="7235" y="1922"/>
                      <a:pt x="7599" y="1405"/>
                      <a:pt x="7539" y="888"/>
                    </a:cubicBezTo>
                    <a:cubicBezTo>
                      <a:pt x="7454" y="353"/>
                      <a:pt x="7004" y="0"/>
                      <a:pt x="6502" y="0"/>
                    </a:cubicBez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7"/>
              <p:cNvSpPr/>
              <p:nvPr/>
            </p:nvSpPr>
            <p:spPr>
              <a:xfrm>
                <a:off x="6882414" y="2167101"/>
                <a:ext cx="281143" cy="103986"/>
              </a:xfrm>
              <a:custGeom>
                <a:avLst/>
                <a:gdLst/>
                <a:ahLst/>
                <a:cxnLst/>
                <a:rect l="l" t="t" r="r" b="b"/>
                <a:pathLst>
                  <a:path w="7600" h="2811" extrusionOk="0">
                    <a:moveTo>
                      <a:pt x="6542" y="1"/>
                    </a:moveTo>
                    <a:cubicBezTo>
                      <a:pt x="6490" y="1"/>
                      <a:pt x="6437" y="5"/>
                      <a:pt x="6384" y="14"/>
                    </a:cubicBezTo>
                    <a:lnTo>
                      <a:pt x="1" y="834"/>
                    </a:lnTo>
                    <a:lnTo>
                      <a:pt x="274" y="2810"/>
                    </a:lnTo>
                    <a:lnTo>
                      <a:pt x="6658" y="1990"/>
                    </a:lnTo>
                    <a:cubicBezTo>
                      <a:pt x="7205" y="1898"/>
                      <a:pt x="7600" y="1412"/>
                      <a:pt x="7539" y="865"/>
                    </a:cubicBezTo>
                    <a:cubicBezTo>
                      <a:pt x="7457" y="371"/>
                      <a:pt x="7027" y="1"/>
                      <a:pt x="6542" y="1"/>
                    </a:cubicBez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7"/>
              <p:cNvSpPr/>
              <p:nvPr/>
            </p:nvSpPr>
            <p:spPr>
              <a:xfrm>
                <a:off x="6871169" y="2235684"/>
                <a:ext cx="281143" cy="103986"/>
              </a:xfrm>
              <a:custGeom>
                <a:avLst/>
                <a:gdLst/>
                <a:ahLst/>
                <a:cxnLst/>
                <a:rect l="l" t="t" r="r" b="b"/>
                <a:pathLst>
                  <a:path w="7600" h="2811" extrusionOk="0">
                    <a:moveTo>
                      <a:pt x="6542" y="1"/>
                    </a:moveTo>
                    <a:cubicBezTo>
                      <a:pt x="6490" y="1"/>
                      <a:pt x="6437" y="5"/>
                      <a:pt x="6384" y="14"/>
                    </a:cubicBezTo>
                    <a:lnTo>
                      <a:pt x="1" y="835"/>
                    </a:lnTo>
                    <a:lnTo>
                      <a:pt x="274" y="2810"/>
                    </a:lnTo>
                    <a:lnTo>
                      <a:pt x="6658" y="1990"/>
                    </a:lnTo>
                    <a:cubicBezTo>
                      <a:pt x="7235" y="1898"/>
                      <a:pt x="7600" y="1412"/>
                      <a:pt x="7539" y="865"/>
                    </a:cubicBezTo>
                    <a:cubicBezTo>
                      <a:pt x="7457" y="371"/>
                      <a:pt x="7027" y="1"/>
                      <a:pt x="6542" y="1"/>
                    </a:cubicBez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a:off x="6845312" y="2305636"/>
                <a:ext cx="281143" cy="104874"/>
              </a:xfrm>
              <a:custGeom>
                <a:avLst/>
                <a:gdLst/>
                <a:ahLst/>
                <a:cxnLst/>
                <a:rect l="l" t="t" r="r" b="b"/>
                <a:pathLst>
                  <a:path w="7600" h="2835" extrusionOk="0">
                    <a:moveTo>
                      <a:pt x="6497" y="1"/>
                    </a:moveTo>
                    <a:cubicBezTo>
                      <a:pt x="6459" y="1"/>
                      <a:pt x="6421" y="3"/>
                      <a:pt x="6384" y="7"/>
                    </a:cubicBezTo>
                    <a:lnTo>
                      <a:pt x="1" y="859"/>
                    </a:lnTo>
                    <a:lnTo>
                      <a:pt x="244" y="2834"/>
                    </a:lnTo>
                    <a:lnTo>
                      <a:pt x="6627" y="1983"/>
                    </a:lnTo>
                    <a:cubicBezTo>
                      <a:pt x="7174" y="1922"/>
                      <a:pt x="7600" y="1436"/>
                      <a:pt x="7509" y="889"/>
                    </a:cubicBezTo>
                    <a:cubicBezTo>
                      <a:pt x="7452" y="353"/>
                      <a:pt x="6978" y="1"/>
                      <a:pt x="6497" y="1"/>
                    </a:cubicBez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a:off x="6606937" y="2313774"/>
                <a:ext cx="326126" cy="123703"/>
              </a:xfrm>
              <a:custGeom>
                <a:avLst/>
                <a:gdLst/>
                <a:ahLst/>
                <a:cxnLst/>
                <a:rect l="l" t="t" r="r" b="b"/>
                <a:pathLst>
                  <a:path w="8816" h="3344" extrusionOk="0">
                    <a:moveTo>
                      <a:pt x="1" y="0"/>
                    </a:moveTo>
                    <a:lnTo>
                      <a:pt x="8117" y="3344"/>
                    </a:lnTo>
                    <a:lnTo>
                      <a:pt x="8816" y="2918"/>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a:off x="6926287" y="2167582"/>
                <a:ext cx="192287" cy="24785"/>
              </a:xfrm>
              <a:custGeom>
                <a:avLst/>
                <a:gdLst/>
                <a:ahLst/>
                <a:cxnLst/>
                <a:rect l="l" t="t" r="r" b="b"/>
                <a:pathLst>
                  <a:path w="5198" h="670" extrusionOk="0">
                    <a:moveTo>
                      <a:pt x="5198" y="1"/>
                    </a:moveTo>
                    <a:lnTo>
                      <a:pt x="5198" y="1"/>
                    </a:lnTo>
                    <a:cubicBezTo>
                      <a:pt x="4560" y="31"/>
                      <a:pt x="3222" y="183"/>
                      <a:pt x="2584" y="214"/>
                    </a:cubicBezTo>
                    <a:cubicBezTo>
                      <a:pt x="1702" y="305"/>
                      <a:pt x="821" y="396"/>
                      <a:pt x="0" y="639"/>
                    </a:cubicBezTo>
                    <a:lnTo>
                      <a:pt x="0" y="669"/>
                    </a:lnTo>
                    <a:cubicBezTo>
                      <a:pt x="882" y="669"/>
                      <a:pt x="1733" y="548"/>
                      <a:pt x="2614" y="396"/>
                    </a:cubicBezTo>
                    <a:cubicBezTo>
                      <a:pt x="3283" y="305"/>
                      <a:pt x="4560" y="92"/>
                      <a:pt x="5198"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7"/>
              <p:cNvSpPr/>
              <p:nvPr/>
            </p:nvSpPr>
            <p:spPr>
              <a:xfrm>
                <a:off x="6936385" y="2241788"/>
                <a:ext cx="192324" cy="24785"/>
              </a:xfrm>
              <a:custGeom>
                <a:avLst/>
                <a:gdLst/>
                <a:ahLst/>
                <a:cxnLst/>
                <a:rect l="l" t="t" r="r" b="b"/>
                <a:pathLst>
                  <a:path w="5199" h="670" extrusionOk="0">
                    <a:moveTo>
                      <a:pt x="5199" y="1"/>
                    </a:moveTo>
                    <a:lnTo>
                      <a:pt x="5199" y="1"/>
                    </a:lnTo>
                    <a:cubicBezTo>
                      <a:pt x="4560" y="31"/>
                      <a:pt x="3223" y="153"/>
                      <a:pt x="2584" y="214"/>
                    </a:cubicBezTo>
                    <a:cubicBezTo>
                      <a:pt x="1703" y="305"/>
                      <a:pt x="822" y="426"/>
                      <a:pt x="1" y="639"/>
                    </a:cubicBezTo>
                    <a:lnTo>
                      <a:pt x="1" y="670"/>
                    </a:lnTo>
                    <a:cubicBezTo>
                      <a:pt x="852" y="670"/>
                      <a:pt x="1733" y="578"/>
                      <a:pt x="2615" y="396"/>
                    </a:cubicBezTo>
                    <a:cubicBezTo>
                      <a:pt x="3253" y="305"/>
                      <a:pt x="4560" y="122"/>
                      <a:pt x="5199"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a:off x="6947631" y="2310408"/>
                <a:ext cx="169833" cy="22491"/>
              </a:xfrm>
              <a:custGeom>
                <a:avLst/>
                <a:gdLst/>
                <a:ahLst/>
                <a:cxnLst/>
                <a:rect l="l" t="t" r="r" b="b"/>
                <a:pathLst>
                  <a:path w="4591" h="608" extrusionOk="0">
                    <a:moveTo>
                      <a:pt x="4591" y="0"/>
                    </a:moveTo>
                    <a:cubicBezTo>
                      <a:pt x="4013" y="30"/>
                      <a:pt x="2858" y="152"/>
                      <a:pt x="2280" y="182"/>
                    </a:cubicBezTo>
                    <a:cubicBezTo>
                      <a:pt x="1521" y="274"/>
                      <a:pt x="761" y="334"/>
                      <a:pt x="1" y="578"/>
                    </a:cubicBezTo>
                    <a:lnTo>
                      <a:pt x="1" y="608"/>
                    </a:lnTo>
                    <a:cubicBezTo>
                      <a:pt x="791" y="608"/>
                      <a:pt x="1551" y="547"/>
                      <a:pt x="2311" y="395"/>
                    </a:cubicBezTo>
                    <a:cubicBezTo>
                      <a:pt x="2888" y="304"/>
                      <a:pt x="4013" y="122"/>
                      <a:pt x="4591"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a:off x="7251223" y="3664159"/>
                <a:ext cx="214815" cy="322723"/>
              </a:xfrm>
              <a:custGeom>
                <a:avLst/>
                <a:gdLst/>
                <a:ahLst/>
                <a:cxnLst/>
                <a:rect l="l" t="t" r="r" b="b"/>
                <a:pathLst>
                  <a:path w="5807" h="8724" extrusionOk="0">
                    <a:moveTo>
                      <a:pt x="4986" y="0"/>
                    </a:moveTo>
                    <a:lnTo>
                      <a:pt x="1" y="1034"/>
                    </a:lnTo>
                    <a:lnTo>
                      <a:pt x="1247" y="8724"/>
                    </a:lnTo>
                    <a:lnTo>
                      <a:pt x="5806" y="8086"/>
                    </a:lnTo>
                    <a:lnTo>
                      <a:pt x="4986" y="0"/>
                    </a:ln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7"/>
              <p:cNvSpPr/>
              <p:nvPr/>
            </p:nvSpPr>
            <p:spPr>
              <a:xfrm>
                <a:off x="6696901" y="3419051"/>
                <a:ext cx="566762" cy="607195"/>
              </a:xfrm>
              <a:custGeom>
                <a:avLst/>
                <a:gdLst/>
                <a:ahLst/>
                <a:cxnLst/>
                <a:rect l="l" t="t" r="r" b="b"/>
                <a:pathLst>
                  <a:path w="15321" h="16414" extrusionOk="0">
                    <a:moveTo>
                      <a:pt x="700" y="0"/>
                    </a:moveTo>
                    <a:lnTo>
                      <a:pt x="1" y="16414"/>
                    </a:lnTo>
                    <a:lnTo>
                      <a:pt x="15320" y="16414"/>
                    </a:lnTo>
                    <a:lnTo>
                      <a:pt x="146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7"/>
              <p:cNvSpPr/>
              <p:nvPr/>
            </p:nvSpPr>
            <p:spPr>
              <a:xfrm>
                <a:off x="6873425" y="3349988"/>
                <a:ext cx="212559" cy="65699"/>
              </a:xfrm>
              <a:custGeom>
                <a:avLst/>
                <a:gdLst/>
                <a:ahLst/>
                <a:cxnLst/>
                <a:rect l="l" t="t" r="r" b="b"/>
                <a:pathLst>
                  <a:path w="5746" h="1776" extrusionOk="0">
                    <a:moveTo>
                      <a:pt x="4911" y="0"/>
                    </a:moveTo>
                    <a:cubicBezTo>
                      <a:pt x="4236" y="0"/>
                      <a:pt x="3555" y="22"/>
                      <a:pt x="2888" y="43"/>
                    </a:cubicBezTo>
                    <a:cubicBezTo>
                      <a:pt x="2623" y="68"/>
                      <a:pt x="2358" y="77"/>
                      <a:pt x="2093" y="77"/>
                    </a:cubicBezTo>
                    <a:cubicBezTo>
                      <a:pt x="1387" y="77"/>
                      <a:pt x="686" y="13"/>
                      <a:pt x="1" y="13"/>
                    </a:cubicBezTo>
                    <a:cubicBezTo>
                      <a:pt x="1" y="590"/>
                      <a:pt x="1" y="1198"/>
                      <a:pt x="61" y="1776"/>
                    </a:cubicBezTo>
                    <a:cubicBezTo>
                      <a:pt x="149" y="1250"/>
                      <a:pt x="181" y="696"/>
                      <a:pt x="183" y="195"/>
                    </a:cubicBezTo>
                    <a:lnTo>
                      <a:pt x="183" y="195"/>
                    </a:lnTo>
                    <a:cubicBezTo>
                      <a:pt x="879" y="191"/>
                      <a:pt x="1546" y="144"/>
                      <a:pt x="2216" y="144"/>
                    </a:cubicBezTo>
                    <a:cubicBezTo>
                      <a:pt x="2449" y="144"/>
                      <a:pt x="2683" y="150"/>
                      <a:pt x="2919" y="165"/>
                    </a:cubicBezTo>
                    <a:cubicBezTo>
                      <a:pt x="3569" y="186"/>
                      <a:pt x="4204" y="221"/>
                      <a:pt x="4845" y="221"/>
                    </a:cubicBezTo>
                    <a:cubicBezTo>
                      <a:pt x="5104" y="221"/>
                      <a:pt x="5363" y="216"/>
                      <a:pt x="5624" y="201"/>
                    </a:cubicBezTo>
                    <a:lnTo>
                      <a:pt x="5624" y="201"/>
                    </a:lnTo>
                    <a:cubicBezTo>
                      <a:pt x="5627" y="716"/>
                      <a:pt x="5656" y="1232"/>
                      <a:pt x="5685" y="1776"/>
                    </a:cubicBezTo>
                    <a:cubicBezTo>
                      <a:pt x="5715" y="1198"/>
                      <a:pt x="5745" y="590"/>
                      <a:pt x="5745" y="13"/>
                    </a:cubicBezTo>
                    <a:cubicBezTo>
                      <a:pt x="5470" y="4"/>
                      <a:pt x="5191" y="0"/>
                      <a:pt x="4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7"/>
              <p:cNvSpPr/>
              <p:nvPr/>
            </p:nvSpPr>
            <p:spPr>
              <a:xfrm>
                <a:off x="6846458" y="3390937"/>
                <a:ext cx="266494" cy="67474"/>
              </a:xfrm>
              <a:custGeom>
                <a:avLst/>
                <a:gdLst/>
                <a:ahLst/>
                <a:cxnLst/>
                <a:rect l="l" t="t" r="r" b="b"/>
                <a:pathLst>
                  <a:path w="7204" h="1824" extrusionOk="0">
                    <a:moveTo>
                      <a:pt x="0" y="0"/>
                    </a:moveTo>
                    <a:lnTo>
                      <a:pt x="0" y="1824"/>
                    </a:lnTo>
                    <a:lnTo>
                      <a:pt x="7204" y="1824"/>
                    </a:lnTo>
                    <a:lnTo>
                      <a:pt x="72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7"/>
              <p:cNvSpPr/>
              <p:nvPr/>
            </p:nvSpPr>
            <p:spPr>
              <a:xfrm>
                <a:off x="7060086" y="3687759"/>
                <a:ext cx="281143" cy="114159"/>
              </a:xfrm>
              <a:custGeom>
                <a:avLst/>
                <a:gdLst/>
                <a:ahLst/>
                <a:cxnLst/>
                <a:rect l="l" t="t" r="r" b="b"/>
                <a:pathLst>
                  <a:path w="7600" h="3086" extrusionOk="0">
                    <a:moveTo>
                      <a:pt x="7235" y="1"/>
                    </a:moveTo>
                    <a:lnTo>
                      <a:pt x="912" y="1095"/>
                    </a:lnTo>
                    <a:cubicBezTo>
                      <a:pt x="335" y="1216"/>
                      <a:pt x="0" y="1764"/>
                      <a:pt x="122" y="2250"/>
                    </a:cubicBezTo>
                    <a:cubicBezTo>
                      <a:pt x="176" y="2764"/>
                      <a:pt x="592" y="3085"/>
                      <a:pt x="1068" y="3085"/>
                    </a:cubicBezTo>
                    <a:cubicBezTo>
                      <a:pt x="1127" y="3085"/>
                      <a:pt x="1187" y="3081"/>
                      <a:pt x="1247" y="3071"/>
                    </a:cubicBezTo>
                    <a:lnTo>
                      <a:pt x="7599" y="1976"/>
                    </a:lnTo>
                    <a:lnTo>
                      <a:pt x="7235" y="1"/>
                    </a:ln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7"/>
              <p:cNvSpPr/>
              <p:nvPr/>
            </p:nvSpPr>
            <p:spPr>
              <a:xfrm>
                <a:off x="7422125" y="3672038"/>
                <a:ext cx="43910" cy="296865"/>
              </a:xfrm>
              <a:custGeom>
                <a:avLst/>
                <a:gdLst/>
                <a:ahLst/>
                <a:cxnLst/>
                <a:rect l="l" t="t" r="r" b="b"/>
                <a:pathLst>
                  <a:path w="1187" h="8025" extrusionOk="0">
                    <a:moveTo>
                      <a:pt x="366" y="0"/>
                    </a:moveTo>
                    <a:lnTo>
                      <a:pt x="1" y="8025"/>
                    </a:lnTo>
                    <a:lnTo>
                      <a:pt x="1186" y="7873"/>
                    </a:lnTo>
                    <a:lnTo>
                      <a:pt x="3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7"/>
              <p:cNvSpPr/>
              <p:nvPr/>
            </p:nvSpPr>
            <p:spPr>
              <a:xfrm>
                <a:off x="7042108" y="3766478"/>
                <a:ext cx="281106" cy="114159"/>
              </a:xfrm>
              <a:custGeom>
                <a:avLst/>
                <a:gdLst/>
                <a:ahLst/>
                <a:cxnLst/>
                <a:rect l="l" t="t" r="r" b="b"/>
                <a:pathLst>
                  <a:path w="7599" h="3086" extrusionOk="0">
                    <a:moveTo>
                      <a:pt x="7234" y="0"/>
                    </a:moveTo>
                    <a:lnTo>
                      <a:pt x="912" y="1095"/>
                    </a:lnTo>
                    <a:cubicBezTo>
                      <a:pt x="334" y="1216"/>
                      <a:pt x="0" y="1702"/>
                      <a:pt x="91" y="2250"/>
                    </a:cubicBezTo>
                    <a:cubicBezTo>
                      <a:pt x="172" y="2764"/>
                      <a:pt x="591" y="3085"/>
                      <a:pt x="1068" y="3085"/>
                    </a:cubicBezTo>
                    <a:cubicBezTo>
                      <a:pt x="1127" y="3085"/>
                      <a:pt x="1186" y="3080"/>
                      <a:pt x="1246" y="3070"/>
                    </a:cubicBezTo>
                    <a:lnTo>
                      <a:pt x="7599" y="1976"/>
                    </a:lnTo>
                    <a:lnTo>
                      <a:pt x="7234" y="0"/>
                    </a:ln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7"/>
              <p:cNvSpPr/>
              <p:nvPr/>
            </p:nvSpPr>
            <p:spPr>
              <a:xfrm>
                <a:off x="7081430" y="3835061"/>
                <a:ext cx="280033" cy="114973"/>
              </a:xfrm>
              <a:custGeom>
                <a:avLst/>
                <a:gdLst/>
                <a:ahLst/>
                <a:cxnLst/>
                <a:rect l="l" t="t" r="r" b="b"/>
                <a:pathLst>
                  <a:path w="7570" h="3108" extrusionOk="0">
                    <a:moveTo>
                      <a:pt x="7235" y="0"/>
                    </a:moveTo>
                    <a:lnTo>
                      <a:pt x="882" y="1125"/>
                    </a:lnTo>
                    <a:cubicBezTo>
                      <a:pt x="366" y="1186"/>
                      <a:pt x="1" y="1733"/>
                      <a:pt x="92" y="2250"/>
                    </a:cubicBezTo>
                    <a:cubicBezTo>
                      <a:pt x="176" y="2782"/>
                      <a:pt x="622" y="3108"/>
                      <a:pt x="1120" y="3108"/>
                    </a:cubicBezTo>
                    <a:cubicBezTo>
                      <a:pt x="1162" y="3108"/>
                      <a:pt x="1204" y="3106"/>
                      <a:pt x="1247" y="3101"/>
                    </a:cubicBezTo>
                    <a:lnTo>
                      <a:pt x="7569" y="1976"/>
                    </a:lnTo>
                    <a:lnTo>
                      <a:pt x="7235" y="0"/>
                    </a:ln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7"/>
              <p:cNvSpPr/>
              <p:nvPr/>
            </p:nvSpPr>
            <p:spPr>
              <a:xfrm>
                <a:off x="7127559" y="3895764"/>
                <a:ext cx="281143" cy="114159"/>
              </a:xfrm>
              <a:custGeom>
                <a:avLst/>
                <a:gdLst/>
                <a:ahLst/>
                <a:cxnLst/>
                <a:rect l="l" t="t" r="r" b="b"/>
                <a:pathLst>
                  <a:path w="7600" h="3086" extrusionOk="0">
                    <a:moveTo>
                      <a:pt x="7234" y="1"/>
                    </a:moveTo>
                    <a:lnTo>
                      <a:pt x="912" y="1095"/>
                    </a:lnTo>
                    <a:cubicBezTo>
                      <a:pt x="365" y="1186"/>
                      <a:pt x="0" y="1703"/>
                      <a:pt x="122" y="2250"/>
                    </a:cubicBezTo>
                    <a:cubicBezTo>
                      <a:pt x="176" y="2764"/>
                      <a:pt x="615" y="3086"/>
                      <a:pt x="1076" y="3086"/>
                    </a:cubicBezTo>
                    <a:cubicBezTo>
                      <a:pt x="1133" y="3086"/>
                      <a:pt x="1190" y="3081"/>
                      <a:pt x="1246" y="3071"/>
                    </a:cubicBezTo>
                    <a:lnTo>
                      <a:pt x="7599" y="1977"/>
                    </a:lnTo>
                    <a:lnTo>
                      <a:pt x="7234" y="1"/>
                    </a:ln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7"/>
              <p:cNvSpPr/>
              <p:nvPr/>
            </p:nvSpPr>
            <p:spPr>
              <a:xfrm>
                <a:off x="7246747" y="3646144"/>
                <a:ext cx="122593" cy="56266"/>
              </a:xfrm>
              <a:custGeom>
                <a:avLst/>
                <a:gdLst/>
                <a:ahLst/>
                <a:cxnLst/>
                <a:rect l="l" t="t" r="r" b="b"/>
                <a:pathLst>
                  <a:path w="3314" h="1521" extrusionOk="0">
                    <a:moveTo>
                      <a:pt x="0" y="1"/>
                    </a:moveTo>
                    <a:lnTo>
                      <a:pt x="0" y="1521"/>
                    </a:lnTo>
                    <a:lnTo>
                      <a:pt x="3313" y="852"/>
                    </a:lnTo>
                    <a:lnTo>
                      <a:pt x="0" y="1"/>
                    </a:lnTo>
                    <a:close/>
                  </a:path>
                </a:pathLst>
              </a:custGeom>
              <a:solidFill>
                <a:srgbClr val="7C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7"/>
              <p:cNvSpPr/>
              <p:nvPr/>
            </p:nvSpPr>
            <p:spPr>
              <a:xfrm>
                <a:off x="7105068" y="3773210"/>
                <a:ext cx="157440" cy="28151"/>
              </a:xfrm>
              <a:custGeom>
                <a:avLst/>
                <a:gdLst/>
                <a:ahLst/>
                <a:cxnLst/>
                <a:rect l="l" t="t" r="r" b="b"/>
                <a:pathLst>
                  <a:path w="4256" h="761" extrusionOk="0">
                    <a:moveTo>
                      <a:pt x="4256" y="1"/>
                    </a:moveTo>
                    <a:cubicBezTo>
                      <a:pt x="3526" y="1"/>
                      <a:pt x="2857" y="153"/>
                      <a:pt x="2128" y="305"/>
                    </a:cubicBezTo>
                    <a:lnTo>
                      <a:pt x="0" y="761"/>
                    </a:lnTo>
                    <a:cubicBezTo>
                      <a:pt x="578" y="730"/>
                      <a:pt x="1642" y="578"/>
                      <a:pt x="2128" y="487"/>
                    </a:cubicBezTo>
                    <a:cubicBezTo>
                      <a:pt x="2857" y="396"/>
                      <a:pt x="3557" y="274"/>
                      <a:pt x="4256" y="61"/>
                    </a:cubicBezTo>
                    <a:lnTo>
                      <a:pt x="4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7"/>
              <p:cNvSpPr/>
              <p:nvPr/>
            </p:nvSpPr>
            <p:spPr>
              <a:xfrm>
                <a:off x="7114057" y="3848563"/>
                <a:ext cx="157440" cy="28151"/>
              </a:xfrm>
              <a:custGeom>
                <a:avLst/>
                <a:gdLst/>
                <a:ahLst/>
                <a:cxnLst/>
                <a:rect l="l" t="t" r="r" b="b"/>
                <a:pathLst>
                  <a:path w="4256" h="761" extrusionOk="0">
                    <a:moveTo>
                      <a:pt x="4256" y="0"/>
                    </a:moveTo>
                    <a:cubicBezTo>
                      <a:pt x="3557" y="0"/>
                      <a:pt x="2858" y="152"/>
                      <a:pt x="2128" y="304"/>
                    </a:cubicBezTo>
                    <a:lnTo>
                      <a:pt x="0" y="760"/>
                    </a:lnTo>
                    <a:cubicBezTo>
                      <a:pt x="548" y="669"/>
                      <a:pt x="1642" y="517"/>
                      <a:pt x="2128" y="487"/>
                    </a:cubicBezTo>
                    <a:cubicBezTo>
                      <a:pt x="2858" y="365"/>
                      <a:pt x="3587" y="243"/>
                      <a:pt x="4256" y="31"/>
                    </a:cubicBezTo>
                    <a:lnTo>
                      <a:pt x="42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7"/>
              <p:cNvSpPr/>
              <p:nvPr/>
            </p:nvSpPr>
            <p:spPr>
              <a:xfrm>
                <a:off x="7141024" y="3918255"/>
                <a:ext cx="157477" cy="28151"/>
              </a:xfrm>
              <a:custGeom>
                <a:avLst/>
                <a:gdLst/>
                <a:ahLst/>
                <a:cxnLst/>
                <a:rect l="l" t="t" r="r" b="b"/>
                <a:pathLst>
                  <a:path w="4257" h="761" extrusionOk="0">
                    <a:moveTo>
                      <a:pt x="4256" y="1"/>
                    </a:moveTo>
                    <a:cubicBezTo>
                      <a:pt x="3527" y="1"/>
                      <a:pt x="2858" y="153"/>
                      <a:pt x="2129" y="305"/>
                    </a:cubicBezTo>
                    <a:lnTo>
                      <a:pt x="1" y="761"/>
                    </a:lnTo>
                    <a:cubicBezTo>
                      <a:pt x="548" y="730"/>
                      <a:pt x="1642" y="578"/>
                      <a:pt x="2129" y="487"/>
                    </a:cubicBezTo>
                    <a:cubicBezTo>
                      <a:pt x="2858" y="396"/>
                      <a:pt x="3588" y="274"/>
                      <a:pt x="4256" y="31"/>
                    </a:cubicBezTo>
                    <a:lnTo>
                      <a:pt x="4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7"/>
              <p:cNvSpPr/>
              <p:nvPr/>
            </p:nvSpPr>
            <p:spPr>
              <a:xfrm>
                <a:off x="7146647" y="2293539"/>
                <a:ext cx="123740" cy="123703"/>
              </a:xfrm>
              <a:custGeom>
                <a:avLst/>
                <a:gdLst/>
                <a:ahLst/>
                <a:cxnLst/>
                <a:rect l="l" t="t" r="r" b="b"/>
                <a:pathLst>
                  <a:path w="3345" h="3344" extrusionOk="0">
                    <a:moveTo>
                      <a:pt x="1673" y="0"/>
                    </a:moveTo>
                    <a:cubicBezTo>
                      <a:pt x="1490" y="1338"/>
                      <a:pt x="1338" y="1489"/>
                      <a:pt x="1" y="1672"/>
                    </a:cubicBezTo>
                    <a:cubicBezTo>
                      <a:pt x="1338" y="1854"/>
                      <a:pt x="1490" y="2006"/>
                      <a:pt x="1673" y="3344"/>
                    </a:cubicBezTo>
                    <a:cubicBezTo>
                      <a:pt x="1885" y="2006"/>
                      <a:pt x="2037" y="1854"/>
                      <a:pt x="3344" y="1672"/>
                    </a:cubicBezTo>
                    <a:cubicBezTo>
                      <a:pt x="2037" y="1489"/>
                      <a:pt x="1885" y="1338"/>
                      <a:pt x="1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7"/>
              <p:cNvSpPr/>
              <p:nvPr/>
            </p:nvSpPr>
            <p:spPr>
              <a:xfrm>
                <a:off x="7238867" y="2154117"/>
                <a:ext cx="123703" cy="123703"/>
              </a:xfrm>
              <a:custGeom>
                <a:avLst/>
                <a:gdLst/>
                <a:ahLst/>
                <a:cxnLst/>
                <a:rect l="l" t="t" r="r" b="b"/>
                <a:pathLst>
                  <a:path w="3344" h="3344" extrusionOk="0">
                    <a:moveTo>
                      <a:pt x="1672" y="0"/>
                    </a:moveTo>
                    <a:cubicBezTo>
                      <a:pt x="1459" y="1337"/>
                      <a:pt x="1307" y="1489"/>
                      <a:pt x="0" y="1672"/>
                    </a:cubicBezTo>
                    <a:cubicBezTo>
                      <a:pt x="1307" y="1885"/>
                      <a:pt x="1459" y="2037"/>
                      <a:pt x="1672" y="3344"/>
                    </a:cubicBezTo>
                    <a:cubicBezTo>
                      <a:pt x="1854" y="2037"/>
                      <a:pt x="2006" y="1885"/>
                      <a:pt x="3344" y="1672"/>
                    </a:cubicBezTo>
                    <a:cubicBezTo>
                      <a:pt x="2006" y="1489"/>
                      <a:pt x="1854" y="1337"/>
                      <a:pt x="1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 name="Group 19">
            <a:extLst>
              <a:ext uri="{FF2B5EF4-FFF2-40B4-BE49-F238E27FC236}">
                <a16:creationId xmlns:a16="http://schemas.microsoft.com/office/drawing/2014/main" id="{65B85BB3-E34F-93E5-A9B9-A7B28FC0C1BE}"/>
              </a:ext>
            </a:extLst>
          </p:cNvPr>
          <p:cNvGrpSpPr/>
          <p:nvPr/>
        </p:nvGrpSpPr>
        <p:grpSpPr>
          <a:xfrm>
            <a:off x="1016890" y="955856"/>
            <a:ext cx="1129990" cy="1129990"/>
            <a:chOff x="720000" y="554749"/>
            <a:chExt cx="1129990" cy="1129990"/>
          </a:xfrm>
        </p:grpSpPr>
        <p:sp>
          <p:nvSpPr>
            <p:cNvPr id="11" name="Oval 10">
              <a:extLst>
                <a:ext uri="{FF2B5EF4-FFF2-40B4-BE49-F238E27FC236}">
                  <a16:creationId xmlns:a16="http://schemas.microsoft.com/office/drawing/2014/main" id="{4696F128-C9DA-5566-33D6-40676720D496}"/>
                </a:ext>
              </a:extLst>
            </p:cNvPr>
            <p:cNvSpPr/>
            <p:nvPr/>
          </p:nvSpPr>
          <p:spPr>
            <a:xfrm>
              <a:off x="720000" y="554749"/>
              <a:ext cx="1129990" cy="1129990"/>
            </a:xfrm>
            <a:prstGeom prst="ellipse">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tom ">
              <a:extLst>
                <a:ext uri="{FF2B5EF4-FFF2-40B4-BE49-F238E27FC236}">
                  <a16:creationId xmlns:a16="http://schemas.microsoft.com/office/drawing/2014/main" id="{0CFB3A52-2E67-0D90-5E93-6B38D27F5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46" y="692709"/>
              <a:ext cx="890897" cy="890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D4974721-8E66-5B1F-646E-B7AC72FBE074}"/>
              </a:ext>
            </a:extLst>
          </p:cNvPr>
          <p:cNvGrpSpPr/>
          <p:nvPr/>
        </p:nvGrpSpPr>
        <p:grpSpPr>
          <a:xfrm>
            <a:off x="7180424" y="955856"/>
            <a:ext cx="1129990" cy="1129990"/>
            <a:chOff x="7180424" y="955856"/>
            <a:chExt cx="1129990" cy="1129990"/>
          </a:xfrm>
        </p:grpSpPr>
        <p:sp>
          <p:nvSpPr>
            <p:cNvPr id="14" name="Oval 13">
              <a:extLst>
                <a:ext uri="{FF2B5EF4-FFF2-40B4-BE49-F238E27FC236}">
                  <a16:creationId xmlns:a16="http://schemas.microsoft.com/office/drawing/2014/main" id="{136DB2CE-7CC2-F619-AB28-521FFA03AF9C}"/>
                </a:ext>
              </a:extLst>
            </p:cNvPr>
            <p:cNvSpPr/>
            <p:nvPr/>
          </p:nvSpPr>
          <p:spPr>
            <a:xfrm>
              <a:off x="7180424" y="955856"/>
              <a:ext cx="1129990" cy="1129990"/>
            </a:xfrm>
            <a:prstGeom prst="ellipse">
              <a:avLst/>
            </a:prstGeom>
            <a:solidFill>
              <a:schemeClr val="accent6"/>
            </a:solidFill>
            <a:ln>
              <a:noFill/>
            </a:ln>
            <a:effectLst>
              <a:glow rad="63500">
                <a:srgbClr val="FFC00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Flask ">
              <a:extLst>
                <a:ext uri="{FF2B5EF4-FFF2-40B4-BE49-F238E27FC236}">
                  <a16:creationId xmlns:a16="http://schemas.microsoft.com/office/drawing/2014/main" id="{18989971-26C3-1453-C61B-3B0A853E8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5699" y="1062096"/>
              <a:ext cx="832989" cy="8329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7FAA43BC-9D0A-9097-9A89-0A0D7C51920B}"/>
              </a:ext>
            </a:extLst>
          </p:cNvPr>
          <p:cNvGrpSpPr/>
          <p:nvPr/>
        </p:nvGrpSpPr>
        <p:grpSpPr>
          <a:xfrm>
            <a:off x="2511581" y="3097791"/>
            <a:ext cx="1129990" cy="1129990"/>
            <a:chOff x="2511581" y="2964283"/>
            <a:chExt cx="1129990" cy="1129990"/>
          </a:xfrm>
        </p:grpSpPr>
        <p:sp>
          <p:nvSpPr>
            <p:cNvPr id="15" name="Oval 14">
              <a:extLst>
                <a:ext uri="{FF2B5EF4-FFF2-40B4-BE49-F238E27FC236}">
                  <a16:creationId xmlns:a16="http://schemas.microsoft.com/office/drawing/2014/main" id="{2CE75BB7-1785-6C42-EDD3-357CD9E49528}"/>
                </a:ext>
              </a:extLst>
            </p:cNvPr>
            <p:cNvSpPr/>
            <p:nvPr/>
          </p:nvSpPr>
          <p:spPr>
            <a:xfrm>
              <a:off x="2511581" y="2964283"/>
              <a:ext cx="1129990" cy="1129990"/>
            </a:xfrm>
            <a:prstGeom prst="ellipse">
              <a:avLst/>
            </a:prstGeom>
            <a:solidFill>
              <a:schemeClr val="accent6"/>
            </a:solidFill>
            <a:ln>
              <a:noFill/>
            </a:ln>
            <a:effectLst>
              <a:glow rad="63500">
                <a:srgbClr val="7030A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Test tube ">
              <a:extLst>
                <a:ext uri="{FF2B5EF4-FFF2-40B4-BE49-F238E27FC236}">
                  <a16:creationId xmlns:a16="http://schemas.microsoft.com/office/drawing/2014/main" id="{64ACEB58-7FAE-896B-8EBC-98401C6491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0987" y="3150341"/>
              <a:ext cx="731177" cy="7311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C506369F-A1D2-24A8-22B2-16499846B0CB}"/>
              </a:ext>
            </a:extLst>
          </p:cNvPr>
          <p:cNvGrpSpPr/>
          <p:nvPr/>
        </p:nvGrpSpPr>
        <p:grpSpPr>
          <a:xfrm>
            <a:off x="4098657" y="955856"/>
            <a:ext cx="1129990" cy="1129990"/>
            <a:chOff x="4098657" y="955856"/>
            <a:chExt cx="1129990" cy="1129990"/>
          </a:xfrm>
        </p:grpSpPr>
        <p:sp>
          <p:nvSpPr>
            <p:cNvPr id="13" name="Oval 12">
              <a:extLst>
                <a:ext uri="{FF2B5EF4-FFF2-40B4-BE49-F238E27FC236}">
                  <a16:creationId xmlns:a16="http://schemas.microsoft.com/office/drawing/2014/main" id="{6DAC663D-B3C4-130B-CE54-D0E2D7465C1D}"/>
                </a:ext>
              </a:extLst>
            </p:cNvPr>
            <p:cNvSpPr/>
            <p:nvPr/>
          </p:nvSpPr>
          <p:spPr>
            <a:xfrm>
              <a:off x="4098657" y="955856"/>
              <a:ext cx="1129990" cy="1129990"/>
            </a:xfrm>
            <a:prstGeom prst="ellipse">
              <a:avLst/>
            </a:prstGeom>
            <a:solidFill>
              <a:schemeClr val="accent6"/>
            </a:solidFill>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Search">
              <a:extLst>
                <a:ext uri="{FF2B5EF4-FFF2-40B4-BE49-F238E27FC236}">
                  <a16:creationId xmlns:a16="http://schemas.microsoft.com/office/drawing/2014/main" id="{08224EB1-3F17-5270-99C2-B32399BEA9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1551" y="1128585"/>
              <a:ext cx="766500" cy="766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C75D7F6E-2E82-9B84-023A-3170B2B17118}"/>
              </a:ext>
            </a:extLst>
          </p:cNvPr>
          <p:cNvGrpSpPr/>
          <p:nvPr/>
        </p:nvGrpSpPr>
        <p:grpSpPr>
          <a:xfrm>
            <a:off x="5449624" y="3097791"/>
            <a:ext cx="1129990" cy="1129990"/>
            <a:chOff x="5449624" y="3097791"/>
            <a:chExt cx="1129990" cy="1129990"/>
          </a:xfrm>
        </p:grpSpPr>
        <p:sp>
          <p:nvSpPr>
            <p:cNvPr id="16" name="Oval 15">
              <a:extLst>
                <a:ext uri="{FF2B5EF4-FFF2-40B4-BE49-F238E27FC236}">
                  <a16:creationId xmlns:a16="http://schemas.microsoft.com/office/drawing/2014/main" id="{3D19D005-D483-3D5C-0BA8-06BDDED95ECC}"/>
                </a:ext>
              </a:extLst>
            </p:cNvPr>
            <p:cNvSpPr/>
            <p:nvPr/>
          </p:nvSpPr>
          <p:spPr>
            <a:xfrm>
              <a:off x="5449624" y="3097791"/>
              <a:ext cx="1129990" cy="1129990"/>
            </a:xfrm>
            <a:prstGeom prst="ellipse">
              <a:avLst/>
            </a:prstGeom>
            <a:solidFill>
              <a:schemeClr val="accent6"/>
            </a:solidFill>
            <a:ln>
              <a:noFill/>
            </a:ln>
            <a:effectLst>
              <a:glow rad="63500">
                <a:srgbClr val="92D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0" name="Picture 16" descr="Atom">
              <a:extLst>
                <a:ext uri="{FF2B5EF4-FFF2-40B4-BE49-F238E27FC236}">
                  <a16:creationId xmlns:a16="http://schemas.microsoft.com/office/drawing/2014/main" id="{8F399C7D-EFFF-2B22-D2FB-424C31CBF2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9724" y="3294763"/>
              <a:ext cx="736046" cy="736046"/>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Google Shape;1937;p37">
            <a:extLst>
              <a:ext uri="{FF2B5EF4-FFF2-40B4-BE49-F238E27FC236}">
                <a16:creationId xmlns:a16="http://schemas.microsoft.com/office/drawing/2014/main" id="{6196C01C-89CE-7768-513C-A8C91D407546}"/>
              </a:ext>
            </a:extLst>
          </p:cNvPr>
          <p:cNvSpPr txBox="1">
            <a:spLocks/>
          </p:cNvSpPr>
          <p:nvPr/>
        </p:nvSpPr>
        <p:spPr>
          <a:xfrm>
            <a:off x="4817081" y="4081826"/>
            <a:ext cx="2305500" cy="766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2400"/>
              <a:buFont typeface="Bebas Neue"/>
              <a:buNone/>
              <a:defRPr sz="2000" b="1" i="0" u="none" strike="noStrike" cap="none">
                <a:solidFill>
                  <a:schemeClr val="lt1"/>
                </a:solidFill>
                <a:latin typeface="Fira Sans Condensed" panose="020B0503050000020004" pitchFamily="34" charset="0"/>
                <a:ea typeface="Montserrat"/>
                <a:cs typeface="Montserrat"/>
                <a:sym typeface="Montserrat"/>
              </a:defRPr>
            </a:lvl1pPr>
            <a:lvl2pPr marL="914400" marR="0" lvl="1" indent="-304800" algn="l"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2pPr>
            <a:lvl3pPr marL="1371600" marR="0" lvl="2" indent="-304800" algn="l"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3pPr>
            <a:lvl4pPr marL="1828800" marR="0" lvl="3" indent="-304800" algn="l"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4pPr>
            <a:lvl5pPr marL="2286000" marR="0" lvl="4" indent="-304800" algn="l"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5pPr>
            <a:lvl6pPr marL="2743200" marR="0" lvl="5" indent="-304800" algn="l"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6pPr>
            <a:lvl7pPr marL="3200400" marR="0" lvl="6" indent="-304800" algn="l"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7pPr>
            <a:lvl8pPr marL="3657600" marR="0" lvl="7" indent="-304800" algn="l"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8pPr>
            <a:lvl9pPr marL="4114800" marR="0" lvl="8" indent="-304800" algn="l" rtl="0">
              <a:lnSpc>
                <a:spcPct val="100000"/>
              </a:lnSpc>
              <a:spcBef>
                <a:spcPts val="0"/>
              </a:spcBef>
              <a:spcAft>
                <a:spcPts val="0"/>
              </a:spcAft>
              <a:buClr>
                <a:schemeClr val="lt1"/>
              </a:buClr>
              <a:buSzPts val="2400"/>
              <a:buFont typeface="Bebas Neue"/>
              <a:buNone/>
              <a:defRPr sz="2400" b="0" i="0" u="none" strike="noStrike" cap="none">
                <a:solidFill>
                  <a:schemeClr val="lt1"/>
                </a:solidFill>
                <a:latin typeface="Bebas Neue"/>
                <a:ea typeface="Bebas Neue"/>
                <a:cs typeface="Bebas Neue"/>
                <a:sym typeface="Bebas Neue"/>
              </a:defRPr>
            </a:lvl9pPr>
          </a:lstStyle>
          <a:p>
            <a:pPr marL="0" indent="0" algn="ctr"/>
            <a:r>
              <a:rPr lang="en-US" sz="2400" dirty="0" err="1">
                <a:solidFill>
                  <a:srgbClr val="0070C0"/>
                </a:solidFill>
                <a:latin typeface="+mj-lt"/>
              </a:rPr>
              <a:t>Ứng</a:t>
            </a:r>
            <a:r>
              <a:rPr lang="en-US" sz="2400" dirty="0">
                <a:solidFill>
                  <a:srgbClr val="0070C0"/>
                </a:solidFill>
                <a:latin typeface="+mj-lt"/>
              </a:rPr>
              <a:t> </a:t>
            </a:r>
            <a:r>
              <a:rPr lang="en-US" sz="2400" dirty="0" err="1">
                <a:solidFill>
                  <a:srgbClr val="0070C0"/>
                </a:solidFill>
                <a:latin typeface="+mj-lt"/>
              </a:rPr>
              <a:t>Dụng</a:t>
            </a:r>
            <a:endParaRPr lang="en-US" sz="2400" dirty="0">
              <a:solidFill>
                <a:srgbClr val="0070C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934">
                                            <p:txEl>
                                              <p:pRg st="0" end="0"/>
                                            </p:txEl>
                                          </p:spTgt>
                                        </p:tgtEl>
                                        <p:attrNameLst>
                                          <p:attrName>style.visibility</p:attrName>
                                        </p:attrNameLst>
                                      </p:cBhvr>
                                      <p:to>
                                        <p:strVal val="visible"/>
                                      </p:to>
                                    </p:set>
                                    <p:animEffect transition="in" filter="fade">
                                      <p:cBhvr>
                                        <p:cTn id="13" dur="500"/>
                                        <p:tgtEl>
                                          <p:spTgt spid="1934">
                                            <p:txEl>
                                              <p:pRg st="0" end="0"/>
                                            </p:txEl>
                                          </p:spTgt>
                                        </p:tgtEl>
                                      </p:cBhvr>
                                    </p:animEffect>
                                    <p:anim calcmode="lin" valueType="num">
                                      <p:cBhvr>
                                        <p:cTn id="14" dur="500" fill="hold"/>
                                        <p:tgtEl>
                                          <p:spTgt spid="193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9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1935">
                                            <p:txEl>
                                              <p:pRg st="0" end="0"/>
                                            </p:txEl>
                                          </p:spTgt>
                                        </p:tgtEl>
                                        <p:attrNameLst>
                                          <p:attrName>style.visibility</p:attrName>
                                        </p:attrNameLst>
                                      </p:cBhvr>
                                      <p:to>
                                        <p:strVal val="visible"/>
                                      </p:to>
                                    </p:set>
                                    <p:animEffect transition="in" filter="fade">
                                      <p:cBhvr>
                                        <p:cTn id="26" dur="500"/>
                                        <p:tgtEl>
                                          <p:spTgt spid="1935">
                                            <p:txEl>
                                              <p:pRg st="0" end="0"/>
                                            </p:txEl>
                                          </p:spTgt>
                                        </p:tgtEl>
                                      </p:cBhvr>
                                    </p:animEffect>
                                    <p:anim calcmode="lin" valueType="num">
                                      <p:cBhvr>
                                        <p:cTn id="27" dur="500" fill="hold"/>
                                        <p:tgtEl>
                                          <p:spTgt spid="1935">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19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500"/>
                            </p:stCondLst>
                            <p:childTnLst>
                              <p:par>
                                <p:cTn id="37" presetID="47" presetClass="entr" presetSubtype="0" fill="hold" grpId="0" nodeType="afterEffect">
                                  <p:stCondLst>
                                    <p:cond delay="0"/>
                                  </p:stCondLst>
                                  <p:childTnLst>
                                    <p:set>
                                      <p:cBhvr>
                                        <p:cTn id="38" dur="1" fill="hold">
                                          <p:stCondLst>
                                            <p:cond delay="0"/>
                                          </p:stCondLst>
                                        </p:cTn>
                                        <p:tgtEl>
                                          <p:spTgt spid="1936">
                                            <p:txEl>
                                              <p:pRg st="0" end="0"/>
                                            </p:txEl>
                                          </p:spTgt>
                                        </p:tgtEl>
                                        <p:attrNameLst>
                                          <p:attrName>style.visibility</p:attrName>
                                        </p:attrNameLst>
                                      </p:cBhvr>
                                      <p:to>
                                        <p:strVal val="visible"/>
                                      </p:to>
                                    </p:set>
                                    <p:animEffect transition="in" filter="fade">
                                      <p:cBhvr>
                                        <p:cTn id="39" dur="500"/>
                                        <p:tgtEl>
                                          <p:spTgt spid="1936">
                                            <p:txEl>
                                              <p:pRg st="0" end="0"/>
                                            </p:txEl>
                                          </p:spTgt>
                                        </p:tgtEl>
                                      </p:cBhvr>
                                    </p:animEffect>
                                    <p:anim calcmode="lin" valueType="num">
                                      <p:cBhvr>
                                        <p:cTn id="40" dur="500" fill="hold"/>
                                        <p:tgtEl>
                                          <p:spTgt spid="1936">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9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childTnLst>
                          </p:cTn>
                        </p:par>
                        <p:par>
                          <p:cTn id="49" fill="hold">
                            <p:stCondLst>
                              <p:cond delay="500"/>
                            </p:stCondLst>
                            <p:childTnLst>
                              <p:par>
                                <p:cTn id="50" presetID="47" presetClass="entr" presetSubtype="0" fill="hold" grpId="0" nodeType="afterEffect">
                                  <p:stCondLst>
                                    <p:cond delay="0"/>
                                  </p:stCondLst>
                                  <p:childTnLst>
                                    <p:set>
                                      <p:cBhvr>
                                        <p:cTn id="51" dur="1" fill="hold">
                                          <p:stCondLst>
                                            <p:cond delay="0"/>
                                          </p:stCondLst>
                                        </p:cTn>
                                        <p:tgtEl>
                                          <p:spTgt spid="1937">
                                            <p:txEl>
                                              <p:pRg st="0" end="0"/>
                                            </p:txEl>
                                          </p:spTgt>
                                        </p:tgtEl>
                                        <p:attrNameLst>
                                          <p:attrName>style.visibility</p:attrName>
                                        </p:attrNameLst>
                                      </p:cBhvr>
                                      <p:to>
                                        <p:strVal val="visible"/>
                                      </p:to>
                                    </p:set>
                                    <p:animEffect transition="in" filter="fade">
                                      <p:cBhvr>
                                        <p:cTn id="52" dur="500"/>
                                        <p:tgtEl>
                                          <p:spTgt spid="1937">
                                            <p:txEl>
                                              <p:pRg st="0" end="0"/>
                                            </p:txEl>
                                          </p:spTgt>
                                        </p:tgtEl>
                                      </p:cBhvr>
                                    </p:animEffect>
                                    <p:anim calcmode="lin" valueType="num">
                                      <p:cBhvr>
                                        <p:cTn id="53" dur="500" fill="hold"/>
                                        <p:tgtEl>
                                          <p:spTgt spid="1937">
                                            <p:txEl>
                                              <p:pRg st="0" end="0"/>
                                            </p:txEl>
                                          </p:spTgt>
                                        </p:tgtEl>
                                        <p:attrNameLst>
                                          <p:attrName>ppt_x</p:attrName>
                                        </p:attrNameLst>
                                      </p:cBhvr>
                                      <p:tavLst>
                                        <p:tav tm="0">
                                          <p:val>
                                            <p:strVal val="#ppt_x"/>
                                          </p:val>
                                        </p:tav>
                                        <p:tav tm="100000">
                                          <p:val>
                                            <p:strVal val="#ppt_x"/>
                                          </p:val>
                                        </p:tav>
                                      </p:tavLst>
                                    </p:anim>
                                    <p:anim calcmode="lin" valueType="num">
                                      <p:cBhvr>
                                        <p:cTn id="54" dur="500" fill="hold"/>
                                        <p:tgtEl>
                                          <p:spTgt spid="19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00"/>
                            </p:stCondLst>
                            <p:childTnLst>
                              <p:par>
                                <p:cTn id="63" presetID="47" presetClass="entr" presetSubtype="0" fill="hold" grpId="0" nodeType="afterEffect">
                                  <p:stCondLst>
                                    <p:cond delay="0"/>
                                  </p:stCondLst>
                                  <p:childTnLst>
                                    <p:set>
                                      <p:cBhvr>
                                        <p:cTn id="64" dur="1" fill="hold">
                                          <p:stCondLst>
                                            <p:cond delay="0"/>
                                          </p:stCondLst>
                                        </p:cTn>
                                        <p:tgtEl>
                                          <p:spTgt spid="26">
                                            <p:txEl>
                                              <p:pRg st="0" end="0"/>
                                            </p:txEl>
                                          </p:spTgt>
                                        </p:tgtEl>
                                        <p:attrNameLst>
                                          <p:attrName>style.visibility</p:attrName>
                                        </p:attrNameLst>
                                      </p:cBhvr>
                                      <p:to>
                                        <p:strVal val="visible"/>
                                      </p:to>
                                    </p:set>
                                    <p:animEffect transition="in" filter="fade">
                                      <p:cBhvr>
                                        <p:cTn id="65" dur="500"/>
                                        <p:tgtEl>
                                          <p:spTgt spid="26">
                                            <p:txEl>
                                              <p:pRg st="0" end="0"/>
                                            </p:txEl>
                                          </p:spTgt>
                                        </p:tgtEl>
                                      </p:cBhvr>
                                    </p:animEffect>
                                    <p:anim calcmode="lin" valueType="num">
                                      <p:cBhvr>
                                        <p:cTn id="6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67"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build="p"/>
      <p:bldP spid="1935" grpId="0" build="p"/>
      <p:bldP spid="1936" grpId="0" build="p"/>
      <p:bldP spid="1937" grpId="0" build="p"/>
      <p:bldP spid="2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grpSp>
        <p:nvGrpSpPr>
          <p:cNvPr id="2" name="Group 1">
            <a:extLst>
              <a:ext uri="{FF2B5EF4-FFF2-40B4-BE49-F238E27FC236}">
                <a16:creationId xmlns:a16="http://schemas.microsoft.com/office/drawing/2014/main" id="{09ABB2DA-E4F0-F089-7BEB-F73911F8F06F}"/>
              </a:ext>
            </a:extLst>
          </p:cNvPr>
          <p:cNvGrpSpPr/>
          <p:nvPr/>
        </p:nvGrpSpPr>
        <p:grpSpPr>
          <a:xfrm>
            <a:off x="4075667" y="1143072"/>
            <a:ext cx="5068333" cy="2857356"/>
            <a:chOff x="4961760" y="1638681"/>
            <a:chExt cx="4047346" cy="2281758"/>
          </a:xfrm>
        </p:grpSpPr>
        <p:grpSp>
          <p:nvGrpSpPr>
            <p:cNvPr id="2234" name="Google Shape;2234;p39"/>
            <p:cNvGrpSpPr/>
            <p:nvPr/>
          </p:nvGrpSpPr>
          <p:grpSpPr>
            <a:xfrm>
              <a:off x="8074724" y="2469893"/>
              <a:ext cx="778765" cy="1339125"/>
              <a:chOff x="9217449" y="2469893"/>
              <a:chExt cx="778765" cy="1339125"/>
            </a:xfrm>
          </p:grpSpPr>
          <p:sp>
            <p:nvSpPr>
              <p:cNvPr id="2235" name="Google Shape;2235;p39"/>
              <p:cNvSpPr/>
              <p:nvPr/>
            </p:nvSpPr>
            <p:spPr>
              <a:xfrm>
                <a:off x="9720341" y="3244325"/>
                <a:ext cx="258905" cy="418908"/>
              </a:xfrm>
              <a:custGeom>
                <a:avLst/>
                <a:gdLst/>
                <a:ahLst/>
                <a:cxnLst/>
                <a:rect l="l" t="t" r="r" b="b"/>
                <a:pathLst>
                  <a:path w="9979" h="16146" extrusionOk="0">
                    <a:moveTo>
                      <a:pt x="4108" y="0"/>
                    </a:moveTo>
                    <a:lnTo>
                      <a:pt x="4108" y="4287"/>
                    </a:lnTo>
                    <a:cubicBezTo>
                      <a:pt x="4108" y="5894"/>
                      <a:pt x="2799" y="7204"/>
                      <a:pt x="1191" y="7204"/>
                    </a:cubicBezTo>
                    <a:lnTo>
                      <a:pt x="1" y="7204"/>
                    </a:lnTo>
                    <a:lnTo>
                      <a:pt x="1" y="9597"/>
                    </a:lnTo>
                    <a:lnTo>
                      <a:pt x="5632" y="16145"/>
                    </a:lnTo>
                    <a:lnTo>
                      <a:pt x="7954" y="12657"/>
                    </a:lnTo>
                    <a:cubicBezTo>
                      <a:pt x="9276" y="10668"/>
                      <a:pt x="9978" y="8335"/>
                      <a:pt x="9978" y="5954"/>
                    </a:cubicBezTo>
                    <a:lnTo>
                      <a:pt x="9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9"/>
              <p:cNvSpPr/>
              <p:nvPr/>
            </p:nvSpPr>
            <p:spPr>
              <a:xfrm>
                <a:off x="9665986" y="2813405"/>
                <a:ext cx="313571" cy="430635"/>
              </a:xfrm>
              <a:custGeom>
                <a:avLst/>
                <a:gdLst/>
                <a:ahLst/>
                <a:cxnLst/>
                <a:rect l="l" t="t" r="r" b="b"/>
                <a:pathLst>
                  <a:path w="12086" h="16598" extrusionOk="0">
                    <a:moveTo>
                      <a:pt x="0" y="0"/>
                    </a:moveTo>
                    <a:lnTo>
                      <a:pt x="0" y="11049"/>
                    </a:lnTo>
                    <a:lnTo>
                      <a:pt x="667" y="11049"/>
                    </a:lnTo>
                    <a:cubicBezTo>
                      <a:pt x="3739" y="11049"/>
                      <a:pt x="6227" y="13526"/>
                      <a:pt x="6227" y="16597"/>
                    </a:cubicBezTo>
                    <a:lnTo>
                      <a:pt x="12085" y="16597"/>
                    </a:lnTo>
                    <a:lnTo>
                      <a:pt x="12085" y="13645"/>
                    </a:lnTo>
                    <a:cubicBezTo>
                      <a:pt x="12085" y="10775"/>
                      <a:pt x="11049" y="7989"/>
                      <a:pt x="9168" y="5822"/>
                    </a:cubicBezTo>
                    <a:cubicBezTo>
                      <a:pt x="8216" y="4715"/>
                      <a:pt x="7073" y="3810"/>
                      <a:pt x="5787" y="3108"/>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9"/>
              <p:cNvSpPr/>
              <p:nvPr/>
            </p:nvSpPr>
            <p:spPr>
              <a:xfrm>
                <a:off x="9217449" y="3735179"/>
                <a:ext cx="778765" cy="73839"/>
              </a:xfrm>
              <a:custGeom>
                <a:avLst/>
                <a:gdLst/>
                <a:ahLst/>
                <a:cxnLst/>
                <a:rect l="l" t="t" r="r" b="b"/>
                <a:pathLst>
                  <a:path w="30016" h="2846" extrusionOk="0">
                    <a:moveTo>
                      <a:pt x="1870" y="0"/>
                    </a:moveTo>
                    <a:lnTo>
                      <a:pt x="0" y="2846"/>
                    </a:lnTo>
                    <a:lnTo>
                      <a:pt x="30016" y="2846"/>
                    </a:lnTo>
                    <a:lnTo>
                      <a:pt x="281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9"/>
              <p:cNvSpPr/>
              <p:nvPr/>
            </p:nvSpPr>
            <p:spPr>
              <a:xfrm>
                <a:off x="9698106" y="3493294"/>
                <a:ext cx="208546" cy="242223"/>
              </a:xfrm>
              <a:custGeom>
                <a:avLst/>
                <a:gdLst/>
                <a:ahLst/>
                <a:cxnLst/>
                <a:rect l="l" t="t" r="r" b="b"/>
                <a:pathLst>
                  <a:path w="8038" h="9336" extrusionOk="0">
                    <a:moveTo>
                      <a:pt x="0" y="1"/>
                    </a:moveTo>
                    <a:lnTo>
                      <a:pt x="0" y="9323"/>
                    </a:lnTo>
                    <a:lnTo>
                      <a:pt x="0" y="9335"/>
                    </a:lnTo>
                    <a:lnTo>
                      <a:pt x="8037" y="9335"/>
                    </a:lnTo>
                    <a:lnTo>
                      <a:pt x="3858" y="1763"/>
                    </a:lnTo>
                    <a:cubicBezTo>
                      <a:pt x="3239" y="679"/>
                      <a:pt x="2108"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9"/>
              <p:cNvSpPr/>
              <p:nvPr/>
            </p:nvSpPr>
            <p:spPr>
              <a:xfrm>
                <a:off x="9729007" y="3549490"/>
                <a:ext cx="52539" cy="49529"/>
              </a:xfrm>
              <a:custGeom>
                <a:avLst/>
                <a:gdLst/>
                <a:ahLst/>
                <a:cxnLst/>
                <a:rect l="l" t="t" r="r" b="b"/>
                <a:pathLst>
                  <a:path w="2025" h="1909" extrusionOk="0">
                    <a:moveTo>
                      <a:pt x="845" y="323"/>
                    </a:moveTo>
                    <a:cubicBezTo>
                      <a:pt x="1215" y="323"/>
                      <a:pt x="1512" y="597"/>
                      <a:pt x="1572" y="966"/>
                    </a:cubicBezTo>
                    <a:cubicBezTo>
                      <a:pt x="1625" y="1350"/>
                      <a:pt x="1325" y="1658"/>
                      <a:pt x="971" y="1658"/>
                    </a:cubicBezTo>
                    <a:cubicBezTo>
                      <a:pt x="930" y="1658"/>
                      <a:pt x="888" y="1653"/>
                      <a:pt x="845" y="1645"/>
                    </a:cubicBezTo>
                    <a:cubicBezTo>
                      <a:pt x="500" y="1597"/>
                      <a:pt x="60" y="1383"/>
                      <a:pt x="60" y="966"/>
                    </a:cubicBezTo>
                    <a:cubicBezTo>
                      <a:pt x="60" y="561"/>
                      <a:pt x="500" y="323"/>
                      <a:pt x="845" y="323"/>
                    </a:cubicBezTo>
                    <a:close/>
                    <a:moveTo>
                      <a:pt x="810" y="1"/>
                    </a:moveTo>
                    <a:cubicBezTo>
                      <a:pt x="307" y="1"/>
                      <a:pt x="1" y="501"/>
                      <a:pt x="24" y="966"/>
                    </a:cubicBezTo>
                    <a:cubicBezTo>
                      <a:pt x="16" y="1541"/>
                      <a:pt x="374" y="1909"/>
                      <a:pt x="789" y="1909"/>
                    </a:cubicBezTo>
                    <a:cubicBezTo>
                      <a:pt x="1009" y="1909"/>
                      <a:pt x="1246" y="1805"/>
                      <a:pt x="1453" y="1573"/>
                    </a:cubicBezTo>
                    <a:cubicBezTo>
                      <a:pt x="2024" y="990"/>
                      <a:pt x="1715" y="14"/>
                      <a:pt x="845" y="2"/>
                    </a:cubicBezTo>
                    <a:cubicBezTo>
                      <a:pt x="834" y="1"/>
                      <a:pt x="822"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9"/>
              <p:cNvSpPr/>
              <p:nvPr/>
            </p:nvSpPr>
            <p:spPr>
              <a:xfrm>
                <a:off x="9676780" y="2885350"/>
                <a:ext cx="106608" cy="98928"/>
              </a:xfrm>
              <a:custGeom>
                <a:avLst/>
                <a:gdLst/>
                <a:ahLst/>
                <a:cxnLst/>
                <a:rect l="l" t="t" r="r" b="b"/>
                <a:pathLst>
                  <a:path w="4109" h="3813" extrusionOk="0">
                    <a:moveTo>
                      <a:pt x="2056" y="1"/>
                    </a:moveTo>
                    <a:cubicBezTo>
                      <a:pt x="1955" y="1"/>
                      <a:pt x="1854" y="9"/>
                      <a:pt x="1751" y="25"/>
                    </a:cubicBezTo>
                    <a:cubicBezTo>
                      <a:pt x="715" y="192"/>
                      <a:pt x="1" y="1168"/>
                      <a:pt x="180" y="2216"/>
                    </a:cubicBezTo>
                    <a:cubicBezTo>
                      <a:pt x="330" y="3149"/>
                      <a:pt x="1137" y="3812"/>
                      <a:pt x="2054" y="3812"/>
                    </a:cubicBezTo>
                    <a:cubicBezTo>
                      <a:pt x="2154" y="3812"/>
                      <a:pt x="2256" y="3804"/>
                      <a:pt x="2358" y="3788"/>
                    </a:cubicBezTo>
                    <a:cubicBezTo>
                      <a:pt x="3406" y="3621"/>
                      <a:pt x="4109" y="2633"/>
                      <a:pt x="3942" y="1597"/>
                    </a:cubicBezTo>
                    <a:cubicBezTo>
                      <a:pt x="3781" y="663"/>
                      <a:pt x="2972" y="1"/>
                      <a:pt x="20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9"/>
              <p:cNvSpPr/>
              <p:nvPr/>
            </p:nvSpPr>
            <p:spPr>
              <a:xfrm>
                <a:off x="9704904" y="2906080"/>
                <a:ext cx="60270" cy="56015"/>
              </a:xfrm>
              <a:custGeom>
                <a:avLst/>
                <a:gdLst/>
                <a:ahLst/>
                <a:cxnLst/>
                <a:rect l="l" t="t" r="r" b="b"/>
                <a:pathLst>
                  <a:path w="2323" h="2159" extrusionOk="0">
                    <a:moveTo>
                      <a:pt x="918" y="342"/>
                    </a:moveTo>
                    <a:cubicBezTo>
                      <a:pt x="942" y="342"/>
                      <a:pt x="965" y="343"/>
                      <a:pt x="989" y="345"/>
                    </a:cubicBezTo>
                    <a:cubicBezTo>
                      <a:pt x="996" y="345"/>
                      <a:pt x="1003" y="345"/>
                      <a:pt x="1011" y="345"/>
                    </a:cubicBezTo>
                    <a:cubicBezTo>
                      <a:pt x="1430" y="345"/>
                      <a:pt x="1775" y="674"/>
                      <a:pt x="1834" y="1107"/>
                    </a:cubicBezTo>
                    <a:cubicBezTo>
                      <a:pt x="1900" y="1556"/>
                      <a:pt x="1523" y="1914"/>
                      <a:pt x="1102" y="1914"/>
                    </a:cubicBezTo>
                    <a:cubicBezTo>
                      <a:pt x="1064" y="1914"/>
                      <a:pt x="1026" y="1911"/>
                      <a:pt x="989" y="1905"/>
                    </a:cubicBezTo>
                    <a:cubicBezTo>
                      <a:pt x="560" y="1857"/>
                      <a:pt x="60" y="1596"/>
                      <a:pt x="60" y="1107"/>
                    </a:cubicBezTo>
                    <a:cubicBezTo>
                      <a:pt x="60" y="634"/>
                      <a:pt x="507" y="342"/>
                      <a:pt x="918" y="342"/>
                    </a:cubicBezTo>
                    <a:close/>
                    <a:moveTo>
                      <a:pt x="989" y="0"/>
                    </a:moveTo>
                    <a:cubicBezTo>
                      <a:pt x="393" y="0"/>
                      <a:pt x="0" y="572"/>
                      <a:pt x="36" y="1107"/>
                    </a:cubicBezTo>
                    <a:cubicBezTo>
                      <a:pt x="13" y="1740"/>
                      <a:pt x="436" y="2158"/>
                      <a:pt x="924" y="2158"/>
                    </a:cubicBezTo>
                    <a:cubicBezTo>
                      <a:pt x="1180" y="2158"/>
                      <a:pt x="1454" y="2044"/>
                      <a:pt x="1691" y="1786"/>
                    </a:cubicBezTo>
                    <a:cubicBezTo>
                      <a:pt x="2322" y="1131"/>
                      <a:pt x="1953" y="12"/>
                      <a:pt x="9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9"/>
              <p:cNvSpPr/>
              <p:nvPr/>
            </p:nvSpPr>
            <p:spPr>
              <a:xfrm>
                <a:off x="9758039" y="2993800"/>
                <a:ext cx="70129" cy="70155"/>
              </a:xfrm>
              <a:custGeom>
                <a:avLst/>
                <a:gdLst/>
                <a:ahLst/>
                <a:cxnLst/>
                <a:rect l="l" t="t" r="r" b="b"/>
                <a:pathLst>
                  <a:path w="2703" h="2704" extrusionOk="0">
                    <a:moveTo>
                      <a:pt x="1346" y="0"/>
                    </a:moveTo>
                    <a:cubicBezTo>
                      <a:pt x="596" y="0"/>
                      <a:pt x="0" y="608"/>
                      <a:pt x="0" y="1358"/>
                    </a:cubicBezTo>
                    <a:cubicBezTo>
                      <a:pt x="0" y="2096"/>
                      <a:pt x="596" y="2703"/>
                      <a:pt x="1346" y="2703"/>
                    </a:cubicBezTo>
                    <a:cubicBezTo>
                      <a:pt x="2096" y="2703"/>
                      <a:pt x="2703" y="2096"/>
                      <a:pt x="2703" y="1358"/>
                    </a:cubicBezTo>
                    <a:cubicBezTo>
                      <a:pt x="2703" y="608"/>
                      <a:pt x="2096" y="0"/>
                      <a:pt x="1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9"/>
              <p:cNvSpPr/>
              <p:nvPr/>
            </p:nvSpPr>
            <p:spPr>
              <a:xfrm>
                <a:off x="9506269" y="2753783"/>
                <a:ext cx="167138" cy="374101"/>
              </a:xfrm>
              <a:custGeom>
                <a:avLst/>
                <a:gdLst/>
                <a:ahLst/>
                <a:cxnLst/>
                <a:rect l="l" t="t" r="r" b="b"/>
                <a:pathLst>
                  <a:path w="6442" h="14419" extrusionOk="0">
                    <a:moveTo>
                      <a:pt x="1" y="0"/>
                    </a:moveTo>
                    <a:lnTo>
                      <a:pt x="1" y="14419"/>
                    </a:lnTo>
                    <a:lnTo>
                      <a:pt x="6442" y="14419"/>
                    </a:lnTo>
                    <a:lnTo>
                      <a:pt x="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9"/>
              <p:cNvSpPr/>
              <p:nvPr/>
            </p:nvSpPr>
            <p:spPr>
              <a:xfrm>
                <a:off x="9506269" y="3128170"/>
                <a:ext cx="167449" cy="29370"/>
              </a:xfrm>
              <a:custGeom>
                <a:avLst/>
                <a:gdLst/>
                <a:ahLst/>
                <a:cxnLst/>
                <a:rect l="l" t="t" r="r" b="b"/>
                <a:pathLst>
                  <a:path w="6454" h="1132" extrusionOk="0">
                    <a:moveTo>
                      <a:pt x="1" y="1"/>
                    </a:moveTo>
                    <a:lnTo>
                      <a:pt x="1" y="48"/>
                    </a:lnTo>
                    <a:cubicBezTo>
                      <a:pt x="1" y="644"/>
                      <a:pt x="489" y="1132"/>
                      <a:pt x="1084" y="1132"/>
                    </a:cubicBezTo>
                    <a:lnTo>
                      <a:pt x="5370" y="1132"/>
                    </a:lnTo>
                    <a:cubicBezTo>
                      <a:pt x="5966" y="1132"/>
                      <a:pt x="6454" y="644"/>
                      <a:pt x="6454" y="48"/>
                    </a:cubicBezTo>
                    <a:lnTo>
                      <a:pt x="64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9"/>
              <p:cNvSpPr/>
              <p:nvPr/>
            </p:nvSpPr>
            <p:spPr>
              <a:xfrm>
                <a:off x="9506580" y="3123785"/>
                <a:ext cx="166826" cy="8692"/>
              </a:xfrm>
              <a:custGeom>
                <a:avLst/>
                <a:gdLst/>
                <a:ahLst/>
                <a:cxnLst/>
                <a:rect l="l" t="t" r="r" b="b"/>
                <a:pathLst>
                  <a:path w="6430" h="335" extrusionOk="0">
                    <a:moveTo>
                      <a:pt x="4649" y="0"/>
                    </a:moveTo>
                    <a:cubicBezTo>
                      <a:pt x="3929" y="0"/>
                      <a:pt x="3217" y="123"/>
                      <a:pt x="2496" y="123"/>
                    </a:cubicBezTo>
                    <a:cubicBezTo>
                      <a:pt x="2466" y="123"/>
                      <a:pt x="2436" y="122"/>
                      <a:pt x="2406" y="122"/>
                    </a:cubicBezTo>
                    <a:cubicBezTo>
                      <a:pt x="1989" y="79"/>
                      <a:pt x="1569" y="41"/>
                      <a:pt x="1149" y="41"/>
                    </a:cubicBezTo>
                    <a:cubicBezTo>
                      <a:pt x="765" y="41"/>
                      <a:pt x="382" y="72"/>
                      <a:pt x="1" y="158"/>
                    </a:cubicBezTo>
                    <a:lnTo>
                      <a:pt x="1" y="193"/>
                    </a:lnTo>
                    <a:cubicBezTo>
                      <a:pt x="263" y="253"/>
                      <a:pt x="536" y="289"/>
                      <a:pt x="798" y="301"/>
                    </a:cubicBezTo>
                    <a:cubicBezTo>
                      <a:pt x="930" y="315"/>
                      <a:pt x="1062" y="321"/>
                      <a:pt x="1194" y="321"/>
                    </a:cubicBezTo>
                    <a:cubicBezTo>
                      <a:pt x="1598" y="321"/>
                      <a:pt x="2002" y="265"/>
                      <a:pt x="2406" y="229"/>
                    </a:cubicBezTo>
                    <a:cubicBezTo>
                      <a:pt x="2482" y="224"/>
                      <a:pt x="2558" y="222"/>
                      <a:pt x="2633" y="222"/>
                    </a:cubicBezTo>
                    <a:cubicBezTo>
                      <a:pt x="3093" y="222"/>
                      <a:pt x="3553" y="302"/>
                      <a:pt x="4013" y="313"/>
                    </a:cubicBezTo>
                    <a:cubicBezTo>
                      <a:pt x="4253" y="327"/>
                      <a:pt x="4492" y="335"/>
                      <a:pt x="4731" y="335"/>
                    </a:cubicBezTo>
                    <a:cubicBezTo>
                      <a:pt x="5297" y="335"/>
                      <a:pt x="5861" y="290"/>
                      <a:pt x="6430" y="182"/>
                    </a:cubicBezTo>
                    <a:lnTo>
                      <a:pt x="6430" y="158"/>
                    </a:lnTo>
                    <a:cubicBezTo>
                      <a:pt x="5894" y="51"/>
                      <a:pt x="5358" y="15"/>
                      <a:pt x="4823" y="3"/>
                    </a:cubicBezTo>
                    <a:cubicBezTo>
                      <a:pt x="4765" y="1"/>
                      <a:pt x="4707" y="0"/>
                      <a:pt x="4649"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9"/>
              <p:cNvSpPr/>
              <p:nvPr/>
            </p:nvSpPr>
            <p:spPr>
              <a:xfrm>
                <a:off x="9491143" y="2721663"/>
                <a:ext cx="197727" cy="32146"/>
              </a:xfrm>
              <a:custGeom>
                <a:avLst/>
                <a:gdLst/>
                <a:ahLst/>
                <a:cxnLst/>
                <a:rect l="l" t="t" r="r" b="b"/>
                <a:pathLst>
                  <a:path w="7621" h="1239" extrusionOk="0">
                    <a:moveTo>
                      <a:pt x="0" y="0"/>
                    </a:moveTo>
                    <a:lnTo>
                      <a:pt x="0" y="1238"/>
                    </a:lnTo>
                    <a:lnTo>
                      <a:pt x="7620" y="1238"/>
                    </a:lnTo>
                    <a:lnTo>
                      <a:pt x="76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9"/>
              <p:cNvSpPr/>
              <p:nvPr/>
            </p:nvSpPr>
            <p:spPr>
              <a:xfrm>
                <a:off x="9506580" y="2753783"/>
                <a:ext cx="167138" cy="22883"/>
              </a:xfrm>
              <a:custGeom>
                <a:avLst/>
                <a:gdLst/>
                <a:ahLst/>
                <a:cxnLst/>
                <a:rect l="l" t="t" r="r" b="b"/>
                <a:pathLst>
                  <a:path w="6442" h="882" extrusionOk="0">
                    <a:moveTo>
                      <a:pt x="1" y="0"/>
                    </a:moveTo>
                    <a:lnTo>
                      <a:pt x="6442" y="881"/>
                    </a:lnTo>
                    <a:lnTo>
                      <a:pt x="64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9"/>
              <p:cNvSpPr/>
              <p:nvPr/>
            </p:nvSpPr>
            <p:spPr>
              <a:xfrm>
                <a:off x="9506269" y="2502013"/>
                <a:ext cx="167138" cy="219962"/>
              </a:xfrm>
              <a:custGeom>
                <a:avLst/>
                <a:gdLst/>
                <a:ahLst/>
                <a:cxnLst/>
                <a:rect l="l" t="t" r="r" b="b"/>
                <a:pathLst>
                  <a:path w="6442" h="8478" extrusionOk="0">
                    <a:moveTo>
                      <a:pt x="1" y="1"/>
                    </a:moveTo>
                    <a:lnTo>
                      <a:pt x="1" y="8478"/>
                    </a:lnTo>
                    <a:lnTo>
                      <a:pt x="6442" y="8478"/>
                    </a:lnTo>
                    <a:lnTo>
                      <a:pt x="6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9"/>
              <p:cNvSpPr/>
              <p:nvPr/>
            </p:nvSpPr>
            <p:spPr>
              <a:xfrm>
                <a:off x="9506580" y="2717512"/>
                <a:ext cx="166826" cy="8743"/>
              </a:xfrm>
              <a:custGeom>
                <a:avLst/>
                <a:gdLst/>
                <a:ahLst/>
                <a:cxnLst/>
                <a:rect l="l" t="t" r="r" b="b"/>
                <a:pathLst>
                  <a:path w="6430" h="337" extrusionOk="0">
                    <a:moveTo>
                      <a:pt x="4587" y="0"/>
                    </a:moveTo>
                    <a:cubicBezTo>
                      <a:pt x="3886" y="0"/>
                      <a:pt x="3192" y="125"/>
                      <a:pt x="2490" y="125"/>
                    </a:cubicBezTo>
                    <a:cubicBezTo>
                      <a:pt x="2462" y="125"/>
                      <a:pt x="2434" y="125"/>
                      <a:pt x="2406" y="124"/>
                    </a:cubicBezTo>
                    <a:cubicBezTo>
                      <a:pt x="1982" y="80"/>
                      <a:pt x="1554" y="39"/>
                      <a:pt x="1127" y="39"/>
                    </a:cubicBezTo>
                    <a:cubicBezTo>
                      <a:pt x="750" y="39"/>
                      <a:pt x="374" y="71"/>
                      <a:pt x="1" y="160"/>
                    </a:cubicBezTo>
                    <a:lnTo>
                      <a:pt x="1" y="196"/>
                    </a:lnTo>
                    <a:cubicBezTo>
                      <a:pt x="263" y="255"/>
                      <a:pt x="536" y="291"/>
                      <a:pt x="798" y="303"/>
                    </a:cubicBezTo>
                    <a:cubicBezTo>
                      <a:pt x="921" y="317"/>
                      <a:pt x="1043" y="322"/>
                      <a:pt x="1165" y="322"/>
                    </a:cubicBezTo>
                    <a:cubicBezTo>
                      <a:pt x="1579" y="322"/>
                      <a:pt x="1992" y="259"/>
                      <a:pt x="2406" y="232"/>
                    </a:cubicBezTo>
                    <a:cubicBezTo>
                      <a:pt x="2482" y="226"/>
                      <a:pt x="2558" y="224"/>
                      <a:pt x="2633" y="224"/>
                    </a:cubicBezTo>
                    <a:cubicBezTo>
                      <a:pt x="3093" y="224"/>
                      <a:pt x="3553" y="305"/>
                      <a:pt x="4013" y="315"/>
                    </a:cubicBezTo>
                    <a:cubicBezTo>
                      <a:pt x="4253" y="329"/>
                      <a:pt x="4492" y="337"/>
                      <a:pt x="4731" y="337"/>
                    </a:cubicBezTo>
                    <a:cubicBezTo>
                      <a:pt x="5297" y="337"/>
                      <a:pt x="5861" y="293"/>
                      <a:pt x="6430" y="184"/>
                    </a:cubicBezTo>
                    <a:lnTo>
                      <a:pt x="6430" y="160"/>
                    </a:lnTo>
                    <a:cubicBezTo>
                      <a:pt x="5894" y="53"/>
                      <a:pt x="5358" y="17"/>
                      <a:pt x="4823" y="5"/>
                    </a:cubicBezTo>
                    <a:cubicBezTo>
                      <a:pt x="4744" y="2"/>
                      <a:pt x="4665" y="0"/>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9"/>
              <p:cNvSpPr/>
              <p:nvPr/>
            </p:nvSpPr>
            <p:spPr>
              <a:xfrm>
                <a:off x="9491143" y="2469893"/>
                <a:ext cx="197727" cy="32146"/>
              </a:xfrm>
              <a:custGeom>
                <a:avLst/>
                <a:gdLst/>
                <a:ahLst/>
                <a:cxnLst/>
                <a:rect l="l" t="t" r="r" b="b"/>
                <a:pathLst>
                  <a:path w="7621" h="1239" extrusionOk="0">
                    <a:moveTo>
                      <a:pt x="0" y="0"/>
                    </a:moveTo>
                    <a:lnTo>
                      <a:pt x="0" y="1239"/>
                    </a:lnTo>
                    <a:lnTo>
                      <a:pt x="7620" y="1239"/>
                    </a:lnTo>
                    <a:lnTo>
                      <a:pt x="76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9"/>
              <p:cNvSpPr/>
              <p:nvPr/>
            </p:nvSpPr>
            <p:spPr>
              <a:xfrm>
                <a:off x="9506580" y="2501702"/>
                <a:ext cx="167138" cy="19485"/>
              </a:xfrm>
              <a:custGeom>
                <a:avLst/>
                <a:gdLst/>
                <a:ahLst/>
                <a:cxnLst/>
                <a:rect l="l" t="t" r="r" b="b"/>
                <a:pathLst>
                  <a:path w="6442" h="751" extrusionOk="0">
                    <a:moveTo>
                      <a:pt x="1" y="1"/>
                    </a:moveTo>
                    <a:lnTo>
                      <a:pt x="6442" y="751"/>
                    </a:lnTo>
                    <a:lnTo>
                      <a:pt x="64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9"/>
              <p:cNvSpPr/>
              <p:nvPr/>
            </p:nvSpPr>
            <p:spPr>
              <a:xfrm>
                <a:off x="9333605" y="3415770"/>
                <a:ext cx="387073" cy="31835"/>
              </a:xfrm>
              <a:custGeom>
                <a:avLst/>
                <a:gdLst/>
                <a:ahLst/>
                <a:cxnLst/>
                <a:rect l="l" t="t" r="r" b="b"/>
                <a:pathLst>
                  <a:path w="14919" h="1227" extrusionOk="0">
                    <a:moveTo>
                      <a:pt x="0" y="0"/>
                    </a:moveTo>
                    <a:lnTo>
                      <a:pt x="0" y="1227"/>
                    </a:lnTo>
                    <a:lnTo>
                      <a:pt x="14919" y="1227"/>
                    </a:lnTo>
                    <a:lnTo>
                      <a:pt x="149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9"/>
              <p:cNvSpPr/>
              <p:nvPr/>
            </p:nvSpPr>
            <p:spPr>
              <a:xfrm>
                <a:off x="9404020" y="3125394"/>
                <a:ext cx="257660" cy="97631"/>
              </a:xfrm>
              <a:custGeom>
                <a:avLst/>
                <a:gdLst/>
                <a:ahLst/>
                <a:cxnLst/>
                <a:rect l="l" t="t" r="r" b="b"/>
                <a:pathLst>
                  <a:path w="9931" h="3763" extrusionOk="0">
                    <a:moveTo>
                      <a:pt x="322" y="1"/>
                    </a:moveTo>
                    <a:lnTo>
                      <a:pt x="1" y="1191"/>
                    </a:lnTo>
                    <a:lnTo>
                      <a:pt x="9609" y="3763"/>
                    </a:lnTo>
                    <a:lnTo>
                      <a:pt x="9931" y="2572"/>
                    </a:lnTo>
                    <a:lnTo>
                      <a:pt x="3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9"/>
              <p:cNvSpPr/>
              <p:nvPr/>
            </p:nvSpPr>
            <p:spPr>
              <a:xfrm>
                <a:off x="9535924" y="3200764"/>
                <a:ext cx="93324" cy="140570"/>
              </a:xfrm>
              <a:custGeom>
                <a:avLst/>
                <a:gdLst/>
                <a:ahLst/>
                <a:cxnLst/>
                <a:rect l="l" t="t" r="r" b="b"/>
                <a:pathLst>
                  <a:path w="3597" h="5418" extrusionOk="0">
                    <a:moveTo>
                      <a:pt x="1287" y="1"/>
                    </a:moveTo>
                    <a:lnTo>
                      <a:pt x="1" y="4799"/>
                    </a:lnTo>
                    <a:lnTo>
                      <a:pt x="2311" y="5418"/>
                    </a:lnTo>
                    <a:lnTo>
                      <a:pt x="3596" y="620"/>
                    </a:lnTo>
                    <a:lnTo>
                      <a:pt x="12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9"/>
              <p:cNvSpPr/>
              <p:nvPr/>
            </p:nvSpPr>
            <p:spPr>
              <a:xfrm>
                <a:off x="9539012" y="3328024"/>
                <a:ext cx="47298" cy="33080"/>
              </a:xfrm>
              <a:custGeom>
                <a:avLst/>
                <a:gdLst/>
                <a:ahLst/>
                <a:cxnLst/>
                <a:rect l="l" t="t" r="r" b="b"/>
                <a:pathLst>
                  <a:path w="1823" h="1275" extrusionOk="0">
                    <a:moveTo>
                      <a:pt x="227" y="1"/>
                    </a:moveTo>
                    <a:lnTo>
                      <a:pt x="1" y="846"/>
                    </a:lnTo>
                    <a:lnTo>
                      <a:pt x="1596" y="1275"/>
                    </a:lnTo>
                    <a:lnTo>
                      <a:pt x="1822" y="418"/>
                    </a:lnTo>
                    <a:lnTo>
                      <a:pt x="2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9"/>
              <p:cNvSpPr/>
              <p:nvPr/>
            </p:nvSpPr>
            <p:spPr>
              <a:xfrm>
                <a:off x="9540568" y="3308565"/>
                <a:ext cx="59959" cy="15801"/>
              </a:xfrm>
              <a:custGeom>
                <a:avLst/>
                <a:gdLst/>
                <a:ahLst/>
                <a:cxnLst/>
                <a:rect l="l" t="t" r="r" b="b"/>
                <a:pathLst>
                  <a:path w="2311" h="609" extrusionOk="0">
                    <a:moveTo>
                      <a:pt x="0" y="1"/>
                    </a:moveTo>
                    <a:cubicBezTo>
                      <a:pt x="683" y="406"/>
                      <a:pt x="1445" y="609"/>
                      <a:pt x="2242" y="609"/>
                    </a:cubicBezTo>
                    <a:cubicBezTo>
                      <a:pt x="2264" y="609"/>
                      <a:pt x="2287" y="608"/>
                      <a:pt x="2310" y="608"/>
                    </a:cubicBezTo>
                    <a:cubicBezTo>
                      <a:pt x="1608" y="203"/>
                      <a:pt x="798" y="1"/>
                      <a:pt x="0"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9"/>
              <p:cNvSpPr/>
              <p:nvPr/>
            </p:nvSpPr>
            <p:spPr>
              <a:xfrm>
                <a:off x="9473526" y="3180682"/>
                <a:ext cx="80663" cy="94258"/>
              </a:xfrm>
              <a:custGeom>
                <a:avLst/>
                <a:gdLst/>
                <a:ahLst/>
                <a:cxnLst/>
                <a:rect l="l" t="t" r="r" b="b"/>
                <a:pathLst>
                  <a:path w="3109" h="3633" extrusionOk="0">
                    <a:moveTo>
                      <a:pt x="810" y="1"/>
                    </a:moveTo>
                    <a:lnTo>
                      <a:pt x="1" y="3013"/>
                    </a:lnTo>
                    <a:lnTo>
                      <a:pt x="2299" y="3632"/>
                    </a:lnTo>
                    <a:lnTo>
                      <a:pt x="3108" y="620"/>
                    </a:lnTo>
                    <a:lnTo>
                      <a:pt x="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9"/>
              <p:cNvSpPr/>
              <p:nvPr/>
            </p:nvSpPr>
            <p:spPr>
              <a:xfrm>
                <a:off x="9476925" y="3261319"/>
                <a:ext cx="47298" cy="33080"/>
              </a:xfrm>
              <a:custGeom>
                <a:avLst/>
                <a:gdLst/>
                <a:ahLst/>
                <a:cxnLst/>
                <a:rect l="l" t="t" r="r" b="b"/>
                <a:pathLst>
                  <a:path w="1823" h="1275" extrusionOk="0">
                    <a:moveTo>
                      <a:pt x="227" y="0"/>
                    </a:moveTo>
                    <a:lnTo>
                      <a:pt x="1" y="846"/>
                    </a:lnTo>
                    <a:lnTo>
                      <a:pt x="1596" y="1274"/>
                    </a:lnTo>
                    <a:lnTo>
                      <a:pt x="1822" y="429"/>
                    </a:lnTo>
                    <a:lnTo>
                      <a:pt x="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9"/>
              <p:cNvSpPr/>
              <p:nvPr/>
            </p:nvSpPr>
            <p:spPr>
              <a:xfrm>
                <a:off x="9476303" y="3248347"/>
                <a:ext cx="59959" cy="15775"/>
              </a:xfrm>
              <a:custGeom>
                <a:avLst/>
                <a:gdLst/>
                <a:ahLst/>
                <a:cxnLst/>
                <a:rect l="l" t="t" r="r" b="b"/>
                <a:pathLst>
                  <a:path w="2311" h="608" extrusionOk="0">
                    <a:moveTo>
                      <a:pt x="1" y="0"/>
                    </a:moveTo>
                    <a:cubicBezTo>
                      <a:pt x="684" y="405"/>
                      <a:pt x="1445" y="608"/>
                      <a:pt x="2242" y="608"/>
                    </a:cubicBezTo>
                    <a:cubicBezTo>
                      <a:pt x="2265" y="608"/>
                      <a:pt x="2288" y="608"/>
                      <a:pt x="2311" y="607"/>
                    </a:cubicBezTo>
                    <a:cubicBezTo>
                      <a:pt x="1608" y="203"/>
                      <a:pt x="810" y="0"/>
                      <a:pt x="1" y="0"/>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9"/>
              <p:cNvSpPr/>
              <p:nvPr/>
            </p:nvSpPr>
            <p:spPr>
              <a:xfrm>
                <a:off x="9392915" y="3160912"/>
                <a:ext cx="86501" cy="115870"/>
              </a:xfrm>
              <a:custGeom>
                <a:avLst/>
                <a:gdLst/>
                <a:ahLst/>
                <a:cxnLst/>
                <a:rect l="l" t="t" r="r" b="b"/>
                <a:pathLst>
                  <a:path w="3334" h="4466" extrusionOk="0">
                    <a:moveTo>
                      <a:pt x="1036" y="1"/>
                    </a:moveTo>
                    <a:lnTo>
                      <a:pt x="0" y="3846"/>
                    </a:lnTo>
                    <a:lnTo>
                      <a:pt x="2310" y="4466"/>
                    </a:lnTo>
                    <a:lnTo>
                      <a:pt x="3334" y="620"/>
                    </a:lnTo>
                    <a:lnTo>
                      <a:pt x="10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9"/>
              <p:cNvSpPr/>
              <p:nvPr/>
            </p:nvSpPr>
            <p:spPr>
              <a:xfrm>
                <a:off x="9396003" y="3262850"/>
                <a:ext cx="47272" cy="33391"/>
              </a:xfrm>
              <a:custGeom>
                <a:avLst/>
                <a:gdLst/>
                <a:ahLst/>
                <a:cxnLst/>
                <a:rect l="l" t="t" r="r" b="b"/>
                <a:pathLst>
                  <a:path w="1822" h="1287" extrusionOk="0">
                    <a:moveTo>
                      <a:pt x="226" y="1"/>
                    </a:moveTo>
                    <a:lnTo>
                      <a:pt x="0" y="858"/>
                    </a:lnTo>
                    <a:lnTo>
                      <a:pt x="1596" y="1287"/>
                    </a:lnTo>
                    <a:lnTo>
                      <a:pt x="1822" y="429"/>
                    </a:lnTo>
                    <a:lnTo>
                      <a:pt x="2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9"/>
              <p:cNvSpPr/>
              <p:nvPr/>
            </p:nvSpPr>
            <p:spPr>
              <a:xfrm>
                <a:off x="9396600" y="3247102"/>
                <a:ext cx="59648" cy="15801"/>
              </a:xfrm>
              <a:custGeom>
                <a:avLst/>
                <a:gdLst/>
                <a:ahLst/>
                <a:cxnLst/>
                <a:rect l="l" t="t" r="r" b="b"/>
                <a:pathLst>
                  <a:path w="2299" h="609" extrusionOk="0">
                    <a:moveTo>
                      <a:pt x="1" y="1"/>
                    </a:moveTo>
                    <a:cubicBezTo>
                      <a:pt x="661" y="406"/>
                      <a:pt x="1444" y="608"/>
                      <a:pt x="2231" y="608"/>
                    </a:cubicBezTo>
                    <a:cubicBezTo>
                      <a:pt x="2254" y="608"/>
                      <a:pt x="2276" y="608"/>
                      <a:pt x="2299" y="608"/>
                    </a:cubicBezTo>
                    <a:cubicBezTo>
                      <a:pt x="1608" y="203"/>
                      <a:pt x="799" y="1"/>
                      <a:pt x="1"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9"/>
              <p:cNvSpPr/>
              <p:nvPr/>
            </p:nvSpPr>
            <p:spPr>
              <a:xfrm>
                <a:off x="9443249" y="3447890"/>
                <a:ext cx="167164" cy="80352"/>
              </a:xfrm>
              <a:custGeom>
                <a:avLst/>
                <a:gdLst/>
                <a:ahLst/>
                <a:cxnLst/>
                <a:rect l="l" t="t" r="r" b="b"/>
                <a:pathLst>
                  <a:path w="6443" h="3097" extrusionOk="0">
                    <a:moveTo>
                      <a:pt x="1" y="1"/>
                    </a:moveTo>
                    <a:lnTo>
                      <a:pt x="1" y="3096"/>
                    </a:lnTo>
                    <a:lnTo>
                      <a:pt x="6442" y="3096"/>
                    </a:lnTo>
                    <a:lnTo>
                      <a:pt x="64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9"/>
              <p:cNvSpPr/>
              <p:nvPr/>
            </p:nvSpPr>
            <p:spPr>
              <a:xfrm>
                <a:off x="9414839" y="3527904"/>
                <a:ext cx="224606" cy="31835"/>
              </a:xfrm>
              <a:custGeom>
                <a:avLst/>
                <a:gdLst/>
                <a:ahLst/>
                <a:cxnLst/>
                <a:rect l="l" t="t" r="r" b="b"/>
                <a:pathLst>
                  <a:path w="8657" h="1227" extrusionOk="0">
                    <a:moveTo>
                      <a:pt x="0" y="0"/>
                    </a:moveTo>
                    <a:lnTo>
                      <a:pt x="0" y="1227"/>
                    </a:lnTo>
                    <a:lnTo>
                      <a:pt x="8656" y="1227"/>
                    </a:lnTo>
                    <a:lnTo>
                      <a:pt x="86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9"/>
              <p:cNvSpPr/>
              <p:nvPr/>
            </p:nvSpPr>
            <p:spPr>
              <a:xfrm>
                <a:off x="9443249" y="3678333"/>
                <a:ext cx="167164" cy="56871"/>
              </a:xfrm>
              <a:custGeom>
                <a:avLst/>
                <a:gdLst/>
                <a:ahLst/>
                <a:cxnLst/>
                <a:rect l="l" t="t" r="r" b="b"/>
                <a:pathLst>
                  <a:path w="6443" h="2192" extrusionOk="0">
                    <a:moveTo>
                      <a:pt x="1" y="1"/>
                    </a:moveTo>
                    <a:lnTo>
                      <a:pt x="1" y="2191"/>
                    </a:lnTo>
                    <a:lnTo>
                      <a:pt x="6442" y="2191"/>
                    </a:lnTo>
                    <a:lnTo>
                      <a:pt x="64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9"/>
              <p:cNvSpPr/>
              <p:nvPr/>
            </p:nvSpPr>
            <p:spPr>
              <a:xfrm>
                <a:off x="9443560" y="3692473"/>
                <a:ext cx="166852" cy="8821"/>
              </a:xfrm>
              <a:custGeom>
                <a:avLst/>
                <a:gdLst/>
                <a:ahLst/>
                <a:cxnLst/>
                <a:rect l="l" t="t" r="r" b="b"/>
                <a:pathLst>
                  <a:path w="6431" h="340" extrusionOk="0">
                    <a:moveTo>
                      <a:pt x="4662" y="1"/>
                    </a:moveTo>
                    <a:cubicBezTo>
                      <a:pt x="3970" y="1"/>
                      <a:pt x="3270" y="125"/>
                      <a:pt x="2578" y="125"/>
                    </a:cubicBezTo>
                    <a:cubicBezTo>
                      <a:pt x="2525" y="125"/>
                      <a:pt x="2471" y="124"/>
                      <a:pt x="2418" y="122"/>
                    </a:cubicBezTo>
                    <a:cubicBezTo>
                      <a:pt x="1995" y="79"/>
                      <a:pt x="1575" y="42"/>
                      <a:pt x="1155" y="42"/>
                    </a:cubicBezTo>
                    <a:cubicBezTo>
                      <a:pt x="771" y="42"/>
                      <a:pt x="387" y="73"/>
                      <a:pt x="1" y="158"/>
                    </a:cubicBezTo>
                    <a:lnTo>
                      <a:pt x="1" y="206"/>
                    </a:lnTo>
                    <a:cubicBezTo>
                      <a:pt x="275" y="265"/>
                      <a:pt x="537" y="289"/>
                      <a:pt x="810" y="301"/>
                    </a:cubicBezTo>
                    <a:cubicBezTo>
                      <a:pt x="942" y="316"/>
                      <a:pt x="1074" y="322"/>
                      <a:pt x="1206" y="322"/>
                    </a:cubicBezTo>
                    <a:cubicBezTo>
                      <a:pt x="1610" y="322"/>
                      <a:pt x="2014" y="265"/>
                      <a:pt x="2418" y="230"/>
                    </a:cubicBezTo>
                    <a:cubicBezTo>
                      <a:pt x="2476" y="227"/>
                      <a:pt x="2535" y="226"/>
                      <a:pt x="2594" y="226"/>
                    </a:cubicBezTo>
                    <a:cubicBezTo>
                      <a:pt x="3071" y="226"/>
                      <a:pt x="3548" y="304"/>
                      <a:pt x="4025" y="325"/>
                    </a:cubicBezTo>
                    <a:cubicBezTo>
                      <a:pt x="4232" y="334"/>
                      <a:pt x="4440" y="339"/>
                      <a:pt x="4648" y="339"/>
                    </a:cubicBezTo>
                    <a:cubicBezTo>
                      <a:pt x="5242" y="339"/>
                      <a:pt x="5839" y="297"/>
                      <a:pt x="6430" y="182"/>
                    </a:cubicBezTo>
                    <a:lnTo>
                      <a:pt x="6430" y="158"/>
                    </a:lnTo>
                    <a:cubicBezTo>
                      <a:pt x="5894" y="51"/>
                      <a:pt x="5359" y="27"/>
                      <a:pt x="4823" y="3"/>
                    </a:cubicBezTo>
                    <a:cubicBezTo>
                      <a:pt x="4769" y="2"/>
                      <a:pt x="4716" y="1"/>
                      <a:pt x="4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9"/>
              <p:cNvSpPr/>
              <p:nvPr/>
            </p:nvSpPr>
            <p:spPr>
              <a:xfrm>
                <a:off x="9443560" y="3711880"/>
                <a:ext cx="166852" cy="8692"/>
              </a:xfrm>
              <a:custGeom>
                <a:avLst/>
                <a:gdLst/>
                <a:ahLst/>
                <a:cxnLst/>
                <a:rect l="l" t="t" r="r" b="b"/>
                <a:pathLst>
                  <a:path w="6431" h="335" extrusionOk="0">
                    <a:moveTo>
                      <a:pt x="4590" y="0"/>
                    </a:moveTo>
                    <a:cubicBezTo>
                      <a:pt x="3896" y="0"/>
                      <a:pt x="3194" y="125"/>
                      <a:pt x="2501" y="125"/>
                    </a:cubicBezTo>
                    <a:cubicBezTo>
                      <a:pt x="2473" y="125"/>
                      <a:pt x="2445" y="125"/>
                      <a:pt x="2418" y="124"/>
                    </a:cubicBezTo>
                    <a:cubicBezTo>
                      <a:pt x="1987" y="74"/>
                      <a:pt x="1560" y="33"/>
                      <a:pt x="1132" y="33"/>
                    </a:cubicBezTo>
                    <a:cubicBezTo>
                      <a:pt x="756" y="33"/>
                      <a:pt x="380" y="65"/>
                      <a:pt x="1" y="148"/>
                    </a:cubicBezTo>
                    <a:lnTo>
                      <a:pt x="1" y="196"/>
                    </a:lnTo>
                    <a:cubicBezTo>
                      <a:pt x="275" y="255"/>
                      <a:pt x="537" y="291"/>
                      <a:pt x="810" y="303"/>
                    </a:cubicBezTo>
                    <a:cubicBezTo>
                      <a:pt x="933" y="317"/>
                      <a:pt x="1055" y="322"/>
                      <a:pt x="1178" y="322"/>
                    </a:cubicBezTo>
                    <a:cubicBezTo>
                      <a:pt x="1591" y="322"/>
                      <a:pt x="2004" y="259"/>
                      <a:pt x="2418" y="232"/>
                    </a:cubicBezTo>
                    <a:cubicBezTo>
                      <a:pt x="2494" y="227"/>
                      <a:pt x="2570" y="224"/>
                      <a:pt x="2646" y="224"/>
                    </a:cubicBezTo>
                    <a:cubicBezTo>
                      <a:pt x="3105" y="224"/>
                      <a:pt x="3565" y="305"/>
                      <a:pt x="4025" y="315"/>
                    </a:cubicBezTo>
                    <a:cubicBezTo>
                      <a:pt x="4244" y="328"/>
                      <a:pt x="4465" y="335"/>
                      <a:pt x="4685" y="335"/>
                    </a:cubicBezTo>
                    <a:cubicBezTo>
                      <a:pt x="5267" y="335"/>
                      <a:pt x="5852" y="288"/>
                      <a:pt x="6430" y="184"/>
                    </a:cubicBezTo>
                    <a:lnTo>
                      <a:pt x="6430" y="148"/>
                    </a:lnTo>
                    <a:cubicBezTo>
                      <a:pt x="5894" y="53"/>
                      <a:pt x="5359" y="17"/>
                      <a:pt x="4823" y="5"/>
                    </a:cubicBezTo>
                    <a:cubicBezTo>
                      <a:pt x="4745" y="2"/>
                      <a:pt x="4668" y="0"/>
                      <a:pt x="4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9"/>
              <p:cNvSpPr/>
              <p:nvPr/>
            </p:nvSpPr>
            <p:spPr>
              <a:xfrm>
                <a:off x="9443560" y="3523442"/>
                <a:ext cx="166852" cy="8718"/>
              </a:xfrm>
              <a:custGeom>
                <a:avLst/>
                <a:gdLst/>
                <a:ahLst/>
                <a:cxnLst/>
                <a:rect l="l" t="t" r="r" b="b"/>
                <a:pathLst>
                  <a:path w="6431" h="336" extrusionOk="0">
                    <a:moveTo>
                      <a:pt x="4590" y="1"/>
                    </a:moveTo>
                    <a:cubicBezTo>
                      <a:pt x="3896" y="1"/>
                      <a:pt x="3194" y="125"/>
                      <a:pt x="2501" y="125"/>
                    </a:cubicBezTo>
                    <a:cubicBezTo>
                      <a:pt x="2473" y="125"/>
                      <a:pt x="2445" y="125"/>
                      <a:pt x="2418" y="125"/>
                    </a:cubicBezTo>
                    <a:cubicBezTo>
                      <a:pt x="1987" y="74"/>
                      <a:pt x="1560" y="33"/>
                      <a:pt x="1132" y="33"/>
                    </a:cubicBezTo>
                    <a:cubicBezTo>
                      <a:pt x="756" y="33"/>
                      <a:pt x="380" y="65"/>
                      <a:pt x="1" y="149"/>
                    </a:cubicBezTo>
                    <a:lnTo>
                      <a:pt x="1" y="196"/>
                    </a:lnTo>
                    <a:cubicBezTo>
                      <a:pt x="275" y="256"/>
                      <a:pt x="537" y="291"/>
                      <a:pt x="810" y="303"/>
                    </a:cubicBezTo>
                    <a:cubicBezTo>
                      <a:pt x="933" y="317"/>
                      <a:pt x="1055" y="322"/>
                      <a:pt x="1178" y="322"/>
                    </a:cubicBezTo>
                    <a:cubicBezTo>
                      <a:pt x="1591" y="322"/>
                      <a:pt x="2004" y="259"/>
                      <a:pt x="2418" y="232"/>
                    </a:cubicBezTo>
                    <a:cubicBezTo>
                      <a:pt x="2494" y="227"/>
                      <a:pt x="2570" y="225"/>
                      <a:pt x="2646" y="225"/>
                    </a:cubicBezTo>
                    <a:cubicBezTo>
                      <a:pt x="3105" y="225"/>
                      <a:pt x="3565" y="305"/>
                      <a:pt x="4025" y="315"/>
                    </a:cubicBezTo>
                    <a:cubicBezTo>
                      <a:pt x="4244" y="328"/>
                      <a:pt x="4465" y="335"/>
                      <a:pt x="4685" y="335"/>
                    </a:cubicBezTo>
                    <a:cubicBezTo>
                      <a:pt x="5267" y="335"/>
                      <a:pt x="5852" y="288"/>
                      <a:pt x="6430" y="184"/>
                    </a:cubicBezTo>
                    <a:lnTo>
                      <a:pt x="6430" y="149"/>
                    </a:lnTo>
                    <a:cubicBezTo>
                      <a:pt x="5894" y="53"/>
                      <a:pt x="5359" y="18"/>
                      <a:pt x="4823" y="6"/>
                    </a:cubicBezTo>
                    <a:cubicBezTo>
                      <a:pt x="4745" y="2"/>
                      <a:pt x="4668" y="1"/>
                      <a:pt x="4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1" name="Google Shape;2271;p39"/>
            <p:cNvSpPr/>
            <p:nvPr/>
          </p:nvSpPr>
          <p:spPr>
            <a:xfrm>
              <a:off x="5880142" y="2318538"/>
              <a:ext cx="725323" cy="913460"/>
            </a:xfrm>
            <a:custGeom>
              <a:avLst/>
              <a:gdLst/>
              <a:ahLst/>
              <a:cxnLst/>
              <a:rect l="l" t="t" r="r" b="b"/>
              <a:pathLst>
                <a:path w="25441" h="32040" extrusionOk="0">
                  <a:moveTo>
                    <a:pt x="12824" y="0"/>
                  </a:moveTo>
                  <a:lnTo>
                    <a:pt x="0" y="6863"/>
                  </a:lnTo>
                  <a:lnTo>
                    <a:pt x="9012" y="27173"/>
                  </a:lnTo>
                  <a:cubicBezTo>
                    <a:pt x="10436" y="30315"/>
                    <a:pt x="13481" y="32040"/>
                    <a:pt x="16555" y="32040"/>
                  </a:cubicBezTo>
                  <a:cubicBezTo>
                    <a:pt x="18567" y="32040"/>
                    <a:pt x="20592" y="31301"/>
                    <a:pt x="22182" y="29738"/>
                  </a:cubicBezTo>
                  <a:cubicBezTo>
                    <a:pt x="24816" y="27173"/>
                    <a:pt x="25440" y="23222"/>
                    <a:pt x="23707" y="20033"/>
                  </a:cubicBezTo>
                  <a:lnTo>
                    <a:pt x="12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9"/>
            <p:cNvSpPr/>
            <p:nvPr/>
          </p:nvSpPr>
          <p:spPr>
            <a:xfrm>
              <a:off x="5984890" y="1952209"/>
              <a:ext cx="175907" cy="307053"/>
            </a:xfrm>
            <a:custGeom>
              <a:avLst/>
              <a:gdLst/>
              <a:ahLst/>
              <a:cxnLst/>
              <a:rect l="l" t="t" r="r" b="b"/>
              <a:pathLst>
                <a:path w="6170" h="10770" extrusionOk="0">
                  <a:moveTo>
                    <a:pt x="1700" y="1"/>
                  </a:moveTo>
                  <a:cubicBezTo>
                    <a:pt x="1513" y="1"/>
                    <a:pt x="1315" y="31"/>
                    <a:pt x="1109" y="95"/>
                  </a:cubicBezTo>
                  <a:cubicBezTo>
                    <a:pt x="347" y="372"/>
                    <a:pt x="0" y="1134"/>
                    <a:pt x="277" y="1897"/>
                  </a:cubicBezTo>
                  <a:lnTo>
                    <a:pt x="3397" y="10770"/>
                  </a:lnTo>
                  <a:lnTo>
                    <a:pt x="6169" y="9799"/>
                  </a:lnTo>
                  <a:lnTo>
                    <a:pt x="3050" y="996"/>
                  </a:lnTo>
                  <a:cubicBezTo>
                    <a:pt x="2836" y="354"/>
                    <a:pt x="2333" y="1"/>
                    <a:pt x="1700" y="1"/>
                  </a:cubicBez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9"/>
            <p:cNvSpPr/>
            <p:nvPr/>
          </p:nvSpPr>
          <p:spPr>
            <a:xfrm>
              <a:off x="5814909" y="2099151"/>
              <a:ext cx="389361" cy="387394"/>
            </a:xfrm>
            <a:custGeom>
              <a:avLst/>
              <a:gdLst/>
              <a:ahLst/>
              <a:cxnLst/>
              <a:rect l="l" t="t" r="r" b="b"/>
              <a:pathLst>
                <a:path w="13657" h="13588" extrusionOk="0">
                  <a:moveTo>
                    <a:pt x="10468" y="1"/>
                  </a:moveTo>
                  <a:lnTo>
                    <a:pt x="1" y="3952"/>
                  </a:lnTo>
                  <a:lnTo>
                    <a:pt x="4021" y="13587"/>
                  </a:lnTo>
                  <a:lnTo>
                    <a:pt x="13656" y="8388"/>
                  </a:lnTo>
                  <a:lnTo>
                    <a:pt x="10468" y="1"/>
                  </a:ln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9"/>
            <p:cNvSpPr/>
            <p:nvPr/>
          </p:nvSpPr>
          <p:spPr>
            <a:xfrm>
              <a:off x="5929551" y="2300748"/>
              <a:ext cx="274722" cy="185800"/>
            </a:xfrm>
            <a:custGeom>
              <a:avLst/>
              <a:gdLst/>
              <a:ahLst/>
              <a:cxnLst/>
              <a:rect l="l" t="t" r="r" b="b"/>
              <a:pathLst>
                <a:path w="9636" h="6517" extrusionOk="0">
                  <a:moveTo>
                    <a:pt x="9150" y="0"/>
                  </a:moveTo>
                  <a:lnTo>
                    <a:pt x="0" y="6516"/>
                  </a:lnTo>
                  <a:lnTo>
                    <a:pt x="9635" y="1317"/>
                  </a:lnTo>
                  <a:lnTo>
                    <a:pt x="91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9"/>
            <p:cNvSpPr/>
            <p:nvPr/>
          </p:nvSpPr>
          <p:spPr>
            <a:xfrm>
              <a:off x="5739812" y="1638681"/>
              <a:ext cx="385398" cy="594890"/>
            </a:xfrm>
            <a:custGeom>
              <a:avLst/>
              <a:gdLst/>
              <a:ahLst/>
              <a:cxnLst/>
              <a:rect l="l" t="t" r="r" b="b"/>
              <a:pathLst>
                <a:path w="13518" h="20866" extrusionOk="0">
                  <a:moveTo>
                    <a:pt x="1" y="1"/>
                  </a:moveTo>
                  <a:lnTo>
                    <a:pt x="12409" y="20866"/>
                  </a:lnTo>
                  <a:lnTo>
                    <a:pt x="13518" y="20172"/>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9"/>
            <p:cNvSpPr/>
            <p:nvPr/>
          </p:nvSpPr>
          <p:spPr>
            <a:xfrm>
              <a:off x="5826770" y="2051168"/>
              <a:ext cx="207553" cy="197774"/>
            </a:xfrm>
            <a:custGeom>
              <a:avLst/>
              <a:gdLst/>
              <a:ahLst/>
              <a:cxnLst/>
              <a:rect l="l" t="t" r="r" b="b"/>
              <a:pathLst>
                <a:path w="7280" h="6937" extrusionOk="0">
                  <a:moveTo>
                    <a:pt x="1786" y="1"/>
                  </a:moveTo>
                  <a:cubicBezTo>
                    <a:pt x="1399" y="1"/>
                    <a:pt x="976" y="183"/>
                    <a:pt x="694" y="505"/>
                  </a:cubicBezTo>
                  <a:cubicBezTo>
                    <a:pt x="70" y="1129"/>
                    <a:pt x="1" y="1892"/>
                    <a:pt x="417" y="2377"/>
                  </a:cubicBezTo>
                  <a:lnTo>
                    <a:pt x="4784" y="6675"/>
                  </a:lnTo>
                  <a:cubicBezTo>
                    <a:pt x="4957" y="6848"/>
                    <a:pt x="5190" y="6937"/>
                    <a:pt x="5448" y="6937"/>
                  </a:cubicBezTo>
                  <a:cubicBezTo>
                    <a:pt x="5810" y="6937"/>
                    <a:pt x="6222" y="6762"/>
                    <a:pt x="6586" y="6398"/>
                  </a:cubicBezTo>
                  <a:cubicBezTo>
                    <a:pt x="7210" y="5843"/>
                    <a:pt x="7279" y="5011"/>
                    <a:pt x="6863" y="4595"/>
                  </a:cubicBezTo>
                  <a:lnTo>
                    <a:pt x="2496" y="297"/>
                  </a:lnTo>
                  <a:cubicBezTo>
                    <a:pt x="2322" y="95"/>
                    <a:pt x="2064" y="1"/>
                    <a:pt x="1786" y="1"/>
                  </a:cubicBez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9"/>
            <p:cNvSpPr/>
            <p:nvPr/>
          </p:nvSpPr>
          <p:spPr>
            <a:xfrm>
              <a:off x="5769463" y="2108617"/>
              <a:ext cx="207524" cy="197660"/>
            </a:xfrm>
            <a:custGeom>
              <a:avLst/>
              <a:gdLst/>
              <a:ahLst/>
              <a:cxnLst/>
              <a:rect l="l" t="t" r="r" b="b"/>
              <a:pathLst>
                <a:path w="7279" h="6933" extrusionOk="0">
                  <a:moveTo>
                    <a:pt x="1913" y="0"/>
                  </a:moveTo>
                  <a:cubicBezTo>
                    <a:pt x="1532" y="0"/>
                    <a:pt x="1086" y="196"/>
                    <a:pt x="694" y="501"/>
                  </a:cubicBezTo>
                  <a:cubicBezTo>
                    <a:pt x="70" y="1125"/>
                    <a:pt x="0" y="1887"/>
                    <a:pt x="416" y="2303"/>
                  </a:cubicBezTo>
                  <a:lnTo>
                    <a:pt x="4783" y="6670"/>
                  </a:lnTo>
                  <a:cubicBezTo>
                    <a:pt x="4956" y="6843"/>
                    <a:pt x="5190" y="6932"/>
                    <a:pt x="5448" y="6932"/>
                  </a:cubicBezTo>
                  <a:cubicBezTo>
                    <a:pt x="5810" y="6932"/>
                    <a:pt x="6221" y="6757"/>
                    <a:pt x="6586" y="6393"/>
                  </a:cubicBezTo>
                  <a:cubicBezTo>
                    <a:pt x="7210" y="5769"/>
                    <a:pt x="7279" y="5006"/>
                    <a:pt x="6863" y="4590"/>
                  </a:cubicBezTo>
                  <a:lnTo>
                    <a:pt x="2496" y="223"/>
                  </a:lnTo>
                  <a:cubicBezTo>
                    <a:pt x="2341" y="69"/>
                    <a:pt x="2139" y="0"/>
                    <a:pt x="1913" y="0"/>
                  </a:cubicBez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9"/>
            <p:cNvSpPr/>
            <p:nvPr/>
          </p:nvSpPr>
          <p:spPr>
            <a:xfrm>
              <a:off x="5718087" y="2172309"/>
              <a:ext cx="187767" cy="179299"/>
            </a:xfrm>
            <a:custGeom>
              <a:avLst/>
              <a:gdLst/>
              <a:ahLst/>
              <a:cxnLst/>
              <a:rect l="l" t="t" r="r" b="b"/>
              <a:pathLst>
                <a:path w="6586" h="6289" extrusionOk="0">
                  <a:moveTo>
                    <a:pt x="1862" y="0"/>
                  </a:moveTo>
                  <a:cubicBezTo>
                    <a:pt x="1504" y="0"/>
                    <a:pt x="1073" y="174"/>
                    <a:pt x="693" y="554"/>
                  </a:cubicBezTo>
                  <a:cubicBezTo>
                    <a:pt x="69" y="1109"/>
                    <a:pt x="0" y="1941"/>
                    <a:pt x="347" y="2287"/>
                  </a:cubicBezTo>
                  <a:lnTo>
                    <a:pt x="4159" y="6100"/>
                  </a:lnTo>
                  <a:cubicBezTo>
                    <a:pt x="4312" y="6227"/>
                    <a:pt x="4502" y="6289"/>
                    <a:pt x="4712" y="6289"/>
                  </a:cubicBezTo>
                  <a:cubicBezTo>
                    <a:pt x="5074" y="6289"/>
                    <a:pt x="5497" y="6104"/>
                    <a:pt x="5892" y="5753"/>
                  </a:cubicBezTo>
                  <a:cubicBezTo>
                    <a:pt x="6516" y="5129"/>
                    <a:pt x="6585" y="4367"/>
                    <a:pt x="6239" y="4020"/>
                  </a:cubicBezTo>
                  <a:lnTo>
                    <a:pt x="2426" y="208"/>
                  </a:lnTo>
                  <a:cubicBezTo>
                    <a:pt x="2291" y="72"/>
                    <a:pt x="2091" y="0"/>
                    <a:pt x="1862" y="0"/>
                  </a:cubicBez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9"/>
            <p:cNvSpPr/>
            <p:nvPr/>
          </p:nvSpPr>
          <p:spPr>
            <a:xfrm>
              <a:off x="5884076" y="1989500"/>
              <a:ext cx="207553" cy="198202"/>
            </a:xfrm>
            <a:custGeom>
              <a:avLst/>
              <a:gdLst/>
              <a:ahLst/>
              <a:cxnLst/>
              <a:rect l="l" t="t" r="r" b="b"/>
              <a:pathLst>
                <a:path w="7280" h="6952" extrusionOk="0">
                  <a:moveTo>
                    <a:pt x="1833" y="0"/>
                  </a:moveTo>
                  <a:cubicBezTo>
                    <a:pt x="1434" y="0"/>
                    <a:pt x="988" y="184"/>
                    <a:pt x="694" y="520"/>
                  </a:cubicBezTo>
                  <a:cubicBezTo>
                    <a:pt x="70" y="1143"/>
                    <a:pt x="1" y="1906"/>
                    <a:pt x="417" y="2322"/>
                  </a:cubicBezTo>
                  <a:lnTo>
                    <a:pt x="4715" y="6689"/>
                  </a:lnTo>
                  <a:cubicBezTo>
                    <a:pt x="4916" y="6862"/>
                    <a:pt x="5166" y="6951"/>
                    <a:pt x="5434" y="6951"/>
                  </a:cubicBezTo>
                  <a:cubicBezTo>
                    <a:pt x="5810" y="6951"/>
                    <a:pt x="6222" y="6776"/>
                    <a:pt x="6586" y="6412"/>
                  </a:cubicBezTo>
                  <a:cubicBezTo>
                    <a:pt x="7141" y="5788"/>
                    <a:pt x="7279" y="5025"/>
                    <a:pt x="6794" y="4609"/>
                  </a:cubicBezTo>
                  <a:lnTo>
                    <a:pt x="2496" y="242"/>
                  </a:lnTo>
                  <a:cubicBezTo>
                    <a:pt x="2332" y="78"/>
                    <a:pt x="2093" y="0"/>
                    <a:pt x="1833" y="0"/>
                  </a:cubicBez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9"/>
            <p:cNvSpPr/>
            <p:nvPr/>
          </p:nvSpPr>
          <p:spPr>
            <a:xfrm>
              <a:off x="5868282" y="2055673"/>
              <a:ext cx="228251" cy="290545"/>
            </a:xfrm>
            <a:custGeom>
              <a:avLst/>
              <a:gdLst/>
              <a:ahLst/>
              <a:cxnLst/>
              <a:rect l="l" t="t" r="r" b="b"/>
              <a:pathLst>
                <a:path w="8006" h="10191" extrusionOk="0">
                  <a:moveTo>
                    <a:pt x="4853" y="1"/>
                  </a:moveTo>
                  <a:lnTo>
                    <a:pt x="4853" y="1"/>
                  </a:lnTo>
                  <a:cubicBezTo>
                    <a:pt x="5476" y="694"/>
                    <a:pt x="6170" y="1526"/>
                    <a:pt x="6794" y="2080"/>
                  </a:cubicBezTo>
                  <a:lnTo>
                    <a:pt x="7140" y="2427"/>
                  </a:lnTo>
                  <a:cubicBezTo>
                    <a:pt x="8006" y="3177"/>
                    <a:pt x="6950" y="4551"/>
                    <a:pt x="5972" y="4551"/>
                  </a:cubicBezTo>
                  <a:cubicBezTo>
                    <a:pt x="5775" y="4551"/>
                    <a:pt x="5581" y="4496"/>
                    <a:pt x="5407" y="4368"/>
                  </a:cubicBezTo>
                  <a:lnTo>
                    <a:pt x="5320" y="4426"/>
                  </a:lnTo>
                  <a:lnTo>
                    <a:pt x="5320" y="4426"/>
                  </a:lnTo>
                  <a:cubicBezTo>
                    <a:pt x="5304" y="4406"/>
                    <a:pt x="5286" y="4387"/>
                    <a:pt x="5269" y="4368"/>
                  </a:cubicBezTo>
                  <a:lnTo>
                    <a:pt x="5269" y="4368"/>
                  </a:lnTo>
                  <a:lnTo>
                    <a:pt x="5130" y="4507"/>
                  </a:lnTo>
                  <a:cubicBezTo>
                    <a:pt x="5191" y="4577"/>
                    <a:pt x="5260" y="4635"/>
                    <a:pt x="5333" y="4682"/>
                  </a:cubicBezTo>
                  <a:lnTo>
                    <a:pt x="5333" y="4682"/>
                  </a:lnTo>
                  <a:cubicBezTo>
                    <a:pt x="5864" y="5545"/>
                    <a:pt x="4942" y="6809"/>
                    <a:pt x="3960" y="6809"/>
                  </a:cubicBezTo>
                  <a:cubicBezTo>
                    <a:pt x="3819" y="6809"/>
                    <a:pt x="3676" y="6782"/>
                    <a:pt x="3536" y="6725"/>
                  </a:cubicBezTo>
                  <a:lnTo>
                    <a:pt x="3397" y="6586"/>
                  </a:lnTo>
                  <a:lnTo>
                    <a:pt x="3449" y="6742"/>
                  </a:lnTo>
                  <a:lnTo>
                    <a:pt x="3449" y="6742"/>
                  </a:lnTo>
                  <a:lnTo>
                    <a:pt x="3397" y="6794"/>
                  </a:lnTo>
                  <a:cubicBezTo>
                    <a:pt x="3425" y="6804"/>
                    <a:pt x="3453" y="6813"/>
                    <a:pt x="3480" y="6822"/>
                  </a:cubicBezTo>
                  <a:lnTo>
                    <a:pt x="3480" y="6822"/>
                  </a:lnTo>
                  <a:cubicBezTo>
                    <a:pt x="3911" y="7686"/>
                    <a:pt x="3026" y="8728"/>
                    <a:pt x="2122" y="8728"/>
                  </a:cubicBezTo>
                  <a:cubicBezTo>
                    <a:pt x="1944" y="8728"/>
                    <a:pt x="1765" y="8687"/>
                    <a:pt x="1595" y="8596"/>
                  </a:cubicBezTo>
                  <a:cubicBezTo>
                    <a:pt x="1317" y="8458"/>
                    <a:pt x="971" y="7972"/>
                    <a:pt x="693" y="7834"/>
                  </a:cubicBezTo>
                  <a:lnTo>
                    <a:pt x="693" y="7834"/>
                  </a:lnTo>
                  <a:lnTo>
                    <a:pt x="971" y="8319"/>
                  </a:lnTo>
                  <a:cubicBezTo>
                    <a:pt x="973" y="8327"/>
                    <a:pt x="975" y="8335"/>
                    <a:pt x="977" y="8344"/>
                  </a:cubicBezTo>
                  <a:lnTo>
                    <a:pt x="977" y="8344"/>
                  </a:lnTo>
                  <a:lnTo>
                    <a:pt x="901" y="8458"/>
                  </a:lnTo>
                  <a:cubicBezTo>
                    <a:pt x="938" y="8503"/>
                    <a:pt x="975" y="8545"/>
                    <a:pt x="1013" y="8584"/>
                  </a:cubicBezTo>
                  <a:lnTo>
                    <a:pt x="1013" y="8584"/>
                  </a:lnTo>
                  <a:cubicBezTo>
                    <a:pt x="1031" y="8995"/>
                    <a:pt x="840" y="9421"/>
                    <a:pt x="555" y="9705"/>
                  </a:cubicBezTo>
                  <a:cubicBezTo>
                    <a:pt x="416" y="9913"/>
                    <a:pt x="208" y="10052"/>
                    <a:pt x="0" y="10191"/>
                  </a:cubicBezTo>
                  <a:cubicBezTo>
                    <a:pt x="278" y="10191"/>
                    <a:pt x="416" y="9983"/>
                    <a:pt x="555" y="9913"/>
                  </a:cubicBezTo>
                  <a:cubicBezTo>
                    <a:pt x="870" y="9598"/>
                    <a:pt x="1146" y="9163"/>
                    <a:pt x="1140" y="8699"/>
                  </a:cubicBezTo>
                  <a:lnTo>
                    <a:pt x="1140" y="8699"/>
                  </a:lnTo>
                  <a:cubicBezTo>
                    <a:pt x="1389" y="8900"/>
                    <a:pt x="1672" y="8989"/>
                    <a:pt x="1955" y="8989"/>
                  </a:cubicBezTo>
                  <a:cubicBezTo>
                    <a:pt x="2633" y="8989"/>
                    <a:pt x="3313" y="8477"/>
                    <a:pt x="3536" y="7765"/>
                  </a:cubicBezTo>
                  <a:cubicBezTo>
                    <a:pt x="3660" y="7454"/>
                    <a:pt x="3673" y="7144"/>
                    <a:pt x="3525" y="6834"/>
                  </a:cubicBezTo>
                  <a:lnTo>
                    <a:pt x="3525" y="6834"/>
                  </a:lnTo>
                  <a:cubicBezTo>
                    <a:pt x="3635" y="6862"/>
                    <a:pt x="3746" y="6875"/>
                    <a:pt x="3856" y="6875"/>
                  </a:cubicBezTo>
                  <a:cubicBezTo>
                    <a:pt x="4889" y="6875"/>
                    <a:pt x="5888" y="5724"/>
                    <a:pt x="5529" y="4778"/>
                  </a:cubicBezTo>
                  <a:lnTo>
                    <a:pt x="5529" y="4778"/>
                  </a:lnTo>
                  <a:cubicBezTo>
                    <a:pt x="5654" y="4823"/>
                    <a:pt x="5787" y="4843"/>
                    <a:pt x="5923" y="4843"/>
                  </a:cubicBezTo>
                  <a:cubicBezTo>
                    <a:pt x="6315" y="4843"/>
                    <a:pt x="6725" y="4674"/>
                    <a:pt x="7001" y="4437"/>
                  </a:cubicBezTo>
                  <a:cubicBezTo>
                    <a:pt x="7556" y="3952"/>
                    <a:pt x="7972" y="3051"/>
                    <a:pt x="7487" y="2358"/>
                  </a:cubicBezTo>
                  <a:cubicBezTo>
                    <a:pt x="7001" y="2011"/>
                    <a:pt x="6586" y="1595"/>
                    <a:pt x="6239" y="1249"/>
                  </a:cubicBezTo>
                  <a:lnTo>
                    <a:pt x="5546" y="625"/>
                  </a:lnTo>
                  <a:cubicBezTo>
                    <a:pt x="5269" y="486"/>
                    <a:pt x="5130" y="209"/>
                    <a:pt x="48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9"/>
            <p:cNvSpPr/>
            <p:nvPr/>
          </p:nvSpPr>
          <p:spPr>
            <a:xfrm>
              <a:off x="5895937" y="2055673"/>
              <a:ext cx="128495" cy="128495"/>
            </a:xfrm>
            <a:custGeom>
              <a:avLst/>
              <a:gdLst/>
              <a:ahLst/>
              <a:cxnLst/>
              <a:rect l="l" t="t" r="r" b="b"/>
              <a:pathLst>
                <a:path w="4507" h="4507" extrusionOk="0">
                  <a:moveTo>
                    <a:pt x="1" y="1"/>
                  </a:moveTo>
                  <a:cubicBezTo>
                    <a:pt x="486" y="625"/>
                    <a:pt x="1664" y="1872"/>
                    <a:pt x="2150" y="2358"/>
                  </a:cubicBezTo>
                  <a:cubicBezTo>
                    <a:pt x="2843" y="3120"/>
                    <a:pt x="3605" y="3952"/>
                    <a:pt x="4506" y="4507"/>
                  </a:cubicBezTo>
                  <a:cubicBezTo>
                    <a:pt x="3883" y="3675"/>
                    <a:pt x="3120" y="2843"/>
                    <a:pt x="2358" y="2219"/>
                  </a:cubicBezTo>
                  <a:cubicBezTo>
                    <a:pt x="1803" y="1664"/>
                    <a:pt x="625" y="555"/>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9"/>
            <p:cNvSpPr/>
            <p:nvPr/>
          </p:nvSpPr>
          <p:spPr>
            <a:xfrm>
              <a:off x="5830733" y="2111040"/>
              <a:ext cx="138359" cy="138359"/>
            </a:xfrm>
            <a:custGeom>
              <a:avLst/>
              <a:gdLst/>
              <a:ahLst/>
              <a:cxnLst/>
              <a:rect l="l" t="t" r="r" b="b"/>
              <a:pathLst>
                <a:path w="4853" h="4853" extrusionOk="0">
                  <a:moveTo>
                    <a:pt x="1" y="0"/>
                  </a:moveTo>
                  <a:cubicBezTo>
                    <a:pt x="625" y="624"/>
                    <a:pt x="1872" y="1871"/>
                    <a:pt x="2357" y="2495"/>
                  </a:cubicBezTo>
                  <a:cubicBezTo>
                    <a:pt x="3120" y="3396"/>
                    <a:pt x="3951" y="4159"/>
                    <a:pt x="4853" y="4852"/>
                  </a:cubicBezTo>
                  <a:cubicBezTo>
                    <a:pt x="4159" y="3882"/>
                    <a:pt x="3397" y="3119"/>
                    <a:pt x="2565" y="2357"/>
                  </a:cubicBezTo>
                  <a:cubicBezTo>
                    <a:pt x="1941" y="1733"/>
                    <a:pt x="625" y="62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9"/>
            <p:cNvSpPr/>
            <p:nvPr/>
          </p:nvSpPr>
          <p:spPr>
            <a:xfrm>
              <a:off x="5785258" y="2174248"/>
              <a:ext cx="114667" cy="116634"/>
            </a:xfrm>
            <a:custGeom>
              <a:avLst/>
              <a:gdLst/>
              <a:ahLst/>
              <a:cxnLst/>
              <a:rect l="l" t="t" r="r" b="b"/>
              <a:pathLst>
                <a:path w="4022" h="4091" extrusionOk="0">
                  <a:moveTo>
                    <a:pt x="1" y="1"/>
                  </a:moveTo>
                  <a:lnTo>
                    <a:pt x="1" y="1"/>
                  </a:lnTo>
                  <a:cubicBezTo>
                    <a:pt x="417" y="556"/>
                    <a:pt x="1387" y="1665"/>
                    <a:pt x="1942" y="2081"/>
                  </a:cubicBezTo>
                  <a:cubicBezTo>
                    <a:pt x="2566" y="2843"/>
                    <a:pt x="3259" y="3606"/>
                    <a:pt x="4021" y="4091"/>
                  </a:cubicBezTo>
                  <a:cubicBezTo>
                    <a:pt x="3467" y="3328"/>
                    <a:pt x="2774" y="2635"/>
                    <a:pt x="2080" y="2011"/>
                  </a:cubicBezTo>
                  <a:cubicBezTo>
                    <a:pt x="1526" y="1526"/>
                    <a:pt x="486" y="55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9"/>
            <p:cNvSpPr/>
            <p:nvPr/>
          </p:nvSpPr>
          <p:spPr>
            <a:xfrm>
              <a:off x="6419678" y="2348161"/>
              <a:ext cx="365612" cy="555375"/>
            </a:xfrm>
            <a:custGeom>
              <a:avLst/>
              <a:gdLst/>
              <a:ahLst/>
              <a:cxnLst/>
              <a:rect l="l" t="t" r="r" b="b"/>
              <a:pathLst>
                <a:path w="12824" h="19480" extrusionOk="0">
                  <a:moveTo>
                    <a:pt x="11160" y="1"/>
                  </a:moveTo>
                  <a:cubicBezTo>
                    <a:pt x="8596" y="1"/>
                    <a:pt x="6169" y="1318"/>
                    <a:pt x="4644" y="3398"/>
                  </a:cubicBezTo>
                  <a:lnTo>
                    <a:pt x="0" y="10121"/>
                  </a:lnTo>
                  <a:lnTo>
                    <a:pt x="5060" y="19480"/>
                  </a:lnTo>
                  <a:lnTo>
                    <a:pt x="128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9"/>
            <p:cNvSpPr/>
            <p:nvPr/>
          </p:nvSpPr>
          <p:spPr>
            <a:xfrm>
              <a:off x="6346548" y="2441047"/>
              <a:ext cx="401193" cy="790554"/>
            </a:xfrm>
            <a:custGeom>
              <a:avLst/>
              <a:gdLst/>
              <a:ahLst/>
              <a:cxnLst/>
              <a:rect l="l" t="t" r="r" b="b"/>
              <a:pathLst>
                <a:path w="14072" h="27729" extrusionOk="0">
                  <a:moveTo>
                    <a:pt x="14072" y="1"/>
                  </a:moveTo>
                  <a:lnTo>
                    <a:pt x="6655" y="14558"/>
                  </a:lnTo>
                  <a:lnTo>
                    <a:pt x="0" y="27728"/>
                  </a:lnTo>
                  <a:lnTo>
                    <a:pt x="139" y="27728"/>
                  </a:lnTo>
                  <a:cubicBezTo>
                    <a:pt x="1248" y="27728"/>
                    <a:pt x="2288" y="27520"/>
                    <a:pt x="3328" y="27035"/>
                  </a:cubicBezTo>
                  <a:lnTo>
                    <a:pt x="7556" y="16291"/>
                  </a:lnTo>
                  <a:lnTo>
                    <a:pt x="140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9"/>
            <p:cNvSpPr/>
            <p:nvPr/>
          </p:nvSpPr>
          <p:spPr>
            <a:xfrm>
              <a:off x="6421646" y="2636714"/>
              <a:ext cx="86984" cy="160112"/>
            </a:xfrm>
            <a:custGeom>
              <a:avLst/>
              <a:gdLst/>
              <a:ahLst/>
              <a:cxnLst/>
              <a:rect l="l" t="t" r="r" b="b"/>
              <a:pathLst>
                <a:path w="3051" h="5616" extrusionOk="0">
                  <a:moveTo>
                    <a:pt x="0" y="0"/>
                  </a:moveTo>
                  <a:lnTo>
                    <a:pt x="0" y="0"/>
                  </a:lnTo>
                  <a:cubicBezTo>
                    <a:pt x="278" y="763"/>
                    <a:pt x="1040" y="2288"/>
                    <a:pt x="1387" y="2843"/>
                  </a:cubicBezTo>
                  <a:cubicBezTo>
                    <a:pt x="1941" y="3813"/>
                    <a:pt x="2357" y="4783"/>
                    <a:pt x="3050" y="5615"/>
                  </a:cubicBezTo>
                  <a:cubicBezTo>
                    <a:pt x="2704" y="4576"/>
                    <a:pt x="2149" y="3744"/>
                    <a:pt x="1664" y="2773"/>
                  </a:cubicBezTo>
                  <a:cubicBezTo>
                    <a:pt x="1248" y="2080"/>
                    <a:pt x="416" y="694"/>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9"/>
            <p:cNvSpPr/>
            <p:nvPr/>
          </p:nvSpPr>
          <p:spPr>
            <a:xfrm>
              <a:off x="7091618" y="2160420"/>
              <a:ext cx="276690" cy="377501"/>
            </a:xfrm>
            <a:custGeom>
              <a:avLst/>
              <a:gdLst/>
              <a:ahLst/>
              <a:cxnLst/>
              <a:rect l="l" t="t" r="r" b="b"/>
              <a:pathLst>
                <a:path w="9705" h="13241" extrusionOk="0">
                  <a:moveTo>
                    <a:pt x="8734" y="1"/>
                  </a:moveTo>
                  <a:lnTo>
                    <a:pt x="2773" y="2427"/>
                  </a:lnTo>
                  <a:lnTo>
                    <a:pt x="0" y="13241"/>
                  </a:lnTo>
                  <a:lnTo>
                    <a:pt x="9705" y="13241"/>
                  </a:lnTo>
                  <a:lnTo>
                    <a:pt x="8734" y="1"/>
                  </a:ln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9"/>
            <p:cNvSpPr/>
            <p:nvPr/>
          </p:nvSpPr>
          <p:spPr>
            <a:xfrm>
              <a:off x="7152888" y="2160420"/>
              <a:ext cx="199627" cy="179870"/>
            </a:xfrm>
            <a:custGeom>
              <a:avLst/>
              <a:gdLst/>
              <a:ahLst/>
              <a:cxnLst/>
              <a:rect l="l" t="t" r="r" b="b"/>
              <a:pathLst>
                <a:path w="7002" h="6309" extrusionOk="0">
                  <a:moveTo>
                    <a:pt x="6585" y="1"/>
                  </a:moveTo>
                  <a:lnTo>
                    <a:pt x="347" y="3259"/>
                  </a:lnTo>
                  <a:lnTo>
                    <a:pt x="0" y="4853"/>
                  </a:lnTo>
                  <a:lnTo>
                    <a:pt x="7001" y="6309"/>
                  </a:lnTo>
                  <a:lnTo>
                    <a:pt x="65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9"/>
            <p:cNvSpPr/>
            <p:nvPr/>
          </p:nvSpPr>
          <p:spPr>
            <a:xfrm>
              <a:off x="7042209" y="1822487"/>
              <a:ext cx="355748" cy="430872"/>
            </a:xfrm>
            <a:custGeom>
              <a:avLst/>
              <a:gdLst/>
              <a:ahLst/>
              <a:cxnLst/>
              <a:rect l="l" t="t" r="r" b="b"/>
              <a:pathLst>
                <a:path w="12478" h="15113" extrusionOk="0">
                  <a:moveTo>
                    <a:pt x="832" y="0"/>
                  </a:moveTo>
                  <a:cubicBezTo>
                    <a:pt x="832" y="0"/>
                    <a:pt x="694" y="8804"/>
                    <a:pt x="624" y="10606"/>
                  </a:cubicBezTo>
                  <a:cubicBezTo>
                    <a:pt x="486" y="12478"/>
                    <a:pt x="0" y="15042"/>
                    <a:pt x="3744" y="15112"/>
                  </a:cubicBezTo>
                  <a:cubicBezTo>
                    <a:pt x="3778" y="15112"/>
                    <a:pt x="3813" y="15113"/>
                    <a:pt x="3848" y="15113"/>
                  </a:cubicBezTo>
                  <a:cubicBezTo>
                    <a:pt x="7508" y="15113"/>
                    <a:pt x="12201" y="11538"/>
                    <a:pt x="12270" y="7556"/>
                  </a:cubicBezTo>
                  <a:cubicBezTo>
                    <a:pt x="12408" y="3605"/>
                    <a:pt x="12478" y="347"/>
                    <a:pt x="12478" y="347"/>
                  </a:cubicBezTo>
                  <a:lnTo>
                    <a:pt x="832" y="0"/>
                  </a:ln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9"/>
            <p:cNvSpPr/>
            <p:nvPr/>
          </p:nvSpPr>
          <p:spPr>
            <a:xfrm>
              <a:off x="7340631" y="1955972"/>
              <a:ext cx="156149" cy="144175"/>
            </a:xfrm>
            <a:custGeom>
              <a:avLst/>
              <a:gdLst/>
              <a:ahLst/>
              <a:cxnLst/>
              <a:rect l="l" t="t" r="r" b="b"/>
              <a:pathLst>
                <a:path w="5477" h="5057" extrusionOk="0">
                  <a:moveTo>
                    <a:pt x="2576" y="0"/>
                  </a:moveTo>
                  <a:cubicBezTo>
                    <a:pt x="2434" y="0"/>
                    <a:pt x="2292" y="11"/>
                    <a:pt x="2149" y="32"/>
                  </a:cubicBezTo>
                  <a:cubicBezTo>
                    <a:pt x="832" y="379"/>
                    <a:pt x="0" y="1696"/>
                    <a:pt x="278" y="3082"/>
                  </a:cubicBezTo>
                  <a:cubicBezTo>
                    <a:pt x="586" y="4317"/>
                    <a:pt x="1665" y="5057"/>
                    <a:pt x="2877" y="5057"/>
                  </a:cubicBezTo>
                  <a:cubicBezTo>
                    <a:pt x="3026" y="5057"/>
                    <a:pt x="3176" y="5046"/>
                    <a:pt x="3328" y="5023"/>
                  </a:cubicBezTo>
                  <a:cubicBezTo>
                    <a:pt x="4714" y="4607"/>
                    <a:pt x="5477" y="3359"/>
                    <a:pt x="5199" y="1973"/>
                  </a:cubicBezTo>
                  <a:cubicBezTo>
                    <a:pt x="4951" y="791"/>
                    <a:pt x="3809" y="0"/>
                    <a:pt x="2576" y="0"/>
                  </a:cubicBez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9"/>
            <p:cNvSpPr/>
            <p:nvPr/>
          </p:nvSpPr>
          <p:spPr>
            <a:xfrm>
              <a:off x="7103479" y="1929315"/>
              <a:ext cx="71161" cy="175793"/>
            </a:xfrm>
            <a:custGeom>
              <a:avLst/>
              <a:gdLst/>
              <a:ahLst/>
              <a:cxnLst/>
              <a:rect l="l" t="t" r="r" b="b"/>
              <a:pathLst>
                <a:path w="2496" h="6166" extrusionOk="0">
                  <a:moveTo>
                    <a:pt x="1578" y="0"/>
                  </a:moveTo>
                  <a:cubicBezTo>
                    <a:pt x="1022" y="0"/>
                    <a:pt x="546" y="484"/>
                    <a:pt x="278" y="967"/>
                  </a:cubicBezTo>
                  <a:cubicBezTo>
                    <a:pt x="555" y="759"/>
                    <a:pt x="763" y="482"/>
                    <a:pt x="1109" y="482"/>
                  </a:cubicBezTo>
                  <a:cubicBezTo>
                    <a:pt x="1248" y="378"/>
                    <a:pt x="1421" y="308"/>
                    <a:pt x="1595" y="308"/>
                  </a:cubicBezTo>
                  <a:cubicBezTo>
                    <a:pt x="1768" y="308"/>
                    <a:pt x="1941" y="378"/>
                    <a:pt x="2080" y="551"/>
                  </a:cubicBezTo>
                  <a:cubicBezTo>
                    <a:pt x="2149" y="828"/>
                    <a:pt x="2149" y="967"/>
                    <a:pt x="2149" y="1244"/>
                  </a:cubicBezTo>
                  <a:cubicBezTo>
                    <a:pt x="2149" y="1521"/>
                    <a:pt x="2080" y="1868"/>
                    <a:pt x="2010" y="2215"/>
                  </a:cubicBezTo>
                  <a:cubicBezTo>
                    <a:pt x="1803" y="2769"/>
                    <a:pt x="1387" y="3393"/>
                    <a:pt x="1109" y="4017"/>
                  </a:cubicBezTo>
                  <a:cubicBezTo>
                    <a:pt x="763" y="4641"/>
                    <a:pt x="347" y="5473"/>
                    <a:pt x="0" y="6166"/>
                  </a:cubicBezTo>
                  <a:cubicBezTo>
                    <a:pt x="763" y="5819"/>
                    <a:pt x="1595" y="5473"/>
                    <a:pt x="2288" y="5057"/>
                  </a:cubicBezTo>
                  <a:lnTo>
                    <a:pt x="2288" y="5057"/>
                  </a:lnTo>
                  <a:cubicBezTo>
                    <a:pt x="1731" y="5168"/>
                    <a:pt x="1174" y="5369"/>
                    <a:pt x="653" y="5587"/>
                  </a:cubicBezTo>
                  <a:lnTo>
                    <a:pt x="653" y="5587"/>
                  </a:lnTo>
                  <a:cubicBezTo>
                    <a:pt x="754" y="5433"/>
                    <a:pt x="851" y="5257"/>
                    <a:pt x="971" y="5057"/>
                  </a:cubicBezTo>
                  <a:cubicBezTo>
                    <a:pt x="1387" y="4156"/>
                    <a:pt x="1733" y="3116"/>
                    <a:pt x="2080" y="2215"/>
                  </a:cubicBezTo>
                  <a:cubicBezTo>
                    <a:pt x="2288" y="1660"/>
                    <a:pt x="2496" y="1175"/>
                    <a:pt x="2426" y="620"/>
                  </a:cubicBezTo>
                  <a:cubicBezTo>
                    <a:pt x="2426" y="343"/>
                    <a:pt x="2288" y="204"/>
                    <a:pt x="2080" y="135"/>
                  </a:cubicBezTo>
                  <a:cubicBezTo>
                    <a:pt x="1908" y="41"/>
                    <a:pt x="1740" y="0"/>
                    <a:pt x="1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9"/>
            <p:cNvSpPr/>
            <p:nvPr/>
          </p:nvSpPr>
          <p:spPr>
            <a:xfrm>
              <a:off x="6725997" y="2348161"/>
              <a:ext cx="824139" cy="1458543"/>
            </a:xfrm>
            <a:custGeom>
              <a:avLst/>
              <a:gdLst/>
              <a:ahLst/>
              <a:cxnLst/>
              <a:rect l="l" t="t" r="r" b="b"/>
              <a:pathLst>
                <a:path w="28907" h="51159" extrusionOk="0">
                  <a:moveTo>
                    <a:pt x="9982" y="1"/>
                  </a:moveTo>
                  <a:lnTo>
                    <a:pt x="0" y="51158"/>
                  </a:lnTo>
                  <a:lnTo>
                    <a:pt x="28906" y="51158"/>
                  </a:lnTo>
                  <a:lnTo>
                    <a:pt x="25787" y="140"/>
                  </a:lnTo>
                  <a:lnTo>
                    <a:pt x="22113" y="694"/>
                  </a:lnTo>
                  <a:lnTo>
                    <a:pt x="145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9"/>
            <p:cNvSpPr/>
            <p:nvPr/>
          </p:nvSpPr>
          <p:spPr>
            <a:xfrm>
              <a:off x="6500706" y="3313379"/>
              <a:ext cx="1549404" cy="366068"/>
            </a:xfrm>
            <a:custGeom>
              <a:avLst/>
              <a:gdLst/>
              <a:ahLst/>
              <a:cxnLst/>
              <a:rect l="l" t="t" r="r" b="b"/>
              <a:pathLst>
                <a:path w="54346" h="12840" extrusionOk="0">
                  <a:moveTo>
                    <a:pt x="54346" y="805"/>
                  </a:moveTo>
                  <a:cubicBezTo>
                    <a:pt x="54169" y="845"/>
                    <a:pt x="53992" y="884"/>
                    <a:pt x="53816" y="920"/>
                  </a:cubicBezTo>
                  <a:lnTo>
                    <a:pt x="53816" y="920"/>
                  </a:lnTo>
                  <a:cubicBezTo>
                    <a:pt x="53986" y="890"/>
                    <a:pt x="54163" y="852"/>
                    <a:pt x="54346" y="805"/>
                  </a:cubicBezTo>
                  <a:close/>
                  <a:moveTo>
                    <a:pt x="47761" y="1"/>
                  </a:moveTo>
                  <a:cubicBezTo>
                    <a:pt x="47541" y="1"/>
                    <a:pt x="47310" y="14"/>
                    <a:pt x="47067" y="43"/>
                  </a:cubicBezTo>
                  <a:cubicBezTo>
                    <a:pt x="45889" y="112"/>
                    <a:pt x="44641" y="528"/>
                    <a:pt x="43601" y="1290"/>
                  </a:cubicBezTo>
                  <a:cubicBezTo>
                    <a:pt x="42631" y="2122"/>
                    <a:pt x="41938" y="3231"/>
                    <a:pt x="40898" y="3855"/>
                  </a:cubicBezTo>
                  <a:cubicBezTo>
                    <a:pt x="40274" y="4271"/>
                    <a:pt x="39512" y="4548"/>
                    <a:pt x="38818" y="4687"/>
                  </a:cubicBezTo>
                  <a:cubicBezTo>
                    <a:pt x="38299" y="4791"/>
                    <a:pt x="37779" y="4860"/>
                    <a:pt x="37259" y="4860"/>
                  </a:cubicBezTo>
                  <a:cubicBezTo>
                    <a:pt x="36739" y="4860"/>
                    <a:pt x="36219" y="4791"/>
                    <a:pt x="35699" y="4618"/>
                  </a:cubicBezTo>
                  <a:lnTo>
                    <a:pt x="33897" y="4063"/>
                  </a:lnTo>
                  <a:cubicBezTo>
                    <a:pt x="33449" y="3989"/>
                    <a:pt x="33001" y="3950"/>
                    <a:pt x="32553" y="3950"/>
                  </a:cubicBezTo>
                  <a:cubicBezTo>
                    <a:pt x="31753" y="3950"/>
                    <a:pt x="30954" y="4074"/>
                    <a:pt x="30154" y="4341"/>
                  </a:cubicBezTo>
                  <a:cubicBezTo>
                    <a:pt x="27433" y="5173"/>
                    <a:pt x="27114" y="7029"/>
                    <a:pt x="25100" y="8127"/>
                  </a:cubicBezTo>
                  <a:lnTo>
                    <a:pt x="25100" y="8127"/>
                  </a:lnTo>
                  <a:cubicBezTo>
                    <a:pt x="25353" y="8016"/>
                    <a:pt x="25611" y="7890"/>
                    <a:pt x="25856" y="7737"/>
                  </a:cubicBezTo>
                  <a:cubicBezTo>
                    <a:pt x="26896" y="7044"/>
                    <a:pt x="27589" y="5935"/>
                    <a:pt x="28629" y="5172"/>
                  </a:cubicBezTo>
                  <a:cubicBezTo>
                    <a:pt x="29183" y="4756"/>
                    <a:pt x="30015" y="4548"/>
                    <a:pt x="30708" y="4341"/>
                  </a:cubicBezTo>
                  <a:cubicBezTo>
                    <a:pt x="31292" y="4185"/>
                    <a:pt x="31876" y="4095"/>
                    <a:pt x="32460" y="4095"/>
                  </a:cubicBezTo>
                  <a:cubicBezTo>
                    <a:pt x="32916" y="4095"/>
                    <a:pt x="33372" y="4150"/>
                    <a:pt x="33827" y="4271"/>
                  </a:cubicBezTo>
                  <a:cubicBezTo>
                    <a:pt x="34938" y="4532"/>
                    <a:pt x="35986" y="5040"/>
                    <a:pt x="37205" y="5040"/>
                  </a:cubicBezTo>
                  <a:cubicBezTo>
                    <a:pt x="37280" y="5040"/>
                    <a:pt x="37356" y="5038"/>
                    <a:pt x="37432" y="5034"/>
                  </a:cubicBezTo>
                  <a:cubicBezTo>
                    <a:pt x="37848" y="5034"/>
                    <a:pt x="38402" y="4964"/>
                    <a:pt x="38818" y="4895"/>
                  </a:cubicBezTo>
                  <a:cubicBezTo>
                    <a:pt x="39581" y="4687"/>
                    <a:pt x="40274" y="4410"/>
                    <a:pt x="40967" y="3994"/>
                  </a:cubicBezTo>
                  <a:cubicBezTo>
                    <a:pt x="41522" y="3647"/>
                    <a:pt x="41938" y="3231"/>
                    <a:pt x="42354" y="2816"/>
                  </a:cubicBezTo>
                  <a:cubicBezTo>
                    <a:pt x="43671" y="1221"/>
                    <a:pt x="45057" y="459"/>
                    <a:pt x="47067" y="181"/>
                  </a:cubicBezTo>
                  <a:cubicBezTo>
                    <a:pt x="47691" y="181"/>
                    <a:pt x="48246" y="181"/>
                    <a:pt x="48870" y="251"/>
                  </a:cubicBezTo>
                  <a:cubicBezTo>
                    <a:pt x="50117" y="528"/>
                    <a:pt x="51296" y="1083"/>
                    <a:pt x="52543" y="1083"/>
                  </a:cubicBezTo>
                  <a:cubicBezTo>
                    <a:pt x="52941" y="1083"/>
                    <a:pt x="53373" y="1011"/>
                    <a:pt x="53816" y="920"/>
                  </a:cubicBezTo>
                  <a:lnTo>
                    <a:pt x="53816" y="920"/>
                  </a:lnTo>
                  <a:cubicBezTo>
                    <a:pt x="53443" y="986"/>
                    <a:pt x="53099" y="1014"/>
                    <a:pt x="52777" y="1014"/>
                  </a:cubicBezTo>
                  <a:cubicBezTo>
                    <a:pt x="50850" y="1014"/>
                    <a:pt x="49706" y="1"/>
                    <a:pt x="47761" y="1"/>
                  </a:cubicBezTo>
                  <a:close/>
                  <a:moveTo>
                    <a:pt x="17008" y="7929"/>
                  </a:moveTo>
                  <a:cubicBezTo>
                    <a:pt x="16453" y="7929"/>
                    <a:pt x="15834" y="8011"/>
                    <a:pt x="15112" y="8222"/>
                  </a:cubicBezTo>
                  <a:cubicBezTo>
                    <a:pt x="14934" y="8272"/>
                    <a:pt x="14763" y="8328"/>
                    <a:pt x="14596" y="8391"/>
                  </a:cubicBezTo>
                  <a:lnTo>
                    <a:pt x="14596" y="8391"/>
                  </a:lnTo>
                  <a:cubicBezTo>
                    <a:pt x="15249" y="8171"/>
                    <a:pt x="15965" y="8070"/>
                    <a:pt x="16637" y="8014"/>
                  </a:cubicBezTo>
                  <a:cubicBezTo>
                    <a:pt x="17330" y="8014"/>
                    <a:pt x="18023" y="8084"/>
                    <a:pt x="18716" y="8222"/>
                  </a:cubicBezTo>
                  <a:cubicBezTo>
                    <a:pt x="19340" y="8430"/>
                    <a:pt x="19964" y="8708"/>
                    <a:pt x="20449" y="8777"/>
                  </a:cubicBezTo>
                  <a:cubicBezTo>
                    <a:pt x="20900" y="8916"/>
                    <a:pt x="21350" y="8985"/>
                    <a:pt x="21809" y="8985"/>
                  </a:cubicBezTo>
                  <a:cubicBezTo>
                    <a:pt x="22269" y="8985"/>
                    <a:pt x="22737" y="8916"/>
                    <a:pt x="23222" y="8777"/>
                  </a:cubicBezTo>
                  <a:cubicBezTo>
                    <a:pt x="23994" y="8625"/>
                    <a:pt x="24599" y="8399"/>
                    <a:pt x="25100" y="8127"/>
                  </a:cubicBezTo>
                  <a:lnTo>
                    <a:pt x="25100" y="8127"/>
                  </a:lnTo>
                  <a:cubicBezTo>
                    <a:pt x="24778" y="8267"/>
                    <a:pt x="24464" y="8383"/>
                    <a:pt x="24192" y="8500"/>
                  </a:cubicBezTo>
                  <a:cubicBezTo>
                    <a:pt x="23326" y="8784"/>
                    <a:pt x="22602" y="8890"/>
                    <a:pt x="21964" y="8890"/>
                  </a:cubicBezTo>
                  <a:cubicBezTo>
                    <a:pt x="20048" y="8890"/>
                    <a:pt x="18908" y="7929"/>
                    <a:pt x="17008" y="7929"/>
                  </a:cubicBezTo>
                  <a:close/>
                  <a:moveTo>
                    <a:pt x="14596" y="8391"/>
                  </a:moveTo>
                  <a:lnTo>
                    <a:pt x="14596" y="8391"/>
                  </a:lnTo>
                  <a:cubicBezTo>
                    <a:pt x="14440" y="8443"/>
                    <a:pt x="14288" y="8502"/>
                    <a:pt x="14141" y="8569"/>
                  </a:cubicBezTo>
                  <a:cubicBezTo>
                    <a:pt x="13240" y="8916"/>
                    <a:pt x="12477" y="9539"/>
                    <a:pt x="11854" y="10233"/>
                  </a:cubicBezTo>
                  <a:cubicBezTo>
                    <a:pt x="11527" y="10559"/>
                    <a:pt x="11201" y="10970"/>
                    <a:pt x="10875" y="11300"/>
                  </a:cubicBezTo>
                  <a:lnTo>
                    <a:pt x="10875" y="11300"/>
                  </a:lnTo>
                  <a:cubicBezTo>
                    <a:pt x="11260" y="10965"/>
                    <a:pt x="11689" y="10536"/>
                    <a:pt x="12062" y="10163"/>
                  </a:cubicBezTo>
                  <a:cubicBezTo>
                    <a:pt x="12775" y="9390"/>
                    <a:pt x="13591" y="8770"/>
                    <a:pt x="14596" y="8391"/>
                  </a:cubicBezTo>
                  <a:close/>
                  <a:moveTo>
                    <a:pt x="961" y="12044"/>
                  </a:moveTo>
                  <a:cubicBezTo>
                    <a:pt x="641" y="12088"/>
                    <a:pt x="320" y="12154"/>
                    <a:pt x="0" y="12243"/>
                  </a:cubicBezTo>
                  <a:cubicBezTo>
                    <a:pt x="324" y="12171"/>
                    <a:pt x="647" y="12118"/>
                    <a:pt x="961" y="12044"/>
                  </a:cubicBezTo>
                  <a:close/>
                  <a:moveTo>
                    <a:pt x="10875" y="11300"/>
                  </a:moveTo>
                  <a:cubicBezTo>
                    <a:pt x="10831" y="11338"/>
                    <a:pt x="10787" y="11375"/>
                    <a:pt x="10744" y="11411"/>
                  </a:cubicBezTo>
                  <a:cubicBezTo>
                    <a:pt x="9634" y="12310"/>
                    <a:pt x="8161" y="12805"/>
                    <a:pt x="6725" y="12805"/>
                  </a:cubicBezTo>
                  <a:cubicBezTo>
                    <a:pt x="6278" y="12805"/>
                    <a:pt x="5835" y="12757"/>
                    <a:pt x="5407" y="12659"/>
                  </a:cubicBezTo>
                  <a:cubicBezTo>
                    <a:pt x="4159" y="12381"/>
                    <a:pt x="3050" y="11758"/>
                    <a:pt x="1802" y="11758"/>
                  </a:cubicBezTo>
                  <a:cubicBezTo>
                    <a:pt x="1535" y="11891"/>
                    <a:pt x="1252" y="11976"/>
                    <a:pt x="961" y="12044"/>
                  </a:cubicBezTo>
                  <a:lnTo>
                    <a:pt x="961" y="12044"/>
                  </a:lnTo>
                  <a:cubicBezTo>
                    <a:pt x="1264" y="12003"/>
                    <a:pt x="1568" y="11983"/>
                    <a:pt x="1872" y="11983"/>
                  </a:cubicBezTo>
                  <a:cubicBezTo>
                    <a:pt x="2496" y="11983"/>
                    <a:pt x="3119" y="12070"/>
                    <a:pt x="3743" y="12243"/>
                  </a:cubicBezTo>
                  <a:cubicBezTo>
                    <a:pt x="4367" y="12381"/>
                    <a:pt x="4922" y="12659"/>
                    <a:pt x="5476" y="12728"/>
                  </a:cubicBezTo>
                  <a:cubicBezTo>
                    <a:pt x="5851" y="12803"/>
                    <a:pt x="6238" y="12839"/>
                    <a:pt x="6630" y="12839"/>
                  </a:cubicBezTo>
                  <a:cubicBezTo>
                    <a:pt x="8049" y="12839"/>
                    <a:pt x="9519" y="12365"/>
                    <a:pt x="10606" y="11550"/>
                  </a:cubicBezTo>
                  <a:cubicBezTo>
                    <a:pt x="10696" y="11475"/>
                    <a:pt x="10785" y="11390"/>
                    <a:pt x="10875" y="1130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9"/>
            <p:cNvSpPr/>
            <p:nvPr/>
          </p:nvSpPr>
          <p:spPr>
            <a:xfrm>
              <a:off x="7283324" y="2316543"/>
              <a:ext cx="814246" cy="1490161"/>
            </a:xfrm>
            <a:custGeom>
              <a:avLst/>
              <a:gdLst/>
              <a:ahLst/>
              <a:cxnLst/>
              <a:rect l="l" t="t" r="r" b="b"/>
              <a:pathLst>
                <a:path w="28560" h="52268" extrusionOk="0">
                  <a:moveTo>
                    <a:pt x="19340" y="1"/>
                  </a:moveTo>
                  <a:lnTo>
                    <a:pt x="6239" y="1249"/>
                  </a:lnTo>
                  <a:lnTo>
                    <a:pt x="0" y="52267"/>
                  </a:lnTo>
                  <a:lnTo>
                    <a:pt x="28559" y="52267"/>
                  </a:lnTo>
                  <a:lnTo>
                    <a:pt x="193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9"/>
            <p:cNvSpPr/>
            <p:nvPr/>
          </p:nvSpPr>
          <p:spPr>
            <a:xfrm>
              <a:off x="7372249" y="2346193"/>
              <a:ext cx="260895" cy="745080"/>
            </a:xfrm>
            <a:custGeom>
              <a:avLst/>
              <a:gdLst/>
              <a:ahLst/>
              <a:cxnLst/>
              <a:rect l="l" t="t" r="r" b="b"/>
              <a:pathLst>
                <a:path w="9151" h="26134" extrusionOk="0">
                  <a:moveTo>
                    <a:pt x="7764" y="1"/>
                  </a:moveTo>
                  <a:lnTo>
                    <a:pt x="7764" y="1"/>
                  </a:lnTo>
                  <a:cubicBezTo>
                    <a:pt x="7966" y="1746"/>
                    <a:pt x="8427" y="3556"/>
                    <a:pt x="8771" y="5368"/>
                  </a:cubicBezTo>
                  <a:lnTo>
                    <a:pt x="8771" y="5368"/>
                  </a:lnTo>
                  <a:cubicBezTo>
                    <a:pt x="8089" y="5984"/>
                    <a:pt x="7408" y="6665"/>
                    <a:pt x="6794" y="7279"/>
                  </a:cubicBezTo>
                  <a:lnTo>
                    <a:pt x="6863" y="7348"/>
                  </a:lnTo>
                  <a:cubicBezTo>
                    <a:pt x="7531" y="8084"/>
                    <a:pt x="8135" y="8948"/>
                    <a:pt x="8737" y="9692"/>
                  </a:cubicBezTo>
                  <a:lnTo>
                    <a:pt x="8737" y="9692"/>
                  </a:lnTo>
                  <a:cubicBezTo>
                    <a:pt x="8164" y="10766"/>
                    <a:pt x="7119" y="12726"/>
                    <a:pt x="6586" y="13726"/>
                  </a:cubicBezTo>
                  <a:cubicBezTo>
                    <a:pt x="5546" y="15805"/>
                    <a:pt x="4368" y="17816"/>
                    <a:pt x="3258" y="19895"/>
                  </a:cubicBezTo>
                  <a:cubicBezTo>
                    <a:pt x="2080" y="21905"/>
                    <a:pt x="1040" y="24054"/>
                    <a:pt x="1" y="26134"/>
                  </a:cubicBezTo>
                  <a:cubicBezTo>
                    <a:pt x="486" y="25510"/>
                    <a:pt x="832" y="24817"/>
                    <a:pt x="1179" y="24262"/>
                  </a:cubicBezTo>
                  <a:cubicBezTo>
                    <a:pt x="1526" y="23500"/>
                    <a:pt x="1941" y="22876"/>
                    <a:pt x="2288" y="22183"/>
                  </a:cubicBezTo>
                  <a:cubicBezTo>
                    <a:pt x="3813" y="19410"/>
                    <a:pt x="5130" y="16498"/>
                    <a:pt x="6724" y="13864"/>
                  </a:cubicBezTo>
                  <a:cubicBezTo>
                    <a:pt x="7279" y="12894"/>
                    <a:pt x="8457" y="10814"/>
                    <a:pt x="9012" y="9775"/>
                  </a:cubicBezTo>
                  <a:lnTo>
                    <a:pt x="9151" y="9705"/>
                  </a:lnTo>
                  <a:lnTo>
                    <a:pt x="9012" y="9567"/>
                  </a:lnTo>
                  <a:cubicBezTo>
                    <a:pt x="8496" y="8857"/>
                    <a:pt x="7920" y="8088"/>
                    <a:pt x="7340" y="7314"/>
                  </a:cubicBezTo>
                  <a:lnTo>
                    <a:pt x="7340" y="7314"/>
                  </a:lnTo>
                  <a:cubicBezTo>
                    <a:pt x="7628" y="7085"/>
                    <a:pt x="7878" y="6888"/>
                    <a:pt x="8180" y="6586"/>
                  </a:cubicBezTo>
                  <a:lnTo>
                    <a:pt x="9151" y="5615"/>
                  </a:lnTo>
                  <a:lnTo>
                    <a:pt x="9151" y="5546"/>
                  </a:lnTo>
                  <a:cubicBezTo>
                    <a:pt x="8873" y="4576"/>
                    <a:pt x="8665" y="3675"/>
                    <a:pt x="8457" y="2773"/>
                  </a:cubicBezTo>
                  <a:cubicBezTo>
                    <a:pt x="8180" y="1803"/>
                    <a:pt x="7972" y="902"/>
                    <a:pt x="77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9"/>
            <p:cNvSpPr/>
            <p:nvPr/>
          </p:nvSpPr>
          <p:spPr>
            <a:xfrm>
              <a:off x="7318877" y="2705880"/>
              <a:ext cx="466452" cy="482247"/>
            </a:xfrm>
            <a:custGeom>
              <a:avLst/>
              <a:gdLst/>
              <a:ahLst/>
              <a:cxnLst/>
              <a:rect l="l" t="t" r="r" b="b"/>
              <a:pathLst>
                <a:path w="16361" h="16915" extrusionOk="0">
                  <a:moveTo>
                    <a:pt x="16360" y="1"/>
                  </a:moveTo>
                  <a:lnTo>
                    <a:pt x="1" y="6170"/>
                  </a:lnTo>
                  <a:lnTo>
                    <a:pt x="1" y="16914"/>
                  </a:lnTo>
                  <a:lnTo>
                    <a:pt x="16360" y="10745"/>
                  </a:lnTo>
                  <a:lnTo>
                    <a:pt x="163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9"/>
            <p:cNvSpPr/>
            <p:nvPr/>
          </p:nvSpPr>
          <p:spPr>
            <a:xfrm>
              <a:off x="6204251" y="2348161"/>
              <a:ext cx="835999" cy="1458543"/>
            </a:xfrm>
            <a:custGeom>
              <a:avLst/>
              <a:gdLst/>
              <a:ahLst/>
              <a:cxnLst/>
              <a:rect l="l" t="t" r="r" b="b"/>
              <a:pathLst>
                <a:path w="29323" h="51159" extrusionOk="0">
                  <a:moveTo>
                    <a:pt x="20380" y="1"/>
                  </a:moveTo>
                  <a:lnTo>
                    <a:pt x="0" y="51158"/>
                  </a:lnTo>
                  <a:lnTo>
                    <a:pt x="22252" y="51158"/>
                  </a:lnTo>
                  <a:lnTo>
                    <a:pt x="29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9"/>
            <p:cNvSpPr/>
            <p:nvPr/>
          </p:nvSpPr>
          <p:spPr>
            <a:xfrm>
              <a:off x="6439436" y="3113008"/>
              <a:ext cx="179870" cy="49436"/>
            </a:xfrm>
            <a:custGeom>
              <a:avLst/>
              <a:gdLst/>
              <a:ahLst/>
              <a:cxnLst/>
              <a:rect l="l" t="t" r="r" b="b"/>
              <a:pathLst>
                <a:path w="6309" h="1734" extrusionOk="0">
                  <a:moveTo>
                    <a:pt x="0" y="0"/>
                  </a:moveTo>
                  <a:lnTo>
                    <a:pt x="0" y="1733"/>
                  </a:lnTo>
                  <a:lnTo>
                    <a:pt x="6308" y="1733"/>
                  </a:lnTo>
                  <a:lnTo>
                    <a:pt x="6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9"/>
            <p:cNvSpPr/>
            <p:nvPr/>
          </p:nvSpPr>
          <p:spPr>
            <a:xfrm>
              <a:off x="6469087" y="3162416"/>
              <a:ext cx="122536" cy="618581"/>
            </a:xfrm>
            <a:custGeom>
              <a:avLst/>
              <a:gdLst/>
              <a:ahLst/>
              <a:cxnLst/>
              <a:rect l="l" t="t" r="r" b="b"/>
              <a:pathLst>
                <a:path w="4298" h="21697" extrusionOk="0">
                  <a:moveTo>
                    <a:pt x="0" y="0"/>
                  </a:moveTo>
                  <a:lnTo>
                    <a:pt x="0" y="19548"/>
                  </a:lnTo>
                  <a:cubicBezTo>
                    <a:pt x="0" y="20726"/>
                    <a:pt x="971" y="21697"/>
                    <a:pt x="2149" y="21697"/>
                  </a:cubicBezTo>
                  <a:cubicBezTo>
                    <a:pt x="3397" y="21697"/>
                    <a:pt x="4298" y="20726"/>
                    <a:pt x="4298" y="19548"/>
                  </a:cubicBezTo>
                  <a:lnTo>
                    <a:pt x="42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9"/>
            <p:cNvSpPr/>
            <p:nvPr/>
          </p:nvSpPr>
          <p:spPr>
            <a:xfrm>
              <a:off x="6469087" y="3300749"/>
              <a:ext cx="122536" cy="480251"/>
            </a:xfrm>
            <a:custGeom>
              <a:avLst/>
              <a:gdLst/>
              <a:ahLst/>
              <a:cxnLst/>
              <a:rect l="l" t="t" r="r" b="b"/>
              <a:pathLst>
                <a:path w="4298" h="16845" extrusionOk="0">
                  <a:moveTo>
                    <a:pt x="0" y="1"/>
                  </a:moveTo>
                  <a:lnTo>
                    <a:pt x="0" y="14696"/>
                  </a:lnTo>
                  <a:cubicBezTo>
                    <a:pt x="0" y="15874"/>
                    <a:pt x="971" y="16845"/>
                    <a:pt x="2149" y="16845"/>
                  </a:cubicBezTo>
                  <a:cubicBezTo>
                    <a:pt x="2773" y="16845"/>
                    <a:pt x="3258" y="16637"/>
                    <a:pt x="3743" y="16221"/>
                  </a:cubicBezTo>
                  <a:cubicBezTo>
                    <a:pt x="4090" y="15805"/>
                    <a:pt x="4298" y="15251"/>
                    <a:pt x="4298" y="14696"/>
                  </a:cubicBezTo>
                  <a:lnTo>
                    <a:pt x="4298" y="5754"/>
                  </a:lnTo>
                  <a:cubicBezTo>
                    <a:pt x="3189" y="5615"/>
                    <a:pt x="2080" y="256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9"/>
            <p:cNvSpPr/>
            <p:nvPr/>
          </p:nvSpPr>
          <p:spPr>
            <a:xfrm>
              <a:off x="6524398" y="3220520"/>
              <a:ext cx="67227" cy="8439"/>
            </a:xfrm>
            <a:custGeom>
              <a:avLst/>
              <a:gdLst/>
              <a:ahLst/>
              <a:cxnLst/>
              <a:rect l="l" t="t" r="r" b="b"/>
              <a:pathLst>
                <a:path w="2358" h="296" extrusionOk="0">
                  <a:moveTo>
                    <a:pt x="744" y="0"/>
                  </a:moveTo>
                  <a:cubicBezTo>
                    <a:pt x="500" y="0"/>
                    <a:pt x="265" y="49"/>
                    <a:pt x="1" y="180"/>
                  </a:cubicBezTo>
                  <a:cubicBezTo>
                    <a:pt x="163" y="262"/>
                    <a:pt x="397" y="295"/>
                    <a:pt x="647" y="295"/>
                  </a:cubicBezTo>
                  <a:cubicBezTo>
                    <a:pt x="823" y="295"/>
                    <a:pt x="1007" y="278"/>
                    <a:pt x="1179" y="250"/>
                  </a:cubicBezTo>
                  <a:cubicBezTo>
                    <a:pt x="1526" y="250"/>
                    <a:pt x="2011" y="250"/>
                    <a:pt x="2358" y="180"/>
                  </a:cubicBezTo>
                  <a:cubicBezTo>
                    <a:pt x="2011" y="42"/>
                    <a:pt x="1526" y="42"/>
                    <a:pt x="1179" y="42"/>
                  </a:cubicBezTo>
                  <a:cubicBezTo>
                    <a:pt x="1027" y="16"/>
                    <a:pt x="884"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9"/>
            <p:cNvSpPr/>
            <p:nvPr/>
          </p:nvSpPr>
          <p:spPr>
            <a:xfrm>
              <a:off x="6546152" y="3275745"/>
              <a:ext cx="45473" cy="9209"/>
            </a:xfrm>
            <a:custGeom>
              <a:avLst/>
              <a:gdLst/>
              <a:ahLst/>
              <a:cxnLst/>
              <a:rect l="l" t="t" r="r" b="b"/>
              <a:pathLst>
                <a:path w="1595" h="323" extrusionOk="0">
                  <a:moveTo>
                    <a:pt x="437" y="0"/>
                  </a:moveTo>
                  <a:cubicBezTo>
                    <a:pt x="268" y="0"/>
                    <a:pt x="122" y="34"/>
                    <a:pt x="0" y="115"/>
                  </a:cubicBezTo>
                  <a:cubicBezTo>
                    <a:pt x="139" y="184"/>
                    <a:pt x="208" y="323"/>
                    <a:pt x="416" y="323"/>
                  </a:cubicBezTo>
                  <a:cubicBezTo>
                    <a:pt x="763" y="323"/>
                    <a:pt x="1179" y="184"/>
                    <a:pt x="1595" y="115"/>
                  </a:cubicBezTo>
                  <a:cubicBezTo>
                    <a:pt x="1387" y="46"/>
                    <a:pt x="1110" y="46"/>
                    <a:pt x="832" y="46"/>
                  </a:cubicBezTo>
                  <a:cubicBezTo>
                    <a:pt x="689" y="17"/>
                    <a:pt x="557" y="0"/>
                    <a:pt x="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9"/>
            <p:cNvSpPr/>
            <p:nvPr/>
          </p:nvSpPr>
          <p:spPr>
            <a:xfrm>
              <a:off x="6524398" y="3329202"/>
              <a:ext cx="67227" cy="8439"/>
            </a:xfrm>
            <a:custGeom>
              <a:avLst/>
              <a:gdLst/>
              <a:ahLst/>
              <a:cxnLst/>
              <a:rect l="l" t="t" r="r" b="b"/>
              <a:pathLst>
                <a:path w="2358" h="296" extrusionOk="0">
                  <a:moveTo>
                    <a:pt x="744" y="1"/>
                  </a:moveTo>
                  <a:cubicBezTo>
                    <a:pt x="500" y="1"/>
                    <a:pt x="265" y="49"/>
                    <a:pt x="1" y="181"/>
                  </a:cubicBezTo>
                  <a:cubicBezTo>
                    <a:pt x="163" y="262"/>
                    <a:pt x="397" y="296"/>
                    <a:pt x="647" y="296"/>
                  </a:cubicBezTo>
                  <a:cubicBezTo>
                    <a:pt x="823" y="296"/>
                    <a:pt x="1007" y="279"/>
                    <a:pt x="1179" y="250"/>
                  </a:cubicBezTo>
                  <a:cubicBezTo>
                    <a:pt x="1526" y="250"/>
                    <a:pt x="2011" y="250"/>
                    <a:pt x="2358" y="181"/>
                  </a:cubicBezTo>
                  <a:cubicBezTo>
                    <a:pt x="2011" y="42"/>
                    <a:pt x="1526" y="42"/>
                    <a:pt x="1179" y="42"/>
                  </a:cubicBezTo>
                  <a:cubicBezTo>
                    <a:pt x="1027" y="17"/>
                    <a:pt x="884" y="1"/>
                    <a:pt x="7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9"/>
            <p:cNvSpPr/>
            <p:nvPr/>
          </p:nvSpPr>
          <p:spPr>
            <a:xfrm>
              <a:off x="6546152" y="3384426"/>
              <a:ext cx="45473" cy="9237"/>
            </a:xfrm>
            <a:custGeom>
              <a:avLst/>
              <a:gdLst/>
              <a:ahLst/>
              <a:cxnLst/>
              <a:rect l="l" t="t" r="r" b="b"/>
              <a:pathLst>
                <a:path w="1595" h="324" extrusionOk="0">
                  <a:moveTo>
                    <a:pt x="437" y="1"/>
                  </a:moveTo>
                  <a:cubicBezTo>
                    <a:pt x="268" y="1"/>
                    <a:pt x="122" y="34"/>
                    <a:pt x="0" y="116"/>
                  </a:cubicBezTo>
                  <a:cubicBezTo>
                    <a:pt x="139" y="185"/>
                    <a:pt x="208" y="324"/>
                    <a:pt x="416" y="324"/>
                  </a:cubicBezTo>
                  <a:cubicBezTo>
                    <a:pt x="763" y="324"/>
                    <a:pt x="1179" y="185"/>
                    <a:pt x="1595" y="116"/>
                  </a:cubicBezTo>
                  <a:cubicBezTo>
                    <a:pt x="1387" y="46"/>
                    <a:pt x="1110" y="46"/>
                    <a:pt x="832" y="46"/>
                  </a:cubicBezTo>
                  <a:cubicBezTo>
                    <a:pt x="689" y="18"/>
                    <a:pt x="557" y="1"/>
                    <a:pt x="437"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9"/>
            <p:cNvSpPr/>
            <p:nvPr/>
          </p:nvSpPr>
          <p:spPr>
            <a:xfrm>
              <a:off x="6524398" y="3437912"/>
              <a:ext cx="67227" cy="8439"/>
            </a:xfrm>
            <a:custGeom>
              <a:avLst/>
              <a:gdLst/>
              <a:ahLst/>
              <a:cxnLst/>
              <a:rect l="l" t="t" r="r" b="b"/>
              <a:pathLst>
                <a:path w="2358" h="296" extrusionOk="0">
                  <a:moveTo>
                    <a:pt x="744" y="0"/>
                  </a:moveTo>
                  <a:cubicBezTo>
                    <a:pt x="500" y="0"/>
                    <a:pt x="265" y="49"/>
                    <a:pt x="1" y="180"/>
                  </a:cubicBezTo>
                  <a:cubicBezTo>
                    <a:pt x="163" y="262"/>
                    <a:pt x="397" y="295"/>
                    <a:pt x="647" y="295"/>
                  </a:cubicBezTo>
                  <a:cubicBezTo>
                    <a:pt x="823" y="295"/>
                    <a:pt x="1007" y="278"/>
                    <a:pt x="1179" y="250"/>
                  </a:cubicBezTo>
                  <a:cubicBezTo>
                    <a:pt x="1526" y="250"/>
                    <a:pt x="2011" y="250"/>
                    <a:pt x="2358" y="180"/>
                  </a:cubicBezTo>
                  <a:cubicBezTo>
                    <a:pt x="2011" y="42"/>
                    <a:pt x="1526" y="42"/>
                    <a:pt x="1179" y="42"/>
                  </a:cubicBezTo>
                  <a:cubicBezTo>
                    <a:pt x="1027" y="16"/>
                    <a:pt x="884" y="0"/>
                    <a:pt x="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9"/>
            <p:cNvSpPr/>
            <p:nvPr/>
          </p:nvSpPr>
          <p:spPr>
            <a:xfrm>
              <a:off x="6546152" y="3493136"/>
              <a:ext cx="45473" cy="7242"/>
            </a:xfrm>
            <a:custGeom>
              <a:avLst/>
              <a:gdLst/>
              <a:ahLst/>
              <a:cxnLst/>
              <a:rect l="l" t="t" r="r" b="b"/>
              <a:pathLst>
                <a:path w="1595" h="254" extrusionOk="0">
                  <a:moveTo>
                    <a:pt x="437" y="0"/>
                  </a:moveTo>
                  <a:cubicBezTo>
                    <a:pt x="268" y="0"/>
                    <a:pt x="122" y="34"/>
                    <a:pt x="0" y="115"/>
                  </a:cubicBezTo>
                  <a:cubicBezTo>
                    <a:pt x="139" y="184"/>
                    <a:pt x="208" y="254"/>
                    <a:pt x="416" y="254"/>
                  </a:cubicBezTo>
                  <a:cubicBezTo>
                    <a:pt x="763" y="254"/>
                    <a:pt x="1179" y="184"/>
                    <a:pt x="1595" y="115"/>
                  </a:cubicBezTo>
                  <a:cubicBezTo>
                    <a:pt x="1448" y="66"/>
                    <a:pt x="1266" y="17"/>
                    <a:pt x="1074" y="17"/>
                  </a:cubicBezTo>
                  <a:cubicBezTo>
                    <a:pt x="995" y="17"/>
                    <a:pt x="914" y="25"/>
                    <a:pt x="832" y="46"/>
                  </a:cubicBezTo>
                  <a:cubicBezTo>
                    <a:pt x="689" y="17"/>
                    <a:pt x="557" y="0"/>
                    <a:pt x="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9"/>
            <p:cNvSpPr/>
            <p:nvPr/>
          </p:nvSpPr>
          <p:spPr>
            <a:xfrm>
              <a:off x="6524398" y="3546593"/>
              <a:ext cx="67227" cy="8439"/>
            </a:xfrm>
            <a:custGeom>
              <a:avLst/>
              <a:gdLst/>
              <a:ahLst/>
              <a:cxnLst/>
              <a:rect l="l" t="t" r="r" b="b"/>
              <a:pathLst>
                <a:path w="2358" h="296" extrusionOk="0">
                  <a:moveTo>
                    <a:pt x="744" y="1"/>
                  </a:moveTo>
                  <a:cubicBezTo>
                    <a:pt x="500" y="1"/>
                    <a:pt x="265" y="49"/>
                    <a:pt x="1" y="181"/>
                  </a:cubicBezTo>
                  <a:cubicBezTo>
                    <a:pt x="163" y="262"/>
                    <a:pt x="397" y="296"/>
                    <a:pt x="647" y="296"/>
                  </a:cubicBezTo>
                  <a:cubicBezTo>
                    <a:pt x="823" y="296"/>
                    <a:pt x="1007" y="279"/>
                    <a:pt x="1179" y="250"/>
                  </a:cubicBezTo>
                  <a:cubicBezTo>
                    <a:pt x="1526" y="250"/>
                    <a:pt x="2011" y="250"/>
                    <a:pt x="2358" y="181"/>
                  </a:cubicBezTo>
                  <a:cubicBezTo>
                    <a:pt x="2104" y="79"/>
                    <a:pt x="1776" y="15"/>
                    <a:pt x="1483" y="15"/>
                  </a:cubicBezTo>
                  <a:cubicBezTo>
                    <a:pt x="1375" y="15"/>
                    <a:pt x="1272" y="24"/>
                    <a:pt x="1179" y="42"/>
                  </a:cubicBezTo>
                  <a:cubicBezTo>
                    <a:pt x="1027" y="17"/>
                    <a:pt x="884" y="1"/>
                    <a:pt x="7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9"/>
            <p:cNvSpPr/>
            <p:nvPr/>
          </p:nvSpPr>
          <p:spPr>
            <a:xfrm>
              <a:off x="6546152" y="3601818"/>
              <a:ext cx="45473" cy="7270"/>
            </a:xfrm>
            <a:custGeom>
              <a:avLst/>
              <a:gdLst/>
              <a:ahLst/>
              <a:cxnLst/>
              <a:rect l="l" t="t" r="r" b="b"/>
              <a:pathLst>
                <a:path w="1595" h="255" extrusionOk="0">
                  <a:moveTo>
                    <a:pt x="437" y="1"/>
                  </a:moveTo>
                  <a:cubicBezTo>
                    <a:pt x="268" y="1"/>
                    <a:pt x="122" y="34"/>
                    <a:pt x="0" y="116"/>
                  </a:cubicBezTo>
                  <a:cubicBezTo>
                    <a:pt x="139" y="185"/>
                    <a:pt x="208" y="254"/>
                    <a:pt x="416" y="254"/>
                  </a:cubicBezTo>
                  <a:cubicBezTo>
                    <a:pt x="763" y="254"/>
                    <a:pt x="1179" y="185"/>
                    <a:pt x="1595" y="116"/>
                  </a:cubicBezTo>
                  <a:cubicBezTo>
                    <a:pt x="1448" y="67"/>
                    <a:pt x="1266" y="18"/>
                    <a:pt x="1074" y="18"/>
                  </a:cubicBezTo>
                  <a:cubicBezTo>
                    <a:pt x="995" y="18"/>
                    <a:pt x="914" y="26"/>
                    <a:pt x="832" y="46"/>
                  </a:cubicBezTo>
                  <a:cubicBezTo>
                    <a:pt x="689" y="18"/>
                    <a:pt x="557" y="1"/>
                    <a:pt x="437"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9"/>
            <p:cNvSpPr/>
            <p:nvPr/>
          </p:nvSpPr>
          <p:spPr>
            <a:xfrm>
              <a:off x="6441403" y="3134248"/>
              <a:ext cx="179870" cy="10406"/>
            </a:xfrm>
            <a:custGeom>
              <a:avLst/>
              <a:gdLst/>
              <a:ahLst/>
              <a:cxnLst/>
              <a:rect l="l" t="t" r="r" b="b"/>
              <a:pathLst>
                <a:path w="6309" h="365" extrusionOk="0">
                  <a:moveTo>
                    <a:pt x="3155" y="0"/>
                  </a:moveTo>
                  <a:cubicBezTo>
                    <a:pt x="2097" y="0"/>
                    <a:pt x="1040" y="52"/>
                    <a:pt x="1" y="156"/>
                  </a:cubicBezTo>
                  <a:cubicBezTo>
                    <a:pt x="1040" y="295"/>
                    <a:pt x="2097" y="364"/>
                    <a:pt x="3155" y="364"/>
                  </a:cubicBezTo>
                  <a:cubicBezTo>
                    <a:pt x="4212" y="364"/>
                    <a:pt x="5269" y="295"/>
                    <a:pt x="6309" y="156"/>
                  </a:cubicBezTo>
                  <a:cubicBezTo>
                    <a:pt x="5269" y="52"/>
                    <a:pt x="4212" y="0"/>
                    <a:pt x="3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9"/>
            <p:cNvSpPr/>
            <p:nvPr/>
          </p:nvSpPr>
          <p:spPr>
            <a:xfrm>
              <a:off x="6724030" y="3113008"/>
              <a:ext cx="179870" cy="49436"/>
            </a:xfrm>
            <a:custGeom>
              <a:avLst/>
              <a:gdLst/>
              <a:ahLst/>
              <a:cxnLst/>
              <a:rect l="l" t="t" r="r" b="b"/>
              <a:pathLst>
                <a:path w="6309" h="1734" extrusionOk="0">
                  <a:moveTo>
                    <a:pt x="0" y="0"/>
                  </a:moveTo>
                  <a:lnTo>
                    <a:pt x="0" y="1733"/>
                  </a:lnTo>
                  <a:lnTo>
                    <a:pt x="6308" y="1733"/>
                  </a:lnTo>
                  <a:lnTo>
                    <a:pt x="6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9"/>
            <p:cNvSpPr/>
            <p:nvPr/>
          </p:nvSpPr>
          <p:spPr>
            <a:xfrm>
              <a:off x="6753653" y="3162416"/>
              <a:ext cx="122564" cy="618581"/>
            </a:xfrm>
            <a:custGeom>
              <a:avLst/>
              <a:gdLst/>
              <a:ahLst/>
              <a:cxnLst/>
              <a:rect l="l" t="t" r="r" b="b"/>
              <a:pathLst>
                <a:path w="4299" h="21697" extrusionOk="0">
                  <a:moveTo>
                    <a:pt x="1" y="0"/>
                  </a:moveTo>
                  <a:lnTo>
                    <a:pt x="1" y="19548"/>
                  </a:lnTo>
                  <a:cubicBezTo>
                    <a:pt x="1" y="20726"/>
                    <a:pt x="902" y="21697"/>
                    <a:pt x="2150" y="21697"/>
                  </a:cubicBezTo>
                  <a:cubicBezTo>
                    <a:pt x="3328" y="21697"/>
                    <a:pt x="4299" y="20726"/>
                    <a:pt x="4299" y="19548"/>
                  </a:cubicBezTo>
                  <a:lnTo>
                    <a:pt x="42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9"/>
            <p:cNvSpPr/>
            <p:nvPr/>
          </p:nvSpPr>
          <p:spPr>
            <a:xfrm>
              <a:off x="6753653" y="3300749"/>
              <a:ext cx="122564" cy="480251"/>
            </a:xfrm>
            <a:custGeom>
              <a:avLst/>
              <a:gdLst/>
              <a:ahLst/>
              <a:cxnLst/>
              <a:rect l="l" t="t" r="r" b="b"/>
              <a:pathLst>
                <a:path w="4299" h="16845" extrusionOk="0">
                  <a:moveTo>
                    <a:pt x="1" y="1"/>
                  </a:moveTo>
                  <a:lnTo>
                    <a:pt x="1" y="14696"/>
                  </a:lnTo>
                  <a:cubicBezTo>
                    <a:pt x="1" y="15874"/>
                    <a:pt x="902" y="16845"/>
                    <a:pt x="2150" y="16845"/>
                  </a:cubicBezTo>
                  <a:cubicBezTo>
                    <a:pt x="2774" y="16845"/>
                    <a:pt x="3259" y="16637"/>
                    <a:pt x="3675" y="16221"/>
                  </a:cubicBezTo>
                  <a:cubicBezTo>
                    <a:pt x="4021" y="15805"/>
                    <a:pt x="4299" y="15251"/>
                    <a:pt x="4299" y="14696"/>
                  </a:cubicBezTo>
                  <a:lnTo>
                    <a:pt x="4299" y="5754"/>
                  </a:lnTo>
                  <a:cubicBezTo>
                    <a:pt x="3120" y="5615"/>
                    <a:pt x="2080" y="25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9"/>
            <p:cNvSpPr/>
            <p:nvPr/>
          </p:nvSpPr>
          <p:spPr>
            <a:xfrm>
              <a:off x="6807025" y="3220520"/>
              <a:ext cx="69194" cy="8439"/>
            </a:xfrm>
            <a:custGeom>
              <a:avLst/>
              <a:gdLst/>
              <a:ahLst/>
              <a:cxnLst/>
              <a:rect l="l" t="t" r="r" b="b"/>
              <a:pathLst>
                <a:path w="2427" h="296" extrusionOk="0">
                  <a:moveTo>
                    <a:pt x="779" y="0"/>
                  </a:moveTo>
                  <a:cubicBezTo>
                    <a:pt x="532" y="0"/>
                    <a:pt x="308" y="49"/>
                    <a:pt x="0" y="180"/>
                  </a:cubicBezTo>
                  <a:cubicBezTo>
                    <a:pt x="204" y="262"/>
                    <a:pt x="430" y="295"/>
                    <a:pt x="681" y="295"/>
                  </a:cubicBezTo>
                  <a:cubicBezTo>
                    <a:pt x="858" y="295"/>
                    <a:pt x="1047" y="278"/>
                    <a:pt x="1248" y="250"/>
                  </a:cubicBezTo>
                  <a:cubicBezTo>
                    <a:pt x="1595" y="250"/>
                    <a:pt x="2080" y="250"/>
                    <a:pt x="2427" y="180"/>
                  </a:cubicBezTo>
                  <a:cubicBezTo>
                    <a:pt x="2080" y="42"/>
                    <a:pt x="1595" y="42"/>
                    <a:pt x="1248" y="42"/>
                  </a:cubicBezTo>
                  <a:cubicBezTo>
                    <a:pt x="1071" y="16"/>
                    <a:pt x="921" y="0"/>
                    <a:pt x="7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9"/>
            <p:cNvSpPr/>
            <p:nvPr/>
          </p:nvSpPr>
          <p:spPr>
            <a:xfrm>
              <a:off x="6828750" y="3275745"/>
              <a:ext cx="47469" cy="9209"/>
            </a:xfrm>
            <a:custGeom>
              <a:avLst/>
              <a:gdLst/>
              <a:ahLst/>
              <a:cxnLst/>
              <a:rect l="l" t="t" r="r" b="b"/>
              <a:pathLst>
                <a:path w="1665" h="323" extrusionOk="0">
                  <a:moveTo>
                    <a:pt x="502" y="0"/>
                  </a:moveTo>
                  <a:cubicBezTo>
                    <a:pt x="326" y="0"/>
                    <a:pt x="163" y="34"/>
                    <a:pt x="1" y="115"/>
                  </a:cubicBezTo>
                  <a:cubicBezTo>
                    <a:pt x="209" y="184"/>
                    <a:pt x="278" y="323"/>
                    <a:pt x="486" y="323"/>
                  </a:cubicBezTo>
                  <a:cubicBezTo>
                    <a:pt x="833" y="323"/>
                    <a:pt x="1249" y="184"/>
                    <a:pt x="1665" y="115"/>
                  </a:cubicBezTo>
                  <a:cubicBezTo>
                    <a:pt x="1387" y="46"/>
                    <a:pt x="1041" y="46"/>
                    <a:pt x="902" y="46"/>
                  </a:cubicBezTo>
                  <a:cubicBezTo>
                    <a:pt x="759" y="17"/>
                    <a:pt x="627" y="0"/>
                    <a:pt x="5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9"/>
            <p:cNvSpPr/>
            <p:nvPr/>
          </p:nvSpPr>
          <p:spPr>
            <a:xfrm>
              <a:off x="6807025" y="3329202"/>
              <a:ext cx="69194" cy="8439"/>
            </a:xfrm>
            <a:custGeom>
              <a:avLst/>
              <a:gdLst/>
              <a:ahLst/>
              <a:cxnLst/>
              <a:rect l="l" t="t" r="r" b="b"/>
              <a:pathLst>
                <a:path w="2427" h="296" extrusionOk="0">
                  <a:moveTo>
                    <a:pt x="779" y="1"/>
                  </a:moveTo>
                  <a:cubicBezTo>
                    <a:pt x="532" y="1"/>
                    <a:pt x="308" y="49"/>
                    <a:pt x="0" y="181"/>
                  </a:cubicBezTo>
                  <a:cubicBezTo>
                    <a:pt x="204" y="262"/>
                    <a:pt x="430" y="296"/>
                    <a:pt x="681" y="296"/>
                  </a:cubicBezTo>
                  <a:cubicBezTo>
                    <a:pt x="858" y="296"/>
                    <a:pt x="1047" y="279"/>
                    <a:pt x="1248" y="250"/>
                  </a:cubicBezTo>
                  <a:cubicBezTo>
                    <a:pt x="1595" y="250"/>
                    <a:pt x="2080" y="250"/>
                    <a:pt x="2427" y="181"/>
                  </a:cubicBezTo>
                  <a:cubicBezTo>
                    <a:pt x="2080" y="42"/>
                    <a:pt x="1595" y="42"/>
                    <a:pt x="1248" y="42"/>
                  </a:cubicBezTo>
                  <a:cubicBezTo>
                    <a:pt x="1071" y="17"/>
                    <a:pt x="921" y="1"/>
                    <a:pt x="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9"/>
            <p:cNvSpPr/>
            <p:nvPr/>
          </p:nvSpPr>
          <p:spPr>
            <a:xfrm>
              <a:off x="6828750" y="3384426"/>
              <a:ext cx="47469" cy="9237"/>
            </a:xfrm>
            <a:custGeom>
              <a:avLst/>
              <a:gdLst/>
              <a:ahLst/>
              <a:cxnLst/>
              <a:rect l="l" t="t" r="r" b="b"/>
              <a:pathLst>
                <a:path w="1665" h="324" extrusionOk="0">
                  <a:moveTo>
                    <a:pt x="502" y="1"/>
                  </a:moveTo>
                  <a:cubicBezTo>
                    <a:pt x="326" y="1"/>
                    <a:pt x="163" y="34"/>
                    <a:pt x="1" y="116"/>
                  </a:cubicBezTo>
                  <a:cubicBezTo>
                    <a:pt x="209" y="185"/>
                    <a:pt x="278" y="324"/>
                    <a:pt x="486" y="324"/>
                  </a:cubicBezTo>
                  <a:cubicBezTo>
                    <a:pt x="833" y="324"/>
                    <a:pt x="1249" y="185"/>
                    <a:pt x="1665" y="116"/>
                  </a:cubicBezTo>
                  <a:cubicBezTo>
                    <a:pt x="1387" y="46"/>
                    <a:pt x="1041" y="46"/>
                    <a:pt x="902" y="46"/>
                  </a:cubicBezTo>
                  <a:cubicBezTo>
                    <a:pt x="759" y="18"/>
                    <a:pt x="627" y="1"/>
                    <a:pt x="502"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9"/>
            <p:cNvSpPr/>
            <p:nvPr/>
          </p:nvSpPr>
          <p:spPr>
            <a:xfrm>
              <a:off x="6807025" y="3437912"/>
              <a:ext cx="69194" cy="8439"/>
            </a:xfrm>
            <a:custGeom>
              <a:avLst/>
              <a:gdLst/>
              <a:ahLst/>
              <a:cxnLst/>
              <a:rect l="l" t="t" r="r" b="b"/>
              <a:pathLst>
                <a:path w="2427" h="296" extrusionOk="0">
                  <a:moveTo>
                    <a:pt x="779" y="0"/>
                  </a:moveTo>
                  <a:cubicBezTo>
                    <a:pt x="532" y="0"/>
                    <a:pt x="308" y="49"/>
                    <a:pt x="0" y="180"/>
                  </a:cubicBezTo>
                  <a:cubicBezTo>
                    <a:pt x="204" y="262"/>
                    <a:pt x="430" y="295"/>
                    <a:pt x="681" y="295"/>
                  </a:cubicBezTo>
                  <a:cubicBezTo>
                    <a:pt x="858" y="295"/>
                    <a:pt x="1047" y="278"/>
                    <a:pt x="1248" y="250"/>
                  </a:cubicBezTo>
                  <a:cubicBezTo>
                    <a:pt x="1595" y="250"/>
                    <a:pt x="2080" y="250"/>
                    <a:pt x="2427" y="180"/>
                  </a:cubicBezTo>
                  <a:cubicBezTo>
                    <a:pt x="2080" y="42"/>
                    <a:pt x="1595" y="42"/>
                    <a:pt x="1248" y="42"/>
                  </a:cubicBezTo>
                  <a:cubicBezTo>
                    <a:pt x="1071" y="16"/>
                    <a:pt x="921" y="0"/>
                    <a:pt x="7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9"/>
            <p:cNvSpPr/>
            <p:nvPr/>
          </p:nvSpPr>
          <p:spPr>
            <a:xfrm>
              <a:off x="6828750" y="3493136"/>
              <a:ext cx="47469" cy="7242"/>
            </a:xfrm>
            <a:custGeom>
              <a:avLst/>
              <a:gdLst/>
              <a:ahLst/>
              <a:cxnLst/>
              <a:rect l="l" t="t" r="r" b="b"/>
              <a:pathLst>
                <a:path w="1665" h="254" extrusionOk="0">
                  <a:moveTo>
                    <a:pt x="502" y="0"/>
                  </a:moveTo>
                  <a:cubicBezTo>
                    <a:pt x="326" y="0"/>
                    <a:pt x="163" y="34"/>
                    <a:pt x="1" y="115"/>
                  </a:cubicBezTo>
                  <a:cubicBezTo>
                    <a:pt x="209" y="184"/>
                    <a:pt x="278" y="254"/>
                    <a:pt x="486" y="254"/>
                  </a:cubicBezTo>
                  <a:cubicBezTo>
                    <a:pt x="833" y="254"/>
                    <a:pt x="1249" y="184"/>
                    <a:pt x="1665" y="115"/>
                  </a:cubicBezTo>
                  <a:cubicBezTo>
                    <a:pt x="1469" y="66"/>
                    <a:pt x="1307" y="17"/>
                    <a:pt x="1131" y="17"/>
                  </a:cubicBezTo>
                  <a:cubicBezTo>
                    <a:pt x="1059" y="17"/>
                    <a:pt x="983" y="25"/>
                    <a:pt x="902" y="46"/>
                  </a:cubicBezTo>
                  <a:cubicBezTo>
                    <a:pt x="759" y="17"/>
                    <a:pt x="627" y="0"/>
                    <a:pt x="5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9"/>
            <p:cNvSpPr/>
            <p:nvPr/>
          </p:nvSpPr>
          <p:spPr>
            <a:xfrm>
              <a:off x="6807025" y="3546593"/>
              <a:ext cx="69194" cy="8439"/>
            </a:xfrm>
            <a:custGeom>
              <a:avLst/>
              <a:gdLst/>
              <a:ahLst/>
              <a:cxnLst/>
              <a:rect l="l" t="t" r="r" b="b"/>
              <a:pathLst>
                <a:path w="2427" h="296" extrusionOk="0">
                  <a:moveTo>
                    <a:pt x="779" y="1"/>
                  </a:moveTo>
                  <a:cubicBezTo>
                    <a:pt x="532" y="1"/>
                    <a:pt x="308" y="49"/>
                    <a:pt x="0" y="181"/>
                  </a:cubicBezTo>
                  <a:cubicBezTo>
                    <a:pt x="204" y="262"/>
                    <a:pt x="430" y="296"/>
                    <a:pt x="681" y="296"/>
                  </a:cubicBezTo>
                  <a:cubicBezTo>
                    <a:pt x="858" y="296"/>
                    <a:pt x="1047" y="279"/>
                    <a:pt x="1248" y="250"/>
                  </a:cubicBezTo>
                  <a:cubicBezTo>
                    <a:pt x="1595" y="250"/>
                    <a:pt x="2080" y="250"/>
                    <a:pt x="2427" y="181"/>
                  </a:cubicBezTo>
                  <a:cubicBezTo>
                    <a:pt x="2173" y="79"/>
                    <a:pt x="1845" y="15"/>
                    <a:pt x="1551" y="15"/>
                  </a:cubicBezTo>
                  <a:cubicBezTo>
                    <a:pt x="1444" y="15"/>
                    <a:pt x="1341" y="24"/>
                    <a:pt x="1248" y="42"/>
                  </a:cubicBezTo>
                  <a:cubicBezTo>
                    <a:pt x="1071" y="17"/>
                    <a:pt x="921" y="1"/>
                    <a:pt x="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9"/>
            <p:cNvSpPr/>
            <p:nvPr/>
          </p:nvSpPr>
          <p:spPr>
            <a:xfrm>
              <a:off x="6828750" y="3601818"/>
              <a:ext cx="47469" cy="7270"/>
            </a:xfrm>
            <a:custGeom>
              <a:avLst/>
              <a:gdLst/>
              <a:ahLst/>
              <a:cxnLst/>
              <a:rect l="l" t="t" r="r" b="b"/>
              <a:pathLst>
                <a:path w="1665" h="255" extrusionOk="0">
                  <a:moveTo>
                    <a:pt x="502" y="1"/>
                  </a:moveTo>
                  <a:cubicBezTo>
                    <a:pt x="326" y="1"/>
                    <a:pt x="163" y="34"/>
                    <a:pt x="1" y="116"/>
                  </a:cubicBezTo>
                  <a:cubicBezTo>
                    <a:pt x="209" y="185"/>
                    <a:pt x="278" y="254"/>
                    <a:pt x="486" y="254"/>
                  </a:cubicBezTo>
                  <a:cubicBezTo>
                    <a:pt x="833" y="254"/>
                    <a:pt x="1249" y="185"/>
                    <a:pt x="1665" y="116"/>
                  </a:cubicBezTo>
                  <a:cubicBezTo>
                    <a:pt x="1469" y="67"/>
                    <a:pt x="1307" y="18"/>
                    <a:pt x="1131" y="18"/>
                  </a:cubicBezTo>
                  <a:cubicBezTo>
                    <a:pt x="1059" y="18"/>
                    <a:pt x="983" y="26"/>
                    <a:pt x="902" y="46"/>
                  </a:cubicBezTo>
                  <a:cubicBezTo>
                    <a:pt x="759" y="18"/>
                    <a:pt x="627" y="1"/>
                    <a:pt x="502"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9"/>
            <p:cNvSpPr/>
            <p:nvPr/>
          </p:nvSpPr>
          <p:spPr>
            <a:xfrm>
              <a:off x="6724030" y="3134248"/>
              <a:ext cx="179870" cy="10406"/>
            </a:xfrm>
            <a:custGeom>
              <a:avLst/>
              <a:gdLst/>
              <a:ahLst/>
              <a:cxnLst/>
              <a:rect l="l" t="t" r="r" b="b"/>
              <a:pathLst>
                <a:path w="6309" h="365" extrusionOk="0">
                  <a:moveTo>
                    <a:pt x="3154" y="0"/>
                  </a:moveTo>
                  <a:cubicBezTo>
                    <a:pt x="2097" y="0"/>
                    <a:pt x="1040" y="52"/>
                    <a:pt x="0" y="156"/>
                  </a:cubicBezTo>
                  <a:cubicBezTo>
                    <a:pt x="1040" y="295"/>
                    <a:pt x="2097" y="364"/>
                    <a:pt x="3154" y="364"/>
                  </a:cubicBezTo>
                  <a:cubicBezTo>
                    <a:pt x="4211" y="364"/>
                    <a:pt x="5268" y="295"/>
                    <a:pt x="6308" y="156"/>
                  </a:cubicBezTo>
                  <a:cubicBezTo>
                    <a:pt x="5268" y="52"/>
                    <a:pt x="4211" y="0"/>
                    <a:pt x="3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9"/>
            <p:cNvSpPr/>
            <p:nvPr/>
          </p:nvSpPr>
          <p:spPr>
            <a:xfrm>
              <a:off x="6156810" y="3113008"/>
              <a:ext cx="181865" cy="49436"/>
            </a:xfrm>
            <a:custGeom>
              <a:avLst/>
              <a:gdLst/>
              <a:ahLst/>
              <a:cxnLst/>
              <a:rect l="l" t="t" r="r" b="b"/>
              <a:pathLst>
                <a:path w="6379" h="1734" extrusionOk="0">
                  <a:moveTo>
                    <a:pt x="1" y="0"/>
                  </a:moveTo>
                  <a:lnTo>
                    <a:pt x="70" y="1733"/>
                  </a:lnTo>
                  <a:lnTo>
                    <a:pt x="6378" y="1733"/>
                  </a:lnTo>
                  <a:lnTo>
                    <a:pt x="63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9"/>
            <p:cNvSpPr/>
            <p:nvPr/>
          </p:nvSpPr>
          <p:spPr>
            <a:xfrm>
              <a:off x="6186461" y="3162416"/>
              <a:ext cx="124532" cy="618581"/>
            </a:xfrm>
            <a:custGeom>
              <a:avLst/>
              <a:gdLst/>
              <a:ahLst/>
              <a:cxnLst/>
              <a:rect l="l" t="t" r="r" b="b"/>
              <a:pathLst>
                <a:path w="4368" h="21697" extrusionOk="0">
                  <a:moveTo>
                    <a:pt x="1" y="0"/>
                  </a:moveTo>
                  <a:lnTo>
                    <a:pt x="1" y="19548"/>
                  </a:lnTo>
                  <a:cubicBezTo>
                    <a:pt x="1" y="20726"/>
                    <a:pt x="971" y="21697"/>
                    <a:pt x="2219" y="21697"/>
                  </a:cubicBezTo>
                  <a:cubicBezTo>
                    <a:pt x="3397" y="21697"/>
                    <a:pt x="4368" y="20726"/>
                    <a:pt x="4368" y="19548"/>
                  </a:cubicBezTo>
                  <a:lnTo>
                    <a:pt x="4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9"/>
            <p:cNvSpPr/>
            <p:nvPr/>
          </p:nvSpPr>
          <p:spPr>
            <a:xfrm>
              <a:off x="6186461" y="3300749"/>
              <a:ext cx="124532" cy="480251"/>
            </a:xfrm>
            <a:custGeom>
              <a:avLst/>
              <a:gdLst/>
              <a:ahLst/>
              <a:cxnLst/>
              <a:rect l="l" t="t" r="r" b="b"/>
              <a:pathLst>
                <a:path w="4368" h="16845" extrusionOk="0">
                  <a:moveTo>
                    <a:pt x="1" y="1"/>
                  </a:moveTo>
                  <a:lnTo>
                    <a:pt x="1" y="14696"/>
                  </a:lnTo>
                  <a:cubicBezTo>
                    <a:pt x="1" y="15874"/>
                    <a:pt x="971" y="16845"/>
                    <a:pt x="2219" y="16845"/>
                  </a:cubicBezTo>
                  <a:cubicBezTo>
                    <a:pt x="2773" y="16845"/>
                    <a:pt x="3328" y="16637"/>
                    <a:pt x="3744" y="16221"/>
                  </a:cubicBezTo>
                  <a:cubicBezTo>
                    <a:pt x="4090" y="15805"/>
                    <a:pt x="4368" y="15251"/>
                    <a:pt x="4368" y="14696"/>
                  </a:cubicBezTo>
                  <a:lnTo>
                    <a:pt x="4368" y="5754"/>
                  </a:lnTo>
                  <a:cubicBezTo>
                    <a:pt x="3120" y="5615"/>
                    <a:pt x="2080" y="25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9"/>
            <p:cNvSpPr/>
            <p:nvPr/>
          </p:nvSpPr>
          <p:spPr>
            <a:xfrm>
              <a:off x="6241800" y="3220520"/>
              <a:ext cx="69194" cy="8439"/>
            </a:xfrm>
            <a:custGeom>
              <a:avLst/>
              <a:gdLst/>
              <a:ahLst/>
              <a:cxnLst/>
              <a:rect l="l" t="t" r="r" b="b"/>
              <a:pathLst>
                <a:path w="2427" h="296" extrusionOk="0">
                  <a:moveTo>
                    <a:pt x="761" y="0"/>
                  </a:moveTo>
                  <a:cubicBezTo>
                    <a:pt x="500" y="0"/>
                    <a:pt x="264" y="49"/>
                    <a:pt x="0" y="180"/>
                  </a:cubicBezTo>
                  <a:cubicBezTo>
                    <a:pt x="203" y="262"/>
                    <a:pt x="430" y="295"/>
                    <a:pt x="681" y="295"/>
                  </a:cubicBezTo>
                  <a:cubicBezTo>
                    <a:pt x="858" y="295"/>
                    <a:pt x="1047" y="278"/>
                    <a:pt x="1248" y="250"/>
                  </a:cubicBezTo>
                  <a:cubicBezTo>
                    <a:pt x="1525" y="250"/>
                    <a:pt x="2080" y="250"/>
                    <a:pt x="2427" y="180"/>
                  </a:cubicBezTo>
                  <a:cubicBezTo>
                    <a:pt x="2080" y="42"/>
                    <a:pt x="1525" y="42"/>
                    <a:pt x="1248" y="42"/>
                  </a:cubicBezTo>
                  <a:cubicBezTo>
                    <a:pt x="1071" y="16"/>
                    <a:pt x="912" y="0"/>
                    <a:pt x="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9"/>
            <p:cNvSpPr/>
            <p:nvPr/>
          </p:nvSpPr>
          <p:spPr>
            <a:xfrm>
              <a:off x="6263525" y="3275745"/>
              <a:ext cx="47469" cy="9209"/>
            </a:xfrm>
            <a:custGeom>
              <a:avLst/>
              <a:gdLst/>
              <a:ahLst/>
              <a:cxnLst/>
              <a:rect l="l" t="t" r="r" b="b"/>
              <a:pathLst>
                <a:path w="1665" h="323" extrusionOk="0">
                  <a:moveTo>
                    <a:pt x="502" y="0"/>
                  </a:moveTo>
                  <a:cubicBezTo>
                    <a:pt x="326" y="0"/>
                    <a:pt x="163" y="34"/>
                    <a:pt x="1" y="115"/>
                  </a:cubicBezTo>
                  <a:cubicBezTo>
                    <a:pt x="209" y="184"/>
                    <a:pt x="278" y="323"/>
                    <a:pt x="486" y="323"/>
                  </a:cubicBezTo>
                  <a:cubicBezTo>
                    <a:pt x="763" y="323"/>
                    <a:pt x="1249" y="184"/>
                    <a:pt x="1665" y="115"/>
                  </a:cubicBezTo>
                  <a:cubicBezTo>
                    <a:pt x="1387" y="46"/>
                    <a:pt x="1110" y="46"/>
                    <a:pt x="902" y="46"/>
                  </a:cubicBezTo>
                  <a:cubicBezTo>
                    <a:pt x="759" y="17"/>
                    <a:pt x="627" y="0"/>
                    <a:pt x="5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9"/>
            <p:cNvSpPr/>
            <p:nvPr/>
          </p:nvSpPr>
          <p:spPr>
            <a:xfrm>
              <a:off x="6241800" y="3329202"/>
              <a:ext cx="69194" cy="8439"/>
            </a:xfrm>
            <a:custGeom>
              <a:avLst/>
              <a:gdLst/>
              <a:ahLst/>
              <a:cxnLst/>
              <a:rect l="l" t="t" r="r" b="b"/>
              <a:pathLst>
                <a:path w="2427" h="296" extrusionOk="0">
                  <a:moveTo>
                    <a:pt x="761" y="1"/>
                  </a:moveTo>
                  <a:cubicBezTo>
                    <a:pt x="500" y="1"/>
                    <a:pt x="264" y="49"/>
                    <a:pt x="0" y="181"/>
                  </a:cubicBezTo>
                  <a:cubicBezTo>
                    <a:pt x="203" y="262"/>
                    <a:pt x="430" y="296"/>
                    <a:pt x="681" y="296"/>
                  </a:cubicBezTo>
                  <a:cubicBezTo>
                    <a:pt x="858" y="296"/>
                    <a:pt x="1047" y="279"/>
                    <a:pt x="1248" y="250"/>
                  </a:cubicBezTo>
                  <a:cubicBezTo>
                    <a:pt x="1525" y="250"/>
                    <a:pt x="2080" y="250"/>
                    <a:pt x="2427" y="181"/>
                  </a:cubicBezTo>
                  <a:cubicBezTo>
                    <a:pt x="2080" y="42"/>
                    <a:pt x="1525" y="42"/>
                    <a:pt x="1248" y="42"/>
                  </a:cubicBezTo>
                  <a:cubicBezTo>
                    <a:pt x="1071" y="17"/>
                    <a:pt x="912"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9"/>
            <p:cNvSpPr/>
            <p:nvPr/>
          </p:nvSpPr>
          <p:spPr>
            <a:xfrm>
              <a:off x="6263525" y="3384426"/>
              <a:ext cx="47469" cy="9237"/>
            </a:xfrm>
            <a:custGeom>
              <a:avLst/>
              <a:gdLst/>
              <a:ahLst/>
              <a:cxnLst/>
              <a:rect l="l" t="t" r="r" b="b"/>
              <a:pathLst>
                <a:path w="1665" h="324" extrusionOk="0">
                  <a:moveTo>
                    <a:pt x="502" y="1"/>
                  </a:moveTo>
                  <a:cubicBezTo>
                    <a:pt x="326" y="1"/>
                    <a:pt x="163" y="34"/>
                    <a:pt x="1" y="116"/>
                  </a:cubicBezTo>
                  <a:cubicBezTo>
                    <a:pt x="209" y="185"/>
                    <a:pt x="278" y="324"/>
                    <a:pt x="486" y="324"/>
                  </a:cubicBezTo>
                  <a:cubicBezTo>
                    <a:pt x="763" y="324"/>
                    <a:pt x="1249" y="185"/>
                    <a:pt x="1665" y="116"/>
                  </a:cubicBezTo>
                  <a:cubicBezTo>
                    <a:pt x="1387" y="46"/>
                    <a:pt x="1110" y="46"/>
                    <a:pt x="902" y="46"/>
                  </a:cubicBezTo>
                  <a:cubicBezTo>
                    <a:pt x="759" y="18"/>
                    <a:pt x="627" y="1"/>
                    <a:pt x="502"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9"/>
            <p:cNvSpPr/>
            <p:nvPr/>
          </p:nvSpPr>
          <p:spPr>
            <a:xfrm>
              <a:off x="6241800" y="3437912"/>
              <a:ext cx="69194" cy="8439"/>
            </a:xfrm>
            <a:custGeom>
              <a:avLst/>
              <a:gdLst/>
              <a:ahLst/>
              <a:cxnLst/>
              <a:rect l="l" t="t" r="r" b="b"/>
              <a:pathLst>
                <a:path w="2427" h="296" extrusionOk="0">
                  <a:moveTo>
                    <a:pt x="761" y="0"/>
                  </a:moveTo>
                  <a:cubicBezTo>
                    <a:pt x="500" y="0"/>
                    <a:pt x="264" y="49"/>
                    <a:pt x="0" y="180"/>
                  </a:cubicBezTo>
                  <a:cubicBezTo>
                    <a:pt x="203" y="262"/>
                    <a:pt x="430" y="295"/>
                    <a:pt x="681" y="295"/>
                  </a:cubicBezTo>
                  <a:cubicBezTo>
                    <a:pt x="858" y="295"/>
                    <a:pt x="1047" y="278"/>
                    <a:pt x="1248" y="250"/>
                  </a:cubicBezTo>
                  <a:cubicBezTo>
                    <a:pt x="1525" y="250"/>
                    <a:pt x="2080" y="250"/>
                    <a:pt x="2427" y="180"/>
                  </a:cubicBezTo>
                  <a:cubicBezTo>
                    <a:pt x="2080" y="42"/>
                    <a:pt x="1525" y="42"/>
                    <a:pt x="1248" y="42"/>
                  </a:cubicBezTo>
                  <a:cubicBezTo>
                    <a:pt x="1071" y="16"/>
                    <a:pt x="912" y="0"/>
                    <a:pt x="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9"/>
            <p:cNvSpPr/>
            <p:nvPr/>
          </p:nvSpPr>
          <p:spPr>
            <a:xfrm>
              <a:off x="6263525" y="3493136"/>
              <a:ext cx="47469" cy="7242"/>
            </a:xfrm>
            <a:custGeom>
              <a:avLst/>
              <a:gdLst/>
              <a:ahLst/>
              <a:cxnLst/>
              <a:rect l="l" t="t" r="r" b="b"/>
              <a:pathLst>
                <a:path w="1665" h="254" extrusionOk="0">
                  <a:moveTo>
                    <a:pt x="502" y="0"/>
                  </a:moveTo>
                  <a:cubicBezTo>
                    <a:pt x="326" y="0"/>
                    <a:pt x="163" y="34"/>
                    <a:pt x="1" y="115"/>
                  </a:cubicBezTo>
                  <a:cubicBezTo>
                    <a:pt x="209" y="184"/>
                    <a:pt x="278" y="254"/>
                    <a:pt x="486" y="254"/>
                  </a:cubicBezTo>
                  <a:cubicBezTo>
                    <a:pt x="763" y="254"/>
                    <a:pt x="1249" y="184"/>
                    <a:pt x="1665" y="115"/>
                  </a:cubicBezTo>
                  <a:cubicBezTo>
                    <a:pt x="1469" y="66"/>
                    <a:pt x="1272" y="17"/>
                    <a:pt x="1101" y="17"/>
                  </a:cubicBezTo>
                  <a:cubicBezTo>
                    <a:pt x="1030" y="17"/>
                    <a:pt x="963" y="25"/>
                    <a:pt x="902" y="46"/>
                  </a:cubicBezTo>
                  <a:cubicBezTo>
                    <a:pt x="759" y="17"/>
                    <a:pt x="627" y="0"/>
                    <a:pt x="5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9"/>
            <p:cNvSpPr/>
            <p:nvPr/>
          </p:nvSpPr>
          <p:spPr>
            <a:xfrm>
              <a:off x="6241800" y="3546593"/>
              <a:ext cx="69194" cy="8439"/>
            </a:xfrm>
            <a:custGeom>
              <a:avLst/>
              <a:gdLst/>
              <a:ahLst/>
              <a:cxnLst/>
              <a:rect l="l" t="t" r="r" b="b"/>
              <a:pathLst>
                <a:path w="2427" h="296" extrusionOk="0">
                  <a:moveTo>
                    <a:pt x="761" y="1"/>
                  </a:moveTo>
                  <a:cubicBezTo>
                    <a:pt x="500" y="1"/>
                    <a:pt x="264" y="49"/>
                    <a:pt x="0" y="181"/>
                  </a:cubicBezTo>
                  <a:cubicBezTo>
                    <a:pt x="203" y="262"/>
                    <a:pt x="430" y="296"/>
                    <a:pt x="681" y="296"/>
                  </a:cubicBezTo>
                  <a:cubicBezTo>
                    <a:pt x="858" y="296"/>
                    <a:pt x="1047" y="279"/>
                    <a:pt x="1248" y="250"/>
                  </a:cubicBezTo>
                  <a:cubicBezTo>
                    <a:pt x="1525" y="250"/>
                    <a:pt x="2080" y="250"/>
                    <a:pt x="2427" y="181"/>
                  </a:cubicBezTo>
                  <a:cubicBezTo>
                    <a:pt x="2173" y="79"/>
                    <a:pt x="1808" y="15"/>
                    <a:pt x="1521" y="15"/>
                  </a:cubicBezTo>
                  <a:cubicBezTo>
                    <a:pt x="1417" y="15"/>
                    <a:pt x="1322" y="24"/>
                    <a:pt x="1248" y="42"/>
                  </a:cubicBezTo>
                  <a:cubicBezTo>
                    <a:pt x="1071" y="17"/>
                    <a:pt x="912"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9"/>
            <p:cNvSpPr/>
            <p:nvPr/>
          </p:nvSpPr>
          <p:spPr>
            <a:xfrm>
              <a:off x="6263525" y="3601818"/>
              <a:ext cx="47469" cy="7270"/>
            </a:xfrm>
            <a:custGeom>
              <a:avLst/>
              <a:gdLst/>
              <a:ahLst/>
              <a:cxnLst/>
              <a:rect l="l" t="t" r="r" b="b"/>
              <a:pathLst>
                <a:path w="1665" h="255" extrusionOk="0">
                  <a:moveTo>
                    <a:pt x="502" y="1"/>
                  </a:moveTo>
                  <a:cubicBezTo>
                    <a:pt x="326" y="1"/>
                    <a:pt x="163" y="34"/>
                    <a:pt x="1" y="116"/>
                  </a:cubicBezTo>
                  <a:cubicBezTo>
                    <a:pt x="209" y="185"/>
                    <a:pt x="278" y="254"/>
                    <a:pt x="486" y="254"/>
                  </a:cubicBezTo>
                  <a:cubicBezTo>
                    <a:pt x="763" y="254"/>
                    <a:pt x="1249" y="185"/>
                    <a:pt x="1665" y="116"/>
                  </a:cubicBezTo>
                  <a:cubicBezTo>
                    <a:pt x="1469" y="67"/>
                    <a:pt x="1272" y="18"/>
                    <a:pt x="1101" y="18"/>
                  </a:cubicBezTo>
                  <a:cubicBezTo>
                    <a:pt x="1030" y="18"/>
                    <a:pt x="963" y="26"/>
                    <a:pt x="902" y="46"/>
                  </a:cubicBezTo>
                  <a:cubicBezTo>
                    <a:pt x="759" y="18"/>
                    <a:pt x="627" y="1"/>
                    <a:pt x="502" y="1"/>
                  </a:cubicBezTo>
                  <a:close/>
                </a:path>
              </a:pathLst>
            </a:custGeom>
            <a:solidFill>
              <a:srgbClr val="1B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9"/>
            <p:cNvSpPr/>
            <p:nvPr/>
          </p:nvSpPr>
          <p:spPr>
            <a:xfrm>
              <a:off x="6160773" y="3134248"/>
              <a:ext cx="179870" cy="10406"/>
            </a:xfrm>
            <a:custGeom>
              <a:avLst/>
              <a:gdLst/>
              <a:ahLst/>
              <a:cxnLst/>
              <a:rect l="l" t="t" r="r" b="b"/>
              <a:pathLst>
                <a:path w="6309" h="365" extrusionOk="0">
                  <a:moveTo>
                    <a:pt x="3076" y="0"/>
                  </a:moveTo>
                  <a:cubicBezTo>
                    <a:pt x="2011" y="0"/>
                    <a:pt x="971" y="52"/>
                    <a:pt x="0" y="156"/>
                  </a:cubicBezTo>
                  <a:cubicBezTo>
                    <a:pt x="1040" y="295"/>
                    <a:pt x="2097" y="364"/>
                    <a:pt x="3154" y="364"/>
                  </a:cubicBezTo>
                  <a:cubicBezTo>
                    <a:pt x="4212" y="364"/>
                    <a:pt x="5269" y="295"/>
                    <a:pt x="6308" y="156"/>
                  </a:cubicBezTo>
                  <a:cubicBezTo>
                    <a:pt x="5234" y="52"/>
                    <a:pt x="4142" y="0"/>
                    <a:pt x="3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9"/>
            <p:cNvSpPr/>
            <p:nvPr/>
          </p:nvSpPr>
          <p:spPr>
            <a:xfrm>
              <a:off x="6953284" y="3255303"/>
              <a:ext cx="92886" cy="551412"/>
            </a:xfrm>
            <a:custGeom>
              <a:avLst/>
              <a:gdLst/>
              <a:ahLst/>
              <a:cxnLst/>
              <a:rect l="l" t="t" r="r" b="b"/>
              <a:pathLst>
                <a:path w="3258" h="19341" extrusionOk="0">
                  <a:moveTo>
                    <a:pt x="1456" y="0"/>
                  </a:moveTo>
                  <a:lnTo>
                    <a:pt x="0" y="19340"/>
                  </a:lnTo>
                  <a:lnTo>
                    <a:pt x="3258" y="19340"/>
                  </a:lnTo>
                  <a:lnTo>
                    <a:pt x="32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9"/>
            <p:cNvSpPr/>
            <p:nvPr/>
          </p:nvSpPr>
          <p:spPr>
            <a:xfrm>
              <a:off x="6022439" y="3255303"/>
              <a:ext cx="90918" cy="551412"/>
            </a:xfrm>
            <a:custGeom>
              <a:avLst/>
              <a:gdLst/>
              <a:ahLst/>
              <a:cxnLst/>
              <a:rect l="l" t="t" r="r" b="b"/>
              <a:pathLst>
                <a:path w="3189" h="19341" extrusionOk="0">
                  <a:moveTo>
                    <a:pt x="0" y="0"/>
                  </a:moveTo>
                  <a:lnTo>
                    <a:pt x="0" y="19340"/>
                  </a:lnTo>
                  <a:lnTo>
                    <a:pt x="3189" y="19340"/>
                  </a:lnTo>
                  <a:lnTo>
                    <a:pt x="17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9"/>
            <p:cNvSpPr/>
            <p:nvPr/>
          </p:nvSpPr>
          <p:spPr>
            <a:xfrm>
              <a:off x="6026373" y="3375845"/>
              <a:ext cx="1005947" cy="55366"/>
            </a:xfrm>
            <a:custGeom>
              <a:avLst/>
              <a:gdLst/>
              <a:ahLst/>
              <a:cxnLst/>
              <a:rect l="l" t="t" r="r" b="b"/>
              <a:pathLst>
                <a:path w="35284" h="1942" extrusionOk="0">
                  <a:moveTo>
                    <a:pt x="1" y="1"/>
                  </a:moveTo>
                  <a:lnTo>
                    <a:pt x="1" y="1942"/>
                  </a:lnTo>
                  <a:lnTo>
                    <a:pt x="35284" y="1942"/>
                  </a:lnTo>
                  <a:lnTo>
                    <a:pt x="352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9"/>
            <p:cNvSpPr/>
            <p:nvPr/>
          </p:nvSpPr>
          <p:spPr>
            <a:xfrm>
              <a:off x="6026373" y="3603129"/>
              <a:ext cx="1005947" cy="55366"/>
            </a:xfrm>
            <a:custGeom>
              <a:avLst/>
              <a:gdLst/>
              <a:ahLst/>
              <a:cxnLst/>
              <a:rect l="l" t="t" r="r" b="b"/>
              <a:pathLst>
                <a:path w="35284" h="1942" extrusionOk="0">
                  <a:moveTo>
                    <a:pt x="1" y="0"/>
                  </a:moveTo>
                  <a:lnTo>
                    <a:pt x="1" y="1941"/>
                  </a:lnTo>
                  <a:lnTo>
                    <a:pt x="35284" y="1941"/>
                  </a:lnTo>
                  <a:lnTo>
                    <a:pt x="352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9"/>
            <p:cNvSpPr/>
            <p:nvPr/>
          </p:nvSpPr>
          <p:spPr>
            <a:xfrm>
              <a:off x="7063934" y="3237513"/>
              <a:ext cx="292513" cy="383431"/>
            </a:xfrm>
            <a:custGeom>
              <a:avLst/>
              <a:gdLst/>
              <a:ahLst/>
              <a:cxnLst/>
              <a:rect l="l" t="t" r="r" b="b"/>
              <a:pathLst>
                <a:path w="10260" h="13449" extrusionOk="0">
                  <a:moveTo>
                    <a:pt x="6794" y="0"/>
                  </a:moveTo>
                  <a:lnTo>
                    <a:pt x="1" y="2773"/>
                  </a:lnTo>
                  <a:lnTo>
                    <a:pt x="3883" y="13448"/>
                  </a:lnTo>
                  <a:lnTo>
                    <a:pt x="10260" y="11230"/>
                  </a:lnTo>
                  <a:lnTo>
                    <a:pt x="6794" y="0"/>
                  </a:ln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9"/>
            <p:cNvSpPr/>
            <p:nvPr/>
          </p:nvSpPr>
          <p:spPr>
            <a:xfrm>
              <a:off x="6864331" y="3286921"/>
              <a:ext cx="310303" cy="172685"/>
            </a:xfrm>
            <a:custGeom>
              <a:avLst/>
              <a:gdLst/>
              <a:ahLst/>
              <a:cxnLst/>
              <a:rect l="l" t="t" r="r" b="b"/>
              <a:pathLst>
                <a:path w="10884" h="6057" extrusionOk="0">
                  <a:moveTo>
                    <a:pt x="9844" y="0"/>
                  </a:moveTo>
                  <a:lnTo>
                    <a:pt x="1110" y="3258"/>
                  </a:lnTo>
                  <a:cubicBezTo>
                    <a:pt x="347" y="3536"/>
                    <a:pt x="1" y="4437"/>
                    <a:pt x="278" y="5130"/>
                  </a:cubicBezTo>
                  <a:cubicBezTo>
                    <a:pt x="544" y="5716"/>
                    <a:pt x="1057" y="6057"/>
                    <a:pt x="1626" y="6057"/>
                  </a:cubicBezTo>
                  <a:cubicBezTo>
                    <a:pt x="1797" y="6057"/>
                    <a:pt x="1973" y="6026"/>
                    <a:pt x="2150" y="5962"/>
                  </a:cubicBezTo>
                  <a:lnTo>
                    <a:pt x="10884" y="2704"/>
                  </a:lnTo>
                  <a:lnTo>
                    <a:pt x="9844" y="0"/>
                  </a:ln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9"/>
            <p:cNvSpPr/>
            <p:nvPr/>
          </p:nvSpPr>
          <p:spPr>
            <a:xfrm>
              <a:off x="7257636" y="3237513"/>
              <a:ext cx="98816" cy="335990"/>
            </a:xfrm>
            <a:custGeom>
              <a:avLst/>
              <a:gdLst/>
              <a:ahLst/>
              <a:cxnLst/>
              <a:rect l="l" t="t" r="r" b="b"/>
              <a:pathLst>
                <a:path w="3466" h="11785" extrusionOk="0">
                  <a:moveTo>
                    <a:pt x="0" y="0"/>
                  </a:moveTo>
                  <a:lnTo>
                    <a:pt x="1802" y="11784"/>
                  </a:lnTo>
                  <a:lnTo>
                    <a:pt x="3466" y="1123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9"/>
            <p:cNvSpPr/>
            <p:nvPr/>
          </p:nvSpPr>
          <p:spPr>
            <a:xfrm>
              <a:off x="6858401" y="3377812"/>
              <a:ext cx="312299" cy="172714"/>
            </a:xfrm>
            <a:custGeom>
              <a:avLst/>
              <a:gdLst/>
              <a:ahLst/>
              <a:cxnLst/>
              <a:rect l="l" t="t" r="r" b="b"/>
              <a:pathLst>
                <a:path w="10954" h="6058" extrusionOk="0">
                  <a:moveTo>
                    <a:pt x="9913" y="1"/>
                  </a:moveTo>
                  <a:lnTo>
                    <a:pt x="1179" y="3328"/>
                  </a:lnTo>
                  <a:cubicBezTo>
                    <a:pt x="486" y="3536"/>
                    <a:pt x="1" y="4437"/>
                    <a:pt x="278" y="5131"/>
                  </a:cubicBezTo>
                  <a:cubicBezTo>
                    <a:pt x="545" y="5717"/>
                    <a:pt x="1057" y="6057"/>
                    <a:pt x="1658" y="6057"/>
                  </a:cubicBezTo>
                  <a:cubicBezTo>
                    <a:pt x="1838" y="6057"/>
                    <a:pt x="2027" y="6026"/>
                    <a:pt x="2219" y="5962"/>
                  </a:cubicBezTo>
                  <a:lnTo>
                    <a:pt x="10953" y="2704"/>
                  </a:lnTo>
                  <a:lnTo>
                    <a:pt x="9913" y="1"/>
                  </a:ln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9"/>
            <p:cNvSpPr/>
            <p:nvPr/>
          </p:nvSpPr>
          <p:spPr>
            <a:xfrm>
              <a:off x="6917703" y="3445011"/>
              <a:ext cx="312270" cy="172714"/>
            </a:xfrm>
            <a:custGeom>
              <a:avLst/>
              <a:gdLst/>
              <a:ahLst/>
              <a:cxnLst/>
              <a:rect l="l" t="t" r="r" b="b"/>
              <a:pathLst>
                <a:path w="10953" h="6058" extrusionOk="0">
                  <a:moveTo>
                    <a:pt x="9913" y="1"/>
                  </a:moveTo>
                  <a:lnTo>
                    <a:pt x="1179" y="3259"/>
                  </a:lnTo>
                  <a:cubicBezTo>
                    <a:pt x="347" y="3536"/>
                    <a:pt x="0" y="4437"/>
                    <a:pt x="278" y="5130"/>
                  </a:cubicBezTo>
                  <a:cubicBezTo>
                    <a:pt x="544" y="5717"/>
                    <a:pt x="1056" y="6057"/>
                    <a:pt x="1657" y="6057"/>
                  </a:cubicBezTo>
                  <a:cubicBezTo>
                    <a:pt x="1838" y="6057"/>
                    <a:pt x="2026" y="6026"/>
                    <a:pt x="2218" y="5962"/>
                  </a:cubicBezTo>
                  <a:lnTo>
                    <a:pt x="10953" y="2704"/>
                  </a:lnTo>
                  <a:lnTo>
                    <a:pt x="9913" y="1"/>
                  </a:ln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9"/>
            <p:cNvSpPr/>
            <p:nvPr/>
          </p:nvSpPr>
          <p:spPr>
            <a:xfrm>
              <a:off x="6982907" y="3498382"/>
              <a:ext cx="310303" cy="173654"/>
            </a:xfrm>
            <a:custGeom>
              <a:avLst/>
              <a:gdLst/>
              <a:ahLst/>
              <a:cxnLst/>
              <a:rect l="l" t="t" r="r" b="b"/>
              <a:pathLst>
                <a:path w="10884" h="6091" extrusionOk="0">
                  <a:moveTo>
                    <a:pt x="9913" y="0"/>
                  </a:moveTo>
                  <a:lnTo>
                    <a:pt x="1110" y="3328"/>
                  </a:lnTo>
                  <a:cubicBezTo>
                    <a:pt x="347" y="3674"/>
                    <a:pt x="1" y="4437"/>
                    <a:pt x="278" y="5130"/>
                  </a:cubicBezTo>
                  <a:cubicBezTo>
                    <a:pt x="558" y="5746"/>
                    <a:pt x="1110" y="6091"/>
                    <a:pt x="1713" y="6091"/>
                  </a:cubicBezTo>
                  <a:cubicBezTo>
                    <a:pt x="1857" y="6091"/>
                    <a:pt x="2003" y="6071"/>
                    <a:pt x="2150" y="6031"/>
                  </a:cubicBezTo>
                  <a:lnTo>
                    <a:pt x="10884" y="2704"/>
                  </a:lnTo>
                  <a:lnTo>
                    <a:pt x="9913" y="0"/>
                  </a:ln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9"/>
            <p:cNvSpPr/>
            <p:nvPr/>
          </p:nvSpPr>
          <p:spPr>
            <a:xfrm>
              <a:off x="7046172" y="3255303"/>
              <a:ext cx="142293" cy="69194"/>
            </a:xfrm>
            <a:custGeom>
              <a:avLst/>
              <a:gdLst/>
              <a:ahLst/>
              <a:cxnLst/>
              <a:rect l="l" t="t" r="r" b="b"/>
              <a:pathLst>
                <a:path w="4991" h="2427" extrusionOk="0">
                  <a:moveTo>
                    <a:pt x="0" y="0"/>
                  </a:moveTo>
                  <a:lnTo>
                    <a:pt x="0" y="2426"/>
                  </a:lnTo>
                  <a:lnTo>
                    <a:pt x="4991" y="347"/>
                  </a:lnTo>
                  <a:lnTo>
                    <a:pt x="0" y="0"/>
                  </a:lnTo>
                  <a:close/>
                </a:path>
              </a:pathLst>
            </a:custGeom>
            <a:solidFill>
              <a:srgbClr val="D99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9"/>
            <p:cNvSpPr/>
            <p:nvPr/>
          </p:nvSpPr>
          <p:spPr>
            <a:xfrm>
              <a:off x="6923633" y="3393635"/>
              <a:ext cx="166014" cy="63264"/>
            </a:xfrm>
            <a:custGeom>
              <a:avLst/>
              <a:gdLst/>
              <a:ahLst/>
              <a:cxnLst/>
              <a:rect l="l" t="t" r="r" b="b"/>
              <a:pathLst>
                <a:path w="5823" h="2219" extrusionOk="0">
                  <a:moveTo>
                    <a:pt x="5823" y="1"/>
                  </a:moveTo>
                  <a:cubicBezTo>
                    <a:pt x="4783" y="208"/>
                    <a:pt x="3813" y="555"/>
                    <a:pt x="2842" y="1040"/>
                  </a:cubicBezTo>
                  <a:cubicBezTo>
                    <a:pt x="2149" y="1248"/>
                    <a:pt x="693" y="1872"/>
                    <a:pt x="0" y="2219"/>
                  </a:cubicBezTo>
                  <a:cubicBezTo>
                    <a:pt x="763" y="2080"/>
                    <a:pt x="2218" y="1526"/>
                    <a:pt x="2912" y="1179"/>
                  </a:cubicBezTo>
                  <a:cubicBezTo>
                    <a:pt x="3882" y="832"/>
                    <a:pt x="4853" y="486"/>
                    <a:pt x="58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9"/>
            <p:cNvSpPr/>
            <p:nvPr/>
          </p:nvSpPr>
          <p:spPr>
            <a:xfrm>
              <a:off x="6951289" y="3472695"/>
              <a:ext cx="164075" cy="63264"/>
            </a:xfrm>
            <a:custGeom>
              <a:avLst/>
              <a:gdLst/>
              <a:ahLst/>
              <a:cxnLst/>
              <a:rect l="l" t="t" r="r" b="b"/>
              <a:pathLst>
                <a:path w="5755" h="2219" extrusionOk="0">
                  <a:moveTo>
                    <a:pt x="5754" y="0"/>
                  </a:moveTo>
                  <a:lnTo>
                    <a:pt x="5754" y="0"/>
                  </a:lnTo>
                  <a:cubicBezTo>
                    <a:pt x="4714" y="208"/>
                    <a:pt x="3813" y="555"/>
                    <a:pt x="2843" y="971"/>
                  </a:cubicBezTo>
                  <a:cubicBezTo>
                    <a:pt x="2150" y="1248"/>
                    <a:pt x="694" y="1872"/>
                    <a:pt x="1" y="2218"/>
                  </a:cubicBezTo>
                  <a:cubicBezTo>
                    <a:pt x="763" y="2080"/>
                    <a:pt x="2219" y="1525"/>
                    <a:pt x="2912" y="1179"/>
                  </a:cubicBezTo>
                  <a:cubicBezTo>
                    <a:pt x="3883" y="832"/>
                    <a:pt x="4853" y="485"/>
                    <a:pt x="5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9"/>
            <p:cNvSpPr/>
            <p:nvPr/>
          </p:nvSpPr>
          <p:spPr>
            <a:xfrm>
              <a:off x="6994767" y="3545824"/>
              <a:ext cx="166042" cy="63264"/>
            </a:xfrm>
            <a:custGeom>
              <a:avLst/>
              <a:gdLst/>
              <a:ahLst/>
              <a:cxnLst/>
              <a:rect l="l" t="t" r="r" b="b"/>
              <a:pathLst>
                <a:path w="5824" h="2219" extrusionOk="0">
                  <a:moveTo>
                    <a:pt x="5823" y="0"/>
                  </a:moveTo>
                  <a:lnTo>
                    <a:pt x="5823" y="0"/>
                  </a:lnTo>
                  <a:cubicBezTo>
                    <a:pt x="4784" y="277"/>
                    <a:pt x="3813" y="624"/>
                    <a:pt x="2843" y="1040"/>
                  </a:cubicBezTo>
                  <a:cubicBezTo>
                    <a:pt x="2150" y="1317"/>
                    <a:pt x="694" y="1872"/>
                    <a:pt x="1" y="2218"/>
                  </a:cubicBezTo>
                  <a:cubicBezTo>
                    <a:pt x="763" y="2010"/>
                    <a:pt x="2288" y="1456"/>
                    <a:pt x="2981" y="1248"/>
                  </a:cubicBezTo>
                  <a:cubicBezTo>
                    <a:pt x="3883" y="901"/>
                    <a:pt x="4853" y="485"/>
                    <a:pt x="58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9"/>
            <p:cNvSpPr/>
            <p:nvPr/>
          </p:nvSpPr>
          <p:spPr>
            <a:xfrm>
              <a:off x="7243780" y="2316343"/>
              <a:ext cx="1183821" cy="1336207"/>
            </a:xfrm>
            <a:custGeom>
              <a:avLst/>
              <a:gdLst/>
              <a:ahLst/>
              <a:cxnLst/>
              <a:rect l="l" t="t" r="r" b="b"/>
              <a:pathLst>
                <a:path w="41523" h="46868" extrusionOk="0">
                  <a:moveTo>
                    <a:pt x="21052" y="1"/>
                  </a:moveTo>
                  <a:cubicBezTo>
                    <a:pt x="20944" y="1"/>
                    <a:pt x="20836" y="3"/>
                    <a:pt x="20727" y="8"/>
                  </a:cubicBezTo>
                  <a:lnTo>
                    <a:pt x="22183" y="23230"/>
                  </a:lnTo>
                  <a:lnTo>
                    <a:pt x="1" y="31548"/>
                  </a:lnTo>
                  <a:lnTo>
                    <a:pt x="3952" y="46867"/>
                  </a:lnTo>
                  <a:lnTo>
                    <a:pt x="35630" y="36816"/>
                  </a:lnTo>
                  <a:cubicBezTo>
                    <a:pt x="39651" y="35499"/>
                    <a:pt x="41522" y="30993"/>
                    <a:pt x="39651" y="27250"/>
                  </a:cubicBezTo>
                  <a:lnTo>
                    <a:pt x="27936" y="4514"/>
                  </a:lnTo>
                  <a:cubicBezTo>
                    <a:pt x="26665" y="1837"/>
                    <a:pt x="24038" y="1"/>
                    <a:pt x="21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9"/>
            <p:cNvSpPr/>
            <p:nvPr/>
          </p:nvSpPr>
          <p:spPr>
            <a:xfrm>
              <a:off x="7785312" y="2415360"/>
              <a:ext cx="90918" cy="596885"/>
            </a:xfrm>
            <a:custGeom>
              <a:avLst/>
              <a:gdLst/>
              <a:ahLst/>
              <a:cxnLst/>
              <a:rect l="l" t="t" r="r" b="b"/>
              <a:pathLst>
                <a:path w="3189" h="20936" extrusionOk="0">
                  <a:moveTo>
                    <a:pt x="2010" y="1"/>
                  </a:moveTo>
                  <a:lnTo>
                    <a:pt x="0" y="20935"/>
                  </a:lnTo>
                  <a:lnTo>
                    <a:pt x="3189" y="19757"/>
                  </a:lnTo>
                  <a:lnTo>
                    <a:pt x="20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9"/>
            <p:cNvSpPr/>
            <p:nvPr/>
          </p:nvSpPr>
          <p:spPr>
            <a:xfrm>
              <a:off x="7332733" y="3443044"/>
              <a:ext cx="699607" cy="211487"/>
            </a:xfrm>
            <a:custGeom>
              <a:avLst/>
              <a:gdLst/>
              <a:ahLst/>
              <a:cxnLst/>
              <a:rect l="l" t="t" r="r" b="b"/>
              <a:pathLst>
                <a:path w="24539" h="7418" extrusionOk="0">
                  <a:moveTo>
                    <a:pt x="24539" y="0"/>
                  </a:moveTo>
                  <a:lnTo>
                    <a:pt x="24539" y="0"/>
                  </a:lnTo>
                  <a:cubicBezTo>
                    <a:pt x="18577" y="1595"/>
                    <a:pt x="12616" y="3466"/>
                    <a:pt x="6724" y="5338"/>
                  </a:cubicBezTo>
                  <a:cubicBezTo>
                    <a:pt x="5006" y="5888"/>
                    <a:pt x="2607" y="6642"/>
                    <a:pt x="877" y="7263"/>
                  </a:cubicBezTo>
                  <a:lnTo>
                    <a:pt x="877" y="7263"/>
                  </a:lnTo>
                  <a:cubicBezTo>
                    <a:pt x="604" y="6317"/>
                    <a:pt x="270" y="5308"/>
                    <a:pt x="0" y="4299"/>
                  </a:cubicBezTo>
                  <a:lnTo>
                    <a:pt x="0" y="4299"/>
                  </a:lnTo>
                  <a:cubicBezTo>
                    <a:pt x="278" y="5339"/>
                    <a:pt x="555" y="6378"/>
                    <a:pt x="693" y="7418"/>
                  </a:cubicBezTo>
                  <a:lnTo>
                    <a:pt x="832" y="7418"/>
                  </a:lnTo>
                  <a:cubicBezTo>
                    <a:pt x="2634" y="6932"/>
                    <a:pt x="5060" y="6100"/>
                    <a:pt x="6793" y="5615"/>
                  </a:cubicBezTo>
                  <a:cubicBezTo>
                    <a:pt x="12685" y="3882"/>
                    <a:pt x="18647" y="1941"/>
                    <a:pt x="24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9"/>
            <p:cNvSpPr/>
            <p:nvPr/>
          </p:nvSpPr>
          <p:spPr>
            <a:xfrm>
              <a:off x="7362356" y="3012224"/>
              <a:ext cx="422974" cy="158116"/>
            </a:xfrm>
            <a:custGeom>
              <a:avLst/>
              <a:gdLst/>
              <a:ahLst/>
              <a:cxnLst/>
              <a:rect l="l" t="t" r="r" b="b"/>
              <a:pathLst>
                <a:path w="14836" h="5546" extrusionOk="0">
                  <a:moveTo>
                    <a:pt x="14835" y="0"/>
                  </a:moveTo>
                  <a:lnTo>
                    <a:pt x="14835" y="0"/>
                  </a:lnTo>
                  <a:cubicBezTo>
                    <a:pt x="9913" y="1456"/>
                    <a:pt x="4784" y="3743"/>
                    <a:pt x="1" y="5546"/>
                  </a:cubicBezTo>
                  <a:cubicBezTo>
                    <a:pt x="1873" y="4922"/>
                    <a:pt x="5685" y="3674"/>
                    <a:pt x="7487" y="2981"/>
                  </a:cubicBezTo>
                  <a:cubicBezTo>
                    <a:pt x="8735" y="2495"/>
                    <a:pt x="9983" y="2080"/>
                    <a:pt x="11230" y="1594"/>
                  </a:cubicBezTo>
                  <a:lnTo>
                    <a:pt x="148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9"/>
            <p:cNvSpPr/>
            <p:nvPr/>
          </p:nvSpPr>
          <p:spPr>
            <a:xfrm>
              <a:off x="6937781" y="1655775"/>
              <a:ext cx="642008" cy="596908"/>
            </a:xfrm>
            <a:custGeom>
              <a:avLst/>
              <a:gdLst/>
              <a:ahLst/>
              <a:cxnLst/>
              <a:rect l="l" t="t" r="r" b="b"/>
              <a:pathLst>
                <a:path w="22321" h="20753" extrusionOk="0">
                  <a:moveTo>
                    <a:pt x="3281" y="1"/>
                  </a:moveTo>
                  <a:cubicBezTo>
                    <a:pt x="3229" y="1"/>
                    <a:pt x="3175" y="8"/>
                    <a:pt x="3120" y="24"/>
                  </a:cubicBezTo>
                  <a:cubicBezTo>
                    <a:pt x="1872" y="371"/>
                    <a:pt x="2219" y="3144"/>
                    <a:pt x="2219" y="3144"/>
                  </a:cubicBezTo>
                  <a:cubicBezTo>
                    <a:pt x="2219" y="3144"/>
                    <a:pt x="1528" y="2108"/>
                    <a:pt x="975" y="2108"/>
                  </a:cubicBezTo>
                  <a:cubicBezTo>
                    <a:pt x="745" y="2108"/>
                    <a:pt x="539" y="2288"/>
                    <a:pt x="416" y="2797"/>
                  </a:cubicBezTo>
                  <a:cubicBezTo>
                    <a:pt x="0" y="4461"/>
                    <a:pt x="1803" y="7927"/>
                    <a:pt x="3813" y="8620"/>
                  </a:cubicBezTo>
                  <a:cubicBezTo>
                    <a:pt x="3952" y="8620"/>
                    <a:pt x="4160" y="8689"/>
                    <a:pt x="4298" y="8689"/>
                  </a:cubicBezTo>
                  <a:cubicBezTo>
                    <a:pt x="4510" y="8732"/>
                    <a:pt x="4713" y="8750"/>
                    <a:pt x="4906" y="8750"/>
                  </a:cubicBezTo>
                  <a:cubicBezTo>
                    <a:pt x="6301" y="8750"/>
                    <a:pt x="7210" y="7788"/>
                    <a:pt x="7210" y="7788"/>
                  </a:cubicBezTo>
                  <a:cubicBezTo>
                    <a:pt x="8382" y="9058"/>
                    <a:pt x="10213" y="9395"/>
                    <a:pt x="11824" y="9395"/>
                  </a:cubicBezTo>
                  <a:cubicBezTo>
                    <a:pt x="13642" y="9395"/>
                    <a:pt x="15181" y="8967"/>
                    <a:pt x="15181" y="8967"/>
                  </a:cubicBezTo>
                  <a:lnTo>
                    <a:pt x="15181" y="8967"/>
                  </a:lnTo>
                  <a:lnTo>
                    <a:pt x="14696" y="14373"/>
                  </a:lnTo>
                  <a:cubicBezTo>
                    <a:pt x="13906" y="14253"/>
                    <a:pt x="13156" y="14199"/>
                    <a:pt x="12448" y="14199"/>
                  </a:cubicBezTo>
                  <a:cubicBezTo>
                    <a:pt x="7068" y="14199"/>
                    <a:pt x="4090" y="17285"/>
                    <a:pt x="4090" y="17285"/>
                  </a:cubicBezTo>
                  <a:cubicBezTo>
                    <a:pt x="3952" y="18810"/>
                    <a:pt x="4160" y="20612"/>
                    <a:pt x="7279" y="20751"/>
                  </a:cubicBezTo>
                  <a:cubicBezTo>
                    <a:pt x="7319" y="20752"/>
                    <a:pt x="7359" y="20752"/>
                    <a:pt x="7400" y="20752"/>
                  </a:cubicBezTo>
                  <a:cubicBezTo>
                    <a:pt x="10496" y="20752"/>
                    <a:pt x="14226" y="18145"/>
                    <a:pt x="15389" y="14997"/>
                  </a:cubicBezTo>
                  <a:lnTo>
                    <a:pt x="15389" y="14928"/>
                  </a:lnTo>
                  <a:cubicBezTo>
                    <a:pt x="15528" y="14928"/>
                    <a:pt x="15528" y="14859"/>
                    <a:pt x="15528" y="14720"/>
                  </a:cubicBezTo>
                  <a:cubicBezTo>
                    <a:pt x="15597" y="14720"/>
                    <a:pt x="15597" y="14651"/>
                    <a:pt x="15597" y="14581"/>
                  </a:cubicBezTo>
                  <a:cubicBezTo>
                    <a:pt x="15666" y="14581"/>
                    <a:pt x="15666" y="14512"/>
                    <a:pt x="15666" y="14373"/>
                  </a:cubicBezTo>
                  <a:cubicBezTo>
                    <a:pt x="15736" y="14373"/>
                    <a:pt x="15736" y="14304"/>
                    <a:pt x="15736" y="14235"/>
                  </a:cubicBezTo>
                  <a:lnTo>
                    <a:pt x="15736" y="14027"/>
                  </a:lnTo>
                  <a:lnTo>
                    <a:pt x="15736" y="13888"/>
                  </a:lnTo>
                  <a:lnTo>
                    <a:pt x="15736" y="13819"/>
                  </a:lnTo>
                  <a:lnTo>
                    <a:pt x="15736" y="13611"/>
                  </a:lnTo>
                  <a:lnTo>
                    <a:pt x="15736" y="13403"/>
                  </a:lnTo>
                  <a:lnTo>
                    <a:pt x="15736" y="12848"/>
                  </a:lnTo>
                  <a:lnTo>
                    <a:pt x="15736" y="12640"/>
                  </a:lnTo>
                  <a:lnTo>
                    <a:pt x="15736" y="11947"/>
                  </a:lnTo>
                  <a:lnTo>
                    <a:pt x="15736" y="10630"/>
                  </a:lnTo>
                  <a:cubicBezTo>
                    <a:pt x="15874" y="10630"/>
                    <a:pt x="16013" y="10561"/>
                    <a:pt x="16082" y="10561"/>
                  </a:cubicBezTo>
                  <a:cubicBezTo>
                    <a:pt x="16284" y="10511"/>
                    <a:pt x="16485" y="10487"/>
                    <a:pt x="16683" y="10487"/>
                  </a:cubicBezTo>
                  <a:cubicBezTo>
                    <a:pt x="17848" y="10487"/>
                    <a:pt x="18895" y="11317"/>
                    <a:pt x="19132" y="12502"/>
                  </a:cubicBezTo>
                  <a:cubicBezTo>
                    <a:pt x="19132" y="12502"/>
                    <a:pt x="22321" y="9313"/>
                    <a:pt x="22321" y="6956"/>
                  </a:cubicBezTo>
                  <a:cubicBezTo>
                    <a:pt x="22321" y="6610"/>
                    <a:pt x="22252" y="6194"/>
                    <a:pt x="22113" y="5917"/>
                  </a:cubicBezTo>
                  <a:cubicBezTo>
                    <a:pt x="21496" y="4963"/>
                    <a:pt x="20754" y="4679"/>
                    <a:pt x="20089" y="4679"/>
                  </a:cubicBezTo>
                  <a:cubicBezTo>
                    <a:pt x="19111" y="4679"/>
                    <a:pt x="18300" y="5293"/>
                    <a:pt x="18300" y="5293"/>
                  </a:cubicBezTo>
                  <a:cubicBezTo>
                    <a:pt x="18300" y="5293"/>
                    <a:pt x="19063" y="2589"/>
                    <a:pt x="16706" y="1480"/>
                  </a:cubicBezTo>
                  <a:cubicBezTo>
                    <a:pt x="16294" y="1292"/>
                    <a:pt x="15844" y="1213"/>
                    <a:pt x="15367" y="1213"/>
                  </a:cubicBezTo>
                  <a:cubicBezTo>
                    <a:pt x="13035" y="1213"/>
                    <a:pt x="10054" y="3086"/>
                    <a:pt x="7695" y="3144"/>
                  </a:cubicBezTo>
                  <a:cubicBezTo>
                    <a:pt x="7667" y="3144"/>
                    <a:pt x="7640" y="3145"/>
                    <a:pt x="7613" y="3145"/>
                  </a:cubicBezTo>
                  <a:cubicBezTo>
                    <a:pt x="4973" y="3145"/>
                    <a:pt x="4344" y="1"/>
                    <a:pt x="3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9"/>
            <p:cNvSpPr/>
            <p:nvPr/>
          </p:nvSpPr>
          <p:spPr>
            <a:xfrm>
              <a:off x="7141027" y="2312608"/>
              <a:ext cx="215422" cy="55366"/>
            </a:xfrm>
            <a:custGeom>
              <a:avLst/>
              <a:gdLst/>
              <a:ahLst/>
              <a:cxnLst/>
              <a:rect l="l" t="t" r="r" b="b"/>
              <a:pathLst>
                <a:path w="7556" h="1942" extrusionOk="0">
                  <a:moveTo>
                    <a:pt x="139" y="0"/>
                  </a:moveTo>
                  <a:lnTo>
                    <a:pt x="0" y="1248"/>
                  </a:lnTo>
                  <a:lnTo>
                    <a:pt x="7556" y="1941"/>
                  </a:lnTo>
                  <a:lnTo>
                    <a:pt x="7556" y="1941"/>
                  </a:lnTo>
                  <a:lnTo>
                    <a:pt x="7417" y="971"/>
                  </a:lnTo>
                  <a:lnTo>
                    <a:pt x="139" y="0"/>
                  </a:lnTo>
                  <a:close/>
                </a:path>
              </a:pathLst>
            </a:custGeom>
            <a:solidFill>
              <a:srgbClr val="6B9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9"/>
            <p:cNvSpPr/>
            <p:nvPr/>
          </p:nvSpPr>
          <p:spPr>
            <a:xfrm>
              <a:off x="6945358" y="1822487"/>
              <a:ext cx="426909" cy="120084"/>
            </a:xfrm>
            <a:custGeom>
              <a:avLst/>
              <a:gdLst/>
              <a:ahLst/>
              <a:cxnLst/>
              <a:rect l="l" t="t" r="r" b="b"/>
              <a:pathLst>
                <a:path w="14974" h="4212" extrusionOk="0">
                  <a:moveTo>
                    <a:pt x="1" y="0"/>
                  </a:moveTo>
                  <a:cubicBezTo>
                    <a:pt x="417" y="624"/>
                    <a:pt x="763" y="1317"/>
                    <a:pt x="1318" y="1941"/>
                  </a:cubicBezTo>
                  <a:cubicBezTo>
                    <a:pt x="2011" y="2842"/>
                    <a:pt x="2704" y="3605"/>
                    <a:pt x="3744" y="3951"/>
                  </a:cubicBezTo>
                  <a:cubicBezTo>
                    <a:pt x="3906" y="3984"/>
                    <a:pt x="4068" y="3999"/>
                    <a:pt x="4228" y="3999"/>
                  </a:cubicBezTo>
                  <a:cubicBezTo>
                    <a:pt x="5350" y="3999"/>
                    <a:pt x="6381" y="3241"/>
                    <a:pt x="7011" y="2345"/>
                  </a:cubicBezTo>
                  <a:lnTo>
                    <a:pt x="7011" y="2345"/>
                  </a:lnTo>
                  <a:cubicBezTo>
                    <a:pt x="7625" y="3744"/>
                    <a:pt x="9046" y="4212"/>
                    <a:pt x="10594" y="4212"/>
                  </a:cubicBezTo>
                  <a:cubicBezTo>
                    <a:pt x="12157" y="4212"/>
                    <a:pt x="13850" y="3735"/>
                    <a:pt x="14974" y="3258"/>
                  </a:cubicBezTo>
                  <a:lnTo>
                    <a:pt x="14974" y="3258"/>
                  </a:lnTo>
                  <a:cubicBezTo>
                    <a:pt x="14280" y="3466"/>
                    <a:pt x="13587" y="3605"/>
                    <a:pt x="12755" y="3674"/>
                  </a:cubicBezTo>
                  <a:cubicBezTo>
                    <a:pt x="12033" y="3777"/>
                    <a:pt x="11157" y="3909"/>
                    <a:pt x="10303" y="3909"/>
                  </a:cubicBezTo>
                  <a:cubicBezTo>
                    <a:pt x="8936" y="3909"/>
                    <a:pt x="7624" y="3572"/>
                    <a:pt x="7083" y="2238"/>
                  </a:cubicBezTo>
                  <a:lnTo>
                    <a:pt x="7083" y="2238"/>
                  </a:lnTo>
                  <a:cubicBezTo>
                    <a:pt x="7103" y="2209"/>
                    <a:pt x="7122" y="2179"/>
                    <a:pt x="7141" y="2149"/>
                  </a:cubicBezTo>
                  <a:lnTo>
                    <a:pt x="7049" y="2149"/>
                  </a:lnTo>
                  <a:cubicBezTo>
                    <a:pt x="7033" y="2104"/>
                    <a:pt x="7017" y="2058"/>
                    <a:pt x="7002" y="2010"/>
                  </a:cubicBezTo>
                  <a:lnTo>
                    <a:pt x="7002" y="1872"/>
                  </a:lnTo>
                  <a:cubicBezTo>
                    <a:pt x="6794" y="2218"/>
                    <a:pt x="6517" y="2565"/>
                    <a:pt x="6170" y="2842"/>
                  </a:cubicBezTo>
                  <a:cubicBezTo>
                    <a:pt x="5603" y="3240"/>
                    <a:pt x="4896" y="3590"/>
                    <a:pt x="4201" y="3590"/>
                  </a:cubicBezTo>
                  <a:cubicBezTo>
                    <a:pt x="4048" y="3590"/>
                    <a:pt x="3895" y="3573"/>
                    <a:pt x="3744" y="3535"/>
                  </a:cubicBezTo>
                  <a:cubicBezTo>
                    <a:pt x="3259" y="3328"/>
                    <a:pt x="2704" y="2981"/>
                    <a:pt x="2288" y="2565"/>
                  </a:cubicBezTo>
                  <a:cubicBezTo>
                    <a:pt x="1387" y="1803"/>
                    <a:pt x="694" y="901"/>
                    <a:pt x="1" y="0"/>
                  </a:cubicBezTo>
                  <a:close/>
                </a:path>
              </a:pathLst>
            </a:custGeom>
            <a:solidFill>
              <a:srgbClr val="C65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9"/>
            <p:cNvSpPr/>
            <p:nvPr/>
          </p:nvSpPr>
          <p:spPr>
            <a:xfrm>
              <a:off x="6931531" y="1914917"/>
              <a:ext cx="196919" cy="182464"/>
            </a:xfrm>
            <a:custGeom>
              <a:avLst/>
              <a:gdLst/>
              <a:ahLst/>
              <a:cxnLst/>
              <a:rect l="l" t="t" r="r" b="b"/>
              <a:pathLst>
                <a:path w="6907" h="6400" extrusionOk="0">
                  <a:moveTo>
                    <a:pt x="3718" y="0"/>
                  </a:moveTo>
                  <a:cubicBezTo>
                    <a:pt x="3338" y="0"/>
                    <a:pt x="2948" y="71"/>
                    <a:pt x="2565" y="224"/>
                  </a:cubicBezTo>
                  <a:cubicBezTo>
                    <a:pt x="1" y="1333"/>
                    <a:pt x="70" y="4938"/>
                    <a:pt x="2565" y="6047"/>
                  </a:cubicBezTo>
                  <a:cubicBezTo>
                    <a:pt x="3020" y="6289"/>
                    <a:pt x="3477" y="6399"/>
                    <a:pt x="3915" y="6399"/>
                  </a:cubicBezTo>
                  <a:cubicBezTo>
                    <a:pt x="5481" y="6399"/>
                    <a:pt x="6793" y="4993"/>
                    <a:pt x="6794" y="3206"/>
                  </a:cubicBezTo>
                  <a:lnTo>
                    <a:pt x="6794" y="3206"/>
                  </a:lnTo>
                  <a:cubicBezTo>
                    <a:pt x="6793" y="4985"/>
                    <a:pt x="5275" y="6163"/>
                    <a:pt x="3712" y="6163"/>
                  </a:cubicBezTo>
                  <a:cubicBezTo>
                    <a:pt x="2962" y="6163"/>
                    <a:pt x="2202" y="5891"/>
                    <a:pt x="1595" y="5284"/>
                  </a:cubicBezTo>
                  <a:cubicBezTo>
                    <a:pt x="486" y="4175"/>
                    <a:pt x="555" y="2165"/>
                    <a:pt x="1733" y="1125"/>
                  </a:cubicBezTo>
                  <a:cubicBezTo>
                    <a:pt x="2300" y="580"/>
                    <a:pt x="3011" y="337"/>
                    <a:pt x="3719" y="337"/>
                  </a:cubicBezTo>
                  <a:cubicBezTo>
                    <a:pt x="5262" y="337"/>
                    <a:pt x="6794" y="1494"/>
                    <a:pt x="6794" y="3205"/>
                  </a:cubicBezTo>
                  <a:cubicBezTo>
                    <a:pt x="6907" y="1395"/>
                    <a:pt x="5405" y="0"/>
                    <a:pt x="3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9"/>
            <p:cNvSpPr/>
            <p:nvPr/>
          </p:nvSpPr>
          <p:spPr>
            <a:xfrm>
              <a:off x="7160785" y="1914917"/>
              <a:ext cx="195664" cy="182464"/>
            </a:xfrm>
            <a:custGeom>
              <a:avLst/>
              <a:gdLst/>
              <a:ahLst/>
              <a:cxnLst/>
              <a:rect l="l" t="t" r="r" b="b"/>
              <a:pathLst>
                <a:path w="6863" h="6400" extrusionOk="0">
                  <a:moveTo>
                    <a:pt x="3649" y="337"/>
                  </a:moveTo>
                  <a:cubicBezTo>
                    <a:pt x="5193" y="337"/>
                    <a:pt x="6724" y="1494"/>
                    <a:pt x="6724" y="3205"/>
                  </a:cubicBezTo>
                  <a:cubicBezTo>
                    <a:pt x="6724" y="4985"/>
                    <a:pt x="5237" y="6163"/>
                    <a:pt x="3674" y="6163"/>
                  </a:cubicBezTo>
                  <a:cubicBezTo>
                    <a:pt x="2923" y="6163"/>
                    <a:pt x="2155" y="5891"/>
                    <a:pt x="1525" y="5284"/>
                  </a:cubicBezTo>
                  <a:cubicBezTo>
                    <a:pt x="416" y="4175"/>
                    <a:pt x="486" y="2165"/>
                    <a:pt x="1664" y="1125"/>
                  </a:cubicBezTo>
                  <a:cubicBezTo>
                    <a:pt x="2231" y="580"/>
                    <a:pt x="2941" y="337"/>
                    <a:pt x="3649" y="337"/>
                  </a:cubicBezTo>
                  <a:close/>
                  <a:moveTo>
                    <a:pt x="3713" y="0"/>
                  </a:moveTo>
                  <a:cubicBezTo>
                    <a:pt x="3335" y="0"/>
                    <a:pt x="2948" y="71"/>
                    <a:pt x="2565" y="224"/>
                  </a:cubicBezTo>
                  <a:cubicBezTo>
                    <a:pt x="0" y="1333"/>
                    <a:pt x="70" y="4938"/>
                    <a:pt x="2565" y="6047"/>
                  </a:cubicBezTo>
                  <a:cubicBezTo>
                    <a:pt x="3020" y="6289"/>
                    <a:pt x="3481" y="6399"/>
                    <a:pt x="3924" y="6399"/>
                  </a:cubicBezTo>
                  <a:cubicBezTo>
                    <a:pt x="5508" y="6399"/>
                    <a:pt x="6863" y="4993"/>
                    <a:pt x="6863" y="3205"/>
                  </a:cubicBezTo>
                  <a:cubicBezTo>
                    <a:pt x="6863" y="1395"/>
                    <a:pt x="5386" y="0"/>
                    <a:pt x="3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9"/>
            <p:cNvSpPr/>
            <p:nvPr/>
          </p:nvSpPr>
          <p:spPr>
            <a:xfrm>
              <a:off x="7125204" y="2003299"/>
              <a:ext cx="55366" cy="8924"/>
            </a:xfrm>
            <a:custGeom>
              <a:avLst/>
              <a:gdLst/>
              <a:ahLst/>
              <a:cxnLst/>
              <a:rect l="l" t="t" r="r" b="b"/>
              <a:pathLst>
                <a:path w="1942" h="313" extrusionOk="0">
                  <a:moveTo>
                    <a:pt x="971" y="1"/>
                  </a:moveTo>
                  <a:cubicBezTo>
                    <a:pt x="642" y="1"/>
                    <a:pt x="313" y="36"/>
                    <a:pt x="1" y="105"/>
                  </a:cubicBezTo>
                  <a:cubicBezTo>
                    <a:pt x="313" y="244"/>
                    <a:pt x="642" y="313"/>
                    <a:pt x="971" y="313"/>
                  </a:cubicBezTo>
                  <a:cubicBezTo>
                    <a:pt x="1300" y="313"/>
                    <a:pt x="1630" y="244"/>
                    <a:pt x="1942" y="105"/>
                  </a:cubicBezTo>
                  <a:cubicBezTo>
                    <a:pt x="1630" y="36"/>
                    <a:pt x="1300" y="1"/>
                    <a:pt x="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9"/>
            <p:cNvSpPr/>
            <p:nvPr/>
          </p:nvSpPr>
          <p:spPr>
            <a:xfrm>
              <a:off x="6779369" y="2346193"/>
              <a:ext cx="156149" cy="753006"/>
            </a:xfrm>
            <a:custGeom>
              <a:avLst/>
              <a:gdLst/>
              <a:ahLst/>
              <a:cxnLst/>
              <a:rect l="l" t="t" r="r" b="b"/>
              <a:pathLst>
                <a:path w="5477" h="26412" extrusionOk="0">
                  <a:moveTo>
                    <a:pt x="4575" y="1"/>
                  </a:moveTo>
                  <a:lnTo>
                    <a:pt x="4575" y="1"/>
                  </a:lnTo>
                  <a:cubicBezTo>
                    <a:pt x="4090" y="486"/>
                    <a:pt x="3743" y="902"/>
                    <a:pt x="3397" y="1456"/>
                  </a:cubicBezTo>
                  <a:lnTo>
                    <a:pt x="2288" y="2912"/>
                  </a:lnTo>
                  <a:cubicBezTo>
                    <a:pt x="1594" y="3813"/>
                    <a:pt x="693" y="5061"/>
                    <a:pt x="0" y="5962"/>
                  </a:cubicBezTo>
                  <a:lnTo>
                    <a:pt x="2516" y="7418"/>
                  </a:lnTo>
                  <a:lnTo>
                    <a:pt x="2516" y="7418"/>
                  </a:lnTo>
                  <a:cubicBezTo>
                    <a:pt x="1779" y="8280"/>
                    <a:pt x="931" y="9201"/>
                    <a:pt x="208" y="10121"/>
                  </a:cubicBezTo>
                  <a:lnTo>
                    <a:pt x="139" y="10190"/>
                  </a:lnTo>
                  <a:lnTo>
                    <a:pt x="139" y="10260"/>
                  </a:lnTo>
                  <a:cubicBezTo>
                    <a:pt x="485" y="11230"/>
                    <a:pt x="1178" y="13241"/>
                    <a:pt x="1525" y="14280"/>
                  </a:cubicBezTo>
                  <a:cubicBezTo>
                    <a:pt x="1584" y="14451"/>
                    <a:pt x="1642" y="14623"/>
                    <a:pt x="1699" y="14795"/>
                  </a:cubicBezTo>
                  <a:lnTo>
                    <a:pt x="1699" y="14795"/>
                  </a:lnTo>
                  <a:cubicBezTo>
                    <a:pt x="1639" y="14600"/>
                    <a:pt x="1581" y="14405"/>
                    <a:pt x="1525" y="14211"/>
                  </a:cubicBezTo>
                  <a:cubicBezTo>
                    <a:pt x="1257" y="13205"/>
                    <a:pt x="664" y="11290"/>
                    <a:pt x="312" y="10225"/>
                  </a:cubicBezTo>
                  <a:lnTo>
                    <a:pt x="312" y="10225"/>
                  </a:lnTo>
                  <a:cubicBezTo>
                    <a:pt x="1200" y="9334"/>
                    <a:pt x="2022" y="8375"/>
                    <a:pt x="2911" y="7348"/>
                  </a:cubicBezTo>
                  <a:lnTo>
                    <a:pt x="465" y="5868"/>
                  </a:lnTo>
                  <a:lnTo>
                    <a:pt x="1456" y="4506"/>
                  </a:lnTo>
                  <a:cubicBezTo>
                    <a:pt x="2495" y="2981"/>
                    <a:pt x="3605" y="1456"/>
                    <a:pt x="4575" y="1"/>
                  </a:cubicBezTo>
                  <a:close/>
                  <a:moveTo>
                    <a:pt x="1699" y="14795"/>
                  </a:moveTo>
                  <a:cubicBezTo>
                    <a:pt x="1824" y="15201"/>
                    <a:pt x="1955" y="15609"/>
                    <a:pt x="2091" y="16018"/>
                  </a:cubicBezTo>
                  <a:lnTo>
                    <a:pt x="2091" y="16018"/>
                  </a:lnTo>
                  <a:cubicBezTo>
                    <a:pt x="1964" y="15610"/>
                    <a:pt x="1834" y="15201"/>
                    <a:pt x="1699" y="14795"/>
                  </a:cubicBezTo>
                  <a:close/>
                  <a:moveTo>
                    <a:pt x="2091" y="16018"/>
                  </a:moveTo>
                  <a:cubicBezTo>
                    <a:pt x="2541" y="17469"/>
                    <a:pt x="2951" y="18926"/>
                    <a:pt x="3397" y="20311"/>
                  </a:cubicBezTo>
                  <a:cubicBezTo>
                    <a:pt x="4020" y="22391"/>
                    <a:pt x="4714" y="24401"/>
                    <a:pt x="5476" y="26411"/>
                  </a:cubicBezTo>
                  <a:cubicBezTo>
                    <a:pt x="5407" y="25718"/>
                    <a:pt x="5130" y="25025"/>
                    <a:pt x="4783" y="24262"/>
                  </a:cubicBezTo>
                  <a:cubicBezTo>
                    <a:pt x="4644" y="23638"/>
                    <a:pt x="4367" y="22945"/>
                    <a:pt x="4159" y="22252"/>
                  </a:cubicBezTo>
                  <a:cubicBezTo>
                    <a:pt x="3570" y="20163"/>
                    <a:pt x="2774" y="18075"/>
                    <a:pt x="2091" y="1601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9"/>
            <p:cNvSpPr/>
            <p:nvPr/>
          </p:nvSpPr>
          <p:spPr>
            <a:xfrm>
              <a:off x="7435486" y="2678225"/>
              <a:ext cx="229277" cy="239142"/>
            </a:xfrm>
            <a:custGeom>
              <a:avLst/>
              <a:gdLst/>
              <a:ahLst/>
              <a:cxnLst/>
              <a:rect l="l" t="t" r="r" b="b"/>
              <a:pathLst>
                <a:path w="8042" h="8388" extrusionOk="0">
                  <a:moveTo>
                    <a:pt x="7972" y="0"/>
                  </a:moveTo>
                  <a:lnTo>
                    <a:pt x="7972" y="0"/>
                  </a:lnTo>
                  <a:cubicBezTo>
                    <a:pt x="6031" y="693"/>
                    <a:pt x="3952" y="1664"/>
                    <a:pt x="2080" y="2357"/>
                  </a:cubicBezTo>
                  <a:cubicBezTo>
                    <a:pt x="1456" y="2634"/>
                    <a:pt x="763" y="2773"/>
                    <a:pt x="139" y="3050"/>
                  </a:cubicBezTo>
                  <a:lnTo>
                    <a:pt x="70" y="3050"/>
                  </a:lnTo>
                  <a:lnTo>
                    <a:pt x="70" y="3120"/>
                  </a:lnTo>
                  <a:cubicBezTo>
                    <a:pt x="1" y="3743"/>
                    <a:pt x="1" y="5060"/>
                    <a:pt x="1" y="5615"/>
                  </a:cubicBezTo>
                  <a:lnTo>
                    <a:pt x="1" y="8180"/>
                  </a:lnTo>
                  <a:lnTo>
                    <a:pt x="1" y="8388"/>
                  </a:lnTo>
                  <a:lnTo>
                    <a:pt x="209" y="8318"/>
                  </a:lnTo>
                  <a:cubicBezTo>
                    <a:pt x="291" y="8290"/>
                    <a:pt x="373" y="8262"/>
                    <a:pt x="455" y="8234"/>
                  </a:cubicBezTo>
                  <a:lnTo>
                    <a:pt x="455" y="8234"/>
                  </a:lnTo>
                  <a:lnTo>
                    <a:pt x="486" y="8249"/>
                  </a:lnTo>
                  <a:lnTo>
                    <a:pt x="486" y="8223"/>
                  </a:lnTo>
                  <a:lnTo>
                    <a:pt x="486" y="8223"/>
                  </a:lnTo>
                  <a:cubicBezTo>
                    <a:pt x="3018" y="7344"/>
                    <a:pt x="5426" y="6341"/>
                    <a:pt x="7834" y="5338"/>
                  </a:cubicBezTo>
                  <a:lnTo>
                    <a:pt x="7834" y="5338"/>
                  </a:lnTo>
                  <a:cubicBezTo>
                    <a:pt x="5361" y="6140"/>
                    <a:pt x="2954" y="7006"/>
                    <a:pt x="486" y="7998"/>
                  </a:cubicBezTo>
                  <a:lnTo>
                    <a:pt x="486" y="7998"/>
                  </a:lnTo>
                  <a:lnTo>
                    <a:pt x="486" y="5754"/>
                  </a:lnTo>
                  <a:cubicBezTo>
                    <a:pt x="486" y="5144"/>
                    <a:pt x="420" y="3872"/>
                    <a:pt x="417" y="3297"/>
                  </a:cubicBezTo>
                  <a:lnTo>
                    <a:pt x="417" y="3297"/>
                  </a:lnTo>
                  <a:cubicBezTo>
                    <a:pt x="1641" y="2755"/>
                    <a:pt x="2867" y="2280"/>
                    <a:pt x="4160" y="1872"/>
                  </a:cubicBezTo>
                  <a:cubicBezTo>
                    <a:pt x="5205" y="1415"/>
                    <a:pt x="6619" y="957"/>
                    <a:pt x="7764" y="558"/>
                  </a:cubicBezTo>
                  <a:lnTo>
                    <a:pt x="7764" y="558"/>
                  </a:lnTo>
                  <a:cubicBezTo>
                    <a:pt x="7765" y="2135"/>
                    <a:pt x="7768" y="3767"/>
                    <a:pt x="7834" y="5338"/>
                  </a:cubicBezTo>
                  <a:cubicBezTo>
                    <a:pt x="7972" y="3674"/>
                    <a:pt x="8042" y="1733"/>
                    <a:pt x="7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9"/>
            <p:cNvSpPr/>
            <p:nvPr/>
          </p:nvSpPr>
          <p:spPr>
            <a:xfrm>
              <a:off x="4961760" y="3793521"/>
              <a:ext cx="4047346" cy="126918"/>
            </a:xfrm>
            <a:custGeom>
              <a:avLst/>
              <a:gdLst/>
              <a:ahLst/>
              <a:cxnLst/>
              <a:rect l="l" t="t" r="r" b="b"/>
              <a:pathLst>
                <a:path w="137782" h="5526" extrusionOk="0">
                  <a:moveTo>
                    <a:pt x="68737" y="1"/>
                  </a:moveTo>
                  <a:cubicBezTo>
                    <a:pt x="56377" y="1"/>
                    <a:pt x="44044" y="8"/>
                    <a:pt x="34408" y="39"/>
                  </a:cubicBezTo>
                  <a:cubicBezTo>
                    <a:pt x="22980" y="130"/>
                    <a:pt x="11399" y="39"/>
                    <a:pt x="0" y="251"/>
                  </a:cubicBezTo>
                  <a:lnTo>
                    <a:pt x="0" y="5388"/>
                  </a:lnTo>
                  <a:lnTo>
                    <a:pt x="31" y="312"/>
                  </a:lnTo>
                  <a:lnTo>
                    <a:pt x="31" y="312"/>
                  </a:lnTo>
                  <a:cubicBezTo>
                    <a:pt x="24620" y="449"/>
                    <a:pt x="51822" y="517"/>
                    <a:pt x="77794" y="517"/>
                  </a:cubicBezTo>
                  <a:cubicBezTo>
                    <a:pt x="86455" y="517"/>
                    <a:pt x="94979" y="510"/>
                    <a:pt x="103224" y="495"/>
                  </a:cubicBezTo>
                  <a:cubicBezTo>
                    <a:pt x="103202" y="478"/>
                    <a:pt x="104369" y="472"/>
                    <a:pt x="106285" y="472"/>
                  </a:cubicBezTo>
                  <a:cubicBezTo>
                    <a:pt x="109837" y="472"/>
                    <a:pt x="115964" y="491"/>
                    <a:pt x="121860" y="491"/>
                  </a:cubicBezTo>
                  <a:cubicBezTo>
                    <a:pt x="129815" y="491"/>
                    <a:pt x="137349" y="457"/>
                    <a:pt x="137571" y="297"/>
                  </a:cubicBezTo>
                  <a:lnTo>
                    <a:pt x="137571" y="297"/>
                  </a:lnTo>
                  <a:lnTo>
                    <a:pt x="137571" y="5388"/>
                  </a:lnTo>
                  <a:cubicBezTo>
                    <a:pt x="116722" y="5271"/>
                    <a:pt x="94055" y="5217"/>
                    <a:pt x="71282" y="5217"/>
                  </a:cubicBezTo>
                  <a:cubicBezTo>
                    <a:pt x="46944" y="5217"/>
                    <a:pt x="22487" y="5278"/>
                    <a:pt x="0" y="5388"/>
                  </a:cubicBezTo>
                  <a:cubicBezTo>
                    <a:pt x="15123" y="5493"/>
                    <a:pt x="31017" y="5526"/>
                    <a:pt x="47149" y="5526"/>
                  </a:cubicBezTo>
                  <a:cubicBezTo>
                    <a:pt x="73249" y="5526"/>
                    <a:pt x="99969" y="5441"/>
                    <a:pt x="125034" y="5441"/>
                  </a:cubicBezTo>
                  <a:cubicBezTo>
                    <a:pt x="129316" y="5441"/>
                    <a:pt x="133550" y="5443"/>
                    <a:pt x="137723" y="5449"/>
                  </a:cubicBezTo>
                  <a:lnTo>
                    <a:pt x="137723" y="5327"/>
                  </a:lnTo>
                  <a:lnTo>
                    <a:pt x="137723" y="251"/>
                  </a:lnTo>
                  <a:cubicBezTo>
                    <a:pt x="137781" y="64"/>
                    <a:pt x="130030" y="27"/>
                    <a:pt x="121862" y="27"/>
                  </a:cubicBezTo>
                  <a:cubicBezTo>
                    <a:pt x="116566" y="27"/>
                    <a:pt x="111096" y="42"/>
                    <a:pt x="107463" y="42"/>
                  </a:cubicBezTo>
                  <a:cubicBezTo>
                    <a:pt x="104894" y="42"/>
                    <a:pt x="103244" y="35"/>
                    <a:pt x="103224" y="8"/>
                  </a:cubicBezTo>
                  <a:cubicBezTo>
                    <a:pt x="93482" y="8"/>
                    <a:pt x="81096" y="1"/>
                    <a:pt x="6873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1" name="Google Shape;2361;p39"/>
            <p:cNvGrpSpPr/>
            <p:nvPr/>
          </p:nvGrpSpPr>
          <p:grpSpPr>
            <a:xfrm>
              <a:off x="5289598" y="1676116"/>
              <a:ext cx="290561" cy="295861"/>
              <a:chOff x="5008948" y="1971991"/>
              <a:chExt cx="290561" cy="295861"/>
            </a:xfrm>
          </p:grpSpPr>
          <p:sp>
            <p:nvSpPr>
              <p:cNvPr id="2362" name="Google Shape;2362;p39"/>
              <p:cNvSpPr/>
              <p:nvPr/>
            </p:nvSpPr>
            <p:spPr>
              <a:xfrm>
                <a:off x="5075183" y="2047030"/>
                <a:ext cx="162499" cy="147542"/>
              </a:xfrm>
              <a:custGeom>
                <a:avLst/>
                <a:gdLst/>
                <a:ahLst/>
                <a:cxnLst/>
                <a:rect l="l" t="t" r="r" b="b"/>
                <a:pathLst>
                  <a:path w="12755" h="11581" extrusionOk="0">
                    <a:moveTo>
                      <a:pt x="6403" y="1"/>
                    </a:moveTo>
                    <a:cubicBezTo>
                      <a:pt x="5983" y="1"/>
                      <a:pt x="5556" y="46"/>
                      <a:pt x="5130" y="141"/>
                    </a:cubicBezTo>
                    <a:cubicBezTo>
                      <a:pt x="2011" y="834"/>
                      <a:pt x="0" y="3954"/>
                      <a:pt x="693" y="7073"/>
                    </a:cubicBezTo>
                    <a:cubicBezTo>
                      <a:pt x="1292" y="9766"/>
                      <a:pt x="3698" y="11580"/>
                      <a:pt x="6352" y="11580"/>
                    </a:cubicBezTo>
                    <a:cubicBezTo>
                      <a:pt x="6772" y="11580"/>
                      <a:pt x="7199" y="11535"/>
                      <a:pt x="7625" y="11440"/>
                    </a:cubicBezTo>
                    <a:cubicBezTo>
                      <a:pt x="10745" y="10747"/>
                      <a:pt x="12755" y="7627"/>
                      <a:pt x="12062" y="4508"/>
                    </a:cubicBezTo>
                    <a:cubicBezTo>
                      <a:pt x="11463" y="1815"/>
                      <a:pt x="9057" y="1"/>
                      <a:pt x="640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9"/>
              <p:cNvSpPr/>
              <p:nvPr/>
            </p:nvSpPr>
            <p:spPr>
              <a:xfrm>
                <a:off x="5123748" y="1971991"/>
                <a:ext cx="31812" cy="148370"/>
              </a:xfrm>
              <a:custGeom>
                <a:avLst/>
                <a:gdLst/>
                <a:ahLst/>
                <a:cxnLst/>
                <a:rect l="l" t="t" r="r" b="b"/>
                <a:pathLst>
                  <a:path w="2497" h="11646" extrusionOk="0">
                    <a:moveTo>
                      <a:pt x="1" y="0"/>
                    </a:moveTo>
                    <a:cubicBezTo>
                      <a:pt x="625" y="3813"/>
                      <a:pt x="1664" y="7903"/>
                      <a:pt x="2496" y="11646"/>
                    </a:cubicBezTo>
                    <a:cubicBezTo>
                      <a:pt x="2219" y="10260"/>
                      <a:pt x="1664" y="7279"/>
                      <a:pt x="1318" y="5823"/>
                    </a:cubicBezTo>
                    <a:cubicBezTo>
                      <a:pt x="902" y="3813"/>
                      <a:pt x="486" y="1941"/>
                      <a:pt x="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9"/>
              <p:cNvSpPr/>
              <p:nvPr/>
            </p:nvSpPr>
            <p:spPr>
              <a:xfrm>
                <a:off x="5012477" y="2076191"/>
                <a:ext cx="143083" cy="45061"/>
              </a:xfrm>
              <a:custGeom>
                <a:avLst/>
                <a:gdLst/>
                <a:ahLst/>
                <a:cxnLst/>
                <a:rect l="l" t="t" r="r" b="b"/>
                <a:pathLst>
                  <a:path w="11231" h="3537" extrusionOk="0">
                    <a:moveTo>
                      <a:pt x="1" y="1"/>
                    </a:moveTo>
                    <a:cubicBezTo>
                      <a:pt x="3536" y="1318"/>
                      <a:pt x="7626" y="2427"/>
                      <a:pt x="11230" y="3536"/>
                    </a:cubicBezTo>
                    <a:cubicBezTo>
                      <a:pt x="9913" y="3051"/>
                      <a:pt x="7002" y="2081"/>
                      <a:pt x="5615" y="1734"/>
                    </a:cubicBezTo>
                    <a:cubicBezTo>
                      <a:pt x="3813" y="1110"/>
                      <a:pt x="1872" y="486"/>
                      <a:pt x="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9"/>
              <p:cNvSpPr/>
              <p:nvPr/>
            </p:nvSpPr>
            <p:spPr>
              <a:xfrm>
                <a:off x="5044276" y="2121240"/>
                <a:ext cx="111284" cy="101563"/>
              </a:xfrm>
              <a:custGeom>
                <a:avLst/>
                <a:gdLst/>
                <a:ahLst/>
                <a:cxnLst/>
                <a:rect l="l" t="t" r="r" b="b"/>
                <a:pathLst>
                  <a:path w="8735" h="7972" extrusionOk="0">
                    <a:moveTo>
                      <a:pt x="8734" y="0"/>
                    </a:moveTo>
                    <a:cubicBezTo>
                      <a:pt x="7625" y="901"/>
                      <a:pt x="5476" y="2981"/>
                      <a:pt x="4298" y="3882"/>
                    </a:cubicBezTo>
                    <a:cubicBezTo>
                      <a:pt x="2842" y="5199"/>
                      <a:pt x="1387" y="6585"/>
                      <a:pt x="0" y="7972"/>
                    </a:cubicBezTo>
                    <a:cubicBezTo>
                      <a:pt x="2912" y="5546"/>
                      <a:pt x="5892" y="2634"/>
                      <a:pt x="873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9"/>
              <p:cNvSpPr/>
              <p:nvPr/>
            </p:nvSpPr>
            <p:spPr>
              <a:xfrm>
                <a:off x="5155547" y="2120348"/>
                <a:ext cx="31799" cy="147504"/>
              </a:xfrm>
              <a:custGeom>
                <a:avLst/>
                <a:gdLst/>
                <a:ahLst/>
                <a:cxnLst/>
                <a:rect l="l" t="t" r="r" b="b"/>
                <a:pathLst>
                  <a:path w="2496" h="11578" extrusionOk="0">
                    <a:moveTo>
                      <a:pt x="0" y="1"/>
                    </a:moveTo>
                    <a:lnTo>
                      <a:pt x="0" y="1"/>
                    </a:lnTo>
                    <a:cubicBezTo>
                      <a:pt x="278" y="1457"/>
                      <a:pt x="971" y="4437"/>
                      <a:pt x="1248" y="5824"/>
                    </a:cubicBezTo>
                    <a:cubicBezTo>
                      <a:pt x="1595" y="7765"/>
                      <a:pt x="2010" y="9705"/>
                      <a:pt x="2496" y="11577"/>
                    </a:cubicBezTo>
                    <a:cubicBezTo>
                      <a:pt x="1872" y="7765"/>
                      <a:pt x="901" y="3744"/>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9"/>
              <p:cNvSpPr/>
              <p:nvPr/>
            </p:nvSpPr>
            <p:spPr>
              <a:xfrm>
                <a:off x="5155547" y="2120348"/>
                <a:ext cx="143962" cy="45061"/>
              </a:xfrm>
              <a:custGeom>
                <a:avLst/>
                <a:gdLst/>
                <a:ahLst/>
                <a:cxnLst/>
                <a:rect l="l" t="t" r="r" b="b"/>
                <a:pathLst>
                  <a:path w="11300" h="3537" extrusionOk="0">
                    <a:moveTo>
                      <a:pt x="0" y="1"/>
                    </a:moveTo>
                    <a:cubicBezTo>
                      <a:pt x="1317" y="486"/>
                      <a:pt x="4229" y="1457"/>
                      <a:pt x="5615" y="1803"/>
                    </a:cubicBezTo>
                    <a:cubicBezTo>
                      <a:pt x="7487" y="2427"/>
                      <a:pt x="9358" y="3051"/>
                      <a:pt x="11299" y="3536"/>
                    </a:cubicBezTo>
                    <a:cubicBezTo>
                      <a:pt x="7695" y="2219"/>
                      <a:pt x="3605" y="1110"/>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9"/>
              <p:cNvSpPr/>
              <p:nvPr/>
            </p:nvSpPr>
            <p:spPr>
              <a:xfrm>
                <a:off x="5155547" y="2018798"/>
                <a:ext cx="111284" cy="101563"/>
              </a:xfrm>
              <a:custGeom>
                <a:avLst/>
                <a:gdLst/>
                <a:ahLst/>
                <a:cxnLst/>
                <a:rect l="l" t="t" r="r" b="b"/>
                <a:pathLst>
                  <a:path w="8735" h="7972" extrusionOk="0">
                    <a:moveTo>
                      <a:pt x="8734" y="0"/>
                    </a:moveTo>
                    <a:cubicBezTo>
                      <a:pt x="5823" y="2426"/>
                      <a:pt x="2842" y="5338"/>
                      <a:pt x="0" y="7972"/>
                    </a:cubicBezTo>
                    <a:cubicBezTo>
                      <a:pt x="1109" y="7071"/>
                      <a:pt x="3328" y="4991"/>
                      <a:pt x="4437" y="4090"/>
                    </a:cubicBezTo>
                    <a:cubicBezTo>
                      <a:pt x="5892" y="2773"/>
                      <a:pt x="7348" y="1387"/>
                      <a:pt x="873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9"/>
              <p:cNvSpPr/>
              <p:nvPr/>
            </p:nvSpPr>
            <p:spPr>
              <a:xfrm>
                <a:off x="5063704" y="2020556"/>
                <a:ext cx="91855" cy="100697"/>
              </a:xfrm>
              <a:custGeom>
                <a:avLst/>
                <a:gdLst/>
                <a:ahLst/>
                <a:cxnLst/>
                <a:rect l="l" t="t" r="r" b="b"/>
                <a:pathLst>
                  <a:path w="7210" h="7904" extrusionOk="0">
                    <a:moveTo>
                      <a:pt x="0" y="1"/>
                    </a:moveTo>
                    <a:lnTo>
                      <a:pt x="0" y="1"/>
                    </a:lnTo>
                    <a:cubicBezTo>
                      <a:pt x="2149" y="2635"/>
                      <a:pt x="4852" y="5408"/>
                      <a:pt x="7209" y="7903"/>
                    </a:cubicBezTo>
                    <a:cubicBezTo>
                      <a:pt x="6377" y="6863"/>
                      <a:pt x="4506" y="4853"/>
                      <a:pt x="3674" y="3952"/>
                    </a:cubicBezTo>
                    <a:cubicBezTo>
                      <a:pt x="2565" y="2635"/>
                      <a:pt x="1317" y="1249"/>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9"/>
              <p:cNvSpPr/>
              <p:nvPr/>
            </p:nvSpPr>
            <p:spPr>
              <a:xfrm>
                <a:off x="5045155" y="2004236"/>
                <a:ext cx="37991" cy="30461"/>
              </a:xfrm>
              <a:custGeom>
                <a:avLst/>
                <a:gdLst/>
                <a:ahLst/>
                <a:cxnLst/>
                <a:rect l="l" t="t" r="r" b="b"/>
                <a:pathLst>
                  <a:path w="2982" h="2391" extrusionOk="0">
                    <a:moveTo>
                      <a:pt x="2140" y="1"/>
                    </a:moveTo>
                    <a:cubicBezTo>
                      <a:pt x="1752" y="1"/>
                      <a:pt x="1267" y="200"/>
                      <a:pt x="902" y="519"/>
                    </a:cubicBezTo>
                    <a:cubicBezTo>
                      <a:pt x="278" y="1074"/>
                      <a:pt x="0" y="1836"/>
                      <a:pt x="347" y="2183"/>
                    </a:cubicBezTo>
                    <a:cubicBezTo>
                      <a:pt x="483" y="2319"/>
                      <a:pt x="682" y="2391"/>
                      <a:pt x="911" y="2391"/>
                    </a:cubicBezTo>
                    <a:cubicBezTo>
                      <a:pt x="1269" y="2391"/>
                      <a:pt x="1700" y="2216"/>
                      <a:pt x="2080" y="1836"/>
                    </a:cubicBezTo>
                    <a:cubicBezTo>
                      <a:pt x="2704" y="1282"/>
                      <a:pt x="2981" y="519"/>
                      <a:pt x="2635" y="173"/>
                    </a:cubicBezTo>
                    <a:cubicBezTo>
                      <a:pt x="2516" y="54"/>
                      <a:pt x="2341" y="1"/>
                      <a:pt x="214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9"/>
              <p:cNvSpPr/>
              <p:nvPr/>
            </p:nvSpPr>
            <p:spPr>
              <a:xfrm>
                <a:off x="5022197" y="2121240"/>
                <a:ext cx="133362" cy="29149"/>
              </a:xfrm>
              <a:custGeom>
                <a:avLst/>
                <a:gdLst/>
                <a:ahLst/>
                <a:cxnLst/>
                <a:rect l="l" t="t" r="r" b="b"/>
                <a:pathLst>
                  <a:path w="10468" h="2288" extrusionOk="0">
                    <a:moveTo>
                      <a:pt x="10467" y="0"/>
                    </a:moveTo>
                    <a:lnTo>
                      <a:pt x="10467" y="0"/>
                    </a:lnTo>
                    <a:cubicBezTo>
                      <a:pt x="9150" y="208"/>
                      <a:pt x="6516" y="763"/>
                      <a:pt x="5199" y="1040"/>
                    </a:cubicBezTo>
                    <a:cubicBezTo>
                      <a:pt x="3466" y="1387"/>
                      <a:pt x="1733" y="1733"/>
                      <a:pt x="0" y="2288"/>
                    </a:cubicBezTo>
                    <a:cubicBezTo>
                      <a:pt x="3466" y="1733"/>
                      <a:pt x="7071" y="763"/>
                      <a:pt x="1046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9"/>
              <p:cNvSpPr/>
              <p:nvPr/>
            </p:nvSpPr>
            <p:spPr>
              <a:xfrm>
                <a:off x="5008948" y="2130872"/>
                <a:ext cx="26499" cy="38144"/>
              </a:xfrm>
              <a:custGeom>
                <a:avLst/>
                <a:gdLst/>
                <a:ahLst/>
                <a:cxnLst/>
                <a:rect l="l" t="t" r="r" b="b"/>
                <a:pathLst>
                  <a:path w="2080" h="2994" extrusionOk="0">
                    <a:moveTo>
                      <a:pt x="776" y="1"/>
                    </a:moveTo>
                    <a:cubicBezTo>
                      <a:pt x="749" y="1"/>
                      <a:pt x="721" y="3"/>
                      <a:pt x="694" y="7"/>
                    </a:cubicBezTo>
                    <a:cubicBezTo>
                      <a:pt x="278" y="145"/>
                      <a:pt x="0" y="908"/>
                      <a:pt x="139" y="1670"/>
                    </a:cubicBezTo>
                    <a:cubicBezTo>
                      <a:pt x="334" y="2515"/>
                      <a:pt x="772" y="2994"/>
                      <a:pt x="1283" y="2994"/>
                    </a:cubicBezTo>
                    <a:cubicBezTo>
                      <a:pt x="1317" y="2994"/>
                      <a:pt x="1352" y="2992"/>
                      <a:pt x="1387" y="2987"/>
                    </a:cubicBezTo>
                    <a:cubicBezTo>
                      <a:pt x="1803" y="2918"/>
                      <a:pt x="2080" y="2086"/>
                      <a:pt x="1872" y="1324"/>
                    </a:cubicBezTo>
                    <a:cubicBezTo>
                      <a:pt x="1741" y="539"/>
                      <a:pt x="1240" y="1"/>
                      <a:pt x="77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9"/>
              <p:cNvSpPr/>
              <p:nvPr/>
            </p:nvSpPr>
            <p:spPr>
              <a:xfrm>
                <a:off x="5113148" y="2120348"/>
                <a:ext cx="42411" cy="129833"/>
              </a:xfrm>
              <a:custGeom>
                <a:avLst/>
                <a:gdLst/>
                <a:ahLst/>
                <a:cxnLst/>
                <a:rect l="l" t="t" r="r" b="b"/>
                <a:pathLst>
                  <a:path w="3329" h="10191" extrusionOk="0">
                    <a:moveTo>
                      <a:pt x="3328" y="1"/>
                    </a:moveTo>
                    <a:cubicBezTo>
                      <a:pt x="3313" y="50"/>
                      <a:pt x="3297" y="98"/>
                      <a:pt x="3282" y="147"/>
                    </a:cubicBezTo>
                    <a:lnTo>
                      <a:pt x="3282" y="147"/>
                    </a:lnTo>
                    <a:cubicBezTo>
                      <a:pt x="3298" y="97"/>
                      <a:pt x="3313" y="48"/>
                      <a:pt x="3328" y="1"/>
                    </a:cubicBezTo>
                    <a:close/>
                    <a:moveTo>
                      <a:pt x="3282" y="147"/>
                    </a:moveTo>
                    <a:cubicBezTo>
                      <a:pt x="2848" y="1500"/>
                      <a:pt x="1996" y="3927"/>
                      <a:pt x="1595" y="5130"/>
                    </a:cubicBezTo>
                    <a:cubicBezTo>
                      <a:pt x="971" y="6725"/>
                      <a:pt x="486" y="8458"/>
                      <a:pt x="1" y="10191"/>
                    </a:cubicBezTo>
                    <a:cubicBezTo>
                      <a:pt x="1298" y="7050"/>
                      <a:pt x="2259" y="3371"/>
                      <a:pt x="3282" y="147"/>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9"/>
              <p:cNvSpPr/>
              <p:nvPr/>
            </p:nvSpPr>
            <p:spPr>
              <a:xfrm>
                <a:off x="5093720" y="2238843"/>
                <a:ext cx="40641" cy="24435"/>
              </a:xfrm>
              <a:custGeom>
                <a:avLst/>
                <a:gdLst/>
                <a:ahLst/>
                <a:cxnLst/>
                <a:rect l="l" t="t" r="r" b="b"/>
                <a:pathLst>
                  <a:path w="3190" h="1918" extrusionOk="0">
                    <a:moveTo>
                      <a:pt x="1196" y="1"/>
                    </a:moveTo>
                    <a:cubicBezTo>
                      <a:pt x="693" y="1"/>
                      <a:pt x="304" y="188"/>
                      <a:pt x="209" y="474"/>
                    </a:cubicBezTo>
                    <a:cubicBezTo>
                      <a:pt x="1" y="890"/>
                      <a:pt x="556" y="1514"/>
                      <a:pt x="1387" y="1791"/>
                    </a:cubicBezTo>
                    <a:cubicBezTo>
                      <a:pt x="1627" y="1878"/>
                      <a:pt x="1873" y="1917"/>
                      <a:pt x="2102" y="1917"/>
                    </a:cubicBezTo>
                    <a:cubicBezTo>
                      <a:pt x="2604" y="1917"/>
                      <a:pt x="3025" y="1730"/>
                      <a:pt x="3120" y="1444"/>
                    </a:cubicBezTo>
                    <a:cubicBezTo>
                      <a:pt x="3190" y="1028"/>
                      <a:pt x="2704" y="404"/>
                      <a:pt x="1942" y="127"/>
                    </a:cubicBezTo>
                    <a:cubicBezTo>
                      <a:pt x="1681" y="40"/>
                      <a:pt x="1427" y="1"/>
                      <a:pt x="119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9"/>
              <p:cNvSpPr/>
              <p:nvPr/>
            </p:nvSpPr>
            <p:spPr>
              <a:xfrm>
                <a:off x="5155547" y="2120348"/>
                <a:ext cx="91855" cy="100697"/>
              </a:xfrm>
              <a:custGeom>
                <a:avLst/>
                <a:gdLst/>
                <a:ahLst/>
                <a:cxnLst/>
                <a:rect l="l" t="t" r="r" b="b"/>
                <a:pathLst>
                  <a:path w="7210" h="7904" extrusionOk="0">
                    <a:moveTo>
                      <a:pt x="0" y="1"/>
                    </a:moveTo>
                    <a:lnTo>
                      <a:pt x="0" y="1"/>
                    </a:lnTo>
                    <a:cubicBezTo>
                      <a:pt x="901" y="1041"/>
                      <a:pt x="2704" y="3051"/>
                      <a:pt x="3535" y="3952"/>
                    </a:cubicBezTo>
                    <a:cubicBezTo>
                      <a:pt x="4714" y="5269"/>
                      <a:pt x="5892" y="6655"/>
                      <a:pt x="7209" y="7903"/>
                    </a:cubicBezTo>
                    <a:cubicBezTo>
                      <a:pt x="5060" y="5269"/>
                      <a:pt x="2357" y="2496"/>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9"/>
              <p:cNvSpPr/>
              <p:nvPr/>
            </p:nvSpPr>
            <p:spPr>
              <a:xfrm>
                <a:off x="5228840" y="2206904"/>
                <a:ext cx="37099" cy="30461"/>
              </a:xfrm>
              <a:custGeom>
                <a:avLst/>
                <a:gdLst/>
                <a:ahLst/>
                <a:cxnLst/>
                <a:rect l="l" t="t" r="r" b="b"/>
                <a:pathLst>
                  <a:path w="2912" h="2391" extrusionOk="0">
                    <a:moveTo>
                      <a:pt x="2001" y="1"/>
                    </a:moveTo>
                    <a:cubicBezTo>
                      <a:pt x="1644" y="1"/>
                      <a:pt x="1212" y="175"/>
                      <a:pt x="832" y="555"/>
                    </a:cubicBezTo>
                    <a:cubicBezTo>
                      <a:pt x="209" y="1109"/>
                      <a:pt x="1" y="1872"/>
                      <a:pt x="347" y="2218"/>
                    </a:cubicBezTo>
                    <a:cubicBezTo>
                      <a:pt x="466" y="2337"/>
                      <a:pt x="633" y="2390"/>
                      <a:pt x="826" y="2390"/>
                    </a:cubicBezTo>
                    <a:cubicBezTo>
                      <a:pt x="1199" y="2390"/>
                      <a:pt x="1670" y="2191"/>
                      <a:pt x="2080" y="1872"/>
                    </a:cubicBezTo>
                    <a:cubicBezTo>
                      <a:pt x="2635" y="1317"/>
                      <a:pt x="2912" y="555"/>
                      <a:pt x="2565" y="208"/>
                    </a:cubicBezTo>
                    <a:cubicBezTo>
                      <a:pt x="2430" y="72"/>
                      <a:pt x="2231" y="1"/>
                      <a:pt x="200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9"/>
              <p:cNvSpPr/>
              <p:nvPr/>
            </p:nvSpPr>
            <p:spPr>
              <a:xfrm>
                <a:off x="5155547" y="2091212"/>
                <a:ext cx="133362" cy="29149"/>
              </a:xfrm>
              <a:custGeom>
                <a:avLst/>
                <a:gdLst/>
                <a:ahLst/>
                <a:cxnLst/>
                <a:rect l="l" t="t" r="r" b="b"/>
                <a:pathLst>
                  <a:path w="10468" h="2288" extrusionOk="0">
                    <a:moveTo>
                      <a:pt x="10467" y="0"/>
                    </a:moveTo>
                    <a:lnTo>
                      <a:pt x="10467" y="0"/>
                    </a:lnTo>
                    <a:cubicBezTo>
                      <a:pt x="7001" y="555"/>
                      <a:pt x="3397" y="1525"/>
                      <a:pt x="0" y="2288"/>
                    </a:cubicBezTo>
                    <a:cubicBezTo>
                      <a:pt x="1317" y="2011"/>
                      <a:pt x="4021" y="1525"/>
                      <a:pt x="5268" y="1248"/>
                    </a:cubicBezTo>
                    <a:cubicBezTo>
                      <a:pt x="7001" y="902"/>
                      <a:pt x="8734" y="555"/>
                      <a:pt x="1046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9"/>
              <p:cNvSpPr/>
              <p:nvPr/>
            </p:nvSpPr>
            <p:spPr>
              <a:xfrm>
                <a:off x="5155547" y="1989649"/>
                <a:ext cx="42399" cy="130712"/>
              </a:xfrm>
              <a:custGeom>
                <a:avLst/>
                <a:gdLst/>
                <a:ahLst/>
                <a:cxnLst/>
                <a:rect l="l" t="t" r="r" b="b"/>
                <a:pathLst>
                  <a:path w="3328" h="10260" extrusionOk="0">
                    <a:moveTo>
                      <a:pt x="3328" y="1"/>
                    </a:moveTo>
                    <a:lnTo>
                      <a:pt x="3328" y="1"/>
                    </a:lnTo>
                    <a:cubicBezTo>
                      <a:pt x="2010" y="3259"/>
                      <a:pt x="1040" y="6933"/>
                      <a:pt x="0" y="10260"/>
                    </a:cubicBezTo>
                    <a:cubicBezTo>
                      <a:pt x="416" y="9012"/>
                      <a:pt x="1317" y="6447"/>
                      <a:pt x="1733" y="5130"/>
                    </a:cubicBezTo>
                    <a:cubicBezTo>
                      <a:pt x="2357" y="3467"/>
                      <a:pt x="2842" y="1734"/>
                      <a:pt x="332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9"/>
              <p:cNvSpPr/>
              <p:nvPr/>
            </p:nvSpPr>
            <p:spPr>
              <a:xfrm>
                <a:off x="5176733" y="1978323"/>
                <a:ext cx="40641" cy="24435"/>
              </a:xfrm>
              <a:custGeom>
                <a:avLst/>
                <a:gdLst/>
                <a:ahLst/>
                <a:cxnLst/>
                <a:rect l="l" t="t" r="r" b="b"/>
                <a:pathLst>
                  <a:path w="3190" h="1918" extrusionOk="0">
                    <a:moveTo>
                      <a:pt x="1088" y="1"/>
                    </a:moveTo>
                    <a:cubicBezTo>
                      <a:pt x="587" y="1"/>
                      <a:pt x="165" y="188"/>
                      <a:pt x="70" y="474"/>
                    </a:cubicBezTo>
                    <a:cubicBezTo>
                      <a:pt x="1" y="890"/>
                      <a:pt x="486" y="1514"/>
                      <a:pt x="1318" y="1791"/>
                    </a:cubicBezTo>
                    <a:cubicBezTo>
                      <a:pt x="1557" y="1878"/>
                      <a:pt x="1797" y="1917"/>
                      <a:pt x="2019" y="1917"/>
                    </a:cubicBezTo>
                    <a:cubicBezTo>
                      <a:pt x="2504" y="1917"/>
                      <a:pt x="2908" y="1730"/>
                      <a:pt x="3051" y="1444"/>
                    </a:cubicBezTo>
                    <a:cubicBezTo>
                      <a:pt x="3190" y="890"/>
                      <a:pt x="2704" y="405"/>
                      <a:pt x="1803" y="127"/>
                    </a:cubicBezTo>
                    <a:cubicBezTo>
                      <a:pt x="1564" y="40"/>
                      <a:pt x="1318" y="1"/>
                      <a:pt x="108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9"/>
              <p:cNvSpPr/>
              <p:nvPr/>
            </p:nvSpPr>
            <p:spPr>
              <a:xfrm>
                <a:off x="5112269" y="2085033"/>
                <a:ext cx="79498" cy="75956"/>
              </a:xfrm>
              <a:custGeom>
                <a:avLst/>
                <a:gdLst/>
                <a:ahLst/>
                <a:cxnLst/>
                <a:rect l="l" t="t" r="r" b="b"/>
                <a:pathLst>
                  <a:path w="6240" h="5962" extrusionOk="0">
                    <a:moveTo>
                      <a:pt x="4437" y="277"/>
                    </a:moveTo>
                    <a:lnTo>
                      <a:pt x="4409" y="438"/>
                    </a:lnTo>
                    <a:lnTo>
                      <a:pt x="4506" y="347"/>
                    </a:lnTo>
                    <a:lnTo>
                      <a:pt x="4437" y="277"/>
                    </a:lnTo>
                    <a:close/>
                    <a:moveTo>
                      <a:pt x="3647" y="1345"/>
                    </a:moveTo>
                    <a:lnTo>
                      <a:pt x="3605" y="1387"/>
                    </a:lnTo>
                    <a:lnTo>
                      <a:pt x="3675" y="1387"/>
                    </a:lnTo>
                    <a:cubicBezTo>
                      <a:pt x="3665" y="1373"/>
                      <a:pt x="3656" y="1359"/>
                      <a:pt x="3647" y="1345"/>
                    </a:cubicBezTo>
                    <a:close/>
                    <a:moveTo>
                      <a:pt x="2773" y="0"/>
                    </a:moveTo>
                    <a:cubicBezTo>
                      <a:pt x="2705" y="612"/>
                      <a:pt x="2637" y="1091"/>
                      <a:pt x="2438" y="1502"/>
                    </a:cubicBezTo>
                    <a:lnTo>
                      <a:pt x="2438" y="1502"/>
                    </a:lnTo>
                    <a:lnTo>
                      <a:pt x="971" y="901"/>
                    </a:lnTo>
                    <a:lnTo>
                      <a:pt x="763" y="832"/>
                    </a:lnTo>
                    <a:lnTo>
                      <a:pt x="763" y="832"/>
                    </a:lnTo>
                    <a:cubicBezTo>
                      <a:pt x="763" y="890"/>
                      <a:pt x="1439" y="1865"/>
                      <a:pt x="1703" y="2267"/>
                    </a:cubicBezTo>
                    <a:lnTo>
                      <a:pt x="1703" y="2267"/>
                    </a:lnTo>
                    <a:cubicBezTo>
                      <a:pt x="1174" y="2513"/>
                      <a:pt x="587" y="2651"/>
                      <a:pt x="1" y="2912"/>
                    </a:cubicBezTo>
                    <a:lnTo>
                      <a:pt x="278" y="2981"/>
                    </a:lnTo>
                    <a:lnTo>
                      <a:pt x="555" y="3069"/>
                    </a:lnTo>
                    <a:lnTo>
                      <a:pt x="555" y="3069"/>
                    </a:lnTo>
                    <a:lnTo>
                      <a:pt x="555" y="3119"/>
                    </a:lnTo>
                    <a:cubicBezTo>
                      <a:pt x="574" y="3109"/>
                      <a:pt x="593" y="3098"/>
                      <a:pt x="613" y="3087"/>
                    </a:cubicBezTo>
                    <a:lnTo>
                      <a:pt x="613" y="3087"/>
                    </a:lnTo>
                    <a:lnTo>
                      <a:pt x="1637" y="3413"/>
                    </a:lnTo>
                    <a:lnTo>
                      <a:pt x="1637" y="3413"/>
                    </a:lnTo>
                    <a:cubicBezTo>
                      <a:pt x="1405" y="3805"/>
                      <a:pt x="1215" y="4278"/>
                      <a:pt x="971" y="4644"/>
                    </a:cubicBezTo>
                    <a:lnTo>
                      <a:pt x="832" y="4922"/>
                    </a:lnTo>
                    <a:cubicBezTo>
                      <a:pt x="862" y="4922"/>
                      <a:pt x="1148" y="4794"/>
                      <a:pt x="1480" y="4643"/>
                    </a:cubicBezTo>
                    <a:lnTo>
                      <a:pt x="1480" y="4643"/>
                    </a:lnTo>
                    <a:cubicBezTo>
                      <a:pt x="1472" y="4657"/>
                      <a:pt x="1463" y="4671"/>
                      <a:pt x="1455" y="4685"/>
                    </a:cubicBezTo>
                    <a:lnTo>
                      <a:pt x="1455" y="4685"/>
                    </a:lnTo>
                    <a:lnTo>
                      <a:pt x="2465" y="4204"/>
                    </a:lnTo>
                    <a:lnTo>
                      <a:pt x="2464" y="4199"/>
                    </a:lnTo>
                    <a:lnTo>
                      <a:pt x="2464" y="4199"/>
                    </a:lnTo>
                    <a:cubicBezTo>
                      <a:pt x="2259" y="4285"/>
                      <a:pt x="1842" y="4478"/>
                      <a:pt x="1480" y="4643"/>
                    </a:cubicBezTo>
                    <a:lnTo>
                      <a:pt x="1480" y="4643"/>
                    </a:lnTo>
                    <a:cubicBezTo>
                      <a:pt x="1722" y="4231"/>
                      <a:pt x="1993" y="3791"/>
                      <a:pt x="2219" y="3397"/>
                    </a:cubicBezTo>
                    <a:lnTo>
                      <a:pt x="2080" y="3397"/>
                    </a:lnTo>
                    <a:lnTo>
                      <a:pt x="1744" y="3290"/>
                    </a:lnTo>
                    <a:lnTo>
                      <a:pt x="1744" y="3290"/>
                    </a:lnTo>
                    <a:lnTo>
                      <a:pt x="1734" y="3258"/>
                    </a:lnTo>
                    <a:cubicBezTo>
                      <a:pt x="1728" y="3266"/>
                      <a:pt x="1723" y="3274"/>
                      <a:pt x="1718" y="3282"/>
                    </a:cubicBezTo>
                    <a:lnTo>
                      <a:pt x="1718" y="3282"/>
                    </a:lnTo>
                    <a:lnTo>
                      <a:pt x="804" y="2991"/>
                    </a:lnTo>
                    <a:lnTo>
                      <a:pt x="804" y="2991"/>
                    </a:lnTo>
                    <a:cubicBezTo>
                      <a:pt x="1224" y="2794"/>
                      <a:pt x="1676" y="2669"/>
                      <a:pt x="2080" y="2496"/>
                    </a:cubicBezTo>
                    <a:lnTo>
                      <a:pt x="2219" y="2496"/>
                    </a:lnTo>
                    <a:lnTo>
                      <a:pt x="2080" y="2426"/>
                    </a:lnTo>
                    <a:lnTo>
                      <a:pt x="1285" y="1264"/>
                    </a:lnTo>
                    <a:lnTo>
                      <a:pt x="1285" y="1264"/>
                    </a:lnTo>
                    <a:lnTo>
                      <a:pt x="2635" y="1733"/>
                    </a:lnTo>
                    <a:lnTo>
                      <a:pt x="2704" y="1733"/>
                    </a:lnTo>
                    <a:cubicBezTo>
                      <a:pt x="2704" y="1179"/>
                      <a:pt x="2704" y="624"/>
                      <a:pt x="2773" y="69"/>
                    </a:cubicBezTo>
                    <a:cubicBezTo>
                      <a:pt x="3051" y="485"/>
                      <a:pt x="3328" y="1040"/>
                      <a:pt x="3259" y="1456"/>
                    </a:cubicBezTo>
                    <a:lnTo>
                      <a:pt x="3328" y="1456"/>
                    </a:lnTo>
                    <a:lnTo>
                      <a:pt x="3570" y="1228"/>
                    </a:lnTo>
                    <a:lnTo>
                      <a:pt x="3570" y="1228"/>
                    </a:lnTo>
                    <a:cubicBezTo>
                      <a:pt x="3596" y="1268"/>
                      <a:pt x="3622" y="1307"/>
                      <a:pt x="3647" y="1345"/>
                    </a:cubicBezTo>
                    <a:lnTo>
                      <a:pt x="3647" y="1345"/>
                    </a:lnTo>
                    <a:lnTo>
                      <a:pt x="4379" y="613"/>
                    </a:lnTo>
                    <a:lnTo>
                      <a:pt x="4379" y="613"/>
                    </a:lnTo>
                    <a:lnTo>
                      <a:pt x="4409" y="438"/>
                    </a:lnTo>
                    <a:lnTo>
                      <a:pt x="3570" y="1228"/>
                    </a:lnTo>
                    <a:lnTo>
                      <a:pt x="3570" y="1228"/>
                    </a:lnTo>
                    <a:cubicBezTo>
                      <a:pt x="3313" y="837"/>
                      <a:pt x="3017" y="365"/>
                      <a:pt x="2773" y="0"/>
                    </a:cubicBezTo>
                    <a:close/>
                    <a:moveTo>
                      <a:pt x="1455" y="4685"/>
                    </a:moveTo>
                    <a:lnTo>
                      <a:pt x="1248" y="4783"/>
                    </a:lnTo>
                    <a:lnTo>
                      <a:pt x="1318" y="4922"/>
                    </a:lnTo>
                    <a:cubicBezTo>
                      <a:pt x="1362" y="4844"/>
                      <a:pt x="1408" y="4765"/>
                      <a:pt x="1455" y="4685"/>
                    </a:cubicBezTo>
                    <a:close/>
                    <a:moveTo>
                      <a:pt x="4853" y="69"/>
                    </a:moveTo>
                    <a:lnTo>
                      <a:pt x="4714" y="277"/>
                    </a:lnTo>
                    <a:lnTo>
                      <a:pt x="4379" y="613"/>
                    </a:lnTo>
                    <a:lnTo>
                      <a:pt x="4379" y="613"/>
                    </a:lnTo>
                    <a:lnTo>
                      <a:pt x="4160" y="1872"/>
                    </a:lnTo>
                    <a:lnTo>
                      <a:pt x="4160" y="2010"/>
                    </a:lnTo>
                    <a:cubicBezTo>
                      <a:pt x="4298" y="2010"/>
                      <a:pt x="5061" y="1872"/>
                      <a:pt x="5130" y="1872"/>
                    </a:cubicBezTo>
                    <a:cubicBezTo>
                      <a:pt x="5301" y="1872"/>
                      <a:pt x="5473" y="1845"/>
                      <a:pt x="5628" y="1825"/>
                    </a:cubicBezTo>
                    <a:lnTo>
                      <a:pt x="5628" y="1825"/>
                    </a:lnTo>
                    <a:cubicBezTo>
                      <a:pt x="5333" y="2082"/>
                      <a:pt x="4922" y="2482"/>
                      <a:pt x="4645" y="2704"/>
                    </a:cubicBezTo>
                    <a:lnTo>
                      <a:pt x="4506" y="2773"/>
                    </a:lnTo>
                    <a:lnTo>
                      <a:pt x="4645" y="2842"/>
                    </a:lnTo>
                    <a:lnTo>
                      <a:pt x="5932" y="3743"/>
                    </a:lnTo>
                    <a:lnTo>
                      <a:pt x="4368" y="3743"/>
                    </a:lnTo>
                    <a:cubicBezTo>
                      <a:pt x="4499" y="4137"/>
                      <a:pt x="4692" y="4779"/>
                      <a:pt x="4771" y="5200"/>
                    </a:cubicBezTo>
                    <a:lnTo>
                      <a:pt x="4771" y="5200"/>
                    </a:lnTo>
                    <a:cubicBezTo>
                      <a:pt x="4383" y="4868"/>
                      <a:pt x="3994" y="4483"/>
                      <a:pt x="3605" y="4159"/>
                    </a:cubicBezTo>
                    <a:lnTo>
                      <a:pt x="3605" y="4229"/>
                    </a:lnTo>
                    <a:lnTo>
                      <a:pt x="3014" y="5471"/>
                    </a:lnTo>
                    <a:lnTo>
                      <a:pt x="2773" y="4090"/>
                    </a:lnTo>
                    <a:lnTo>
                      <a:pt x="2773" y="3951"/>
                    </a:lnTo>
                    <a:lnTo>
                      <a:pt x="2704" y="4090"/>
                    </a:lnTo>
                    <a:lnTo>
                      <a:pt x="2563" y="4157"/>
                    </a:lnTo>
                    <a:lnTo>
                      <a:pt x="2563" y="4157"/>
                    </a:lnTo>
                    <a:lnTo>
                      <a:pt x="2427" y="4021"/>
                    </a:lnTo>
                    <a:lnTo>
                      <a:pt x="2427" y="4021"/>
                    </a:lnTo>
                    <a:lnTo>
                      <a:pt x="2464" y="4199"/>
                    </a:lnTo>
                    <a:lnTo>
                      <a:pt x="2464" y="4199"/>
                    </a:lnTo>
                    <a:cubicBezTo>
                      <a:pt x="2492" y="4187"/>
                      <a:pt x="2517" y="4177"/>
                      <a:pt x="2536" y="4170"/>
                    </a:cubicBezTo>
                    <a:lnTo>
                      <a:pt x="2536" y="4170"/>
                    </a:lnTo>
                    <a:lnTo>
                      <a:pt x="2465" y="4204"/>
                    </a:lnTo>
                    <a:lnTo>
                      <a:pt x="2773" y="5684"/>
                    </a:lnTo>
                    <a:lnTo>
                      <a:pt x="2912" y="5962"/>
                    </a:lnTo>
                    <a:lnTo>
                      <a:pt x="2981" y="5754"/>
                    </a:lnTo>
                    <a:lnTo>
                      <a:pt x="3014" y="5684"/>
                    </a:lnTo>
                    <a:lnTo>
                      <a:pt x="3051" y="5684"/>
                    </a:lnTo>
                    <a:lnTo>
                      <a:pt x="3041" y="5628"/>
                    </a:lnTo>
                    <a:lnTo>
                      <a:pt x="3654" y="4340"/>
                    </a:lnTo>
                    <a:lnTo>
                      <a:pt x="3654" y="4340"/>
                    </a:lnTo>
                    <a:cubicBezTo>
                      <a:pt x="4119" y="4742"/>
                      <a:pt x="4523" y="5141"/>
                      <a:pt x="4992" y="5476"/>
                    </a:cubicBezTo>
                    <a:cubicBezTo>
                      <a:pt x="4992" y="5476"/>
                      <a:pt x="4714" y="4644"/>
                      <a:pt x="4714" y="4575"/>
                    </a:cubicBezTo>
                    <a:cubicBezTo>
                      <a:pt x="4714" y="4298"/>
                      <a:pt x="4645" y="4090"/>
                      <a:pt x="4506" y="3813"/>
                    </a:cubicBezTo>
                    <a:lnTo>
                      <a:pt x="6239" y="3813"/>
                    </a:lnTo>
                    <a:lnTo>
                      <a:pt x="6170" y="3743"/>
                    </a:lnTo>
                    <a:lnTo>
                      <a:pt x="4893" y="2803"/>
                    </a:lnTo>
                    <a:lnTo>
                      <a:pt x="4893" y="2803"/>
                    </a:lnTo>
                    <a:cubicBezTo>
                      <a:pt x="5187" y="2521"/>
                      <a:pt x="5770" y="2067"/>
                      <a:pt x="6101" y="1802"/>
                    </a:cubicBezTo>
                    <a:lnTo>
                      <a:pt x="6239" y="1664"/>
                    </a:lnTo>
                    <a:cubicBezTo>
                      <a:pt x="6105" y="1664"/>
                      <a:pt x="5970" y="1674"/>
                      <a:pt x="5835" y="1687"/>
                    </a:cubicBezTo>
                    <a:lnTo>
                      <a:pt x="5835" y="1687"/>
                    </a:lnTo>
                    <a:lnTo>
                      <a:pt x="5823" y="1664"/>
                    </a:lnTo>
                    <a:cubicBezTo>
                      <a:pt x="5812" y="1673"/>
                      <a:pt x="5800" y="1682"/>
                      <a:pt x="5787" y="1692"/>
                    </a:cubicBezTo>
                    <a:lnTo>
                      <a:pt x="5787" y="1692"/>
                    </a:lnTo>
                    <a:cubicBezTo>
                      <a:pt x="5591" y="1711"/>
                      <a:pt x="5395" y="1733"/>
                      <a:pt x="5200" y="1733"/>
                    </a:cubicBezTo>
                    <a:lnTo>
                      <a:pt x="4556" y="1792"/>
                    </a:lnTo>
                    <a:lnTo>
                      <a:pt x="4556" y="1792"/>
                    </a:lnTo>
                    <a:cubicBezTo>
                      <a:pt x="4689" y="1446"/>
                      <a:pt x="4853" y="131"/>
                      <a:pt x="4853"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Google Shape;1934;p37">
            <a:extLst>
              <a:ext uri="{FF2B5EF4-FFF2-40B4-BE49-F238E27FC236}">
                <a16:creationId xmlns:a16="http://schemas.microsoft.com/office/drawing/2014/main" id="{F5C9FE29-6109-6E41-051F-8E9E639912EE}"/>
              </a:ext>
            </a:extLst>
          </p:cNvPr>
          <p:cNvSpPr txBox="1">
            <a:spLocks/>
          </p:cNvSpPr>
          <p:nvPr/>
        </p:nvSpPr>
        <p:spPr>
          <a:xfrm>
            <a:off x="1029697" y="2490822"/>
            <a:ext cx="4814055" cy="12829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lt1"/>
              </a:buClr>
              <a:buSzPts val="3000"/>
              <a:buFont typeface="Bodoni Moda SemiBold"/>
              <a:buNone/>
              <a:defRPr sz="4400">
                <a:solidFill>
                  <a:schemeClr val="lt1"/>
                </a:solidFill>
                <a:latin typeface="Fira Sans Condensed Black" panose="020B0A03050000020004" pitchFamily="34" charset="0"/>
                <a:ea typeface="Bodoni Moda SemiBold"/>
                <a:cs typeface="#9Slide03 Arima Madurai" panose="00000500000000000000" pitchFamily="2" charset="-93"/>
              </a:defRPr>
            </a:lvl1pPr>
            <a:lvl2pPr>
              <a:buClr>
                <a:schemeClr val="lt1"/>
              </a:buClr>
              <a:buSzPts val="3500"/>
              <a:buFont typeface="Bodoni Moda SemiBold"/>
              <a:buNone/>
              <a:defRPr sz="3500">
                <a:solidFill>
                  <a:schemeClr val="lt1"/>
                </a:solidFill>
                <a:latin typeface="Bodoni Moda SemiBold"/>
                <a:ea typeface="Bodoni Moda SemiBold"/>
                <a:cs typeface="Bodoni Moda SemiBold"/>
              </a:defRPr>
            </a:lvl2pPr>
            <a:lvl3pPr>
              <a:buClr>
                <a:schemeClr val="lt1"/>
              </a:buClr>
              <a:buSzPts val="3500"/>
              <a:buFont typeface="Bodoni Moda SemiBold"/>
              <a:buNone/>
              <a:defRPr sz="3500">
                <a:solidFill>
                  <a:schemeClr val="lt1"/>
                </a:solidFill>
                <a:latin typeface="Bodoni Moda SemiBold"/>
                <a:ea typeface="Bodoni Moda SemiBold"/>
                <a:cs typeface="Bodoni Moda SemiBold"/>
              </a:defRPr>
            </a:lvl3pPr>
            <a:lvl4pPr>
              <a:buClr>
                <a:schemeClr val="lt1"/>
              </a:buClr>
              <a:buSzPts val="3500"/>
              <a:buFont typeface="Bodoni Moda SemiBold"/>
              <a:buNone/>
              <a:defRPr sz="3500">
                <a:solidFill>
                  <a:schemeClr val="lt1"/>
                </a:solidFill>
                <a:latin typeface="Bodoni Moda SemiBold"/>
                <a:ea typeface="Bodoni Moda SemiBold"/>
                <a:cs typeface="Bodoni Moda SemiBold"/>
              </a:defRPr>
            </a:lvl4pPr>
            <a:lvl5pPr>
              <a:buClr>
                <a:schemeClr val="lt1"/>
              </a:buClr>
              <a:buSzPts val="3500"/>
              <a:buFont typeface="Bodoni Moda SemiBold"/>
              <a:buNone/>
              <a:defRPr sz="3500">
                <a:solidFill>
                  <a:schemeClr val="lt1"/>
                </a:solidFill>
                <a:latin typeface="Bodoni Moda SemiBold"/>
                <a:ea typeface="Bodoni Moda SemiBold"/>
                <a:cs typeface="Bodoni Moda SemiBold"/>
              </a:defRPr>
            </a:lvl5pPr>
            <a:lvl6pPr>
              <a:buClr>
                <a:schemeClr val="lt1"/>
              </a:buClr>
              <a:buSzPts val="3500"/>
              <a:buFont typeface="Bodoni Moda SemiBold"/>
              <a:buNone/>
              <a:defRPr sz="3500">
                <a:solidFill>
                  <a:schemeClr val="lt1"/>
                </a:solidFill>
                <a:latin typeface="Bodoni Moda SemiBold"/>
                <a:ea typeface="Bodoni Moda SemiBold"/>
                <a:cs typeface="Bodoni Moda SemiBold"/>
              </a:defRPr>
            </a:lvl6pPr>
            <a:lvl7pPr>
              <a:buClr>
                <a:schemeClr val="lt1"/>
              </a:buClr>
              <a:buSzPts val="3500"/>
              <a:buFont typeface="Bodoni Moda SemiBold"/>
              <a:buNone/>
              <a:defRPr sz="3500">
                <a:solidFill>
                  <a:schemeClr val="lt1"/>
                </a:solidFill>
                <a:latin typeface="Bodoni Moda SemiBold"/>
                <a:ea typeface="Bodoni Moda SemiBold"/>
                <a:cs typeface="Bodoni Moda SemiBold"/>
              </a:defRPr>
            </a:lvl7pPr>
            <a:lvl8pPr>
              <a:buClr>
                <a:schemeClr val="lt1"/>
              </a:buClr>
              <a:buSzPts val="3500"/>
              <a:buFont typeface="Bodoni Moda SemiBold"/>
              <a:buNone/>
              <a:defRPr sz="3500">
                <a:solidFill>
                  <a:schemeClr val="lt1"/>
                </a:solidFill>
                <a:latin typeface="Bodoni Moda SemiBold"/>
                <a:ea typeface="Bodoni Moda SemiBold"/>
                <a:cs typeface="Bodoni Moda SemiBold"/>
              </a:defRPr>
            </a:lvl8pPr>
            <a:lvl9pPr>
              <a:buClr>
                <a:schemeClr val="lt1"/>
              </a:buClr>
              <a:buSzPts val="3500"/>
              <a:buFont typeface="Bodoni Moda SemiBold"/>
              <a:buNone/>
              <a:defRPr sz="3500">
                <a:solidFill>
                  <a:schemeClr val="lt1"/>
                </a:solidFill>
                <a:latin typeface="Bodoni Moda SemiBold"/>
                <a:ea typeface="Bodoni Moda SemiBold"/>
                <a:cs typeface="Bodoni Moda SemiBold"/>
              </a:defRPr>
            </a:lvl9pPr>
          </a:lstStyle>
          <a:p>
            <a:pPr algn="l"/>
            <a:r>
              <a:rPr lang="en-US" sz="4000" b="1" dirty="0">
                <a:solidFill>
                  <a:srgbClr val="0070C0"/>
                </a:solidFill>
                <a:latin typeface="+mj-lt"/>
              </a:rPr>
              <a:t>I. </a:t>
            </a:r>
            <a:r>
              <a:rPr lang="en-US" sz="4000" b="1" err="1">
                <a:solidFill>
                  <a:srgbClr val="0070C0"/>
                </a:solidFill>
                <a:latin typeface="+mj-lt"/>
              </a:rPr>
              <a:t>Công</a:t>
            </a:r>
            <a:r>
              <a:rPr lang="en-US" sz="4000" b="1">
                <a:solidFill>
                  <a:srgbClr val="0070C0"/>
                </a:solidFill>
                <a:latin typeface="+mj-lt"/>
              </a:rPr>
              <a:t> thức và đặc điểm cấu </a:t>
            </a:r>
            <a:r>
              <a:rPr lang="en-US" sz="4000" b="1" dirty="0">
                <a:solidFill>
                  <a:srgbClr val="0070C0"/>
                </a:solidFill>
                <a:latin typeface="+mj-lt"/>
              </a:rPr>
              <a:t>t</a:t>
            </a:r>
            <a:r>
              <a:rPr lang="en-US" sz="4000" b="1">
                <a:solidFill>
                  <a:srgbClr val="0070C0"/>
                </a:solidFill>
                <a:latin typeface="+mj-lt"/>
              </a:rPr>
              <a:t>ạo</a:t>
            </a:r>
            <a:endParaRPr lang="en-US" sz="4000" b="1" dirty="0">
              <a:solidFill>
                <a:srgbClr val="0070C0"/>
              </a:solidFill>
              <a:latin typeface="+mj-lt"/>
            </a:endParaRPr>
          </a:p>
        </p:txBody>
      </p:sp>
      <p:grpSp>
        <p:nvGrpSpPr>
          <p:cNvPr id="8" name="Group 7">
            <a:extLst>
              <a:ext uri="{FF2B5EF4-FFF2-40B4-BE49-F238E27FC236}">
                <a16:creationId xmlns:a16="http://schemas.microsoft.com/office/drawing/2014/main" id="{8257EA3C-04E9-98A9-FADD-53F77C7ADC03}"/>
              </a:ext>
            </a:extLst>
          </p:cNvPr>
          <p:cNvGrpSpPr/>
          <p:nvPr/>
        </p:nvGrpSpPr>
        <p:grpSpPr>
          <a:xfrm>
            <a:off x="659888" y="1279877"/>
            <a:ext cx="1129990" cy="1129990"/>
            <a:chOff x="720000" y="554749"/>
            <a:chExt cx="1129990" cy="1129990"/>
          </a:xfrm>
        </p:grpSpPr>
        <p:sp>
          <p:nvSpPr>
            <p:cNvPr id="9" name="Oval 8">
              <a:extLst>
                <a:ext uri="{FF2B5EF4-FFF2-40B4-BE49-F238E27FC236}">
                  <a16:creationId xmlns:a16="http://schemas.microsoft.com/office/drawing/2014/main" id="{504091E0-FAF7-6472-BB20-1428E279EF0A}"/>
                </a:ext>
              </a:extLst>
            </p:cNvPr>
            <p:cNvSpPr/>
            <p:nvPr/>
          </p:nvSpPr>
          <p:spPr>
            <a:xfrm>
              <a:off x="720000" y="554749"/>
              <a:ext cx="1129990" cy="1129990"/>
            </a:xfrm>
            <a:prstGeom prst="ellipse">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Atom ">
              <a:extLst>
                <a:ext uri="{FF2B5EF4-FFF2-40B4-BE49-F238E27FC236}">
                  <a16:creationId xmlns:a16="http://schemas.microsoft.com/office/drawing/2014/main" id="{CD558804-0075-B343-AD5D-1E14E03EE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46" y="692709"/>
              <a:ext cx="890897" cy="89089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4"/>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2BF56A6F-AC3A-714B-9073-A66C5F755FF0}"/>
              </a:ext>
            </a:extLst>
          </p:cNvPr>
          <p:cNvSpPr/>
          <p:nvPr/>
        </p:nvSpPr>
        <p:spPr>
          <a:xfrm>
            <a:off x="919274" y="522483"/>
            <a:ext cx="7739296" cy="1650380"/>
          </a:xfrm>
          <a:prstGeom prst="roundRect">
            <a:avLst>
              <a:gd name="adj" fmla="val 9460"/>
            </a:avLst>
          </a:prstGeom>
          <a:noFill/>
          <a:ln>
            <a:solidFill>
              <a:srgbClr val="9BA14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1934;p37">
            <a:extLst>
              <a:ext uri="{FF2B5EF4-FFF2-40B4-BE49-F238E27FC236}">
                <a16:creationId xmlns:a16="http://schemas.microsoft.com/office/drawing/2014/main" id="{3EB82F21-266C-B460-940C-AE19FE15386C}"/>
              </a:ext>
            </a:extLst>
          </p:cNvPr>
          <p:cNvSpPr txBox="1">
            <a:spLocks/>
          </p:cNvSpPr>
          <p:nvPr/>
        </p:nvSpPr>
        <p:spPr>
          <a:xfrm>
            <a:off x="983409" y="7090"/>
            <a:ext cx="5852476" cy="5217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lt1"/>
              </a:buClr>
              <a:buSzPts val="3000"/>
              <a:buFont typeface="Bodoni Moda SemiBold"/>
              <a:buNone/>
              <a:defRPr sz="4400">
                <a:solidFill>
                  <a:schemeClr val="lt1"/>
                </a:solidFill>
                <a:latin typeface="Fira Sans Condensed Black" panose="020B0A03050000020004" pitchFamily="34" charset="0"/>
                <a:ea typeface="Bodoni Moda SemiBold"/>
                <a:cs typeface="#9Slide03 Arima Madurai" panose="00000500000000000000" pitchFamily="2" charset="-93"/>
              </a:defRPr>
            </a:lvl1pPr>
            <a:lvl2pPr>
              <a:buClr>
                <a:schemeClr val="lt1"/>
              </a:buClr>
              <a:buSzPts val="3500"/>
              <a:buFont typeface="Bodoni Moda SemiBold"/>
              <a:buNone/>
              <a:defRPr sz="3500">
                <a:solidFill>
                  <a:schemeClr val="lt1"/>
                </a:solidFill>
                <a:latin typeface="Bodoni Moda SemiBold"/>
                <a:ea typeface="Bodoni Moda SemiBold"/>
                <a:cs typeface="Bodoni Moda SemiBold"/>
              </a:defRPr>
            </a:lvl2pPr>
            <a:lvl3pPr>
              <a:buClr>
                <a:schemeClr val="lt1"/>
              </a:buClr>
              <a:buSzPts val="3500"/>
              <a:buFont typeface="Bodoni Moda SemiBold"/>
              <a:buNone/>
              <a:defRPr sz="3500">
                <a:solidFill>
                  <a:schemeClr val="lt1"/>
                </a:solidFill>
                <a:latin typeface="Bodoni Moda SemiBold"/>
                <a:ea typeface="Bodoni Moda SemiBold"/>
                <a:cs typeface="Bodoni Moda SemiBold"/>
              </a:defRPr>
            </a:lvl3pPr>
            <a:lvl4pPr>
              <a:buClr>
                <a:schemeClr val="lt1"/>
              </a:buClr>
              <a:buSzPts val="3500"/>
              <a:buFont typeface="Bodoni Moda SemiBold"/>
              <a:buNone/>
              <a:defRPr sz="3500">
                <a:solidFill>
                  <a:schemeClr val="lt1"/>
                </a:solidFill>
                <a:latin typeface="Bodoni Moda SemiBold"/>
                <a:ea typeface="Bodoni Moda SemiBold"/>
                <a:cs typeface="Bodoni Moda SemiBold"/>
              </a:defRPr>
            </a:lvl4pPr>
            <a:lvl5pPr>
              <a:buClr>
                <a:schemeClr val="lt1"/>
              </a:buClr>
              <a:buSzPts val="3500"/>
              <a:buFont typeface="Bodoni Moda SemiBold"/>
              <a:buNone/>
              <a:defRPr sz="3500">
                <a:solidFill>
                  <a:schemeClr val="lt1"/>
                </a:solidFill>
                <a:latin typeface="Bodoni Moda SemiBold"/>
                <a:ea typeface="Bodoni Moda SemiBold"/>
                <a:cs typeface="Bodoni Moda SemiBold"/>
              </a:defRPr>
            </a:lvl5pPr>
            <a:lvl6pPr>
              <a:buClr>
                <a:schemeClr val="lt1"/>
              </a:buClr>
              <a:buSzPts val="3500"/>
              <a:buFont typeface="Bodoni Moda SemiBold"/>
              <a:buNone/>
              <a:defRPr sz="3500">
                <a:solidFill>
                  <a:schemeClr val="lt1"/>
                </a:solidFill>
                <a:latin typeface="Bodoni Moda SemiBold"/>
                <a:ea typeface="Bodoni Moda SemiBold"/>
                <a:cs typeface="Bodoni Moda SemiBold"/>
              </a:defRPr>
            </a:lvl6pPr>
            <a:lvl7pPr>
              <a:buClr>
                <a:schemeClr val="lt1"/>
              </a:buClr>
              <a:buSzPts val="3500"/>
              <a:buFont typeface="Bodoni Moda SemiBold"/>
              <a:buNone/>
              <a:defRPr sz="3500">
                <a:solidFill>
                  <a:schemeClr val="lt1"/>
                </a:solidFill>
                <a:latin typeface="Bodoni Moda SemiBold"/>
                <a:ea typeface="Bodoni Moda SemiBold"/>
                <a:cs typeface="Bodoni Moda SemiBold"/>
              </a:defRPr>
            </a:lvl7pPr>
            <a:lvl8pPr>
              <a:buClr>
                <a:schemeClr val="lt1"/>
              </a:buClr>
              <a:buSzPts val="3500"/>
              <a:buFont typeface="Bodoni Moda SemiBold"/>
              <a:buNone/>
              <a:defRPr sz="3500">
                <a:solidFill>
                  <a:schemeClr val="lt1"/>
                </a:solidFill>
                <a:latin typeface="Bodoni Moda SemiBold"/>
                <a:ea typeface="Bodoni Moda SemiBold"/>
                <a:cs typeface="Bodoni Moda SemiBold"/>
              </a:defRPr>
            </a:lvl8pPr>
            <a:lvl9pPr>
              <a:buClr>
                <a:schemeClr val="lt1"/>
              </a:buClr>
              <a:buSzPts val="3500"/>
              <a:buFont typeface="Bodoni Moda SemiBold"/>
              <a:buNone/>
              <a:defRPr sz="3500">
                <a:solidFill>
                  <a:schemeClr val="lt1"/>
                </a:solidFill>
                <a:latin typeface="Bodoni Moda SemiBold"/>
                <a:ea typeface="Bodoni Moda SemiBold"/>
                <a:cs typeface="Bodoni Moda SemiBold"/>
              </a:defRPr>
            </a:lvl9pPr>
          </a:lstStyle>
          <a:p>
            <a:pPr algn="l"/>
            <a:r>
              <a:rPr lang="en-US" sz="2000" b="1" dirty="0">
                <a:solidFill>
                  <a:srgbClr val="FF0000"/>
                </a:solidFill>
                <a:latin typeface="+mj-lt"/>
              </a:rPr>
              <a:t>I. </a:t>
            </a:r>
            <a:r>
              <a:rPr lang="en-US" sz="2000" b="1" err="1">
                <a:solidFill>
                  <a:srgbClr val="FF0000"/>
                </a:solidFill>
                <a:latin typeface="+mj-lt"/>
              </a:rPr>
              <a:t>Công</a:t>
            </a:r>
            <a:r>
              <a:rPr lang="en-US" sz="2000" b="1">
                <a:solidFill>
                  <a:srgbClr val="FF0000"/>
                </a:solidFill>
                <a:latin typeface="+mj-lt"/>
              </a:rPr>
              <a:t> thức và đặc điểm cấu </a:t>
            </a:r>
            <a:r>
              <a:rPr lang="en-US" sz="2000" b="1" dirty="0">
                <a:solidFill>
                  <a:srgbClr val="FF0000"/>
                </a:solidFill>
                <a:latin typeface="+mj-lt"/>
              </a:rPr>
              <a:t>t</a:t>
            </a:r>
            <a:r>
              <a:rPr lang="en-US" sz="2000" b="1">
                <a:solidFill>
                  <a:srgbClr val="FF0000"/>
                </a:solidFill>
                <a:latin typeface="+mj-lt"/>
              </a:rPr>
              <a:t>ạo</a:t>
            </a:r>
            <a:endParaRPr lang="en-US" sz="2000" b="1" dirty="0">
              <a:solidFill>
                <a:srgbClr val="FF0000"/>
              </a:solidFill>
              <a:latin typeface="+mj-lt"/>
            </a:endParaRPr>
          </a:p>
        </p:txBody>
      </p:sp>
      <p:grpSp>
        <p:nvGrpSpPr>
          <p:cNvPr id="9" name="Group 8">
            <a:extLst>
              <a:ext uri="{FF2B5EF4-FFF2-40B4-BE49-F238E27FC236}">
                <a16:creationId xmlns:a16="http://schemas.microsoft.com/office/drawing/2014/main" id="{17FD70E3-904A-918E-8B1B-348226DD4A68}"/>
              </a:ext>
            </a:extLst>
          </p:cNvPr>
          <p:cNvGrpSpPr/>
          <p:nvPr/>
        </p:nvGrpSpPr>
        <p:grpSpPr>
          <a:xfrm>
            <a:off x="609284" y="98777"/>
            <a:ext cx="338332" cy="338332"/>
            <a:chOff x="720000" y="554749"/>
            <a:chExt cx="1129990" cy="1129990"/>
          </a:xfrm>
        </p:grpSpPr>
        <p:sp>
          <p:nvSpPr>
            <p:cNvPr id="10" name="Oval 9">
              <a:extLst>
                <a:ext uri="{FF2B5EF4-FFF2-40B4-BE49-F238E27FC236}">
                  <a16:creationId xmlns:a16="http://schemas.microsoft.com/office/drawing/2014/main" id="{75F357DF-F8C6-038E-8E62-FB52887435C6}"/>
                </a:ext>
              </a:extLst>
            </p:cNvPr>
            <p:cNvSpPr/>
            <p:nvPr/>
          </p:nvSpPr>
          <p:spPr>
            <a:xfrm>
              <a:off x="720000" y="554749"/>
              <a:ext cx="1129990" cy="1129990"/>
            </a:xfrm>
            <a:prstGeom prst="ellipse">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Atom ">
              <a:extLst>
                <a:ext uri="{FF2B5EF4-FFF2-40B4-BE49-F238E27FC236}">
                  <a16:creationId xmlns:a16="http://schemas.microsoft.com/office/drawing/2014/main" id="{0D94FD9C-6C17-8912-EC4A-6EB27A8E8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46" y="692709"/>
              <a:ext cx="890897" cy="890897"/>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04">
            <a:hlinkClick r:id="rId4" action="ppaction://hlinkfile"/>
            <a:extLst>
              <a:ext uri="{FF2B5EF4-FFF2-40B4-BE49-F238E27FC236}">
                <a16:creationId xmlns:a16="http://schemas.microsoft.com/office/drawing/2014/main" id="{64038882-A08D-79C0-B657-F00933E808C9}"/>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0667" y="2312082"/>
            <a:ext cx="3576195" cy="267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a:extLst>
              <a:ext uri="{FF2B5EF4-FFF2-40B4-BE49-F238E27FC236}">
                <a16:creationId xmlns:a16="http://schemas.microsoft.com/office/drawing/2014/main" id="{71A66454-85F4-5F20-B374-44560F2A9750}"/>
              </a:ext>
            </a:extLst>
          </p:cNvPr>
          <p:cNvSpPr/>
          <p:nvPr/>
        </p:nvSpPr>
        <p:spPr>
          <a:xfrm>
            <a:off x="4837122" y="2711300"/>
            <a:ext cx="521706" cy="521706"/>
          </a:xfrm>
          <a:prstGeom prst="ellipse">
            <a:avLst/>
          </a:prstGeom>
          <a:solidFill>
            <a:srgbClr val="9E9E9E"/>
          </a:solidFill>
          <a:ln>
            <a:noFill/>
          </a:ln>
          <a:effectLst>
            <a:innerShdw blurRad="330200" dist="165100" dir="2100000">
              <a:prstClr val="black">
                <a:alpha val="50000"/>
              </a:prstClr>
            </a:inn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934;p37">
            <a:extLst>
              <a:ext uri="{FF2B5EF4-FFF2-40B4-BE49-F238E27FC236}">
                <a16:creationId xmlns:a16="http://schemas.microsoft.com/office/drawing/2014/main" id="{174E33C4-6689-16E8-5466-6E61A437262A}"/>
              </a:ext>
            </a:extLst>
          </p:cNvPr>
          <p:cNvSpPr txBox="1">
            <a:spLocks noGrp="1"/>
          </p:cNvSpPr>
          <p:nvPr>
            <p:ph type="subTitle" idx="1"/>
          </p:nvPr>
        </p:nvSpPr>
        <p:spPr>
          <a:xfrm>
            <a:off x="5358828" y="2735834"/>
            <a:ext cx="2880002" cy="497172"/>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400" dirty="0" err="1">
                <a:solidFill>
                  <a:schemeClr val="accent5">
                    <a:lumMod val="10000"/>
                  </a:schemeClr>
                </a:solidFill>
                <a:latin typeface="+mj-lt"/>
              </a:rPr>
              <a:t>Nguyên</a:t>
            </a:r>
            <a:r>
              <a:rPr lang="en-US" sz="2400" dirty="0">
                <a:solidFill>
                  <a:schemeClr val="accent5">
                    <a:lumMod val="10000"/>
                  </a:schemeClr>
                </a:solidFill>
                <a:latin typeface="+mj-lt"/>
              </a:rPr>
              <a:t> </a:t>
            </a:r>
            <a:r>
              <a:rPr lang="en-US" sz="2400" dirty="0" err="1">
                <a:solidFill>
                  <a:schemeClr val="accent5">
                    <a:lumMod val="10000"/>
                  </a:schemeClr>
                </a:solidFill>
                <a:latin typeface="+mj-lt"/>
              </a:rPr>
              <a:t>tử</a:t>
            </a:r>
            <a:r>
              <a:rPr lang="en-US" sz="2400" dirty="0">
                <a:solidFill>
                  <a:schemeClr val="accent5">
                    <a:lumMod val="10000"/>
                  </a:schemeClr>
                </a:solidFill>
                <a:latin typeface="+mj-lt"/>
              </a:rPr>
              <a:t> C</a:t>
            </a:r>
          </a:p>
        </p:txBody>
      </p:sp>
      <p:sp>
        <p:nvSpPr>
          <p:cNvPr id="15" name="Oval 14">
            <a:extLst>
              <a:ext uri="{FF2B5EF4-FFF2-40B4-BE49-F238E27FC236}">
                <a16:creationId xmlns:a16="http://schemas.microsoft.com/office/drawing/2014/main" id="{7E3AA200-321A-8883-CEB0-A232AEE987D0}"/>
              </a:ext>
            </a:extLst>
          </p:cNvPr>
          <p:cNvSpPr/>
          <p:nvPr/>
        </p:nvSpPr>
        <p:spPr>
          <a:xfrm>
            <a:off x="4837122" y="3384928"/>
            <a:ext cx="521706" cy="521706"/>
          </a:xfrm>
          <a:prstGeom prst="ellipse">
            <a:avLst/>
          </a:prstGeom>
          <a:solidFill>
            <a:schemeClr val="bg2">
              <a:lumMod val="75000"/>
            </a:schemeClr>
          </a:solidFill>
          <a:ln>
            <a:noFill/>
          </a:ln>
          <a:effectLst>
            <a:innerShdw blurRad="800100" dist="355600" dir="12360000">
              <a:schemeClr val="bg2"/>
            </a:inn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1934;p37">
            <a:extLst>
              <a:ext uri="{FF2B5EF4-FFF2-40B4-BE49-F238E27FC236}">
                <a16:creationId xmlns:a16="http://schemas.microsoft.com/office/drawing/2014/main" id="{EBE3B0D8-0C7D-3367-55C9-C6D9C47EDD1B}"/>
              </a:ext>
            </a:extLst>
          </p:cNvPr>
          <p:cNvSpPr txBox="1">
            <a:spLocks/>
          </p:cNvSpPr>
          <p:nvPr/>
        </p:nvSpPr>
        <p:spPr>
          <a:xfrm>
            <a:off x="5390359" y="3409462"/>
            <a:ext cx="2880002" cy="4971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Montserrat Medium"/>
              </a:defRPr>
            </a:lvl1pPr>
            <a:lvl2pPr marL="914400" marR="0" lvl="1"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2pPr>
            <a:lvl3pPr marL="1371600" marR="0" lvl="2"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3pPr>
            <a:lvl4pPr marL="1828800" marR="0" lvl="3"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4pPr>
            <a:lvl5pPr marL="2286000" marR="0" lvl="4"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5pPr>
            <a:lvl6pPr marL="2743200" marR="0" lvl="5"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6pPr>
            <a:lvl7pPr marL="3200400" marR="0" lvl="6"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7pPr>
            <a:lvl8pPr marL="3657600" marR="0" lvl="7"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8pPr>
            <a:lvl9pPr marL="4114800" marR="0" lvl="8"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9pPr>
          </a:lstStyle>
          <a:p>
            <a:pPr marL="0" indent="0"/>
            <a:r>
              <a:rPr lang="en-US" sz="2400" dirty="0" err="1">
                <a:solidFill>
                  <a:schemeClr val="accent5">
                    <a:lumMod val="10000"/>
                  </a:schemeClr>
                </a:solidFill>
                <a:latin typeface="+mj-lt"/>
              </a:rPr>
              <a:t>Nguyên</a:t>
            </a:r>
            <a:r>
              <a:rPr lang="en-US" sz="2400" dirty="0">
                <a:solidFill>
                  <a:schemeClr val="accent5">
                    <a:lumMod val="10000"/>
                  </a:schemeClr>
                </a:solidFill>
                <a:latin typeface="+mj-lt"/>
              </a:rPr>
              <a:t> </a:t>
            </a:r>
            <a:r>
              <a:rPr lang="en-US" sz="2400" dirty="0" err="1">
                <a:solidFill>
                  <a:schemeClr val="accent5">
                    <a:lumMod val="10000"/>
                  </a:schemeClr>
                </a:solidFill>
                <a:latin typeface="+mj-lt"/>
              </a:rPr>
              <a:t>tử</a:t>
            </a:r>
            <a:r>
              <a:rPr lang="en-US" sz="2400" dirty="0">
                <a:solidFill>
                  <a:schemeClr val="accent5">
                    <a:lumMod val="10000"/>
                  </a:schemeClr>
                </a:solidFill>
                <a:latin typeface="+mj-lt"/>
              </a:rPr>
              <a:t> H</a:t>
            </a:r>
          </a:p>
        </p:txBody>
      </p:sp>
      <p:sp>
        <p:nvSpPr>
          <p:cNvPr id="17" name="Oval 16">
            <a:extLst>
              <a:ext uri="{FF2B5EF4-FFF2-40B4-BE49-F238E27FC236}">
                <a16:creationId xmlns:a16="http://schemas.microsoft.com/office/drawing/2014/main" id="{7863A0E2-663B-3458-9914-8D200CBDE0A1}"/>
              </a:ext>
            </a:extLst>
          </p:cNvPr>
          <p:cNvSpPr/>
          <p:nvPr/>
        </p:nvSpPr>
        <p:spPr>
          <a:xfrm>
            <a:off x="4837122" y="4072202"/>
            <a:ext cx="521706" cy="521706"/>
          </a:xfrm>
          <a:prstGeom prst="ellipse">
            <a:avLst/>
          </a:prstGeom>
          <a:solidFill>
            <a:srgbClr val="9E9E9E"/>
          </a:solidFill>
          <a:ln>
            <a:noFill/>
          </a:ln>
          <a:effectLst>
            <a:innerShdw blurRad="838200" dist="469900">
              <a:srgbClr val="FF0000">
                <a:alpha val="93000"/>
              </a:srgbClr>
            </a:innerShdw>
            <a:reflection endPos="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1934;p37">
            <a:extLst>
              <a:ext uri="{FF2B5EF4-FFF2-40B4-BE49-F238E27FC236}">
                <a16:creationId xmlns:a16="http://schemas.microsoft.com/office/drawing/2014/main" id="{2DA9F52E-363D-EB58-A333-920AF4966FB3}"/>
              </a:ext>
            </a:extLst>
          </p:cNvPr>
          <p:cNvSpPr txBox="1">
            <a:spLocks/>
          </p:cNvSpPr>
          <p:nvPr/>
        </p:nvSpPr>
        <p:spPr>
          <a:xfrm>
            <a:off x="5358828" y="4096736"/>
            <a:ext cx="2880002" cy="4971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Montserrat Medium"/>
              </a:defRPr>
            </a:lvl1pPr>
            <a:lvl2pPr marL="914400" marR="0" lvl="1"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2pPr>
            <a:lvl3pPr marL="1371600" marR="0" lvl="2"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3pPr>
            <a:lvl4pPr marL="1828800" marR="0" lvl="3"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4pPr>
            <a:lvl5pPr marL="2286000" marR="0" lvl="4"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5pPr>
            <a:lvl6pPr marL="2743200" marR="0" lvl="5"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6pPr>
            <a:lvl7pPr marL="3200400" marR="0" lvl="6"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7pPr>
            <a:lvl8pPr marL="3657600" marR="0" lvl="7"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8pPr>
            <a:lvl9pPr marL="4114800" marR="0" lvl="8" indent="-304800" algn="ctr" rtl="0">
              <a:lnSpc>
                <a:spcPct val="100000"/>
              </a:lnSpc>
              <a:spcBef>
                <a:spcPts val="0"/>
              </a:spcBef>
              <a:spcAft>
                <a:spcPts val="0"/>
              </a:spcAft>
              <a:buClr>
                <a:schemeClr val="lt1"/>
              </a:buClr>
              <a:buSzPts val="1200"/>
              <a:buFont typeface="Montserrat"/>
              <a:buNone/>
              <a:defRPr sz="1200" b="0" i="0" u="none" strike="noStrike" cap="none">
                <a:solidFill>
                  <a:schemeClr val="lt1"/>
                </a:solidFill>
                <a:latin typeface="Montserrat"/>
                <a:ea typeface="Montserrat"/>
                <a:cs typeface="Montserrat"/>
                <a:sym typeface="Montserrat"/>
              </a:defRPr>
            </a:lvl9pPr>
          </a:lstStyle>
          <a:p>
            <a:pPr marL="0" indent="0"/>
            <a:r>
              <a:rPr lang="en-US" sz="2400" dirty="0" err="1">
                <a:solidFill>
                  <a:schemeClr val="accent5">
                    <a:lumMod val="10000"/>
                  </a:schemeClr>
                </a:solidFill>
                <a:latin typeface="+mj-lt"/>
              </a:rPr>
              <a:t>Nguyên</a:t>
            </a:r>
            <a:r>
              <a:rPr lang="en-US" sz="2400" dirty="0">
                <a:solidFill>
                  <a:schemeClr val="accent5">
                    <a:lumMod val="10000"/>
                  </a:schemeClr>
                </a:solidFill>
                <a:latin typeface="+mj-lt"/>
              </a:rPr>
              <a:t> </a:t>
            </a:r>
            <a:r>
              <a:rPr lang="en-US" sz="2400" dirty="0" err="1">
                <a:solidFill>
                  <a:schemeClr val="accent5">
                    <a:lumMod val="10000"/>
                  </a:schemeClr>
                </a:solidFill>
                <a:latin typeface="+mj-lt"/>
              </a:rPr>
              <a:t>tử</a:t>
            </a:r>
            <a:r>
              <a:rPr lang="en-US" sz="2400" dirty="0">
                <a:solidFill>
                  <a:schemeClr val="accent5">
                    <a:lumMod val="10000"/>
                  </a:schemeClr>
                </a:solidFill>
                <a:latin typeface="+mj-lt"/>
              </a:rPr>
              <a:t> O</a:t>
            </a:r>
          </a:p>
        </p:txBody>
      </p:sp>
      <p:pic>
        <p:nvPicPr>
          <p:cNvPr id="20" name="Picture 19">
            <a:extLst>
              <a:ext uri="{FF2B5EF4-FFF2-40B4-BE49-F238E27FC236}">
                <a16:creationId xmlns:a16="http://schemas.microsoft.com/office/drawing/2014/main" id="{FAF4879B-114F-9718-9961-A77CEF2285FD}"/>
              </a:ext>
            </a:extLst>
          </p:cNvPr>
          <p:cNvPicPr>
            <a:picLocks noChangeAspect="1"/>
          </p:cNvPicPr>
          <p:nvPr/>
        </p:nvPicPr>
        <p:blipFill>
          <a:blip r:embed="rId6"/>
          <a:stretch>
            <a:fillRect/>
          </a:stretch>
        </p:blipFill>
        <p:spPr>
          <a:xfrm>
            <a:off x="-98854" y="324712"/>
            <a:ext cx="2036256" cy="2036256"/>
          </a:xfrm>
          <a:prstGeom prst="rect">
            <a:avLst/>
          </a:prstGeom>
        </p:spPr>
      </p:pic>
      <p:sp>
        <p:nvSpPr>
          <p:cNvPr id="3" name="Hộp Văn bản 2">
            <a:extLst>
              <a:ext uri="{FF2B5EF4-FFF2-40B4-BE49-F238E27FC236}">
                <a16:creationId xmlns:a16="http://schemas.microsoft.com/office/drawing/2014/main" id="{ED7E16C1-06C1-4EF0-5E88-5102E3C07F57}"/>
              </a:ext>
            </a:extLst>
          </p:cNvPr>
          <p:cNvSpPr txBox="1"/>
          <p:nvPr/>
        </p:nvSpPr>
        <p:spPr>
          <a:xfrm>
            <a:off x="1645864" y="857993"/>
            <a:ext cx="6663558" cy="1332096"/>
          </a:xfrm>
          <a:prstGeom prst="rect">
            <a:avLst/>
          </a:prstGeom>
          <a:noFill/>
        </p:spPr>
        <p:txBody>
          <a:bodyPr wrap="square">
            <a:spAutoFit/>
          </a:bodyPr>
          <a:lstStyle/>
          <a:p>
            <a:pPr algn="just">
              <a:lnSpc>
                <a:spcPct val="115000"/>
              </a:lnSpc>
              <a:spcBef>
                <a:spcPts val="600"/>
              </a:spcBef>
              <a:spcAft>
                <a:spcPts val="600"/>
              </a:spcAft>
            </a:pPr>
            <a:r>
              <a:rPr lang="en-US" sz="2400" b="1">
                <a:solidFill>
                  <a:srgbClr val="0070C0"/>
                </a:solidFill>
                <a:effectLst/>
                <a:latin typeface="+mj-lt"/>
                <a:ea typeface="Calibri" panose="020F0502020204030204" pitchFamily="34" charset="0"/>
                <a:cs typeface="Times New Roman" panose="02020603050405020304" pitchFamily="18" charset="0"/>
              </a:rPr>
              <a:t>Nội dung: </a:t>
            </a:r>
            <a:r>
              <a:rPr lang="en-US" sz="2400">
                <a:solidFill>
                  <a:srgbClr val="0070C0"/>
                </a:solidFill>
                <a:effectLst/>
                <a:latin typeface="+mj-lt"/>
                <a:ea typeface="Calibri" panose="020F0502020204030204" pitchFamily="34" charset="0"/>
                <a:cs typeface="Times New Roman" panose="02020603050405020304" pitchFamily="18" charset="0"/>
              </a:rPr>
              <a:t>Hoạt động thảo luận </a:t>
            </a:r>
            <a:r>
              <a:rPr lang="vi-VN" sz="2400">
                <a:solidFill>
                  <a:srgbClr val="0070C0"/>
                </a:solidFill>
                <a:effectLst/>
                <a:latin typeface="+mn-lt"/>
                <a:ea typeface="Calibri" panose="020F0502020204030204" pitchFamily="34" charset="0"/>
                <a:cs typeface="Times New Roman" panose="02020603050405020304" pitchFamily="18" charset="0"/>
              </a:rPr>
              <a:t>nhóm</a:t>
            </a:r>
            <a:r>
              <a:rPr lang="en-US" sz="2400">
                <a:solidFill>
                  <a:srgbClr val="0070C0"/>
                </a:solidFill>
                <a:effectLst/>
                <a:latin typeface="+mn-lt"/>
                <a:ea typeface="Calibri" panose="020F0502020204030204" pitchFamily="34" charset="0"/>
                <a:cs typeface="Times New Roman" panose="02020603050405020304" pitchFamily="18" charset="0"/>
              </a:rPr>
              <a:t> </a:t>
            </a:r>
            <a:r>
              <a:rPr lang="en-US" sz="2400">
                <a:solidFill>
                  <a:srgbClr val="0070C0"/>
                </a:solidFill>
                <a:latin typeface="+mj-lt"/>
                <a:ea typeface="Calibri" panose="020F0502020204030204" pitchFamily="34" charset="0"/>
                <a:cs typeface="Times New Roman" panose="02020603050405020304" pitchFamily="18" charset="0"/>
              </a:rPr>
              <a:t>4HS/ nhóm</a:t>
            </a:r>
            <a:r>
              <a:rPr lang="vi-VN" sz="2400">
                <a:solidFill>
                  <a:srgbClr val="0070C0"/>
                </a:solidFill>
                <a:effectLst/>
                <a:latin typeface="+mj-lt"/>
                <a:ea typeface="Calibri" panose="020F0502020204030204" pitchFamily="34" charset="0"/>
                <a:cs typeface="Times New Roman" panose="02020603050405020304" pitchFamily="18" charset="0"/>
              </a:rPr>
              <a:t>, </a:t>
            </a:r>
            <a:r>
              <a:rPr lang="en-US" sz="2400">
                <a:solidFill>
                  <a:srgbClr val="0070C0"/>
                </a:solidFill>
                <a:effectLst/>
                <a:latin typeface="+mj-lt"/>
                <a:ea typeface="Calibri" panose="020F0502020204030204" pitchFamily="34" charset="0"/>
                <a:cs typeface="Times New Roman" panose="02020603050405020304" pitchFamily="18" charset="0"/>
              </a:rPr>
              <a:t>hoàn thành nội dung phiếu học tập số 1 trong 5 phút</a:t>
            </a:r>
            <a:r>
              <a:rPr lang="vi-VN" sz="2400">
                <a:solidFill>
                  <a:srgbClr val="0070C0"/>
                </a:solidFill>
                <a:effectLst/>
                <a:latin typeface="+mj-lt"/>
                <a:ea typeface="Calibri" panose="020F0502020204030204" pitchFamily="34" charset="0"/>
                <a:cs typeface="Times New Roman" panose="02020603050405020304" pitchFamily="18" charset="0"/>
              </a:rPr>
              <a:t>.</a:t>
            </a:r>
            <a:endParaRPr lang="en-US" sz="1800">
              <a:solidFill>
                <a:srgbClr val="0070C0"/>
              </a:solidFill>
              <a:effectLst/>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animBg="1"/>
      <p:bldP spid="14" grpId="0" build="p"/>
      <p:bldP spid="15" grpId="0" animBg="1"/>
      <p:bldP spid="16" grpId="0"/>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A1BF126-1D74-699D-9BD2-F4E9289BE1D5}"/>
              </a:ext>
            </a:extLst>
          </p:cNvPr>
          <p:cNvSpPr>
            <a:spLocks noGrp="1"/>
          </p:cNvSpPr>
          <p:nvPr>
            <p:ph type="title"/>
          </p:nvPr>
        </p:nvSpPr>
        <p:spPr>
          <a:xfrm>
            <a:off x="2969214" y="161246"/>
            <a:ext cx="3315972" cy="572700"/>
          </a:xfrm>
        </p:spPr>
        <p:txBody>
          <a:bodyPr/>
          <a:lstStyle/>
          <a:p>
            <a:r>
              <a:rPr lang="vi-VN"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1</a:t>
            </a:r>
            <a:br>
              <a:rPr lang="en-US"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3600">
              <a:solidFill>
                <a:srgbClr val="FF0000"/>
              </a:solidFill>
            </a:endParaRPr>
          </a:p>
        </p:txBody>
      </p:sp>
      <p:sp>
        <p:nvSpPr>
          <p:cNvPr id="8" name="Hộp Văn bản 7">
            <a:extLst>
              <a:ext uri="{FF2B5EF4-FFF2-40B4-BE49-F238E27FC236}">
                <a16:creationId xmlns:a16="http://schemas.microsoft.com/office/drawing/2014/main" id="{F17E0210-F0AF-86EB-3958-05327313CC28}"/>
              </a:ext>
            </a:extLst>
          </p:cNvPr>
          <p:cNvSpPr txBox="1"/>
          <p:nvPr/>
        </p:nvSpPr>
        <p:spPr>
          <a:xfrm>
            <a:off x="325822" y="767254"/>
            <a:ext cx="8576440" cy="4003468"/>
          </a:xfrm>
          <a:prstGeom prst="rect">
            <a:avLst/>
          </a:prstGeom>
          <a:noFill/>
        </p:spPr>
        <p:txBody>
          <a:bodyPr wrap="square" rtlCol="0">
            <a:spAutoFit/>
          </a:bodyPr>
          <a:lstStyle/>
          <a:p>
            <a:pPr>
              <a:lnSpc>
                <a:spcPct val="115000"/>
              </a:lnSpc>
              <a:spcAft>
                <a:spcPts val="285"/>
              </a:spcAft>
            </a:pPr>
            <a:r>
              <a:rPr lang="vi-VN"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1. </a:t>
            </a:r>
            <a:r>
              <a:rPr lang="vi-VN"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Viết công thức dạng chung của alkane. Viết công thức phân tử và công thức cấu tạo đầy đủ của ethane (có 2 nguyên tử C)</a:t>
            </a: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285"/>
              </a:spcAft>
            </a:pPr>
            <a:r>
              <a:rPr lang="vi-VN"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2. </a:t>
            </a:r>
            <a:r>
              <a:rPr lang="vi-VN"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Dựa vào hình ảnh</a:t>
            </a: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mô hình (H27.1 -SGK – Tr123) hãy viết </a:t>
            </a: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CT </a:t>
            </a:r>
            <a:r>
              <a:rPr lang="vi-VN"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phân tử</a:t>
            </a: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CT </a:t>
            </a:r>
            <a:r>
              <a:rPr lang="vi-VN"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cấu tạo </a:t>
            </a:r>
            <a:r>
              <a:rPr lang="en-US" sz="24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đầy đủ và </a:t>
            </a:r>
            <a:r>
              <a:rPr lang="vi-VN"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thu gọn </a:t>
            </a: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acetic acid. </a:t>
            </a:r>
            <a:endParaRPr lang="en-US"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285"/>
              </a:spcAft>
            </a:pPr>
            <a:r>
              <a:rPr lang="vi-VN"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a:t>
            </a:r>
            <a:r>
              <a:rPr lang="vi-VN"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So sánh acetic acid với ethane về thành phần nguyên tố, đặc điểm cấu tạo (Tham khảo thông tin mục I – SGK – tr123)</a:t>
            </a:r>
            <a:endParaRPr lang="en-US"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285"/>
              </a:spcAft>
            </a:pPr>
            <a:r>
              <a:rPr lang="vi-VN" sz="2400" b="1">
                <a:solidFill>
                  <a:srgbClr val="FF0000"/>
                </a:solidFill>
                <a:effectLst/>
                <a:latin typeface="Times New Roman" panose="02020603050405020304" pitchFamily="18" charset="0"/>
                <a:ea typeface="Calibri" panose="020F0502020204030204" pitchFamily="34" charset="0"/>
              </a:rPr>
              <a:t>Câu 4.</a:t>
            </a:r>
            <a:r>
              <a:rPr lang="vi-VN" sz="2400">
                <a:solidFill>
                  <a:srgbClr val="FF0000"/>
                </a:solidFill>
                <a:effectLst/>
                <a:latin typeface="Times New Roman" panose="02020603050405020304" pitchFamily="18" charset="0"/>
                <a:ea typeface="Calibri" panose="020F0502020204030204" pitchFamily="34" charset="0"/>
              </a:rPr>
              <a:t> </a:t>
            </a:r>
            <a:r>
              <a:rPr lang="vi-VN" sz="2400">
                <a:solidFill>
                  <a:srgbClr val="0070C0"/>
                </a:solidFill>
                <a:effectLst/>
                <a:latin typeface="Times New Roman" panose="02020603050405020304" pitchFamily="18" charset="0"/>
                <a:ea typeface="Calibri" panose="020F0502020204030204" pitchFamily="34" charset="0"/>
              </a:rPr>
              <a:t>Từ công thức phân tử CH</a:t>
            </a:r>
            <a:r>
              <a:rPr lang="vi-VN" sz="2400" baseline="-25000">
                <a:solidFill>
                  <a:srgbClr val="0070C0"/>
                </a:solidFill>
                <a:effectLst/>
                <a:latin typeface="Times New Roman" panose="02020603050405020304" pitchFamily="18" charset="0"/>
                <a:ea typeface="Calibri" panose="020F0502020204030204" pitchFamily="34" charset="0"/>
              </a:rPr>
              <a:t>2</a:t>
            </a:r>
            <a:r>
              <a:rPr lang="vi-VN" sz="2400">
                <a:solidFill>
                  <a:srgbClr val="0070C0"/>
                </a:solidFill>
                <a:effectLst/>
                <a:latin typeface="Times New Roman" panose="02020603050405020304" pitchFamily="18" charset="0"/>
                <a:ea typeface="Calibri" panose="020F0502020204030204" pitchFamily="34" charset="0"/>
              </a:rPr>
              <a:t>O</a:t>
            </a:r>
            <a:r>
              <a:rPr lang="vi-VN" sz="2400" baseline="-25000">
                <a:solidFill>
                  <a:srgbClr val="0070C0"/>
                </a:solidFill>
                <a:effectLst/>
                <a:latin typeface="Times New Roman" panose="02020603050405020304" pitchFamily="18" charset="0"/>
                <a:ea typeface="Calibri" panose="020F0502020204030204" pitchFamily="34" charset="0"/>
              </a:rPr>
              <a:t>2</a:t>
            </a:r>
            <a:r>
              <a:rPr lang="vi-VN" sz="2400">
                <a:solidFill>
                  <a:srgbClr val="0070C0"/>
                </a:solidFill>
                <a:effectLst/>
                <a:latin typeface="Times New Roman" panose="02020603050405020304" pitchFamily="18" charset="0"/>
                <a:ea typeface="Calibri" panose="020F0502020204030204" pitchFamily="34" charset="0"/>
              </a:rPr>
              <a:t> và C</a:t>
            </a:r>
            <a:r>
              <a:rPr lang="vi-VN" sz="2400" baseline="-25000">
                <a:solidFill>
                  <a:srgbClr val="0070C0"/>
                </a:solidFill>
                <a:effectLst/>
                <a:latin typeface="Times New Roman" panose="02020603050405020304" pitchFamily="18" charset="0"/>
                <a:ea typeface="Calibri" panose="020F0502020204030204" pitchFamily="34" charset="0"/>
              </a:rPr>
              <a:t>3</a:t>
            </a:r>
            <a:r>
              <a:rPr lang="vi-VN" sz="2400">
                <a:solidFill>
                  <a:srgbClr val="0070C0"/>
                </a:solidFill>
                <a:effectLst/>
                <a:latin typeface="Times New Roman" panose="02020603050405020304" pitchFamily="18" charset="0"/>
                <a:ea typeface="Calibri" panose="020F0502020204030204" pitchFamily="34" charset="0"/>
              </a:rPr>
              <a:t>H</a:t>
            </a:r>
            <a:r>
              <a:rPr lang="vi-VN" sz="2400" baseline="-25000">
                <a:solidFill>
                  <a:srgbClr val="0070C0"/>
                </a:solidFill>
                <a:effectLst/>
                <a:latin typeface="Times New Roman" panose="02020603050405020304" pitchFamily="18" charset="0"/>
                <a:ea typeface="Calibri" panose="020F0502020204030204" pitchFamily="34" charset="0"/>
              </a:rPr>
              <a:t>6</a:t>
            </a:r>
            <a:r>
              <a:rPr lang="vi-VN" sz="2400">
                <a:solidFill>
                  <a:srgbClr val="0070C0"/>
                </a:solidFill>
                <a:effectLst/>
                <a:latin typeface="Times New Roman" panose="02020603050405020304" pitchFamily="18" charset="0"/>
                <a:ea typeface="Calibri" panose="020F0502020204030204" pitchFamily="34" charset="0"/>
              </a:rPr>
              <a:t>O</a:t>
            </a:r>
            <a:r>
              <a:rPr lang="vi-VN" sz="2400" baseline="-25000">
                <a:solidFill>
                  <a:srgbClr val="0070C0"/>
                </a:solidFill>
                <a:effectLst/>
                <a:latin typeface="Times New Roman" panose="02020603050405020304" pitchFamily="18" charset="0"/>
                <a:ea typeface="Calibri" panose="020F0502020204030204" pitchFamily="34" charset="0"/>
              </a:rPr>
              <a:t>2</a:t>
            </a:r>
            <a:r>
              <a:rPr lang="vi-VN" sz="2400">
                <a:solidFill>
                  <a:srgbClr val="0070C0"/>
                </a:solidFill>
                <a:effectLst/>
                <a:latin typeface="Times New Roman" panose="02020603050405020304" pitchFamily="18" charset="0"/>
                <a:ea typeface="Calibri" panose="020F0502020204030204" pitchFamily="34" charset="0"/>
              </a:rPr>
              <a:t>, hãy viết </a:t>
            </a:r>
            <a:r>
              <a:rPr lang="en-US" sz="2400">
                <a:solidFill>
                  <a:srgbClr val="0070C0"/>
                </a:solidFill>
                <a:effectLst/>
                <a:latin typeface="Times New Roman" panose="02020603050405020304" pitchFamily="18" charset="0"/>
                <a:ea typeface="Calibri" panose="020F0502020204030204" pitchFamily="34" charset="0"/>
              </a:rPr>
              <a:t>CT </a:t>
            </a:r>
            <a:r>
              <a:rPr lang="vi-VN" sz="2400">
                <a:solidFill>
                  <a:srgbClr val="0070C0"/>
                </a:solidFill>
                <a:effectLst/>
                <a:latin typeface="Times New Roman" panose="02020603050405020304" pitchFamily="18" charset="0"/>
                <a:ea typeface="Calibri" panose="020F0502020204030204" pitchFamily="34" charset="0"/>
              </a:rPr>
              <a:t>cấu tạo </a:t>
            </a:r>
            <a:r>
              <a:rPr lang="en-US" sz="2400">
                <a:solidFill>
                  <a:srgbClr val="0070C0"/>
                </a:solidFill>
                <a:latin typeface="Times New Roman" panose="02020603050405020304" pitchFamily="18" charset="0"/>
                <a:ea typeface="Calibri" panose="020F0502020204030204" pitchFamily="34" charset="0"/>
              </a:rPr>
              <a:t>đầy đủ </a:t>
            </a:r>
            <a:r>
              <a:rPr lang="vi-VN" sz="2400">
                <a:solidFill>
                  <a:srgbClr val="0070C0"/>
                </a:solidFill>
                <a:effectLst/>
                <a:latin typeface="Times New Roman" panose="02020603050405020304" pitchFamily="18" charset="0"/>
                <a:ea typeface="Calibri" panose="020F0502020204030204" pitchFamily="34" charset="0"/>
              </a:rPr>
              <a:t>của các chất có đặc điểm cấu tạo và tính chất hóa học đặc trưng giống acetic acid.</a:t>
            </a:r>
            <a:endParaRPr lang="en-US"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0746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1"/>
        <p:cNvGrpSpPr/>
        <p:nvPr/>
      </p:nvGrpSpPr>
      <p:grpSpPr>
        <a:xfrm>
          <a:off x="0" y="0"/>
          <a:ext cx="0" cy="0"/>
          <a:chOff x="0" y="0"/>
          <a:chExt cx="0" cy="0"/>
        </a:xfrm>
      </p:grpSpPr>
      <p:sp>
        <p:nvSpPr>
          <p:cNvPr id="2556" name="Rectangle: Rounded Corners 2555">
            <a:extLst>
              <a:ext uri="{FF2B5EF4-FFF2-40B4-BE49-F238E27FC236}">
                <a16:creationId xmlns:a16="http://schemas.microsoft.com/office/drawing/2014/main" id="{B39F0A52-BEA7-1728-0125-D7D62885F996}"/>
              </a:ext>
            </a:extLst>
          </p:cNvPr>
          <p:cNvSpPr/>
          <p:nvPr/>
        </p:nvSpPr>
        <p:spPr>
          <a:xfrm>
            <a:off x="356474" y="957837"/>
            <a:ext cx="7911528" cy="3527440"/>
          </a:xfrm>
          <a:prstGeom prst="roundRect">
            <a:avLst>
              <a:gd name="adj" fmla="val 12237"/>
            </a:avLst>
          </a:prstGeom>
          <a:noFill/>
          <a:ln>
            <a:solidFill>
              <a:srgbClr val="9BA144"/>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oogle Shape;1286;p34">
            <a:extLst>
              <a:ext uri="{FF2B5EF4-FFF2-40B4-BE49-F238E27FC236}">
                <a16:creationId xmlns:a16="http://schemas.microsoft.com/office/drawing/2014/main" id="{41170158-258F-B850-75F5-CDF3A3AC50A2}"/>
              </a:ext>
            </a:extLst>
          </p:cNvPr>
          <p:cNvGrpSpPr/>
          <p:nvPr/>
        </p:nvGrpSpPr>
        <p:grpSpPr>
          <a:xfrm flipH="1">
            <a:off x="6805804" y="1206563"/>
            <a:ext cx="2223124" cy="5381035"/>
            <a:chOff x="-457200" y="2304788"/>
            <a:chExt cx="2267513" cy="5488478"/>
          </a:xfrm>
        </p:grpSpPr>
        <p:sp>
          <p:nvSpPr>
            <p:cNvPr id="17" name="Google Shape;1287;p34">
              <a:extLst>
                <a:ext uri="{FF2B5EF4-FFF2-40B4-BE49-F238E27FC236}">
                  <a16:creationId xmlns:a16="http://schemas.microsoft.com/office/drawing/2014/main" id="{FBCDB73D-2F46-895D-081F-C4069BBF4393}"/>
                </a:ext>
              </a:extLst>
            </p:cNvPr>
            <p:cNvSpPr/>
            <p:nvPr/>
          </p:nvSpPr>
          <p:spPr>
            <a:xfrm>
              <a:off x="1203195" y="2473995"/>
              <a:ext cx="173951" cy="289740"/>
            </a:xfrm>
            <a:custGeom>
              <a:avLst/>
              <a:gdLst/>
              <a:ahLst/>
              <a:cxnLst/>
              <a:rect l="l" t="t" r="r" b="b"/>
              <a:pathLst>
                <a:path w="4217" h="7024" extrusionOk="0">
                  <a:moveTo>
                    <a:pt x="163" y="1"/>
                  </a:moveTo>
                  <a:cubicBezTo>
                    <a:pt x="73" y="1"/>
                    <a:pt x="1" y="74"/>
                    <a:pt x="1" y="164"/>
                  </a:cubicBezTo>
                  <a:lnTo>
                    <a:pt x="1" y="4628"/>
                  </a:lnTo>
                  <a:cubicBezTo>
                    <a:pt x="1" y="4686"/>
                    <a:pt x="30" y="4741"/>
                    <a:pt x="83" y="4771"/>
                  </a:cubicBezTo>
                  <a:lnTo>
                    <a:pt x="3950" y="7001"/>
                  </a:lnTo>
                  <a:cubicBezTo>
                    <a:pt x="3975" y="7016"/>
                    <a:pt x="4003" y="7023"/>
                    <a:pt x="4031" y="7023"/>
                  </a:cubicBezTo>
                  <a:cubicBezTo>
                    <a:pt x="4087" y="7023"/>
                    <a:pt x="4140" y="6994"/>
                    <a:pt x="4170" y="6943"/>
                  </a:cubicBezTo>
                  <a:cubicBezTo>
                    <a:pt x="4216" y="6866"/>
                    <a:pt x="4189" y="6766"/>
                    <a:pt x="4112" y="6719"/>
                  </a:cubicBezTo>
                  <a:lnTo>
                    <a:pt x="329" y="4535"/>
                  </a:lnTo>
                  <a:lnTo>
                    <a:pt x="329" y="164"/>
                  </a:lnTo>
                  <a:cubicBezTo>
                    <a:pt x="329" y="74"/>
                    <a:pt x="256" y="1"/>
                    <a:pt x="167" y="1"/>
                  </a:cubicBezTo>
                  <a:close/>
                </a:path>
              </a:pathLst>
            </a:custGeom>
            <a:solidFill>
              <a:srgbClr val="B6DE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8" name="Google Shape;1288;p34">
              <a:extLst>
                <a:ext uri="{FF2B5EF4-FFF2-40B4-BE49-F238E27FC236}">
                  <a16:creationId xmlns:a16="http://schemas.microsoft.com/office/drawing/2014/main" id="{F3401BEF-A9FB-EC80-D4C0-029905A8F965}"/>
                </a:ext>
              </a:extLst>
            </p:cNvPr>
            <p:cNvSpPr/>
            <p:nvPr/>
          </p:nvSpPr>
          <p:spPr>
            <a:xfrm>
              <a:off x="1042815" y="2658218"/>
              <a:ext cx="174817" cy="105435"/>
            </a:xfrm>
            <a:custGeom>
              <a:avLst/>
              <a:gdLst/>
              <a:ahLst/>
              <a:cxnLst/>
              <a:rect l="l" t="t" r="r" b="b"/>
              <a:pathLst>
                <a:path w="4238" h="2556" extrusionOk="0">
                  <a:moveTo>
                    <a:pt x="4054" y="0"/>
                  </a:moveTo>
                  <a:cubicBezTo>
                    <a:pt x="4026" y="0"/>
                    <a:pt x="3997" y="7"/>
                    <a:pt x="3971" y="23"/>
                  </a:cubicBezTo>
                  <a:lnTo>
                    <a:pt x="105" y="2252"/>
                  </a:lnTo>
                  <a:cubicBezTo>
                    <a:pt x="27" y="2298"/>
                    <a:pt x="0" y="2397"/>
                    <a:pt x="46" y="2475"/>
                  </a:cubicBezTo>
                  <a:cubicBezTo>
                    <a:pt x="77" y="2527"/>
                    <a:pt x="132" y="2555"/>
                    <a:pt x="188" y="2555"/>
                  </a:cubicBezTo>
                  <a:cubicBezTo>
                    <a:pt x="215" y="2555"/>
                    <a:pt x="243" y="2548"/>
                    <a:pt x="269" y="2534"/>
                  </a:cubicBezTo>
                  <a:lnTo>
                    <a:pt x="4131" y="303"/>
                  </a:lnTo>
                  <a:cubicBezTo>
                    <a:pt x="4210" y="260"/>
                    <a:pt x="4237" y="161"/>
                    <a:pt x="4193" y="80"/>
                  </a:cubicBezTo>
                  <a:lnTo>
                    <a:pt x="4193" y="79"/>
                  </a:lnTo>
                  <a:cubicBezTo>
                    <a:pt x="4163" y="28"/>
                    <a:pt x="4110" y="0"/>
                    <a:pt x="4054" y="0"/>
                  </a:cubicBezTo>
                  <a:close/>
                </a:path>
              </a:pathLst>
            </a:custGeom>
            <a:solidFill>
              <a:srgbClr val="B6DE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19" name="Google Shape;1289;p34">
              <a:extLst>
                <a:ext uri="{FF2B5EF4-FFF2-40B4-BE49-F238E27FC236}">
                  <a16:creationId xmlns:a16="http://schemas.microsoft.com/office/drawing/2014/main" id="{0021F9D8-6DAE-7157-7D84-C930B0CB05B1}"/>
                </a:ext>
              </a:extLst>
            </p:cNvPr>
            <p:cNvSpPr/>
            <p:nvPr/>
          </p:nvSpPr>
          <p:spPr>
            <a:xfrm>
              <a:off x="1000575" y="2450689"/>
              <a:ext cx="173910" cy="289658"/>
            </a:xfrm>
            <a:custGeom>
              <a:avLst/>
              <a:gdLst/>
              <a:ahLst/>
              <a:cxnLst/>
              <a:rect l="l" t="t" r="r" b="b"/>
              <a:pathLst>
                <a:path w="4216" h="7022" extrusionOk="0">
                  <a:moveTo>
                    <a:pt x="4054" y="0"/>
                  </a:moveTo>
                  <a:cubicBezTo>
                    <a:pt x="3965" y="0"/>
                    <a:pt x="3890" y="72"/>
                    <a:pt x="3890" y="162"/>
                  </a:cubicBezTo>
                  <a:lnTo>
                    <a:pt x="3890" y="164"/>
                  </a:lnTo>
                  <a:lnTo>
                    <a:pt x="3890" y="4533"/>
                  </a:lnTo>
                  <a:lnTo>
                    <a:pt x="106" y="6717"/>
                  </a:lnTo>
                  <a:cubicBezTo>
                    <a:pt x="26" y="6761"/>
                    <a:pt x="0" y="6860"/>
                    <a:pt x="44" y="6939"/>
                  </a:cubicBezTo>
                  <a:lnTo>
                    <a:pt x="44" y="6941"/>
                  </a:lnTo>
                  <a:cubicBezTo>
                    <a:pt x="74" y="6993"/>
                    <a:pt x="128" y="7021"/>
                    <a:pt x="183" y="7021"/>
                  </a:cubicBezTo>
                  <a:cubicBezTo>
                    <a:pt x="211" y="7021"/>
                    <a:pt x="239" y="7014"/>
                    <a:pt x="265" y="6999"/>
                  </a:cubicBezTo>
                  <a:lnTo>
                    <a:pt x="4134" y="4766"/>
                  </a:lnTo>
                  <a:cubicBezTo>
                    <a:pt x="4183" y="4736"/>
                    <a:pt x="4214" y="4684"/>
                    <a:pt x="4214" y="4628"/>
                  </a:cubicBezTo>
                  <a:lnTo>
                    <a:pt x="4214" y="164"/>
                  </a:lnTo>
                  <a:cubicBezTo>
                    <a:pt x="4216" y="73"/>
                    <a:pt x="4144" y="0"/>
                    <a:pt x="4054" y="0"/>
                  </a:cubicBezTo>
                  <a:close/>
                </a:path>
              </a:pathLst>
            </a:custGeom>
            <a:solidFill>
              <a:srgbClr val="B6DE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0" name="Google Shape;1290;p34">
              <a:extLst>
                <a:ext uri="{FF2B5EF4-FFF2-40B4-BE49-F238E27FC236}">
                  <a16:creationId xmlns:a16="http://schemas.microsoft.com/office/drawing/2014/main" id="{E3EE19F5-9C67-36F2-4EC7-760319C378A1}"/>
                </a:ext>
              </a:extLst>
            </p:cNvPr>
            <p:cNvSpPr/>
            <p:nvPr/>
          </p:nvSpPr>
          <p:spPr>
            <a:xfrm>
              <a:off x="724200" y="6155021"/>
              <a:ext cx="516285" cy="1437274"/>
            </a:xfrm>
            <a:custGeom>
              <a:avLst/>
              <a:gdLst/>
              <a:ahLst/>
              <a:cxnLst/>
              <a:rect l="l" t="t" r="r" b="b"/>
              <a:pathLst>
                <a:path w="12516" h="34843" extrusionOk="0">
                  <a:moveTo>
                    <a:pt x="12516" y="0"/>
                  </a:moveTo>
                  <a:lnTo>
                    <a:pt x="1671" y="1434"/>
                  </a:lnTo>
                  <a:cubicBezTo>
                    <a:pt x="1671" y="1434"/>
                    <a:pt x="1885" y="6438"/>
                    <a:pt x="1837" y="13294"/>
                  </a:cubicBezTo>
                  <a:cubicBezTo>
                    <a:pt x="1791" y="20151"/>
                    <a:pt x="0" y="33720"/>
                    <a:pt x="0" y="33720"/>
                  </a:cubicBezTo>
                  <a:cubicBezTo>
                    <a:pt x="0" y="33720"/>
                    <a:pt x="574" y="34391"/>
                    <a:pt x="2217" y="34700"/>
                  </a:cubicBezTo>
                  <a:cubicBezTo>
                    <a:pt x="2794" y="34807"/>
                    <a:pt x="3267" y="34842"/>
                    <a:pt x="3638" y="34842"/>
                  </a:cubicBezTo>
                  <a:cubicBezTo>
                    <a:pt x="4321" y="34842"/>
                    <a:pt x="4656" y="34724"/>
                    <a:pt x="4656" y="34724"/>
                  </a:cubicBezTo>
                  <a:cubicBezTo>
                    <a:pt x="4656" y="34724"/>
                    <a:pt x="10003" y="16742"/>
                    <a:pt x="12516"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1" name="Google Shape;1291;p34">
              <a:extLst>
                <a:ext uri="{FF2B5EF4-FFF2-40B4-BE49-F238E27FC236}">
                  <a16:creationId xmlns:a16="http://schemas.microsoft.com/office/drawing/2014/main" id="{BB70CEE9-E4CB-463D-696F-AE36C67FA63E}"/>
                </a:ext>
              </a:extLst>
            </p:cNvPr>
            <p:cNvSpPr/>
            <p:nvPr/>
          </p:nvSpPr>
          <p:spPr>
            <a:xfrm>
              <a:off x="724241" y="6155021"/>
              <a:ext cx="516244" cy="1429560"/>
            </a:xfrm>
            <a:custGeom>
              <a:avLst/>
              <a:gdLst/>
              <a:ahLst/>
              <a:cxnLst/>
              <a:rect l="l" t="t" r="r" b="b"/>
              <a:pathLst>
                <a:path w="12515" h="34656" extrusionOk="0">
                  <a:moveTo>
                    <a:pt x="12515" y="0"/>
                  </a:moveTo>
                  <a:lnTo>
                    <a:pt x="1671" y="1436"/>
                  </a:lnTo>
                  <a:cubicBezTo>
                    <a:pt x="1671" y="1436"/>
                    <a:pt x="1885" y="6439"/>
                    <a:pt x="1839" y="13296"/>
                  </a:cubicBezTo>
                  <a:cubicBezTo>
                    <a:pt x="1791" y="20152"/>
                    <a:pt x="1" y="33723"/>
                    <a:pt x="1" y="33723"/>
                  </a:cubicBezTo>
                  <a:cubicBezTo>
                    <a:pt x="1" y="33723"/>
                    <a:pt x="527" y="34333"/>
                    <a:pt x="2003" y="34656"/>
                  </a:cubicBezTo>
                  <a:cubicBezTo>
                    <a:pt x="1792" y="34163"/>
                    <a:pt x="1025" y="32843"/>
                    <a:pt x="1107" y="32429"/>
                  </a:cubicBezTo>
                  <a:cubicBezTo>
                    <a:pt x="1861" y="28627"/>
                    <a:pt x="2914" y="16006"/>
                    <a:pt x="2914" y="16006"/>
                  </a:cubicBezTo>
                  <a:cubicBezTo>
                    <a:pt x="2914" y="16006"/>
                    <a:pt x="4697" y="13244"/>
                    <a:pt x="5332" y="10263"/>
                  </a:cubicBezTo>
                  <a:cubicBezTo>
                    <a:pt x="6057" y="5960"/>
                    <a:pt x="6229" y="3767"/>
                    <a:pt x="6229" y="3767"/>
                  </a:cubicBezTo>
                  <a:cubicBezTo>
                    <a:pt x="6229" y="3767"/>
                    <a:pt x="10094" y="3172"/>
                    <a:pt x="12111" y="2552"/>
                  </a:cubicBezTo>
                  <a:cubicBezTo>
                    <a:pt x="12252" y="1699"/>
                    <a:pt x="12388" y="848"/>
                    <a:pt x="12515" y="0"/>
                  </a:cubicBezTo>
                  <a:close/>
                </a:path>
              </a:pathLst>
            </a:custGeom>
            <a:solidFill>
              <a:srgbClr val="F69D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2" name="Google Shape;1292;p34">
              <a:extLst>
                <a:ext uri="{FF2B5EF4-FFF2-40B4-BE49-F238E27FC236}">
                  <a16:creationId xmlns:a16="http://schemas.microsoft.com/office/drawing/2014/main" id="{141BA363-D520-F70F-61B3-A7A597D82437}"/>
                </a:ext>
              </a:extLst>
            </p:cNvPr>
            <p:cNvSpPr/>
            <p:nvPr/>
          </p:nvSpPr>
          <p:spPr>
            <a:xfrm>
              <a:off x="1164791" y="4193831"/>
              <a:ext cx="296752" cy="1701563"/>
            </a:xfrm>
            <a:custGeom>
              <a:avLst/>
              <a:gdLst/>
              <a:ahLst/>
              <a:cxnLst/>
              <a:rect l="l" t="t" r="r" b="b"/>
              <a:pathLst>
                <a:path w="7194" h="41250" extrusionOk="0">
                  <a:moveTo>
                    <a:pt x="1553" y="1"/>
                  </a:moveTo>
                  <a:lnTo>
                    <a:pt x="1" y="2319"/>
                  </a:lnTo>
                  <a:lnTo>
                    <a:pt x="2312" y="41249"/>
                  </a:lnTo>
                  <a:cubicBezTo>
                    <a:pt x="2312" y="41249"/>
                    <a:pt x="6876" y="40484"/>
                    <a:pt x="7193" y="40363"/>
                  </a:cubicBezTo>
                  <a:cubicBezTo>
                    <a:pt x="7193" y="40363"/>
                    <a:pt x="7004" y="37230"/>
                    <a:pt x="6822" y="34872"/>
                  </a:cubicBezTo>
                  <a:cubicBezTo>
                    <a:pt x="6640" y="32513"/>
                    <a:pt x="4143" y="8175"/>
                    <a:pt x="3962" y="6660"/>
                  </a:cubicBezTo>
                  <a:cubicBezTo>
                    <a:pt x="3780" y="5146"/>
                    <a:pt x="1553" y="1"/>
                    <a:pt x="15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3" name="Google Shape;1293;p34">
              <a:extLst>
                <a:ext uri="{FF2B5EF4-FFF2-40B4-BE49-F238E27FC236}">
                  <a16:creationId xmlns:a16="http://schemas.microsoft.com/office/drawing/2014/main" id="{928541E8-456D-0283-8640-D97468B4C559}"/>
                </a:ext>
              </a:extLst>
            </p:cNvPr>
            <p:cNvSpPr/>
            <p:nvPr/>
          </p:nvSpPr>
          <p:spPr>
            <a:xfrm>
              <a:off x="1164791" y="4193831"/>
              <a:ext cx="296752" cy="1701563"/>
            </a:xfrm>
            <a:custGeom>
              <a:avLst/>
              <a:gdLst/>
              <a:ahLst/>
              <a:cxnLst/>
              <a:rect l="l" t="t" r="r" b="b"/>
              <a:pathLst>
                <a:path w="7194" h="41250" extrusionOk="0">
                  <a:moveTo>
                    <a:pt x="1553" y="1"/>
                  </a:moveTo>
                  <a:lnTo>
                    <a:pt x="1" y="2319"/>
                  </a:lnTo>
                  <a:lnTo>
                    <a:pt x="2312" y="41249"/>
                  </a:lnTo>
                  <a:cubicBezTo>
                    <a:pt x="2312" y="41249"/>
                    <a:pt x="6876" y="40484"/>
                    <a:pt x="7193" y="40363"/>
                  </a:cubicBezTo>
                  <a:cubicBezTo>
                    <a:pt x="7193" y="40363"/>
                    <a:pt x="7004" y="37230"/>
                    <a:pt x="6822" y="34872"/>
                  </a:cubicBezTo>
                  <a:cubicBezTo>
                    <a:pt x="6640" y="32513"/>
                    <a:pt x="4143" y="8175"/>
                    <a:pt x="3962" y="6660"/>
                  </a:cubicBezTo>
                  <a:cubicBezTo>
                    <a:pt x="3780" y="5146"/>
                    <a:pt x="1553" y="1"/>
                    <a:pt x="1553"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 name="Google Shape;1294;p34">
              <a:extLst>
                <a:ext uri="{FF2B5EF4-FFF2-40B4-BE49-F238E27FC236}">
                  <a16:creationId xmlns:a16="http://schemas.microsoft.com/office/drawing/2014/main" id="{8CFD1B19-69CB-A717-2794-B58E007FE5C1}"/>
                </a:ext>
              </a:extLst>
            </p:cNvPr>
            <p:cNvSpPr/>
            <p:nvPr/>
          </p:nvSpPr>
          <p:spPr>
            <a:xfrm>
              <a:off x="-457200" y="6202995"/>
              <a:ext cx="520328" cy="299599"/>
            </a:xfrm>
            <a:custGeom>
              <a:avLst/>
              <a:gdLst/>
              <a:ahLst/>
              <a:cxnLst/>
              <a:rect l="l" t="t" r="r" b="b"/>
              <a:pathLst>
                <a:path w="12614" h="7263" extrusionOk="0">
                  <a:moveTo>
                    <a:pt x="9377" y="1"/>
                  </a:moveTo>
                  <a:cubicBezTo>
                    <a:pt x="9079" y="1"/>
                    <a:pt x="8746" y="66"/>
                    <a:pt x="8383" y="234"/>
                  </a:cubicBezTo>
                  <a:cubicBezTo>
                    <a:pt x="7117" y="819"/>
                    <a:pt x="5826" y="2050"/>
                    <a:pt x="4522" y="2685"/>
                  </a:cubicBezTo>
                  <a:cubicBezTo>
                    <a:pt x="3218" y="3319"/>
                    <a:pt x="2080" y="3882"/>
                    <a:pt x="1432" y="4084"/>
                  </a:cubicBezTo>
                  <a:cubicBezTo>
                    <a:pt x="785" y="4284"/>
                    <a:pt x="168" y="4678"/>
                    <a:pt x="226" y="4974"/>
                  </a:cubicBezTo>
                  <a:cubicBezTo>
                    <a:pt x="0" y="6430"/>
                    <a:pt x="785" y="7026"/>
                    <a:pt x="1518" y="7117"/>
                  </a:cubicBezTo>
                  <a:cubicBezTo>
                    <a:pt x="1594" y="7121"/>
                    <a:pt x="1666" y="7123"/>
                    <a:pt x="1735" y="7123"/>
                  </a:cubicBezTo>
                  <a:cubicBezTo>
                    <a:pt x="2501" y="7123"/>
                    <a:pt x="2896" y="6911"/>
                    <a:pt x="3780" y="6734"/>
                  </a:cubicBezTo>
                  <a:cubicBezTo>
                    <a:pt x="4049" y="6680"/>
                    <a:pt x="4377" y="6649"/>
                    <a:pt x="4721" y="6649"/>
                  </a:cubicBezTo>
                  <a:cubicBezTo>
                    <a:pt x="5320" y="6649"/>
                    <a:pt x="5964" y="6741"/>
                    <a:pt x="6422" y="6958"/>
                  </a:cubicBezTo>
                  <a:cubicBezTo>
                    <a:pt x="6885" y="7176"/>
                    <a:pt x="7288" y="7262"/>
                    <a:pt x="7722" y="7262"/>
                  </a:cubicBezTo>
                  <a:cubicBezTo>
                    <a:pt x="7965" y="7262"/>
                    <a:pt x="8217" y="7235"/>
                    <a:pt x="8495" y="7189"/>
                  </a:cubicBezTo>
                  <a:cubicBezTo>
                    <a:pt x="9268" y="7061"/>
                    <a:pt x="12001" y="5255"/>
                    <a:pt x="12001" y="5255"/>
                  </a:cubicBezTo>
                  <a:lnTo>
                    <a:pt x="12069" y="5010"/>
                  </a:lnTo>
                  <a:cubicBezTo>
                    <a:pt x="12466" y="4686"/>
                    <a:pt x="12613" y="4588"/>
                    <a:pt x="12537" y="3810"/>
                  </a:cubicBezTo>
                  <a:cubicBezTo>
                    <a:pt x="12459" y="3033"/>
                    <a:pt x="11222" y="969"/>
                    <a:pt x="10888" y="643"/>
                  </a:cubicBezTo>
                  <a:cubicBezTo>
                    <a:pt x="10650" y="408"/>
                    <a:pt x="10121" y="1"/>
                    <a:pt x="9377"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 name="Google Shape;1295;p34">
              <a:extLst>
                <a:ext uri="{FF2B5EF4-FFF2-40B4-BE49-F238E27FC236}">
                  <a16:creationId xmlns:a16="http://schemas.microsoft.com/office/drawing/2014/main" id="{A6B40EA1-46C5-A8BE-883D-0E32DDFA5926}"/>
                </a:ext>
              </a:extLst>
            </p:cNvPr>
            <p:cNvSpPr/>
            <p:nvPr/>
          </p:nvSpPr>
          <p:spPr>
            <a:xfrm>
              <a:off x="-446310" y="6373481"/>
              <a:ext cx="391916" cy="129071"/>
            </a:xfrm>
            <a:custGeom>
              <a:avLst/>
              <a:gdLst/>
              <a:ahLst/>
              <a:cxnLst/>
              <a:rect l="l" t="t" r="r" b="b"/>
              <a:pathLst>
                <a:path w="9501" h="3129" extrusionOk="0">
                  <a:moveTo>
                    <a:pt x="6889" y="0"/>
                  </a:moveTo>
                  <a:cubicBezTo>
                    <a:pt x="6887" y="0"/>
                    <a:pt x="6885" y="0"/>
                    <a:pt x="6882" y="0"/>
                  </a:cubicBezTo>
                  <a:cubicBezTo>
                    <a:pt x="6627" y="2"/>
                    <a:pt x="6356" y="27"/>
                    <a:pt x="6077" y="65"/>
                  </a:cubicBezTo>
                  <a:cubicBezTo>
                    <a:pt x="4969" y="226"/>
                    <a:pt x="3523" y="1205"/>
                    <a:pt x="2154" y="1621"/>
                  </a:cubicBezTo>
                  <a:cubicBezTo>
                    <a:pt x="1347" y="1866"/>
                    <a:pt x="788" y="1999"/>
                    <a:pt x="401" y="1999"/>
                  </a:cubicBezTo>
                  <a:cubicBezTo>
                    <a:pt x="239" y="1999"/>
                    <a:pt x="107" y="1975"/>
                    <a:pt x="0" y="1928"/>
                  </a:cubicBezTo>
                  <a:lnTo>
                    <a:pt x="0" y="1928"/>
                  </a:lnTo>
                  <a:cubicBezTo>
                    <a:pt x="200" y="2606"/>
                    <a:pt x="738" y="2918"/>
                    <a:pt x="1252" y="2982"/>
                  </a:cubicBezTo>
                  <a:cubicBezTo>
                    <a:pt x="1329" y="2985"/>
                    <a:pt x="1402" y="2987"/>
                    <a:pt x="1473" y="2987"/>
                  </a:cubicBezTo>
                  <a:cubicBezTo>
                    <a:pt x="2235" y="2987"/>
                    <a:pt x="2631" y="2775"/>
                    <a:pt x="3512" y="2599"/>
                  </a:cubicBezTo>
                  <a:cubicBezTo>
                    <a:pt x="3781" y="2545"/>
                    <a:pt x="4109" y="2515"/>
                    <a:pt x="4452" y="2515"/>
                  </a:cubicBezTo>
                  <a:cubicBezTo>
                    <a:pt x="5051" y="2515"/>
                    <a:pt x="5697" y="2607"/>
                    <a:pt x="6156" y="2823"/>
                  </a:cubicBezTo>
                  <a:cubicBezTo>
                    <a:pt x="6617" y="3042"/>
                    <a:pt x="7020" y="3128"/>
                    <a:pt x="7454" y="3128"/>
                  </a:cubicBezTo>
                  <a:cubicBezTo>
                    <a:pt x="7697" y="3128"/>
                    <a:pt x="7950" y="3101"/>
                    <a:pt x="8228" y="3055"/>
                  </a:cubicBezTo>
                  <a:cubicBezTo>
                    <a:pt x="8489" y="3010"/>
                    <a:pt x="8973" y="2776"/>
                    <a:pt x="9501" y="2483"/>
                  </a:cubicBezTo>
                  <a:cubicBezTo>
                    <a:pt x="9381" y="1995"/>
                    <a:pt x="8760" y="926"/>
                    <a:pt x="8760" y="926"/>
                  </a:cubicBezTo>
                  <a:cubicBezTo>
                    <a:pt x="8317" y="221"/>
                    <a:pt x="7657" y="0"/>
                    <a:pt x="6889"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6" name="Google Shape;1296;p34">
              <a:extLst>
                <a:ext uri="{FF2B5EF4-FFF2-40B4-BE49-F238E27FC236}">
                  <a16:creationId xmlns:a16="http://schemas.microsoft.com/office/drawing/2014/main" id="{2C402DDD-4E6C-9B5B-C4A7-0FE8550AE8E4}"/>
                </a:ext>
              </a:extLst>
            </p:cNvPr>
            <p:cNvSpPr/>
            <p:nvPr/>
          </p:nvSpPr>
          <p:spPr>
            <a:xfrm>
              <a:off x="-134336" y="6174780"/>
              <a:ext cx="1070644" cy="837210"/>
            </a:xfrm>
            <a:custGeom>
              <a:avLst/>
              <a:gdLst/>
              <a:ahLst/>
              <a:cxnLst/>
              <a:rect l="l" t="t" r="r" b="b"/>
              <a:pathLst>
                <a:path w="25955" h="20296" extrusionOk="0">
                  <a:moveTo>
                    <a:pt x="25954" y="1"/>
                  </a:moveTo>
                  <a:lnTo>
                    <a:pt x="14268" y="837"/>
                  </a:lnTo>
                  <a:cubicBezTo>
                    <a:pt x="14268" y="837"/>
                    <a:pt x="14734" y="6355"/>
                    <a:pt x="14147" y="8378"/>
                  </a:cubicBezTo>
                  <a:cubicBezTo>
                    <a:pt x="13710" y="9883"/>
                    <a:pt x="12481" y="11298"/>
                    <a:pt x="10812" y="11298"/>
                  </a:cubicBezTo>
                  <a:cubicBezTo>
                    <a:pt x="10239" y="11298"/>
                    <a:pt x="9614" y="11132"/>
                    <a:pt x="8951" y="10744"/>
                  </a:cubicBezTo>
                  <a:cubicBezTo>
                    <a:pt x="6359" y="9229"/>
                    <a:pt x="4182" y="4816"/>
                    <a:pt x="4182" y="4816"/>
                  </a:cubicBezTo>
                  <a:cubicBezTo>
                    <a:pt x="4182" y="4816"/>
                    <a:pt x="3549" y="4623"/>
                    <a:pt x="2787" y="4623"/>
                  </a:cubicBezTo>
                  <a:cubicBezTo>
                    <a:pt x="2260" y="4623"/>
                    <a:pt x="1670" y="4716"/>
                    <a:pt x="1186" y="5029"/>
                  </a:cubicBezTo>
                  <a:cubicBezTo>
                    <a:pt x="1" y="5794"/>
                    <a:pt x="373" y="7337"/>
                    <a:pt x="373" y="7337"/>
                  </a:cubicBezTo>
                  <a:cubicBezTo>
                    <a:pt x="373" y="7337"/>
                    <a:pt x="3883" y="17597"/>
                    <a:pt x="10888" y="19724"/>
                  </a:cubicBezTo>
                  <a:cubicBezTo>
                    <a:pt x="12179" y="20116"/>
                    <a:pt x="13367" y="20296"/>
                    <a:pt x="14458" y="20296"/>
                  </a:cubicBezTo>
                  <a:cubicBezTo>
                    <a:pt x="19288" y="20296"/>
                    <a:pt x="22224" y="16785"/>
                    <a:pt x="23832" y="12674"/>
                  </a:cubicBezTo>
                  <a:cubicBezTo>
                    <a:pt x="25803" y="7633"/>
                    <a:pt x="25954" y="1"/>
                    <a:pt x="25954" y="1"/>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7" name="Google Shape;1297;p34">
              <a:extLst>
                <a:ext uri="{FF2B5EF4-FFF2-40B4-BE49-F238E27FC236}">
                  <a16:creationId xmlns:a16="http://schemas.microsoft.com/office/drawing/2014/main" id="{A588D26F-BC0D-CDE4-B5B9-759DBCDBA894}"/>
                </a:ext>
              </a:extLst>
            </p:cNvPr>
            <p:cNvSpPr/>
            <p:nvPr/>
          </p:nvSpPr>
          <p:spPr>
            <a:xfrm>
              <a:off x="-134212" y="6174780"/>
              <a:ext cx="1070520" cy="803179"/>
            </a:xfrm>
            <a:custGeom>
              <a:avLst/>
              <a:gdLst/>
              <a:ahLst/>
              <a:cxnLst/>
              <a:rect l="l" t="t" r="r" b="b"/>
              <a:pathLst>
                <a:path w="25952" h="19471" extrusionOk="0">
                  <a:moveTo>
                    <a:pt x="25951" y="1"/>
                  </a:moveTo>
                  <a:lnTo>
                    <a:pt x="14264" y="837"/>
                  </a:lnTo>
                  <a:cubicBezTo>
                    <a:pt x="14264" y="837"/>
                    <a:pt x="14728" y="6355"/>
                    <a:pt x="14140" y="8378"/>
                  </a:cubicBezTo>
                  <a:cubicBezTo>
                    <a:pt x="13796" y="9565"/>
                    <a:pt x="12959" y="10695"/>
                    <a:pt x="11802" y="11120"/>
                  </a:cubicBezTo>
                  <a:cubicBezTo>
                    <a:pt x="12034" y="11153"/>
                    <a:pt x="12272" y="11172"/>
                    <a:pt x="12518" y="11172"/>
                  </a:cubicBezTo>
                  <a:cubicBezTo>
                    <a:pt x="12575" y="11172"/>
                    <a:pt x="12632" y="11171"/>
                    <a:pt x="12689" y="11169"/>
                  </a:cubicBezTo>
                  <a:cubicBezTo>
                    <a:pt x="15558" y="11069"/>
                    <a:pt x="17474" y="5430"/>
                    <a:pt x="17474" y="5430"/>
                  </a:cubicBezTo>
                  <a:cubicBezTo>
                    <a:pt x="17474" y="5430"/>
                    <a:pt x="20528" y="4322"/>
                    <a:pt x="25292" y="4322"/>
                  </a:cubicBezTo>
                  <a:cubicBezTo>
                    <a:pt x="25408" y="4322"/>
                    <a:pt x="25525" y="4322"/>
                    <a:pt x="25642" y="4324"/>
                  </a:cubicBezTo>
                  <a:cubicBezTo>
                    <a:pt x="25913" y="1849"/>
                    <a:pt x="25951" y="1"/>
                    <a:pt x="25951" y="1"/>
                  </a:cubicBezTo>
                  <a:close/>
                  <a:moveTo>
                    <a:pt x="1849" y="4696"/>
                  </a:moveTo>
                  <a:lnTo>
                    <a:pt x="1849" y="4696"/>
                  </a:lnTo>
                  <a:cubicBezTo>
                    <a:pt x="1624" y="4781"/>
                    <a:pt x="1400" y="4888"/>
                    <a:pt x="1185" y="5025"/>
                  </a:cubicBezTo>
                  <a:cubicBezTo>
                    <a:pt x="0" y="5791"/>
                    <a:pt x="371" y="7334"/>
                    <a:pt x="371" y="7334"/>
                  </a:cubicBezTo>
                  <a:cubicBezTo>
                    <a:pt x="371" y="7334"/>
                    <a:pt x="3642" y="16890"/>
                    <a:pt x="10167" y="19470"/>
                  </a:cubicBezTo>
                  <a:cubicBezTo>
                    <a:pt x="9047" y="18532"/>
                    <a:pt x="7695" y="17271"/>
                    <a:pt x="6108" y="15581"/>
                  </a:cubicBezTo>
                  <a:cubicBezTo>
                    <a:pt x="1849" y="11042"/>
                    <a:pt x="1734" y="6344"/>
                    <a:pt x="1849" y="4696"/>
                  </a:cubicBezTo>
                  <a:close/>
                </a:path>
              </a:pathLst>
            </a:custGeom>
            <a:solidFill>
              <a:srgbClr val="F69D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8" name="Google Shape;1298;p34">
              <a:extLst>
                <a:ext uri="{FF2B5EF4-FFF2-40B4-BE49-F238E27FC236}">
                  <a16:creationId xmlns:a16="http://schemas.microsoft.com/office/drawing/2014/main" id="{899DFEF2-73BF-3DC5-FAAB-D6EB26B7959F}"/>
                </a:ext>
              </a:extLst>
            </p:cNvPr>
            <p:cNvSpPr/>
            <p:nvPr/>
          </p:nvSpPr>
          <p:spPr>
            <a:xfrm>
              <a:off x="388095" y="5010293"/>
              <a:ext cx="957371" cy="1273841"/>
            </a:xfrm>
            <a:custGeom>
              <a:avLst/>
              <a:gdLst/>
              <a:ahLst/>
              <a:cxnLst/>
              <a:rect l="l" t="t" r="r" b="b"/>
              <a:pathLst>
                <a:path w="23209" h="30881" extrusionOk="0">
                  <a:moveTo>
                    <a:pt x="5319" y="0"/>
                  </a:moveTo>
                  <a:cubicBezTo>
                    <a:pt x="5319" y="0"/>
                    <a:pt x="2113" y="7785"/>
                    <a:pt x="1516" y="13636"/>
                  </a:cubicBezTo>
                  <a:cubicBezTo>
                    <a:pt x="918" y="19487"/>
                    <a:pt x="1" y="29783"/>
                    <a:pt x="751" y="30035"/>
                  </a:cubicBezTo>
                  <a:cubicBezTo>
                    <a:pt x="1462" y="30274"/>
                    <a:pt x="4351" y="30881"/>
                    <a:pt x="8594" y="30881"/>
                  </a:cubicBezTo>
                  <a:cubicBezTo>
                    <a:pt x="8840" y="30881"/>
                    <a:pt x="9089" y="30879"/>
                    <a:pt x="9343" y="30875"/>
                  </a:cubicBezTo>
                  <a:cubicBezTo>
                    <a:pt x="9347" y="30875"/>
                    <a:pt x="9350" y="30875"/>
                    <a:pt x="9353" y="30875"/>
                  </a:cubicBezTo>
                  <a:cubicBezTo>
                    <a:pt x="12926" y="30875"/>
                    <a:pt x="17031" y="30126"/>
                    <a:pt x="17031" y="30126"/>
                  </a:cubicBezTo>
                  <a:cubicBezTo>
                    <a:pt x="17031" y="30126"/>
                    <a:pt x="21094" y="29400"/>
                    <a:pt x="22008" y="29170"/>
                  </a:cubicBezTo>
                  <a:cubicBezTo>
                    <a:pt x="22921" y="28942"/>
                    <a:pt x="23209" y="23605"/>
                    <a:pt x="22633" y="12444"/>
                  </a:cubicBezTo>
                  <a:cubicBezTo>
                    <a:pt x="22059" y="1283"/>
                    <a:pt x="21433" y="150"/>
                    <a:pt x="21433" y="150"/>
                  </a:cubicBezTo>
                  <a:lnTo>
                    <a:pt x="5319" y="0"/>
                  </a:ln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9" name="Google Shape;1299;p34">
              <a:extLst>
                <a:ext uri="{FF2B5EF4-FFF2-40B4-BE49-F238E27FC236}">
                  <a16:creationId xmlns:a16="http://schemas.microsoft.com/office/drawing/2014/main" id="{027CA28F-5312-7D66-F9FB-D65A467B9694}"/>
                </a:ext>
              </a:extLst>
            </p:cNvPr>
            <p:cNvSpPr/>
            <p:nvPr/>
          </p:nvSpPr>
          <p:spPr>
            <a:xfrm>
              <a:off x="903720" y="5516925"/>
              <a:ext cx="347325" cy="138064"/>
            </a:xfrm>
            <a:custGeom>
              <a:avLst/>
              <a:gdLst/>
              <a:ahLst/>
              <a:cxnLst/>
              <a:rect l="l" t="t" r="r" b="b"/>
              <a:pathLst>
                <a:path w="8420" h="3347" extrusionOk="0">
                  <a:moveTo>
                    <a:pt x="1" y="1"/>
                  </a:moveTo>
                  <a:lnTo>
                    <a:pt x="1" y="1"/>
                  </a:lnTo>
                  <a:cubicBezTo>
                    <a:pt x="1" y="1"/>
                    <a:pt x="959" y="3188"/>
                    <a:pt x="3618" y="3340"/>
                  </a:cubicBezTo>
                  <a:cubicBezTo>
                    <a:pt x="3689" y="3344"/>
                    <a:pt x="3760" y="3346"/>
                    <a:pt x="3830" y="3346"/>
                  </a:cubicBezTo>
                  <a:cubicBezTo>
                    <a:pt x="6390" y="3346"/>
                    <a:pt x="8419" y="718"/>
                    <a:pt x="8419" y="718"/>
                  </a:cubicBezTo>
                  <a:lnTo>
                    <a:pt x="8419" y="718"/>
                  </a:lnTo>
                  <a:cubicBezTo>
                    <a:pt x="7690" y="1039"/>
                    <a:pt x="6815" y="1160"/>
                    <a:pt x="5908" y="1160"/>
                  </a:cubicBezTo>
                  <a:cubicBezTo>
                    <a:pt x="3105" y="1160"/>
                    <a:pt x="1" y="1"/>
                    <a:pt x="1"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0" name="Google Shape;1300;p34">
              <a:extLst>
                <a:ext uri="{FF2B5EF4-FFF2-40B4-BE49-F238E27FC236}">
                  <a16:creationId xmlns:a16="http://schemas.microsoft.com/office/drawing/2014/main" id="{29419E54-7E44-6F02-6E35-39F3C2E621A5}"/>
                </a:ext>
              </a:extLst>
            </p:cNvPr>
            <p:cNvSpPr/>
            <p:nvPr/>
          </p:nvSpPr>
          <p:spPr>
            <a:xfrm>
              <a:off x="998636" y="5379109"/>
              <a:ext cx="217594" cy="131216"/>
            </a:xfrm>
            <a:custGeom>
              <a:avLst/>
              <a:gdLst/>
              <a:ahLst/>
              <a:cxnLst/>
              <a:rect l="l" t="t" r="r" b="b"/>
              <a:pathLst>
                <a:path w="5275" h="3181" extrusionOk="0">
                  <a:moveTo>
                    <a:pt x="5274" y="1"/>
                  </a:moveTo>
                  <a:lnTo>
                    <a:pt x="5274" y="1"/>
                  </a:lnTo>
                  <a:cubicBezTo>
                    <a:pt x="2707" y="2364"/>
                    <a:pt x="1" y="2493"/>
                    <a:pt x="1" y="2493"/>
                  </a:cubicBezTo>
                  <a:cubicBezTo>
                    <a:pt x="1" y="2493"/>
                    <a:pt x="857" y="3181"/>
                    <a:pt x="2208" y="3181"/>
                  </a:cubicBezTo>
                  <a:cubicBezTo>
                    <a:pt x="2418" y="3181"/>
                    <a:pt x="2640" y="3164"/>
                    <a:pt x="2872" y="3126"/>
                  </a:cubicBezTo>
                  <a:cubicBezTo>
                    <a:pt x="4604" y="2840"/>
                    <a:pt x="5274" y="1"/>
                    <a:pt x="5274" y="1"/>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31" name="Google Shape;1301;p34">
              <a:extLst>
                <a:ext uri="{FF2B5EF4-FFF2-40B4-BE49-F238E27FC236}">
                  <a16:creationId xmlns:a16="http://schemas.microsoft.com/office/drawing/2014/main" id="{B9F9D757-984B-8747-6260-7E6E405D7480}"/>
                </a:ext>
              </a:extLst>
            </p:cNvPr>
            <p:cNvSpPr/>
            <p:nvPr/>
          </p:nvSpPr>
          <p:spPr>
            <a:xfrm>
              <a:off x="387971" y="5010293"/>
              <a:ext cx="906716" cy="1273470"/>
            </a:xfrm>
            <a:custGeom>
              <a:avLst/>
              <a:gdLst/>
              <a:ahLst/>
              <a:cxnLst/>
              <a:rect l="l" t="t" r="r" b="b"/>
              <a:pathLst>
                <a:path w="21981" h="30872" extrusionOk="0">
                  <a:moveTo>
                    <a:pt x="5322" y="0"/>
                  </a:moveTo>
                  <a:cubicBezTo>
                    <a:pt x="5322" y="0"/>
                    <a:pt x="2116" y="7785"/>
                    <a:pt x="1516" y="13634"/>
                  </a:cubicBezTo>
                  <a:cubicBezTo>
                    <a:pt x="918" y="19485"/>
                    <a:pt x="1" y="29781"/>
                    <a:pt x="753" y="30032"/>
                  </a:cubicBezTo>
                  <a:cubicBezTo>
                    <a:pt x="1423" y="30260"/>
                    <a:pt x="4029" y="30808"/>
                    <a:pt x="7883" y="30872"/>
                  </a:cubicBezTo>
                  <a:cubicBezTo>
                    <a:pt x="8374" y="29358"/>
                    <a:pt x="9410" y="26718"/>
                    <a:pt x="10679" y="26670"/>
                  </a:cubicBezTo>
                  <a:cubicBezTo>
                    <a:pt x="12458" y="26601"/>
                    <a:pt x="14240" y="26134"/>
                    <a:pt x="14973" y="24987"/>
                  </a:cubicBezTo>
                  <a:cubicBezTo>
                    <a:pt x="15703" y="23842"/>
                    <a:pt x="16852" y="4076"/>
                    <a:pt x="16852" y="4076"/>
                  </a:cubicBezTo>
                  <a:cubicBezTo>
                    <a:pt x="16852" y="4076"/>
                    <a:pt x="19943" y="3927"/>
                    <a:pt x="21980" y="3444"/>
                  </a:cubicBezTo>
                  <a:cubicBezTo>
                    <a:pt x="21668" y="586"/>
                    <a:pt x="21436" y="150"/>
                    <a:pt x="21436" y="150"/>
                  </a:cubicBezTo>
                  <a:lnTo>
                    <a:pt x="5322" y="0"/>
                  </a:ln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64" name="Google Shape;1302;p34">
              <a:extLst>
                <a:ext uri="{FF2B5EF4-FFF2-40B4-BE49-F238E27FC236}">
                  <a16:creationId xmlns:a16="http://schemas.microsoft.com/office/drawing/2014/main" id="{F65DAE51-D11C-29A8-2432-50B17C85AC19}"/>
                </a:ext>
              </a:extLst>
            </p:cNvPr>
            <p:cNvSpPr/>
            <p:nvPr/>
          </p:nvSpPr>
          <p:spPr>
            <a:xfrm>
              <a:off x="387971" y="5010293"/>
              <a:ext cx="906716" cy="1273470"/>
            </a:xfrm>
            <a:custGeom>
              <a:avLst/>
              <a:gdLst/>
              <a:ahLst/>
              <a:cxnLst/>
              <a:rect l="l" t="t" r="r" b="b"/>
              <a:pathLst>
                <a:path w="21981" h="30872" extrusionOk="0">
                  <a:moveTo>
                    <a:pt x="5322" y="0"/>
                  </a:moveTo>
                  <a:cubicBezTo>
                    <a:pt x="5322" y="0"/>
                    <a:pt x="2116" y="7785"/>
                    <a:pt x="1516" y="13634"/>
                  </a:cubicBezTo>
                  <a:cubicBezTo>
                    <a:pt x="918" y="19485"/>
                    <a:pt x="1" y="29781"/>
                    <a:pt x="753" y="30032"/>
                  </a:cubicBezTo>
                  <a:cubicBezTo>
                    <a:pt x="1423" y="30260"/>
                    <a:pt x="4029" y="30808"/>
                    <a:pt x="7883" y="30872"/>
                  </a:cubicBezTo>
                  <a:cubicBezTo>
                    <a:pt x="8374" y="29358"/>
                    <a:pt x="9410" y="26718"/>
                    <a:pt x="10679" y="26670"/>
                  </a:cubicBezTo>
                  <a:cubicBezTo>
                    <a:pt x="12458" y="26601"/>
                    <a:pt x="14240" y="26134"/>
                    <a:pt x="14973" y="24987"/>
                  </a:cubicBezTo>
                  <a:cubicBezTo>
                    <a:pt x="15703" y="23842"/>
                    <a:pt x="16852" y="4076"/>
                    <a:pt x="16852" y="4076"/>
                  </a:cubicBezTo>
                  <a:cubicBezTo>
                    <a:pt x="16852" y="4076"/>
                    <a:pt x="19943" y="3927"/>
                    <a:pt x="21980" y="3444"/>
                  </a:cubicBezTo>
                  <a:cubicBezTo>
                    <a:pt x="21668" y="586"/>
                    <a:pt x="21436" y="150"/>
                    <a:pt x="21436" y="150"/>
                  </a:cubicBezTo>
                  <a:lnTo>
                    <a:pt x="5322" y="0"/>
                  </a:ln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65" name="Google Shape;1303;p34">
              <a:extLst>
                <a:ext uri="{FF2B5EF4-FFF2-40B4-BE49-F238E27FC236}">
                  <a16:creationId xmlns:a16="http://schemas.microsoft.com/office/drawing/2014/main" id="{2FD92763-2D98-F91F-549C-874610077DC9}"/>
                </a:ext>
              </a:extLst>
            </p:cNvPr>
            <p:cNvSpPr/>
            <p:nvPr/>
          </p:nvSpPr>
          <p:spPr>
            <a:xfrm>
              <a:off x="706380" y="7537804"/>
              <a:ext cx="396536" cy="255461"/>
            </a:xfrm>
            <a:custGeom>
              <a:avLst/>
              <a:gdLst/>
              <a:ahLst/>
              <a:cxnLst/>
              <a:rect l="l" t="t" r="r" b="b"/>
              <a:pathLst>
                <a:path w="9613" h="6193" extrusionOk="0">
                  <a:moveTo>
                    <a:pt x="549" y="0"/>
                  </a:moveTo>
                  <a:cubicBezTo>
                    <a:pt x="516" y="0"/>
                    <a:pt x="488" y="9"/>
                    <a:pt x="463" y="29"/>
                  </a:cubicBezTo>
                  <a:cubicBezTo>
                    <a:pt x="254" y="203"/>
                    <a:pt x="0" y="2591"/>
                    <a:pt x="24" y="3085"/>
                  </a:cubicBezTo>
                  <a:cubicBezTo>
                    <a:pt x="50" y="3582"/>
                    <a:pt x="1359" y="4029"/>
                    <a:pt x="1640" y="4060"/>
                  </a:cubicBezTo>
                  <a:cubicBezTo>
                    <a:pt x="1921" y="4089"/>
                    <a:pt x="3171" y="5045"/>
                    <a:pt x="4517" y="5747"/>
                  </a:cubicBezTo>
                  <a:cubicBezTo>
                    <a:pt x="5179" y="6092"/>
                    <a:pt x="6135" y="6192"/>
                    <a:pt x="6975" y="6192"/>
                  </a:cubicBezTo>
                  <a:cubicBezTo>
                    <a:pt x="7843" y="6192"/>
                    <a:pt x="8587" y="6085"/>
                    <a:pt x="8749" y="6029"/>
                  </a:cubicBezTo>
                  <a:cubicBezTo>
                    <a:pt x="9068" y="5919"/>
                    <a:pt x="9433" y="5472"/>
                    <a:pt x="9524" y="4872"/>
                  </a:cubicBezTo>
                  <a:cubicBezTo>
                    <a:pt x="9612" y="4273"/>
                    <a:pt x="9454" y="3789"/>
                    <a:pt x="9098" y="3610"/>
                  </a:cubicBezTo>
                  <a:cubicBezTo>
                    <a:pt x="8742" y="3432"/>
                    <a:pt x="7259" y="2988"/>
                    <a:pt x="6521" y="2159"/>
                  </a:cubicBezTo>
                  <a:cubicBezTo>
                    <a:pt x="5786" y="1337"/>
                    <a:pt x="5425" y="668"/>
                    <a:pt x="5425" y="668"/>
                  </a:cubicBezTo>
                  <a:cubicBezTo>
                    <a:pt x="5126" y="490"/>
                    <a:pt x="4835" y="422"/>
                    <a:pt x="4573" y="422"/>
                  </a:cubicBezTo>
                  <a:cubicBezTo>
                    <a:pt x="4050" y="422"/>
                    <a:pt x="3635" y="689"/>
                    <a:pt x="3473" y="878"/>
                  </a:cubicBezTo>
                  <a:cubicBezTo>
                    <a:pt x="3388" y="977"/>
                    <a:pt x="3222" y="1016"/>
                    <a:pt x="3018" y="1016"/>
                  </a:cubicBezTo>
                  <a:cubicBezTo>
                    <a:pt x="2633" y="1016"/>
                    <a:pt x="2112" y="875"/>
                    <a:pt x="1751" y="726"/>
                  </a:cubicBezTo>
                  <a:cubicBezTo>
                    <a:pt x="1265" y="525"/>
                    <a:pt x="796" y="0"/>
                    <a:pt x="549"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66" name="Google Shape;1304;p34">
              <a:extLst>
                <a:ext uri="{FF2B5EF4-FFF2-40B4-BE49-F238E27FC236}">
                  <a16:creationId xmlns:a16="http://schemas.microsoft.com/office/drawing/2014/main" id="{11330BC1-8DC3-3A84-4130-42AF7BE6C7F9}"/>
                </a:ext>
              </a:extLst>
            </p:cNvPr>
            <p:cNvSpPr/>
            <p:nvPr/>
          </p:nvSpPr>
          <p:spPr>
            <a:xfrm>
              <a:off x="1238175" y="5152564"/>
              <a:ext cx="107291" cy="1073036"/>
            </a:xfrm>
            <a:custGeom>
              <a:avLst/>
              <a:gdLst/>
              <a:ahLst/>
              <a:cxnLst/>
              <a:rect l="l" t="t" r="r" b="b"/>
              <a:pathLst>
                <a:path w="2601" h="26013" extrusionOk="0">
                  <a:moveTo>
                    <a:pt x="1371" y="1"/>
                  </a:moveTo>
                  <a:cubicBezTo>
                    <a:pt x="455" y="382"/>
                    <a:pt x="585" y="1434"/>
                    <a:pt x="533" y="2158"/>
                  </a:cubicBezTo>
                  <a:cubicBezTo>
                    <a:pt x="478" y="2922"/>
                    <a:pt x="1031" y="11853"/>
                    <a:pt x="1118" y="18174"/>
                  </a:cubicBezTo>
                  <a:cubicBezTo>
                    <a:pt x="1172" y="22214"/>
                    <a:pt x="497" y="24725"/>
                    <a:pt x="1" y="26012"/>
                  </a:cubicBezTo>
                  <a:cubicBezTo>
                    <a:pt x="607" y="25895"/>
                    <a:pt x="1139" y="25788"/>
                    <a:pt x="1400" y="25721"/>
                  </a:cubicBezTo>
                  <a:cubicBezTo>
                    <a:pt x="2313" y="25493"/>
                    <a:pt x="2601" y="20156"/>
                    <a:pt x="2025" y="8995"/>
                  </a:cubicBezTo>
                  <a:cubicBezTo>
                    <a:pt x="1801" y="4644"/>
                    <a:pt x="1571" y="1832"/>
                    <a:pt x="1371"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67" name="Google Shape;1305;p34">
              <a:extLst>
                <a:ext uri="{FF2B5EF4-FFF2-40B4-BE49-F238E27FC236}">
                  <a16:creationId xmlns:a16="http://schemas.microsoft.com/office/drawing/2014/main" id="{CA4C18E0-A11B-5971-89C8-204CBCBE6209}"/>
                </a:ext>
              </a:extLst>
            </p:cNvPr>
            <p:cNvSpPr/>
            <p:nvPr/>
          </p:nvSpPr>
          <p:spPr>
            <a:xfrm>
              <a:off x="923355" y="6279720"/>
              <a:ext cx="297289" cy="1259775"/>
            </a:xfrm>
            <a:custGeom>
              <a:avLst/>
              <a:gdLst/>
              <a:ahLst/>
              <a:cxnLst/>
              <a:rect l="l" t="t" r="r" b="b"/>
              <a:pathLst>
                <a:path w="7207" h="30540" extrusionOk="0">
                  <a:moveTo>
                    <a:pt x="7207" y="1"/>
                  </a:moveTo>
                  <a:cubicBezTo>
                    <a:pt x="6933" y="609"/>
                    <a:pt x="6599" y="1478"/>
                    <a:pt x="6559" y="2182"/>
                  </a:cubicBezTo>
                  <a:cubicBezTo>
                    <a:pt x="6493" y="3387"/>
                    <a:pt x="4224" y="14493"/>
                    <a:pt x="2571" y="20355"/>
                  </a:cubicBezTo>
                  <a:cubicBezTo>
                    <a:pt x="916" y="26217"/>
                    <a:pt x="148" y="29313"/>
                    <a:pt x="34" y="29992"/>
                  </a:cubicBezTo>
                  <a:cubicBezTo>
                    <a:pt x="0" y="30192"/>
                    <a:pt x="62" y="30377"/>
                    <a:pt x="165" y="30539"/>
                  </a:cubicBezTo>
                  <a:cubicBezTo>
                    <a:pt x="1275" y="26655"/>
                    <a:pt x="4970" y="13322"/>
                    <a:pt x="7207" y="1"/>
                  </a:cubicBezTo>
                  <a:close/>
                </a:path>
              </a:pathLst>
            </a:custGeom>
            <a:solidFill>
              <a:srgbClr val="FFE3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68" name="Google Shape;1306;p34">
              <a:extLst>
                <a:ext uri="{FF2B5EF4-FFF2-40B4-BE49-F238E27FC236}">
                  <a16:creationId xmlns:a16="http://schemas.microsoft.com/office/drawing/2014/main" id="{ED8A5AA7-BCBA-FD05-149E-AA1251C34955}"/>
                </a:ext>
              </a:extLst>
            </p:cNvPr>
            <p:cNvSpPr/>
            <p:nvPr/>
          </p:nvSpPr>
          <p:spPr>
            <a:xfrm>
              <a:off x="269089" y="6344070"/>
              <a:ext cx="654761" cy="667920"/>
            </a:xfrm>
            <a:custGeom>
              <a:avLst/>
              <a:gdLst/>
              <a:ahLst/>
              <a:cxnLst/>
              <a:rect l="l" t="t" r="r" b="b"/>
              <a:pathLst>
                <a:path w="15873" h="16192" extrusionOk="0">
                  <a:moveTo>
                    <a:pt x="15671" y="1"/>
                  </a:moveTo>
                  <a:cubicBezTo>
                    <a:pt x="15671" y="1"/>
                    <a:pt x="14895" y="10658"/>
                    <a:pt x="9368" y="13576"/>
                  </a:cubicBezTo>
                  <a:cubicBezTo>
                    <a:pt x="6464" y="15110"/>
                    <a:pt x="4026" y="15474"/>
                    <a:pt x="2366" y="15474"/>
                  </a:cubicBezTo>
                  <a:cubicBezTo>
                    <a:pt x="866" y="15474"/>
                    <a:pt x="1" y="15177"/>
                    <a:pt x="0" y="15177"/>
                  </a:cubicBezTo>
                  <a:lnTo>
                    <a:pt x="0" y="15177"/>
                  </a:lnTo>
                  <a:cubicBezTo>
                    <a:pt x="0" y="15177"/>
                    <a:pt x="13" y="15205"/>
                    <a:pt x="16" y="15211"/>
                  </a:cubicBezTo>
                  <a:cubicBezTo>
                    <a:pt x="370" y="15368"/>
                    <a:pt x="734" y="15507"/>
                    <a:pt x="1108" y="15620"/>
                  </a:cubicBezTo>
                  <a:cubicBezTo>
                    <a:pt x="2399" y="16012"/>
                    <a:pt x="3587" y="16192"/>
                    <a:pt x="4678" y="16192"/>
                  </a:cubicBezTo>
                  <a:cubicBezTo>
                    <a:pt x="9508" y="16192"/>
                    <a:pt x="12444" y="12681"/>
                    <a:pt x="14052" y="8570"/>
                  </a:cubicBezTo>
                  <a:cubicBezTo>
                    <a:pt x="15064" y="5981"/>
                    <a:pt x="15593" y="2711"/>
                    <a:pt x="15872" y="141"/>
                  </a:cubicBezTo>
                  <a:cubicBezTo>
                    <a:pt x="15752" y="53"/>
                    <a:pt x="15671" y="1"/>
                    <a:pt x="15671" y="1"/>
                  </a:cubicBezTo>
                  <a:close/>
                </a:path>
              </a:pathLst>
            </a:custGeom>
            <a:solidFill>
              <a:srgbClr val="FFE3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69" name="Google Shape;1307;p34">
              <a:extLst>
                <a:ext uri="{FF2B5EF4-FFF2-40B4-BE49-F238E27FC236}">
                  <a16:creationId xmlns:a16="http://schemas.microsoft.com/office/drawing/2014/main" id="{9895FD28-68B6-D8BC-EFFC-D557F00EA743}"/>
                </a:ext>
              </a:extLst>
            </p:cNvPr>
            <p:cNvSpPr/>
            <p:nvPr/>
          </p:nvSpPr>
          <p:spPr>
            <a:xfrm>
              <a:off x="706421" y="7537804"/>
              <a:ext cx="250717" cy="201960"/>
            </a:xfrm>
            <a:custGeom>
              <a:avLst/>
              <a:gdLst/>
              <a:ahLst/>
              <a:cxnLst/>
              <a:rect l="l" t="t" r="r" b="b"/>
              <a:pathLst>
                <a:path w="6078" h="4896" extrusionOk="0">
                  <a:moveTo>
                    <a:pt x="551" y="1"/>
                  </a:moveTo>
                  <a:cubicBezTo>
                    <a:pt x="517" y="1"/>
                    <a:pt x="487" y="10"/>
                    <a:pt x="465" y="36"/>
                  </a:cubicBezTo>
                  <a:cubicBezTo>
                    <a:pt x="255" y="210"/>
                    <a:pt x="1" y="2597"/>
                    <a:pt x="25" y="3093"/>
                  </a:cubicBezTo>
                  <a:cubicBezTo>
                    <a:pt x="35" y="3263"/>
                    <a:pt x="194" y="3428"/>
                    <a:pt x="413" y="3573"/>
                  </a:cubicBezTo>
                  <a:cubicBezTo>
                    <a:pt x="416" y="3538"/>
                    <a:pt x="417" y="3500"/>
                    <a:pt x="423" y="3463"/>
                  </a:cubicBezTo>
                  <a:cubicBezTo>
                    <a:pt x="441" y="3323"/>
                    <a:pt x="557" y="3258"/>
                    <a:pt x="709" y="3258"/>
                  </a:cubicBezTo>
                  <a:cubicBezTo>
                    <a:pt x="802" y="3258"/>
                    <a:pt x="909" y="3283"/>
                    <a:pt x="1015" y="3329"/>
                  </a:cubicBezTo>
                  <a:cubicBezTo>
                    <a:pt x="1292" y="3450"/>
                    <a:pt x="1619" y="3462"/>
                    <a:pt x="2330" y="3958"/>
                  </a:cubicBezTo>
                  <a:cubicBezTo>
                    <a:pt x="2626" y="4166"/>
                    <a:pt x="2981" y="4363"/>
                    <a:pt x="3295" y="4523"/>
                  </a:cubicBezTo>
                  <a:cubicBezTo>
                    <a:pt x="3249" y="4493"/>
                    <a:pt x="3202" y="4465"/>
                    <a:pt x="3157" y="4434"/>
                  </a:cubicBezTo>
                  <a:cubicBezTo>
                    <a:pt x="2766" y="4153"/>
                    <a:pt x="2237" y="3759"/>
                    <a:pt x="2006" y="3569"/>
                  </a:cubicBezTo>
                  <a:cubicBezTo>
                    <a:pt x="1777" y="3378"/>
                    <a:pt x="713" y="3016"/>
                    <a:pt x="622" y="2885"/>
                  </a:cubicBezTo>
                  <a:cubicBezTo>
                    <a:pt x="530" y="2752"/>
                    <a:pt x="567" y="2349"/>
                    <a:pt x="768" y="1670"/>
                  </a:cubicBezTo>
                  <a:cubicBezTo>
                    <a:pt x="908" y="1199"/>
                    <a:pt x="1219" y="1056"/>
                    <a:pt x="1522" y="1056"/>
                  </a:cubicBezTo>
                  <a:cubicBezTo>
                    <a:pt x="1658" y="1056"/>
                    <a:pt x="1792" y="1084"/>
                    <a:pt x="1908" y="1125"/>
                  </a:cubicBezTo>
                  <a:cubicBezTo>
                    <a:pt x="2286" y="1257"/>
                    <a:pt x="2902" y="1281"/>
                    <a:pt x="3029" y="1573"/>
                  </a:cubicBezTo>
                  <a:cubicBezTo>
                    <a:pt x="3155" y="1866"/>
                    <a:pt x="3529" y="2494"/>
                    <a:pt x="4087" y="2971"/>
                  </a:cubicBezTo>
                  <a:cubicBezTo>
                    <a:pt x="4644" y="3448"/>
                    <a:pt x="6077" y="4137"/>
                    <a:pt x="6077" y="4137"/>
                  </a:cubicBezTo>
                  <a:cubicBezTo>
                    <a:pt x="6077" y="4137"/>
                    <a:pt x="5361" y="3624"/>
                    <a:pt x="4758" y="3086"/>
                  </a:cubicBezTo>
                  <a:cubicBezTo>
                    <a:pt x="4156" y="2546"/>
                    <a:pt x="3683" y="1746"/>
                    <a:pt x="3780" y="1340"/>
                  </a:cubicBezTo>
                  <a:cubicBezTo>
                    <a:pt x="3860" y="1008"/>
                    <a:pt x="3998" y="618"/>
                    <a:pt x="4881" y="618"/>
                  </a:cubicBezTo>
                  <a:cubicBezTo>
                    <a:pt x="5030" y="618"/>
                    <a:pt x="5199" y="629"/>
                    <a:pt x="5393" y="653"/>
                  </a:cubicBezTo>
                  <a:cubicBezTo>
                    <a:pt x="5104" y="487"/>
                    <a:pt x="4825" y="424"/>
                    <a:pt x="4571" y="424"/>
                  </a:cubicBezTo>
                  <a:cubicBezTo>
                    <a:pt x="4049" y="424"/>
                    <a:pt x="3635" y="690"/>
                    <a:pt x="3473" y="880"/>
                  </a:cubicBezTo>
                  <a:cubicBezTo>
                    <a:pt x="3388" y="978"/>
                    <a:pt x="3222" y="1017"/>
                    <a:pt x="3017" y="1017"/>
                  </a:cubicBezTo>
                  <a:cubicBezTo>
                    <a:pt x="2632" y="1017"/>
                    <a:pt x="2112" y="877"/>
                    <a:pt x="1752" y="727"/>
                  </a:cubicBezTo>
                  <a:cubicBezTo>
                    <a:pt x="1272" y="529"/>
                    <a:pt x="808" y="12"/>
                    <a:pt x="558" y="1"/>
                  </a:cubicBezTo>
                  <a:cubicBezTo>
                    <a:pt x="556" y="1"/>
                    <a:pt x="553" y="1"/>
                    <a:pt x="551" y="1"/>
                  </a:cubicBezTo>
                  <a:close/>
                  <a:moveTo>
                    <a:pt x="3295" y="4518"/>
                  </a:moveTo>
                  <a:lnTo>
                    <a:pt x="3295" y="4518"/>
                  </a:lnTo>
                  <a:cubicBezTo>
                    <a:pt x="3665" y="4746"/>
                    <a:pt x="4091" y="4895"/>
                    <a:pt x="4091" y="4895"/>
                  </a:cubicBezTo>
                  <a:cubicBezTo>
                    <a:pt x="4091" y="4895"/>
                    <a:pt x="3734" y="4741"/>
                    <a:pt x="3295" y="4518"/>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0" name="Google Shape;1308;p34">
              <a:extLst>
                <a:ext uri="{FF2B5EF4-FFF2-40B4-BE49-F238E27FC236}">
                  <a16:creationId xmlns:a16="http://schemas.microsoft.com/office/drawing/2014/main" id="{83BC5B6B-874A-D110-8EFE-6BD7C8F73C9F}"/>
                </a:ext>
              </a:extLst>
            </p:cNvPr>
            <p:cNvSpPr/>
            <p:nvPr/>
          </p:nvSpPr>
          <p:spPr>
            <a:xfrm>
              <a:off x="-210979" y="2304788"/>
              <a:ext cx="1938049" cy="1883475"/>
            </a:xfrm>
            <a:custGeom>
              <a:avLst/>
              <a:gdLst/>
              <a:ahLst/>
              <a:cxnLst/>
              <a:rect l="l" t="t" r="r" b="b"/>
              <a:pathLst>
                <a:path w="46983" h="45660" extrusionOk="0">
                  <a:moveTo>
                    <a:pt x="20166" y="1"/>
                  </a:moveTo>
                  <a:cubicBezTo>
                    <a:pt x="19732" y="1"/>
                    <a:pt x="19298" y="37"/>
                    <a:pt x="18883" y="126"/>
                  </a:cubicBezTo>
                  <a:lnTo>
                    <a:pt x="17682" y="381"/>
                  </a:lnTo>
                  <a:cubicBezTo>
                    <a:pt x="16018" y="738"/>
                    <a:pt x="14610" y="1496"/>
                    <a:pt x="11905" y="3619"/>
                  </a:cubicBezTo>
                  <a:cubicBezTo>
                    <a:pt x="7151" y="7349"/>
                    <a:pt x="7635" y="14707"/>
                    <a:pt x="7567" y="21342"/>
                  </a:cubicBezTo>
                  <a:cubicBezTo>
                    <a:pt x="7498" y="27975"/>
                    <a:pt x="4129" y="31958"/>
                    <a:pt x="2271" y="34640"/>
                  </a:cubicBezTo>
                  <a:cubicBezTo>
                    <a:pt x="410" y="37322"/>
                    <a:pt x="1" y="39742"/>
                    <a:pt x="3279" y="41962"/>
                  </a:cubicBezTo>
                  <a:cubicBezTo>
                    <a:pt x="4399" y="42721"/>
                    <a:pt x="5377" y="42970"/>
                    <a:pt x="6179" y="42970"/>
                  </a:cubicBezTo>
                  <a:cubicBezTo>
                    <a:pt x="7727" y="42970"/>
                    <a:pt x="8622" y="42042"/>
                    <a:pt x="8622" y="42041"/>
                  </a:cubicBezTo>
                  <a:lnTo>
                    <a:pt x="8622" y="42041"/>
                  </a:lnTo>
                  <a:cubicBezTo>
                    <a:pt x="8622" y="42042"/>
                    <a:pt x="8416" y="44038"/>
                    <a:pt x="10850" y="44846"/>
                  </a:cubicBezTo>
                  <a:cubicBezTo>
                    <a:pt x="11589" y="45092"/>
                    <a:pt x="12292" y="45177"/>
                    <a:pt x="12911" y="45177"/>
                  </a:cubicBezTo>
                  <a:cubicBezTo>
                    <a:pt x="14330" y="45177"/>
                    <a:pt x="15315" y="44729"/>
                    <a:pt x="15315" y="44729"/>
                  </a:cubicBezTo>
                  <a:lnTo>
                    <a:pt x="34989" y="43897"/>
                  </a:lnTo>
                  <a:cubicBezTo>
                    <a:pt x="34989" y="43897"/>
                    <a:pt x="37134" y="45660"/>
                    <a:pt x="39847" y="45660"/>
                  </a:cubicBezTo>
                  <a:cubicBezTo>
                    <a:pt x="40262" y="45660"/>
                    <a:pt x="40690" y="45618"/>
                    <a:pt x="41126" y="45523"/>
                  </a:cubicBezTo>
                  <a:cubicBezTo>
                    <a:pt x="44412" y="44805"/>
                    <a:pt x="45930" y="40183"/>
                    <a:pt x="43474" y="37808"/>
                  </a:cubicBezTo>
                  <a:cubicBezTo>
                    <a:pt x="45675" y="36899"/>
                    <a:pt x="46983" y="34709"/>
                    <a:pt x="46221" y="31030"/>
                  </a:cubicBezTo>
                  <a:cubicBezTo>
                    <a:pt x="45459" y="27352"/>
                    <a:pt x="41389" y="25789"/>
                    <a:pt x="39550" y="22778"/>
                  </a:cubicBezTo>
                  <a:cubicBezTo>
                    <a:pt x="37711" y="19769"/>
                    <a:pt x="38694" y="16682"/>
                    <a:pt x="38694" y="16682"/>
                  </a:cubicBezTo>
                  <a:cubicBezTo>
                    <a:pt x="38694" y="16682"/>
                    <a:pt x="40604" y="14976"/>
                    <a:pt x="40905" y="12356"/>
                  </a:cubicBezTo>
                  <a:cubicBezTo>
                    <a:pt x="41204" y="9738"/>
                    <a:pt x="41400" y="5528"/>
                    <a:pt x="36723" y="2799"/>
                  </a:cubicBezTo>
                  <a:cubicBezTo>
                    <a:pt x="33372" y="843"/>
                    <a:pt x="29305" y="566"/>
                    <a:pt x="27271" y="566"/>
                  </a:cubicBezTo>
                  <a:cubicBezTo>
                    <a:pt x="26467" y="566"/>
                    <a:pt x="25981" y="610"/>
                    <a:pt x="25981" y="610"/>
                  </a:cubicBezTo>
                  <a:cubicBezTo>
                    <a:pt x="25981" y="610"/>
                    <a:pt x="25822" y="617"/>
                    <a:pt x="25558" y="617"/>
                  </a:cubicBezTo>
                  <a:cubicBezTo>
                    <a:pt x="24956" y="617"/>
                    <a:pt x="23810" y="579"/>
                    <a:pt x="22747" y="334"/>
                  </a:cubicBezTo>
                  <a:cubicBezTo>
                    <a:pt x="22002" y="163"/>
                    <a:pt x="21084" y="1"/>
                    <a:pt x="20166" y="1"/>
                  </a:cubicBezTo>
                  <a:close/>
                </a:path>
              </a:pathLst>
            </a:custGeom>
            <a:solidFill>
              <a:srgbClr val="6528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1" name="Google Shape;1309;p34">
              <a:extLst>
                <a:ext uri="{FF2B5EF4-FFF2-40B4-BE49-F238E27FC236}">
                  <a16:creationId xmlns:a16="http://schemas.microsoft.com/office/drawing/2014/main" id="{B57CE7EA-D542-BCEE-F219-FD967E186CA8}"/>
                </a:ext>
              </a:extLst>
            </p:cNvPr>
            <p:cNvSpPr/>
            <p:nvPr/>
          </p:nvSpPr>
          <p:spPr>
            <a:xfrm>
              <a:off x="1231534" y="2443965"/>
              <a:ext cx="168754" cy="137734"/>
            </a:xfrm>
            <a:custGeom>
              <a:avLst/>
              <a:gdLst/>
              <a:ahLst/>
              <a:cxnLst/>
              <a:rect l="l" t="t" r="r" b="b"/>
              <a:pathLst>
                <a:path w="4091" h="3339" extrusionOk="0">
                  <a:moveTo>
                    <a:pt x="141" y="0"/>
                  </a:moveTo>
                  <a:cubicBezTo>
                    <a:pt x="1" y="0"/>
                    <a:pt x="26" y="94"/>
                    <a:pt x="335" y="332"/>
                  </a:cubicBezTo>
                  <a:cubicBezTo>
                    <a:pt x="1347" y="1111"/>
                    <a:pt x="2262" y="2190"/>
                    <a:pt x="2652" y="2751"/>
                  </a:cubicBezTo>
                  <a:cubicBezTo>
                    <a:pt x="2907" y="3117"/>
                    <a:pt x="3110" y="3339"/>
                    <a:pt x="3328" y="3339"/>
                  </a:cubicBezTo>
                  <a:cubicBezTo>
                    <a:pt x="3445" y="3339"/>
                    <a:pt x="3566" y="3276"/>
                    <a:pt x="3701" y="3137"/>
                  </a:cubicBezTo>
                  <a:cubicBezTo>
                    <a:pt x="4091" y="2741"/>
                    <a:pt x="3916" y="2217"/>
                    <a:pt x="2296" y="877"/>
                  </a:cubicBezTo>
                  <a:cubicBezTo>
                    <a:pt x="1642" y="489"/>
                    <a:pt x="461" y="0"/>
                    <a:pt x="141"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2" name="Google Shape;1310;p34">
              <a:extLst>
                <a:ext uri="{FF2B5EF4-FFF2-40B4-BE49-F238E27FC236}">
                  <a16:creationId xmlns:a16="http://schemas.microsoft.com/office/drawing/2014/main" id="{28ADF65C-BAC9-728C-9D01-419951C327E1}"/>
                </a:ext>
              </a:extLst>
            </p:cNvPr>
            <p:cNvSpPr/>
            <p:nvPr/>
          </p:nvSpPr>
          <p:spPr>
            <a:xfrm>
              <a:off x="1391460" y="2705160"/>
              <a:ext cx="74827" cy="221925"/>
            </a:xfrm>
            <a:custGeom>
              <a:avLst/>
              <a:gdLst/>
              <a:ahLst/>
              <a:cxnLst/>
              <a:rect l="l" t="t" r="r" b="b"/>
              <a:pathLst>
                <a:path w="1814" h="5380" extrusionOk="0">
                  <a:moveTo>
                    <a:pt x="1088" y="0"/>
                  </a:moveTo>
                  <a:cubicBezTo>
                    <a:pt x="1031" y="0"/>
                    <a:pt x="993" y="71"/>
                    <a:pt x="988" y="216"/>
                  </a:cubicBezTo>
                  <a:cubicBezTo>
                    <a:pt x="974" y="703"/>
                    <a:pt x="962" y="819"/>
                    <a:pt x="883" y="1774"/>
                  </a:cubicBezTo>
                  <a:cubicBezTo>
                    <a:pt x="804" y="2728"/>
                    <a:pt x="92" y="4198"/>
                    <a:pt x="33" y="4833"/>
                  </a:cubicBezTo>
                  <a:cubicBezTo>
                    <a:pt x="1" y="5174"/>
                    <a:pt x="118" y="5380"/>
                    <a:pt x="301" y="5380"/>
                  </a:cubicBezTo>
                  <a:cubicBezTo>
                    <a:pt x="459" y="5380"/>
                    <a:pt x="666" y="5225"/>
                    <a:pt x="867" y="4868"/>
                  </a:cubicBezTo>
                  <a:cubicBezTo>
                    <a:pt x="1300" y="4103"/>
                    <a:pt x="1814" y="2691"/>
                    <a:pt x="1636" y="1078"/>
                  </a:cubicBezTo>
                  <a:cubicBezTo>
                    <a:pt x="1463" y="381"/>
                    <a:pt x="1222" y="0"/>
                    <a:pt x="1088"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3" name="Google Shape;1311;p34">
              <a:extLst>
                <a:ext uri="{FF2B5EF4-FFF2-40B4-BE49-F238E27FC236}">
                  <a16:creationId xmlns:a16="http://schemas.microsoft.com/office/drawing/2014/main" id="{8FE0F1B9-BA4B-0424-9612-926A4105DF7A}"/>
                </a:ext>
              </a:extLst>
            </p:cNvPr>
            <p:cNvSpPr/>
            <p:nvPr/>
          </p:nvSpPr>
          <p:spPr>
            <a:xfrm>
              <a:off x="1577869" y="3461932"/>
              <a:ext cx="119419" cy="372529"/>
            </a:xfrm>
            <a:custGeom>
              <a:avLst/>
              <a:gdLst/>
              <a:ahLst/>
              <a:cxnLst/>
              <a:rect l="l" t="t" r="r" b="b"/>
              <a:pathLst>
                <a:path w="2895" h="9031" extrusionOk="0">
                  <a:moveTo>
                    <a:pt x="102" y="1"/>
                  </a:moveTo>
                  <a:cubicBezTo>
                    <a:pt x="6" y="1"/>
                    <a:pt x="210" y="335"/>
                    <a:pt x="463" y="839"/>
                  </a:cubicBezTo>
                  <a:cubicBezTo>
                    <a:pt x="1881" y="2673"/>
                    <a:pt x="2049" y="5258"/>
                    <a:pt x="1498" y="6781"/>
                  </a:cubicBezTo>
                  <a:cubicBezTo>
                    <a:pt x="946" y="8305"/>
                    <a:pt x="1" y="8580"/>
                    <a:pt x="214" y="8860"/>
                  </a:cubicBezTo>
                  <a:cubicBezTo>
                    <a:pt x="295" y="8965"/>
                    <a:pt x="435" y="9031"/>
                    <a:pt x="612" y="9031"/>
                  </a:cubicBezTo>
                  <a:cubicBezTo>
                    <a:pt x="898" y="9031"/>
                    <a:pt x="1277" y="8859"/>
                    <a:pt x="1647" y="8408"/>
                  </a:cubicBezTo>
                  <a:cubicBezTo>
                    <a:pt x="2245" y="7677"/>
                    <a:pt x="2894" y="6173"/>
                    <a:pt x="2684" y="4267"/>
                  </a:cubicBezTo>
                  <a:cubicBezTo>
                    <a:pt x="2474" y="2360"/>
                    <a:pt x="1074" y="733"/>
                    <a:pt x="452" y="231"/>
                  </a:cubicBezTo>
                  <a:cubicBezTo>
                    <a:pt x="255" y="72"/>
                    <a:pt x="147" y="1"/>
                    <a:pt x="102"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4" name="Google Shape;1312;p34">
              <a:extLst>
                <a:ext uri="{FF2B5EF4-FFF2-40B4-BE49-F238E27FC236}">
                  <a16:creationId xmlns:a16="http://schemas.microsoft.com/office/drawing/2014/main" id="{A2349130-A1E5-5CF0-3494-E38ED3779806}"/>
                </a:ext>
              </a:extLst>
            </p:cNvPr>
            <p:cNvSpPr/>
            <p:nvPr/>
          </p:nvSpPr>
          <p:spPr>
            <a:xfrm>
              <a:off x="1517025" y="3882765"/>
              <a:ext cx="102795" cy="252574"/>
            </a:xfrm>
            <a:custGeom>
              <a:avLst/>
              <a:gdLst/>
              <a:ahLst/>
              <a:cxnLst/>
              <a:rect l="l" t="t" r="r" b="b"/>
              <a:pathLst>
                <a:path w="2492" h="6123" extrusionOk="0">
                  <a:moveTo>
                    <a:pt x="653" y="1"/>
                  </a:moveTo>
                  <a:cubicBezTo>
                    <a:pt x="1385" y="1712"/>
                    <a:pt x="1570" y="3462"/>
                    <a:pt x="657" y="4755"/>
                  </a:cubicBezTo>
                  <a:cubicBezTo>
                    <a:pt x="1" y="5685"/>
                    <a:pt x="82" y="6122"/>
                    <a:pt x="478" y="6122"/>
                  </a:cubicBezTo>
                  <a:cubicBezTo>
                    <a:pt x="633" y="6122"/>
                    <a:pt x="837" y="6055"/>
                    <a:pt x="1064" y="5923"/>
                  </a:cubicBezTo>
                  <a:cubicBezTo>
                    <a:pt x="1868" y="5459"/>
                    <a:pt x="2491" y="3596"/>
                    <a:pt x="2317" y="2199"/>
                  </a:cubicBezTo>
                  <a:cubicBezTo>
                    <a:pt x="2142" y="804"/>
                    <a:pt x="653" y="1"/>
                    <a:pt x="653"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5" name="Google Shape;1313;p34">
              <a:extLst>
                <a:ext uri="{FF2B5EF4-FFF2-40B4-BE49-F238E27FC236}">
                  <a16:creationId xmlns:a16="http://schemas.microsoft.com/office/drawing/2014/main" id="{3AC1C06E-E6C9-3A05-5209-0AFCCECC0C30}"/>
                </a:ext>
              </a:extLst>
            </p:cNvPr>
            <p:cNvSpPr/>
            <p:nvPr/>
          </p:nvSpPr>
          <p:spPr>
            <a:xfrm>
              <a:off x="603998" y="2533890"/>
              <a:ext cx="283511" cy="163020"/>
            </a:xfrm>
            <a:custGeom>
              <a:avLst/>
              <a:gdLst/>
              <a:ahLst/>
              <a:cxnLst/>
              <a:rect l="l" t="t" r="r" b="b"/>
              <a:pathLst>
                <a:path w="6873" h="3952" extrusionOk="0">
                  <a:moveTo>
                    <a:pt x="6873" y="1"/>
                  </a:moveTo>
                  <a:cubicBezTo>
                    <a:pt x="6873" y="1"/>
                    <a:pt x="5837" y="1084"/>
                    <a:pt x="4623" y="1892"/>
                  </a:cubicBezTo>
                  <a:cubicBezTo>
                    <a:pt x="3940" y="2344"/>
                    <a:pt x="3282" y="2481"/>
                    <a:pt x="2674" y="2481"/>
                  </a:cubicBezTo>
                  <a:cubicBezTo>
                    <a:pt x="2198" y="2481"/>
                    <a:pt x="1753" y="2397"/>
                    <a:pt x="1351" y="2316"/>
                  </a:cubicBezTo>
                  <a:cubicBezTo>
                    <a:pt x="1145" y="2273"/>
                    <a:pt x="969" y="2252"/>
                    <a:pt x="820" y="2252"/>
                  </a:cubicBezTo>
                  <a:cubicBezTo>
                    <a:pt x="311" y="2252"/>
                    <a:pt x="115" y="2498"/>
                    <a:pt x="59" y="2952"/>
                  </a:cubicBezTo>
                  <a:cubicBezTo>
                    <a:pt x="0" y="3417"/>
                    <a:pt x="626" y="3952"/>
                    <a:pt x="1760" y="3952"/>
                  </a:cubicBezTo>
                  <a:cubicBezTo>
                    <a:pt x="2055" y="3952"/>
                    <a:pt x="2384" y="3915"/>
                    <a:pt x="2745" y="3832"/>
                  </a:cubicBezTo>
                  <a:cubicBezTo>
                    <a:pt x="4493" y="3430"/>
                    <a:pt x="5922" y="1866"/>
                    <a:pt x="6873" y="1"/>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6" name="Google Shape;1314;p34">
              <a:extLst>
                <a:ext uri="{FF2B5EF4-FFF2-40B4-BE49-F238E27FC236}">
                  <a16:creationId xmlns:a16="http://schemas.microsoft.com/office/drawing/2014/main" id="{B697928A-F3F0-4D85-B5BE-32F10DDFCA7B}"/>
                </a:ext>
              </a:extLst>
            </p:cNvPr>
            <p:cNvSpPr/>
            <p:nvPr/>
          </p:nvSpPr>
          <p:spPr>
            <a:xfrm>
              <a:off x="333109" y="2646214"/>
              <a:ext cx="155265" cy="167434"/>
            </a:xfrm>
            <a:custGeom>
              <a:avLst/>
              <a:gdLst/>
              <a:ahLst/>
              <a:cxnLst/>
              <a:rect l="l" t="t" r="r" b="b"/>
              <a:pathLst>
                <a:path w="3764" h="4059" extrusionOk="0">
                  <a:moveTo>
                    <a:pt x="3763" y="0"/>
                  </a:moveTo>
                  <a:cubicBezTo>
                    <a:pt x="3763" y="1"/>
                    <a:pt x="1255" y="2254"/>
                    <a:pt x="624" y="2942"/>
                  </a:cubicBezTo>
                  <a:cubicBezTo>
                    <a:pt x="1" y="3624"/>
                    <a:pt x="349" y="4058"/>
                    <a:pt x="712" y="4058"/>
                  </a:cubicBezTo>
                  <a:cubicBezTo>
                    <a:pt x="716" y="4058"/>
                    <a:pt x="719" y="4058"/>
                    <a:pt x="723" y="4058"/>
                  </a:cubicBezTo>
                  <a:cubicBezTo>
                    <a:pt x="1090" y="4050"/>
                    <a:pt x="2804" y="2283"/>
                    <a:pt x="3763" y="0"/>
                  </a:cubicBezTo>
                  <a:close/>
                </a:path>
              </a:pathLst>
            </a:custGeom>
            <a:solidFill>
              <a:srgbClr val="FFFFFF">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7" name="Google Shape;1315;p34">
              <a:extLst>
                <a:ext uri="{FF2B5EF4-FFF2-40B4-BE49-F238E27FC236}">
                  <a16:creationId xmlns:a16="http://schemas.microsoft.com/office/drawing/2014/main" id="{2FE57F69-64E5-4650-DB9E-1ABAD79BC09E}"/>
                </a:ext>
              </a:extLst>
            </p:cNvPr>
            <p:cNvSpPr/>
            <p:nvPr/>
          </p:nvSpPr>
          <p:spPr>
            <a:xfrm>
              <a:off x="101490" y="2327021"/>
              <a:ext cx="1266210" cy="889969"/>
            </a:xfrm>
            <a:custGeom>
              <a:avLst/>
              <a:gdLst/>
              <a:ahLst/>
              <a:cxnLst/>
              <a:rect l="l" t="t" r="r" b="b"/>
              <a:pathLst>
                <a:path w="30696" h="21575" extrusionOk="0">
                  <a:moveTo>
                    <a:pt x="9487" y="0"/>
                  </a:moveTo>
                  <a:cubicBezTo>
                    <a:pt x="8065" y="412"/>
                    <a:pt x="6693" y="1225"/>
                    <a:pt x="4332" y="3077"/>
                  </a:cubicBezTo>
                  <a:cubicBezTo>
                    <a:pt x="4257" y="3135"/>
                    <a:pt x="4185" y="3196"/>
                    <a:pt x="4113" y="3255"/>
                  </a:cubicBezTo>
                  <a:cubicBezTo>
                    <a:pt x="4045" y="3311"/>
                    <a:pt x="3979" y="3368"/>
                    <a:pt x="3915" y="3424"/>
                  </a:cubicBezTo>
                  <a:cubicBezTo>
                    <a:pt x="3910" y="3430"/>
                    <a:pt x="3904" y="3433"/>
                    <a:pt x="3898" y="3438"/>
                  </a:cubicBezTo>
                  <a:cubicBezTo>
                    <a:pt x="3891" y="3444"/>
                    <a:pt x="3887" y="3450"/>
                    <a:pt x="3881" y="3454"/>
                  </a:cubicBezTo>
                  <a:cubicBezTo>
                    <a:pt x="3749" y="3574"/>
                    <a:pt x="3622" y="3694"/>
                    <a:pt x="3499" y="3819"/>
                  </a:cubicBezTo>
                  <a:cubicBezTo>
                    <a:pt x="3376" y="3940"/>
                    <a:pt x="3262" y="4066"/>
                    <a:pt x="3149" y="4193"/>
                  </a:cubicBezTo>
                  <a:cubicBezTo>
                    <a:pt x="3135" y="4209"/>
                    <a:pt x="3122" y="4223"/>
                    <a:pt x="3108" y="4240"/>
                  </a:cubicBezTo>
                  <a:cubicBezTo>
                    <a:pt x="2994" y="4369"/>
                    <a:pt x="2885" y="4503"/>
                    <a:pt x="2780" y="4639"/>
                  </a:cubicBezTo>
                  <a:cubicBezTo>
                    <a:pt x="2677" y="4771"/>
                    <a:pt x="2578" y="4907"/>
                    <a:pt x="2483" y="5045"/>
                  </a:cubicBezTo>
                  <a:cubicBezTo>
                    <a:pt x="2479" y="5051"/>
                    <a:pt x="2478" y="5054"/>
                    <a:pt x="2473" y="5059"/>
                  </a:cubicBezTo>
                  <a:cubicBezTo>
                    <a:pt x="2464" y="5076"/>
                    <a:pt x="2452" y="5093"/>
                    <a:pt x="2441" y="5110"/>
                  </a:cubicBezTo>
                  <a:cubicBezTo>
                    <a:pt x="2349" y="5246"/>
                    <a:pt x="2259" y="5384"/>
                    <a:pt x="2174" y="5523"/>
                  </a:cubicBezTo>
                  <a:cubicBezTo>
                    <a:pt x="2173" y="5526"/>
                    <a:pt x="2170" y="5528"/>
                    <a:pt x="2169" y="5532"/>
                  </a:cubicBezTo>
                  <a:cubicBezTo>
                    <a:pt x="2167" y="5538"/>
                    <a:pt x="2163" y="5542"/>
                    <a:pt x="2162" y="5546"/>
                  </a:cubicBezTo>
                  <a:cubicBezTo>
                    <a:pt x="2077" y="5686"/>
                    <a:pt x="1998" y="5827"/>
                    <a:pt x="1920" y="5969"/>
                  </a:cubicBezTo>
                  <a:cubicBezTo>
                    <a:pt x="1908" y="5992"/>
                    <a:pt x="1895" y="6013"/>
                    <a:pt x="1884" y="6036"/>
                  </a:cubicBezTo>
                  <a:cubicBezTo>
                    <a:pt x="1803" y="6187"/>
                    <a:pt x="1729" y="6337"/>
                    <a:pt x="1655" y="6491"/>
                  </a:cubicBezTo>
                  <a:cubicBezTo>
                    <a:pt x="1580" y="6649"/>
                    <a:pt x="1510" y="6810"/>
                    <a:pt x="1441" y="6972"/>
                  </a:cubicBezTo>
                  <a:cubicBezTo>
                    <a:pt x="1436" y="6979"/>
                    <a:pt x="1434" y="6985"/>
                    <a:pt x="1432" y="6992"/>
                  </a:cubicBezTo>
                  <a:cubicBezTo>
                    <a:pt x="1415" y="7030"/>
                    <a:pt x="1401" y="7071"/>
                    <a:pt x="1386" y="7111"/>
                  </a:cubicBezTo>
                  <a:cubicBezTo>
                    <a:pt x="1335" y="7232"/>
                    <a:pt x="1286" y="7355"/>
                    <a:pt x="1239" y="7480"/>
                  </a:cubicBezTo>
                  <a:cubicBezTo>
                    <a:pt x="1223" y="7523"/>
                    <a:pt x="1209" y="7566"/>
                    <a:pt x="1194" y="7611"/>
                  </a:cubicBezTo>
                  <a:cubicBezTo>
                    <a:pt x="1147" y="7740"/>
                    <a:pt x="1102" y="7868"/>
                    <a:pt x="1060" y="7999"/>
                  </a:cubicBezTo>
                  <a:cubicBezTo>
                    <a:pt x="1044" y="8052"/>
                    <a:pt x="1027" y="8107"/>
                    <a:pt x="1010" y="8159"/>
                  </a:cubicBezTo>
                  <a:cubicBezTo>
                    <a:pt x="977" y="8265"/>
                    <a:pt x="946" y="8371"/>
                    <a:pt x="913" y="8479"/>
                  </a:cubicBezTo>
                  <a:cubicBezTo>
                    <a:pt x="889" y="8565"/>
                    <a:pt x="864" y="8655"/>
                    <a:pt x="841" y="8743"/>
                  </a:cubicBezTo>
                  <a:lnTo>
                    <a:pt x="772" y="9008"/>
                  </a:lnTo>
                  <a:cubicBezTo>
                    <a:pt x="752" y="9083"/>
                    <a:pt x="735" y="9159"/>
                    <a:pt x="716" y="9237"/>
                  </a:cubicBezTo>
                  <a:cubicBezTo>
                    <a:pt x="687" y="9355"/>
                    <a:pt x="661" y="9474"/>
                    <a:pt x="635" y="9594"/>
                  </a:cubicBezTo>
                  <a:cubicBezTo>
                    <a:pt x="622" y="9650"/>
                    <a:pt x="610" y="9707"/>
                    <a:pt x="597" y="9764"/>
                  </a:cubicBezTo>
                  <a:cubicBezTo>
                    <a:pt x="567" y="9911"/>
                    <a:pt x="539" y="10056"/>
                    <a:pt x="512" y="10205"/>
                  </a:cubicBezTo>
                  <a:cubicBezTo>
                    <a:pt x="508" y="10229"/>
                    <a:pt x="503" y="10250"/>
                    <a:pt x="498" y="10272"/>
                  </a:cubicBezTo>
                  <a:cubicBezTo>
                    <a:pt x="497" y="10279"/>
                    <a:pt x="497" y="10288"/>
                    <a:pt x="495" y="10296"/>
                  </a:cubicBezTo>
                  <a:cubicBezTo>
                    <a:pt x="470" y="10440"/>
                    <a:pt x="446" y="10584"/>
                    <a:pt x="424" y="10731"/>
                  </a:cubicBezTo>
                  <a:cubicBezTo>
                    <a:pt x="414" y="10786"/>
                    <a:pt x="404" y="10839"/>
                    <a:pt x="395" y="10896"/>
                  </a:cubicBezTo>
                  <a:cubicBezTo>
                    <a:pt x="370" y="11051"/>
                    <a:pt x="349" y="11210"/>
                    <a:pt x="328" y="11367"/>
                  </a:cubicBezTo>
                  <a:cubicBezTo>
                    <a:pt x="325" y="11392"/>
                    <a:pt x="319" y="11418"/>
                    <a:pt x="315" y="11445"/>
                  </a:cubicBezTo>
                  <a:cubicBezTo>
                    <a:pt x="315" y="11450"/>
                    <a:pt x="313" y="11453"/>
                    <a:pt x="313" y="11459"/>
                  </a:cubicBezTo>
                  <a:cubicBezTo>
                    <a:pt x="287" y="11654"/>
                    <a:pt x="266" y="11848"/>
                    <a:pt x="244" y="12044"/>
                  </a:cubicBezTo>
                  <a:cubicBezTo>
                    <a:pt x="223" y="12242"/>
                    <a:pt x="205" y="12441"/>
                    <a:pt x="186" y="12642"/>
                  </a:cubicBezTo>
                  <a:lnTo>
                    <a:pt x="186" y="12651"/>
                  </a:lnTo>
                  <a:cubicBezTo>
                    <a:pt x="185" y="12669"/>
                    <a:pt x="185" y="12685"/>
                    <a:pt x="184" y="12702"/>
                  </a:cubicBezTo>
                  <a:cubicBezTo>
                    <a:pt x="171" y="12857"/>
                    <a:pt x="158" y="13015"/>
                    <a:pt x="146" y="13172"/>
                  </a:cubicBezTo>
                  <a:cubicBezTo>
                    <a:pt x="139" y="13266"/>
                    <a:pt x="133" y="13361"/>
                    <a:pt x="127" y="13455"/>
                  </a:cubicBezTo>
                  <a:cubicBezTo>
                    <a:pt x="120" y="13569"/>
                    <a:pt x="113" y="13685"/>
                    <a:pt x="106" y="13801"/>
                  </a:cubicBezTo>
                  <a:cubicBezTo>
                    <a:pt x="102" y="13859"/>
                    <a:pt x="100" y="13918"/>
                    <a:pt x="98" y="13976"/>
                  </a:cubicBezTo>
                  <a:cubicBezTo>
                    <a:pt x="91" y="14120"/>
                    <a:pt x="84" y="14265"/>
                    <a:pt x="76" y="14412"/>
                  </a:cubicBezTo>
                  <a:cubicBezTo>
                    <a:pt x="74" y="14458"/>
                    <a:pt x="71" y="14508"/>
                    <a:pt x="69" y="14556"/>
                  </a:cubicBezTo>
                  <a:cubicBezTo>
                    <a:pt x="54" y="14901"/>
                    <a:pt x="44" y="15250"/>
                    <a:pt x="36" y="15600"/>
                  </a:cubicBezTo>
                  <a:lnTo>
                    <a:pt x="24" y="16044"/>
                  </a:lnTo>
                  <a:cubicBezTo>
                    <a:pt x="17" y="16321"/>
                    <a:pt x="14" y="16597"/>
                    <a:pt x="10" y="16876"/>
                  </a:cubicBezTo>
                  <a:cubicBezTo>
                    <a:pt x="9" y="16984"/>
                    <a:pt x="9" y="17094"/>
                    <a:pt x="7" y="17202"/>
                  </a:cubicBezTo>
                  <a:cubicBezTo>
                    <a:pt x="3" y="17566"/>
                    <a:pt x="2" y="17927"/>
                    <a:pt x="2" y="18290"/>
                  </a:cubicBezTo>
                  <a:cubicBezTo>
                    <a:pt x="2" y="18427"/>
                    <a:pt x="0" y="18558"/>
                    <a:pt x="0" y="18692"/>
                  </a:cubicBezTo>
                  <a:lnTo>
                    <a:pt x="0" y="18716"/>
                  </a:lnTo>
                  <a:cubicBezTo>
                    <a:pt x="1369" y="20230"/>
                    <a:pt x="3448" y="20952"/>
                    <a:pt x="4817" y="21470"/>
                  </a:cubicBezTo>
                  <a:cubicBezTo>
                    <a:pt x="5006" y="21542"/>
                    <a:pt x="5387" y="21574"/>
                    <a:pt x="5919" y="21574"/>
                  </a:cubicBezTo>
                  <a:cubicBezTo>
                    <a:pt x="10384" y="21574"/>
                    <a:pt x="25492" y="19277"/>
                    <a:pt x="27066" y="18495"/>
                  </a:cubicBezTo>
                  <a:cubicBezTo>
                    <a:pt x="28825" y="17620"/>
                    <a:pt x="30696" y="15641"/>
                    <a:pt x="30196" y="14271"/>
                  </a:cubicBezTo>
                  <a:cubicBezTo>
                    <a:pt x="29698" y="12899"/>
                    <a:pt x="30670" y="8179"/>
                    <a:pt x="30670" y="8179"/>
                  </a:cubicBezTo>
                  <a:lnTo>
                    <a:pt x="30670" y="8179"/>
                  </a:lnTo>
                  <a:cubicBezTo>
                    <a:pt x="30670" y="8179"/>
                    <a:pt x="29471" y="8900"/>
                    <a:pt x="27386" y="8900"/>
                  </a:cubicBezTo>
                  <a:cubicBezTo>
                    <a:pt x="27011" y="8900"/>
                    <a:pt x="26609" y="8877"/>
                    <a:pt x="26180" y="8822"/>
                  </a:cubicBezTo>
                  <a:cubicBezTo>
                    <a:pt x="23357" y="8462"/>
                    <a:pt x="19976" y="4897"/>
                    <a:pt x="19976" y="4897"/>
                  </a:cubicBezTo>
                  <a:cubicBezTo>
                    <a:pt x="19976" y="4897"/>
                    <a:pt x="17531" y="9010"/>
                    <a:pt x="14430" y="9588"/>
                  </a:cubicBezTo>
                  <a:cubicBezTo>
                    <a:pt x="14144" y="9641"/>
                    <a:pt x="13874" y="9666"/>
                    <a:pt x="13618" y="9666"/>
                  </a:cubicBezTo>
                  <a:cubicBezTo>
                    <a:pt x="11100" y="9666"/>
                    <a:pt x="10021" y="7319"/>
                    <a:pt x="10021" y="7319"/>
                  </a:cubicBezTo>
                  <a:cubicBezTo>
                    <a:pt x="10021" y="7319"/>
                    <a:pt x="9379" y="9110"/>
                    <a:pt x="8135" y="10866"/>
                  </a:cubicBezTo>
                  <a:cubicBezTo>
                    <a:pt x="6891" y="12621"/>
                    <a:pt x="4931" y="13376"/>
                    <a:pt x="4931" y="13376"/>
                  </a:cubicBezTo>
                  <a:cubicBezTo>
                    <a:pt x="4931" y="13376"/>
                    <a:pt x="3968" y="4925"/>
                    <a:pt x="9487"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8" name="Google Shape;1316;p34">
              <a:extLst>
                <a:ext uri="{FF2B5EF4-FFF2-40B4-BE49-F238E27FC236}">
                  <a16:creationId xmlns:a16="http://schemas.microsoft.com/office/drawing/2014/main" id="{53FF483F-229E-890A-D19E-6B4F1CAF2502}"/>
                </a:ext>
              </a:extLst>
            </p:cNvPr>
            <p:cNvSpPr/>
            <p:nvPr/>
          </p:nvSpPr>
          <p:spPr>
            <a:xfrm>
              <a:off x="-75266" y="3034046"/>
              <a:ext cx="1735470" cy="1083472"/>
            </a:xfrm>
            <a:custGeom>
              <a:avLst/>
              <a:gdLst/>
              <a:ahLst/>
              <a:cxnLst/>
              <a:rect l="l" t="t" r="r" b="b"/>
              <a:pathLst>
                <a:path w="42072" h="26266" extrusionOk="0">
                  <a:moveTo>
                    <a:pt x="29171" y="0"/>
                  </a:moveTo>
                  <a:cubicBezTo>
                    <a:pt x="28192" y="0"/>
                    <a:pt x="27136" y="113"/>
                    <a:pt x="26077" y="422"/>
                  </a:cubicBezTo>
                  <a:cubicBezTo>
                    <a:pt x="22128" y="1570"/>
                    <a:pt x="19076" y="2691"/>
                    <a:pt x="13992" y="3237"/>
                  </a:cubicBezTo>
                  <a:cubicBezTo>
                    <a:pt x="12536" y="3393"/>
                    <a:pt x="11293" y="3449"/>
                    <a:pt x="10259" y="3449"/>
                  </a:cubicBezTo>
                  <a:cubicBezTo>
                    <a:pt x="7678" y="3449"/>
                    <a:pt x="6403" y="3101"/>
                    <a:pt x="6403" y="3101"/>
                  </a:cubicBezTo>
                  <a:cubicBezTo>
                    <a:pt x="6403" y="3101"/>
                    <a:pt x="6229" y="4971"/>
                    <a:pt x="5266" y="8227"/>
                  </a:cubicBezTo>
                  <a:cubicBezTo>
                    <a:pt x="4299" y="11482"/>
                    <a:pt x="995" y="15924"/>
                    <a:pt x="540" y="17969"/>
                  </a:cubicBezTo>
                  <a:cubicBezTo>
                    <a:pt x="82" y="20010"/>
                    <a:pt x="1" y="22442"/>
                    <a:pt x="2149" y="23544"/>
                  </a:cubicBezTo>
                  <a:cubicBezTo>
                    <a:pt x="2567" y="23759"/>
                    <a:pt x="3002" y="23845"/>
                    <a:pt x="3432" y="23845"/>
                  </a:cubicBezTo>
                  <a:cubicBezTo>
                    <a:pt x="5212" y="23845"/>
                    <a:pt x="6904" y="22366"/>
                    <a:pt x="6904" y="22366"/>
                  </a:cubicBezTo>
                  <a:cubicBezTo>
                    <a:pt x="6904" y="22366"/>
                    <a:pt x="7860" y="25199"/>
                    <a:pt x="9819" y="25594"/>
                  </a:cubicBezTo>
                  <a:cubicBezTo>
                    <a:pt x="10015" y="25634"/>
                    <a:pt x="10225" y="25651"/>
                    <a:pt x="10445" y="25651"/>
                  </a:cubicBezTo>
                  <a:cubicBezTo>
                    <a:pt x="12420" y="25651"/>
                    <a:pt x="15151" y="24213"/>
                    <a:pt x="15151" y="24213"/>
                  </a:cubicBezTo>
                  <a:lnTo>
                    <a:pt x="29196" y="25223"/>
                  </a:lnTo>
                  <a:cubicBezTo>
                    <a:pt x="29196" y="25223"/>
                    <a:pt x="31924" y="26265"/>
                    <a:pt x="34634" y="26265"/>
                  </a:cubicBezTo>
                  <a:cubicBezTo>
                    <a:pt x="35102" y="26265"/>
                    <a:pt x="35569" y="26234"/>
                    <a:pt x="36022" y="26161"/>
                  </a:cubicBezTo>
                  <a:cubicBezTo>
                    <a:pt x="39096" y="25665"/>
                    <a:pt x="40363" y="22795"/>
                    <a:pt x="38124" y="19453"/>
                  </a:cubicBezTo>
                  <a:cubicBezTo>
                    <a:pt x="40871" y="18739"/>
                    <a:pt x="42072" y="16322"/>
                    <a:pt x="40716" y="12868"/>
                  </a:cubicBezTo>
                  <a:cubicBezTo>
                    <a:pt x="39360" y="9413"/>
                    <a:pt x="33673" y="7609"/>
                    <a:pt x="33923" y="838"/>
                  </a:cubicBezTo>
                  <a:cubicBezTo>
                    <a:pt x="33923" y="838"/>
                    <a:pt x="31835" y="0"/>
                    <a:pt x="29171" y="0"/>
                  </a:cubicBezTo>
                  <a:close/>
                </a:path>
              </a:pathLst>
            </a:custGeom>
            <a:solidFill>
              <a:srgbClr val="000000">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79" name="Google Shape;1317;p34">
              <a:extLst>
                <a:ext uri="{FF2B5EF4-FFF2-40B4-BE49-F238E27FC236}">
                  <a16:creationId xmlns:a16="http://schemas.microsoft.com/office/drawing/2014/main" id="{4097528E-39E6-EE9F-EC5A-CDEF1E892C8B}"/>
                </a:ext>
              </a:extLst>
            </p:cNvPr>
            <p:cNvSpPr/>
            <p:nvPr/>
          </p:nvSpPr>
          <p:spPr>
            <a:xfrm>
              <a:off x="16474" y="2557361"/>
              <a:ext cx="1362240" cy="1150710"/>
            </a:xfrm>
            <a:custGeom>
              <a:avLst/>
              <a:gdLst/>
              <a:ahLst/>
              <a:cxnLst/>
              <a:rect l="l" t="t" r="r" b="b"/>
              <a:pathLst>
                <a:path w="33024" h="27896" extrusionOk="0">
                  <a:moveTo>
                    <a:pt x="22238" y="0"/>
                  </a:moveTo>
                  <a:cubicBezTo>
                    <a:pt x="22238" y="0"/>
                    <a:pt x="22202" y="4804"/>
                    <a:pt x="18149" y="6586"/>
                  </a:cubicBezTo>
                  <a:cubicBezTo>
                    <a:pt x="17220" y="6994"/>
                    <a:pt x="16441" y="7152"/>
                    <a:pt x="15793" y="7152"/>
                  </a:cubicBezTo>
                  <a:cubicBezTo>
                    <a:pt x="13617" y="7152"/>
                    <a:pt x="12914" y="5376"/>
                    <a:pt x="12913" y="5375"/>
                  </a:cubicBezTo>
                  <a:lnTo>
                    <a:pt x="12913" y="5375"/>
                  </a:lnTo>
                  <a:cubicBezTo>
                    <a:pt x="12913" y="5376"/>
                    <a:pt x="13634" y="8864"/>
                    <a:pt x="11130" y="11360"/>
                  </a:cubicBezTo>
                  <a:cubicBezTo>
                    <a:pt x="9492" y="12990"/>
                    <a:pt x="8052" y="13272"/>
                    <a:pt x="7251" y="13272"/>
                  </a:cubicBezTo>
                  <a:cubicBezTo>
                    <a:pt x="6827" y="13272"/>
                    <a:pt x="6582" y="13193"/>
                    <a:pt x="6582" y="13193"/>
                  </a:cubicBezTo>
                  <a:cubicBezTo>
                    <a:pt x="6582" y="13193"/>
                    <a:pt x="5595" y="11430"/>
                    <a:pt x="3626" y="11430"/>
                  </a:cubicBezTo>
                  <a:cubicBezTo>
                    <a:pt x="3441" y="11430"/>
                    <a:pt x="3246" y="11446"/>
                    <a:pt x="3043" y="11480"/>
                  </a:cubicBezTo>
                  <a:cubicBezTo>
                    <a:pt x="684" y="11876"/>
                    <a:pt x="200" y="13725"/>
                    <a:pt x="100" y="15052"/>
                  </a:cubicBezTo>
                  <a:cubicBezTo>
                    <a:pt x="0" y="16380"/>
                    <a:pt x="856" y="18119"/>
                    <a:pt x="2850" y="18389"/>
                  </a:cubicBezTo>
                  <a:cubicBezTo>
                    <a:pt x="3086" y="18421"/>
                    <a:pt x="3307" y="18435"/>
                    <a:pt x="3514" y="18435"/>
                  </a:cubicBezTo>
                  <a:cubicBezTo>
                    <a:pt x="5060" y="18435"/>
                    <a:pt x="5822" y="17654"/>
                    <a:pt x="5823" y="17654"/>
                  </a:cubicBezTo>
                  <a:lnTo>
                    <a:pt x="5823" y="17654"/>
                  </a:lnTo>
                  <a:cubicBezTo>
                    <a:pt x="5823" y="17654"/>
                    <a:pt x="5806" y="21156"/>
                    <a:pt x="7562" y="23208"/>
                  </a:cubicBezTo>
                  <a:cubicBezTo>
                    <a:pt x="9319" y="25260"/>
                    <a:pt x="11872" y="26768"/>
                    <a:pt x="15717" y="27353"/>
                  </a:cubicBezTo>
                  <a:cubicBezTo>
                    <a:pt x="17713" y="27657"/>
                    <a:pt x="19462" y="27895"/>
                    <a:pt x="21168" y="27895"/>
                  </a:cubicBezTo>
                  <a:cubicBezTo>
                    <a:pt x="23264" y="27895"/>
                    <a:pt x="25296" y="27535"/>
                    <a:pt x="27647" y="26494"/>
                  </a:cubicBezTo>
                  <a:cubicBezTo>
                    <a:pt x="32058" y="24540"/>
                    <a:pt x="32745" y="20429"/>
                    <a:pt x="32884" y="18296"/>
                  </a:cubicBezTo>
                  <a:cubicBezTo>
                    <a:pt x="33023" y="16161"/>
                    <a:pt x="31854" y="13345"/>
                    <a:pt x="32310" y="10240"/>
                  </a:cubicBezTo>
                  <a:cubicBezTo>
                    <a:pt x="31819" y="8696"/>
                    <a:pt x="30480" y="5126"/>
                    <a:pt x="30480" y="5126"/>
                  </a:cubicBezTo>
                  <a:cubicBezTo>
                    <a:pt x="30480" y="5126"/>
                    <a:pt x="27937" y="5065"/>
                    <a:pt x="25468" y="3369"/>
                  </a:cubicBezTo>
                  <a:cubicBezTo>
                    <a:pt x="22999" y="1672"/>
                    <a:pt x="22238" y="0"/>
                    <a:pt x="22238"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80" name="Google Shape;1318;p34">
              <a:extLst>
                <a:ext uri="{FF2B5EF4-FFF2-40B4-BE49-F238E27FC236}">
                  <a16:creationId xmlns:a16="http://schemas.microsoft.com/office/drawing/2014/main" id="{B4DC4997-F96D-04B1-805A-047E6A86D255}"/>
                </a:ext>
              </a:extLst>
            </p:cNvPr>
            <p:cNvSpPr/>
            <p:nvPr/>
          </p:nvSpPr>
          <p:spPr>
            <a:xfrm>
              <a:off x="16268" y="2557361"/>
              <a:ext cx="1325775" cy="1117627"/>
            </a:xfrm>
            <a:custGeom>
              <a:avLst/>
              <a:gdLst/>
              <a:ahLst/>
              <a:cxnLst/>
              <a:rect l="l" t="t" r="r" b="b"/>
              <a:pathLst>
                <a:path w="32140" h="27094" extrusionOk="0">
                  <a:moveTo>
                    <a:pt x="22240" y="0"/>
                  </a:moveTo>
                  <a:cubicBezTo>
                    <a:pt x="22240" y="0"/>
                    <a:pt x="22234" y="374"/>
                    <a:pt x="22142" y="943"/>
                  </a:cubicBezTo>
                  <a:cubicBezTo>
                    <a:pt x="22638" y="1649"/>
                    <a:pt x="24181" y="3720"/>
                    <a:pt x="25804" y="4549"/>
                  </a:cubicBezTo>
                  <a:cubicBezTo>
                    <a:pt x="27769" y="5552"/>
                    <a:pt x="30146" y="5745"/>
                    <a:pt x="30146" y="5745"/>
                  </a:cubicBezTo>
                  <a:cubicBezTo>
                    <a:pt x="30146" y="5745"/>
                    <a:pt x="30977" y="8328"/>
                    <a:pt x="32140" y="9724"/>
                  </a:cubicBezTo>
                  <a:cubicBezTo>
                    <a:pt x="31568" y="8021"/>
                    <a:pt x="30482" y="5126"/>
                    <a:pt x="30482" y="5126"/>
                  </a:cubicBezTo>
                  <a:cubicBezTo>
                    <a:pt x="30482" y="5126"/>
                    <a:pt x="27940" y="5065"/>
                    <a:pt x="25471" y="3369"/>
                  </a:cubicBezTo>
                  <a:cubicBezTo>
                    <a:pt x="23002" y="1672"/>
                    <a:pt x="22240" y="0"/>
                    <a:pt x="22240" y="0"/>
                  </a:cubicBezTo>
                  <a:close/>
                  <a:moveTo>
                    <a:pt x="21128" y="3891"/>
                  </a:moveTo>
                  <a:cubicBezTo>
                    <a:pt x="20526" y="4937"/>
                    <a:pt x="19594" y="5952"/>
                    <a:pt x="18151" y="6587"/>
                  </a:cubicBezTo>
                  <a:cubicBezTo>
                    <a:pt x="17222" y="6996"/>
                    <a:pt x="16443" y="7154"/>
                    <a:pt x="15795" y="7154"/>
                  </a:cubicBezTo>
                  <a:cubicBezTo>
                    <a:pt x="13619" y="7154"/>
                    <a:pt x="12916" y="5378"/>
                    <a:pt x="12916" y="5378"/>
                  </a:cubicBezTo>
                  <a:lnTo>
                    <a:pt x="12916" y="5378"/>
                  </a:lnTo>
                  <a:cubicBezTo>
                    <a:pt x="12916" y="5379"/>
                    <a:pt x="13636" y="8866"/>
                    <a:pt x="11132" y="11362"/>
                  </a:cubicBezTo>
                  <a:cubicBezTo>
                    <a:pt x="9494" y="12992"/>
                    <a:pt x="8054" y="13274"/>
                    <a:pt x="7254" y="13274"/>
                  </a:cubicBezTo>
                  <a:cubicBezTo>
                    <a:pt x="6831" y="13274"/>
                    <a:pt x="6587" y="13196"/>
                    <a:pt x="6587" y="13196"/>
                  </a:cubicBezTo>
                  <a:cubicBezTo>
                    <a:pt x="6587" y="13196"/>
                    <a:pt x="5600" y="11432"/>
                    <a:pt x="3628" y="11432"/>
                  </a:cubicBezTo>
                  <a:cubicBezTo>
                    <a:pt x="3443" y="11432"/>
                    <a:pt x="3249" y="11447"/>
                    <a:pt x="3047" y="11481"/>
                  </a:cubicBezTo>
                  <a:cubicBezTo>
                    <a:pt x="686" y="11878"/>
                    <a:pt x="204" y="13726"/>
                    <a:pt x="104" y="15054"/>
                  </a:cubicBezTo>
                  <a:cubicBezTo>
                    <a:pt x="1" y="16383"/>
                    <a:pt x="859" y="18121"/>
                    <a:pt x="2851" y="18390"/>
                  </a:cubicBezTo>
                  <a:cubicBezTo>
                    <a:pt x="3087" y="18422"/>
                    <a:pt x="3310" y="18437"/>
                    <a:pt x="3518" y="18437"/>
                  </a:cubicBezTo>
                  <a:cubicBezTo>
                    <a:pt x="5063" y="18437"/>
                    <a:pt x="5825" y="17655"/>
                    <a:pt x="5825" y="17655"/>
                  </a:cubicBezTo>
                  <a:lnTo>
                    <a:pt x="5825" y="17655"/>
                  </a:lnTo>
                  <a:cubicBezTo>
                    <a:pt x="5825" y="17655"/>
                    <a:pt x="5806" y="21160"/>
                    <a:pt x="7563" y="23211"/>
                  </a:cubicBezTo>
                  <a:cubicBezTo>
                    <a:pt x="9101" y="25006"/>
                    <a:pt x="11251" y="26387"/>
                    <a:pt x="14343" y="27094"/>
                  </a:cubicBezTo>
                  <a:cubicBezTo>
                    <a:pt x="12453" y="26311"/>
                    <a:pt x="9006" y="24341"/>
                    <a:pt x="7986" y="21195"/>
                  </a:cubicBezTo>
                  <a:cubicBezTo>
                    <a:pt x="6944" y="17977"/>
                    <a:pt x="7571" y="14303"/>
                    <a:pt x="7571" y="14303"/>
                  </a:cubicBezTo>
                  <a:lnTo>
                    <a:pt x="7571" y="14303"/>
                  </a:lnTo>
                  <a:cubicBezTo>
                    <a:pt x="7571" y="14303"/>
                    <a:pt x="7583" y="14304"/>
                    <a:pt x="7606" y="14304"/>
                  </a:cubicBezTo>
                  <a:cubicBezTo>
                    <a:pt x="7864" y="14304"/>
                    <a:pt x="9531" y="14239"/>
                    <a:pt x="11550" y="12662"/>
                  </a:cubicBezTo>
                  <a:cubicBezTo>
                    <a:pt x="13749" y="10945"/>
                    <a:pt x="13854" y="7533"/>
                    <a:pt x="13854" y="7533"/>
                  </a:cubicBezTo>
                  <a:cubicBezTo>
                    <a:pt x="13854" y="7533"/>
                    <a:pt x="14419" y="7817"/>
                    <a:pt x="15432" y="7817"/>
                  </a:cubicBezTo>
                  <a:cubicBezTo>
                    <a:pt x="16215" y="7817"/>
                    <a:pt x="17267" y="7647"/>
                    <a:pt x="18532" y="7043"/>
                  </a:cubicBezTo>
                  <a:cubicBezTo>
                    <a:pt x="19796" y="6438"/>
                    <a:pt x="20612" y="5150"/>
                    <a:pt x="21128" y="3891"/>
                  </a:cubicBezTo>
                  <a:close/>
                </a:path>
              </a:pathLst>
            </a:custGeom>
            <a:solidFill>
              <a:srgbClr val="F69D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81" name="Google Shape;1319;p34">
              <a:extLst>
                <a:ext uri="{FF2B5EF4-FFF2-40B4-BE49-F238E27FC236}">
                  <a16:creationId xmlns:a16="http://schemas.microsoft.com/office/drawing/2014/main" id="{1EB45D2A-F13D-0982-FA21-C4EFDD2F8EC4}"/>
                </a:ext>
              </a:extLst>
            </p:cNvPr>
            <p:cNvSpPr/>
            <p:nvPr/>
          </p:nvSpPr>
          <p:spPr>
            <a:xfrm>
              <a:off x="921705" y="3138863"/>
              <a:ext cx="453874" cy="568507"/>
            </a:xfrm>
            <a:custGeom>
              <a:avLst/>
              <a:gdLst/>
              <a:ahLst/>
              <a:cxnLst/>
              <a:rect l="l" t="t" r="r" b="b"/>
              <a:pathLst>
                <a:path w="11003" h="13782" extrusionOk="0">
                  <a:moveTo>
                    <a:pt x="10424" y="0"/>
                  </a:moveTo>
                  <a:lnTo>
                    <a:pt x="10424" y="0"/>
                  </a:lnTo>
                  <a:cubicBezTo>
                    <a:pt x="10463" y="174"/>
                    <a:pt x="10499" y="354"/>
                    <a:pt x="10534" y="536"/>
                  </a:cubicBezTo>
                  <a:cubicBezTo>
                    <a:pt x="10506" y="364"/>
                    <a:pt x="10477" y="192"/>
                    <a:pt x="10452" y="16"/>
                  </a:cubicBezTo>
                  <a:cubicBezTo>
                    <a:pt x="10444" y="11"/>
                    <a:pt x="10424" y="0"/>
                    <a:pt x="10424" y="0"/>
                  </a:cubicBezTo>
                  <a:close/>
                  <a:moveTo>
                    <a:pt x="3233" y="12991"/>
                  </a:moveTo>
                  <a:cubicBezTo>
                    <a:pt x="3221" y="12995"/>
                    <a:pt x="3205" y="13002"/>
                    <a:pt x="3199" y="13005"/>
                  </a:cubicBezTo>
                  <a:cubicBezTo>
                    <a:pt x="3188" y="13008"/>
                    <a:pt x="3183" y="13010"/>
                    <a:pt x="3182" y="13010"/>
                  </a:cubicBezTo>
                  <a:cubicBezTo>
                    <a:pt x="3179" y="13010"/>
                    <a:pt x="3202" y="13001"/>
                    <a:pt x="3233" y="12991"/>
                  </a:cubicBezTo>
                  <a:close/>
                  <a:moveTo>
                    <a:pt x="10570" y="772"/>
                  </a:moveTo>
                  <a:lnTo>
                    <a:pt x="10570" y="772"/>
                  </a:lnTo>
                  <a:cubicBezTo>
                    <a:pt x="10943" y="3115"/>
                    <a:pt x="10705" y="5951"/>
                    <a:pt x="9165" y="8420"/>
                  </a:cubicBezTo>
                  <a:cubicBezTo>
                    <a:pt x="7546" y="11013"/>
                    <a:pt x="3854" y="12741"/>
                    <a:pt x="3271" y="12977"/>
                  </a:cubicBezTo>
                  <a:cubicBezTo>
                    <a:pt x="3175" y="13009"/>
                    <a:pt x="3353" y="12950"/>
                    <a:pt x="2984" y="13069"/>
                  </a:cubicBezTo>
                  <a:cubicBezTo>
                    <a:pt x="1512" y="13540"/>
                    <a:pt x="273" y="13740"/>
                    <a:pt x="1" y="13781"/>
                  </a:cubicBezTo>
                  <a:cubicBezTo>
                    <a:pt x="1828" y="13698"/>
                    <a:pt x="3642" y="13310"/>
                    <a:pt x="5700" y="12398"/>
                  </a:cubicBezTo>
                  <a:cubicBezTo>
                    <a:pt x="10111" y="10444"/>
                    <a:pt x="10798" y="6333"/>
                    <a:pt x="10937" y="4200"/>
                  </a:cubicBezTo>
                  <a:cubicBezTo>
                    <a:pt x="11002" y="3194"/>
                    <a:pt x="10779" y="2036"/>
                    <a:pt x="10570" y="772"/>
                  </a:cubicBezTo>
                  <a:close/>
                </a:path>
              </a:pathLst>
            </a:custGeom>
            <a:solidFill>
              <a:srgbClr val="FFE3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89" name="Google Shape;1320;p34">
              <a:extLst>
                <a:ext uri="{FF2B5EF4-FFF2-40B4-BE49-F238E27FC236}">
                  <a16:creationId xmlns:a16="http://schemas.microsoft.com/office/drawing/2014/main" id="{48F51969-F40B-E629-5C78-5931AE993367}"/>
                </a:ext>
              </a:extLst>
            </p:cNvPr>
            <p:cNvSpPr/>
            <p:nvPr/>
          </p:nvSpPr>
          <p:spPr>
            <a:xfrm>
              <a:off x="1015796" y="2904645"/>
              <a:ext cx="354338" cy="411221"/>
            </a:xfrm>
            <a:custGeom>
              <a:avLst/>
              <a:gdLst/>
              <a:ahLst/>
              <a:cxnLst/>
              <a:rect l="l" t="t" r="r" b="b"/>
              <a:pathLst>
                <a:path w="8590" h="9969" extrusionOk="0">
                  <a:moveTo>
                    <a:pt x="4294" y="533"/>
                  </a:moveTo>
                  <a:cubicBezTo>
                    <a:pt x="6350" y="533"/>
                    <a:pt x="8057" y="2501"/>
                    <a:pt x="8057" y="4984"/>
                  </a:cubicBezTo>
                  <a:cubicBezTo>
                    <a:pt x="8057" y="7467"/>
                    <a:pt x="6350" y="9435"/>
                    <a:pt x="4294" y="9435"/>
                  </a:cubicBezTo>
                  <a:cubicBezTo>
                    <a:pt x="2237" y="9435"/>
                    <a:pt x="534" y="7467"/>
                    <a:pt x="534" y="4984"/>
                  </a:cubicBezTo>
                  <a:cubicBezTo>
                    <a:pt x="534" y="2501"/>
                    <a:pt x="2237" y="533"/>
                    <a:pt x="4294" y="533"/>
                  </a:cubicBezTo>
                  <a:close/>
                  <a:moveTo>
                    <a:pt x="4294" y="1"/>
                  </a:moveTo>
                  <a:cubicBezTo>
                    <a:pt x="1900" y="1"/>
                    <a:pt x="1" y="2257"/>
                    <a:pt x="1" y="4984"/>
                  </a:cubicBezTo>
                  <a:cubicBezTo>
                    <a:pt x="1" y="7713"/>
                    <a:pt x="1900" y="9968"/>
                    <a:pt x="4294" y="9968"/>
                  </a:cubicBezTo>
                  <a:cubicBezTo>
                    <a:pt x="6687" y="9968"/>
                    <a:pt x="8590" y="7713"/>
                    <a:pt x="8590" y="4984"/>
                  </a:cubicBezTo>
                  <a:cubicBezTo>
                    <a:pt x="8590" y="2257"/>
                    <a:pt x="6687" y="1"/>
                    <a:pt x="4294" y="1"/>
                  </a:cubicBezTo>
                  <a:close/>
                </a:path>
              </a:pathLst>
            </a:custGeom>
            <a:solidFill>
              <a:srgbClr val="6889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0" name="Google Shape;1321;p34">
              <a:extLst>
                <a:ext uri="{FF2B5EF4-FFF2-40B4-BE49-F238E27FC236}">
                  <a16:creationId xmlns:a16="http://schemas.microsoft.com/office/drawing/2014/main" id="{B371CF7A-70B7-A64E-C0BF-6C7428FB12C2}"/>
                </a:ext>
              </a:extLst>
            </p:cNvPr>
            <p:cNvSpPr/>
            <p:nvPr/>
          </p:nvSpPr>
          <p:spPr>
            <a:xfrm>
              <a:off x="511433" y="2892435"/>
              <a:ext cx="417285" cy="423431"/>
            </a:xfrm>
            <a:custGeom>
              <a:avLst/>
              <a:gdLst/>
              <a:ahLst/>
              <a:cxnLst/>
              <a:rect l="l" t="t" r="r" b="b"/>
              <a:pathLst>
                <a:path w="10116" h="10265" extrusionOk="0">
                  <a:moveTo>
                    <a:pt x="5058" y="533"/>
                  </a:moveTo>
                  <a:cubicBezTo>
                    <a:pt x="7558" y="533"/>
                    <a:pt x="9584" y="2588"/>
                    <a:pt x="9583" y="5135"/>
                  </a:cubicBezTo>
                  <a:cubicBezTo>
                    <a:pt x="9583" y="7680"/>
                    <a:pt x="7557" y="9731"/>
                    <a:pt x="5058" y="9731"/>
                  </a:cubicBezTo>
                  <a:cubicBezTo>
                    <a:pt x="2558" y="9731"/>
                    <a:pt x="532" y="7678"/>
                    <a:pt x="532" y="5135"/>
                  </a:cubicBezTo>
                  <a:cubicBezTo>
                    <a:pt x="532" y="2590"/>
                    <a:pt x="2557" y="533"/>
                    <a:pt x="5058" y="533"/>
                  </a:cubicBezTo>
                  <a:close/>
                  <a:moveTo>
                    <a:pt x="5058" y="1"/>
                  </a:moveTo>
                  <a:cubicBezTo>
                    <a:pt x="2266" y="1"/>
                    <a:pt x="0" y="2306"/>
                    <a:pt x="0" y="5135"/>
                  </a:cubicBezTo>
                  <a:cubicBezTo>
                    <a:pt x="0" y="7962"/>
                    <a:pt x="2265" y="10264"/>
                    <a:pt x="5058" y="10264"/>
                  </a:cubicBezTo>
                  <a:cubicBezTo>
                    <a:pt x="7849" y="10264"/>
                    <a:pt x="10116" y="7962"/>
                    <a:pt x="10116" y="5135"/>
                  </a:cubicBezTo>
                  <a:cubicBezTo>
                    <a:pt x="10116" y="2306"/>
                    <a:pt x="7851" y="1"/>
                    <a:pt x="5058" y="1"/>
                  </a:cubicBezTo>
                  <a:close/>
                </a:path>
              </a:pathLst>
            </a:custGeom>
            <a:solidFill>
              <a:srgbClr val="6889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1" name="Google Shape;1322;p34">
              <a:extLst>
                <a:ext uri="{FF2B5EF4-FFF2-40B4-BE49-F238E27FC236}">
                  <a16:creationId xmlns:a16="http://schemas.microsoft.com/office/drawing/2014/main" id="{A86BC61E-4BCE-FA91-1F1F-F5FABBFA7518}"/>
                </a:ext>
              </a:extLst>
            </p:cNvPr>
            <p:cNvSpPr/>
            <p:nvPr/>
          </p:nvSpPr>
          <p:spPr>
            <a:xfrm>
              <a:off x="903431" y="3030623"/>
              <a:ext cx="142148" cy="53006"/>
            </a:xfrm>
            <a:custGeom>
              <a:avLst/>
              <a:gdLst/>
              <a:ahLst/>
              <a:cxnLst/>
              <a:rect l="l" t="t" r="r" b="b"/>
              <a:pathLst>
                <a:path w="3446" h="1285" extrusionOk="0">
                  <a:moveTo>
                    <a:pt x="1769" y="1"/>
                  </a:moveTo>
                  <a:cubicBezTo>
                    <a:pt x="1413" y="1"/>
                    <a:pt x="1080" y="109"/>
                    <a:pt x="805" y="255"/>
                  </a:cubicBezTo>
                  <a:cubicBezTo>
                    <a:pt x="473" y="432"/>
                    <a:pt x="219" y="646"/>
                    <a:pt x="78" y="878"/>
                  </a:cubicBezTo>
                  <a:lnTo>
                    <a:pt x="77" y="879"/>
                  </a:lnTo>
                  <a:cubicBezTo>
                    <a:pt x="1" y="1006"/>
                    <a:pt x="41" y="1171"/>
                    <a:pt x="168" y="1246"/>
                  </a:cubicBezTo>
                  <a:cubicBezTo>
                    <a:pt x="211" y="1272"/>
                    <a:pt x="258" y="1284"/>
                    <a:pt x="305" y="1284"/>
                  </a:cubicBezTo>
                  <a:cubicBezTo>
                    <a:pt x="395" y="1284"/>
                    <a:pt x="483" y="1239"/>
                    <a:pt x="532" y="1157"/>
                  </a:cubicBezTo>
                  <a:cubicBezTo>
                    <a:pt x="592" y="1061"/>
                    <a:pt x="798" y="865"/>
                    <a:pt x="1054" y="728"/>
                  </a:cubicBezTo>
                  <a:cubicBezTo>
                    <a:pt x="1273" y="614"/>
                    <a:pt x="1526" y="534"/>
                    <a:pt x="1776" y="534"/>
                  </a:cubicBezTo>
                  <a:cubicBezTo>
                    <a:pt x="1823" y="534"/>
                    <a:pt x="1871" y="537"/>
                    <a:pt x="1918" y="543"/>
                  </a:cubicBezTo>
                  <a:cubicBezTo>
                    <a:pt x="2513" y="617"/>
                    <a:pt x="2934" y="1151"/>
                    <a:pt x="2934" y="1151"/>
                  </a:cubicBezTo>
                  <a:cubicBezTo>
                    <a:pt x="2986" y="1220"/>
                    <a:pt x="3065" y="1257"/>
                    <a:pt x="3146" y="1257"/>
                  </a:cubicBezTo>
                  <a:cubicBezTo>
                    <a:pt x="3201" y="1257"/>
                    <a:pt x="3257" y="1240"/>
                    <a:pt x="3305" y="1203"/>
                  </a:cubicBezTo>
                  <a:cubicBezTo>
                    <a:pt x="3422" y="1116"/>
                    <a:pt x="3446" y="949"/>
                    <a:pt x="3358" y="832"/>
                  </a:cubicBezTo>
                  <a:cubicBezTo>
                    <a:pt x="3358" y="832"/>
                    <a:pt x="2850" y="121"/>
                    <a:pt x="1984" y="14"/>
                  </a:cubicBezTo>
                  <a:cubicBezTo>
                    <a:pt x="1912" y="5"/>
                    <a:pt x="1840" y="1"/>
                    <a:pt x="1769" y="1"/>
                  </a:cubicBezTo>
                  <a:close/>
                </a:path>
              </a:pathLst>
            </a:custGeom>
            <a:solidFill>
              <a:srgbClr val="6889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2" name="Google Shape;1323;p34">
              <a:extLst>
                <a:ext uri="{FF2B5EF4-FFF2-40B4-BE49-F238E27FC236}">
                  <a16:creationId xmlns:a16="http://schemas.microsoft.com/office/drawing/2014/main" id="{6B7C7A46-9476-86D4-C325-0C69C04484F7}"/>
                </a:ext>
              </a:extLst>
            </p:cNvPr>
            <p:cNvSpPr/>
            <p:nvPr/>
          </p:nvSpPr>
          <p:spPr>
            <a:xfrm>
              <a:off x="1078249" y="3000098"/>
              <a:ext cx="225844" cy="244695"/>
            </a:xfrm>
            <a:custGeom>
              <a:avLst/>
              <a:gdLst/>
              <a:ahLst/>
              <a:cxnLst/>
              <a:rect l="l" t="t" r="r" b="b"/>
              <a:pathLst>
                <a:path w="5475" h="5932" extrusionOk="0">
                  <a:moveTo>
                    <a:pt x="2422" y="1"/>
                  </a:moveTo>
                  <a:cubicBezTo>
                    <a:pt x="936" y="1"/>
                    <a:pt x="1" y="1043"/>
                    <a:pt x="1" y="3216"/>
                  </a:cubicBezTo>
                  <a:cubicBezTo>
                    <a:pt x="1" y="5387"/>
                    <a:pt x="1362" y="5932"/>
                    <a:pt x="2653" y="5932"/>
                  </a:cubicBezTo>
                  <a:cubicBezTo>
                    <a:pt x="3945" y="5932"/>
                    <a:pt x="5166" y="5421"/>
                    <a:pt x="5318" y="3456"/>
                  </a:cubicBezTo>
                  <a:cubicBezTo>
                    <a:pt x="5475" y="1491"/>
                    <a:pt x="4346" y="1"/>
                    <a:pt x="24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3" name="Google Shape;1324;p34">
              <a:extLst>
                <a:ext uri="{FF2B5EF4-FFF2-40B4-BE49-F238E27FC236}">
                  <a16:creationId xmlns:a16="http://schemas.microsoft.com/office/drawing/2014/main" id="{AF753260-76DE-EB7F-6C42-A36425E97276}"/>
                </a:ext>
              </a:extLst>
            </p:cNvPr>
            <p:cNvSpPr/>
            <p:nvPr/>
          </p:nvSpPr>
          <p:spPr>
            <a:xfrm>
              <a:off x="607256" y="2989331"/>
              <a:ext cx="253481" cy="244654"/>
            </a:xfrm>
            <a:custGeom>
              <a:avLst/>
              <a:gdLst/>
              <a:ahLst/>
              <a:cxnLst/>
              <a:rect l="l" t="t" r="r" b="b"/>
              <a:pathLst>
                <a:path w="6145" h="5931" extrusionOk="0">
                  <a:moveTo>
                    <a:pt x="2718" y="1"/>
                  </a:moveTo>
                  <a:cubicBezTo>
                    <a:pt x="1052" y="1"/>
                    <a:pt x="2" y="1043"/>
                    <a:pt x="1" y="3215"/>
                  </a:cubicBezTo>
                  <a:cubicBezTo>
                    <a:pt x="1" y="5387"/>
                    <a:pt x="1530" y="5930"/>
                    <a:pt x="2979" y="5930"/>
                  </a:cubicBezTo>
                  <a:cubicBezTo>
                    <a:pt x="4429" y="5930"/>
                    <a:pt x="5799" y="5421"/>
                    <a:pt x="5973" y="3456"/>
                  </a:cubicBezTo>
                  <a:cubicBezTo>
                    <a:pt x="6145" y="1491"/>
                    <a:pt x="4879" y="1"/>
                    <a:pt x="27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4" name="Google Shape;1325;p34">
              <a:extLst>
                <a:ext uri="{FF2B5EF4-FFF2-40B4-BE49-F238E27FC236}">
                  <a16:creationId xmlns:a16="http://schemas.microsoft.com/office/drawing/2014/main" id="{3AEBFB08-19A6-8130-10C5-8102127615F9}"/>
                </a:ext>
              </a:extLst>
            </p:cNvPr>
            <p:cNvSpPr/>
            <p:nvPr/>
          </p:nvSpPr>
          <p:spPr>
            <a:xfrm>
              <a:off x="1155015" y="3040523"/>
              <a:ext cx="148252" cy="193875"/>
            </a:xfrm>
            <a:custGeom>
              <a:avLst/>
              <a:gdLst/>
              <a:ahLst/>
              <a:cxnLst/>
              <a:rect l="l" t="t" r="r" b="b"/>
              <a:pathLst>
                <a:path w="3594" h="4700" extrusionOk="0">
                  <a:moveTo>
                    <a:pt x="1769" y="0"/>
                  </a:moveTo>
                  <a:cubicBezTo>
                    <a:pt x="1430" y="0"/>
                    <a:pt x="268" y="364"/>
                    <a:pt x="137" y="2129"/>
                  </a:cubicBezTo>
                  <a:cubicBezTo>
                    <a:pt x="1" y="3946"/>
                    <a:pt x="1088" y="4667"/>
                    <a:pt x="1568" y="4696"/>
                  </a:cubicBezTo>
                  <a:cubicBezTo>
                    <a:pt x="1601" y="4699"/>
                    <a:pt x="1634" y="4700"/>
                    <a:pt x="1667" y="4700"/>
                  </a:cubicBezTo>
                  <a:cubicBezTo>
                    <a:pt x="2126" y="4700"/>
                    <a:pt x="2654" y="4496"/>
                    <a:pt x="3001" y="3932"/>
                  </a:cubicBezTo>
                  <a:cubicBezTo>
                    <a:pt x="3374" y="3327"/>
                    <a:pt x="3594" y="2092"/>
                    <a:pt x="3398" y="1279"/>
                  </a:cubicBezTo>
                  <a:cubicBezTo>
                    <a:pt x="3203" y="474"/>
                    <a:pt x="2772" y="1"/>
                    <a:pt x="1821" y="1"/>
                  </a:cubicBezTo>
                  <a:cubicBezTo>
                    <a:pt x="1812" y="1"/>
                    <a:pt x="1804" y="1"/>
                    <a:pt x="1795" y="1"/>
                  </a:cubicBezTo>
                  <a:cubicBezTo>
                    <a:pt x="1787" y="1"/>
                    <a:pt x="1778" y="0"/>
                    <a:pt x="1769"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5" name="Google Shape;1326;p34">
              <a:extLst>
                <a:ext uri="{FF2B5EF4-FFF2-40B4-BE49-F238E27FC236}">
                  <a16:creationId xmlns:a16="http://schemas.microsoft.com/office/drawing/2014/main" id="{006E4128-A954-EB98-8E12-81BAB2BD8B6A}"/>
                </a:ext>
              </a:extLst>
            </p:cNvPr>
            <p:cNvSpPr/>
            <p:nvPr/>
          </p:nvSpPr>
          <p:spPr>
            <a:xfrm>
              <a:off x="693593" y="3029756"/>
              <a:ext cx="166237" cy="193875"/>
            </a:xfrm>
            <a:custGeom>
              <a:avLst/>
              <a:gdLst/>
              <a:ahLst/>
              <a:cxnLst/>
              <a:rect l="l" t="t" r="r" b="b"/>
              <a:pathLst>
                <a:path w="4030" h="4700" extrusionOk="0">
                  <a:moveTo>
                    <a:pt x="1983" y="0"/>
                  </a:moveTo>
                  <a:cubicBezTo>
                    <a:pt x="1604" y="0"/>
                    <a:pt x="299" y="366"/>
                    <a:pt x="151" y="2129"/>
                  </a:cubicBezTo>
                  <a:cubicBezTo>
                    <a:pt x="0" y="3946"/>
                    <a:pt x="1220" y="4667"/>
                    <a:pt x="1758" y="4696"/>
                  </a:cubicBezTo>
                  <a:cubicBezTo>
                    <a:pt x="1795" y="4699"/>
                    <a:pt x="1832" y="4700"/>
                    <a:pt x="1869" y="4700"/>
                  </a:cubicBezTo>
                  <a:cubicBezTo>
                    <a:pt x="2383" y="4700"/>
                    <a:pt x="2977" y="4496"/>
                    <a:pt x="3366" y="3932"/>
                  </a:cubicBezTo>
                  <a:cubicBezTo>
                    <a:pt x="3783" y="3327"/>
                    <a:pt x="4029" y="2092"/>
                    <a:pt x="3811" y="1279"/>
                  </a:cubicBezTo>
                  <a:cubicBezTo>
                    <a:pt x="3594" y="474"/>
                    <a:pt x="3108" y="1"/>
                    <a:pt x="2040" y="1"/>
                  </a:cubicBezTo>
                  <a:cubicBezTo>
                    <a:pt x="2031" y="1"/>
                    <a:pt x="2021" y="1"/>
                    <a:pt x="2012" y="1"/>
                  </a:cubicBezTo>
                  <a:cubicBezTo>
                    <a:pt x="2003" y="1"/>
                    <a:pt x="1993" y="0"/>
                    <a:pt x="1983"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6" name="Google Shape;1327;p34">
              <a:extLst>
                <a:ext uri="{FF2B5EF4-FFF2-40B4-BE49-F238E27FC236}">
                  <a16:creationId xmlns:a16="http://schemas.microsoft.com/office/drawing/2014/main" id="{D982B7D4-F0D2-4048-735D-6250D4F424C9}"/>
                </a:ext>
              </a:extLst>
            </p:cNvPr>
            <p:cNvSpPr/>
            <p:nvPr/>
          </p:nvSpPr>
          <p:spPr>
            <a:xfrm>
              <a:off x="687694" y="3043328"/>
              <a:ext cx="78086" cy="91369"/>
            </a:xfrm>
            <a:custGeom>
              <a:avLst/>
              <a:gdLst/>
              <a:ahLst/>
              <a:cxnLst/>
              <a:rect l="l" t="t" r="r" b="b"/>
              <a:pathLst>
                <a:path w="1893" h="2215" extrusionOk="0">
                  <a:moveTo>
                    <a:pt x="933" y="1"/>
                  </a:moveTo>
                  <a:cubicBezTo>
                    <a:pt x="754" y="1"/>
                    <a:pt x="144" y="174"/>
                    <a:pt x="74" y="1005"/>
                  </a:cubicBezTo>
                  <a:cubicBezTo>
                    <a:pt x="1" y="1859"/>
                    <a:pt x="575" y="2199"/>
                    <a:pt x="827" y="2213"/>
                  </a:cubicBezTo>
                  <a:cubicBezTo>
                    <a:pt x="844" y="2214"/>
                    <a:pt x="861" y="2215"/>
                    <a:pt x="878" y="2215"/>
                  </a:cubicBezTo>
                  <a:cubicBezTo>
                    <a:pt x="1118" y="2215"/>
                    <a:pt x="1399" y="2118"/>
                    <a:pt x="1582" y="1853"/>
                  </a:cubicBezTo>
                  <a:cubicBezTo>
                    <a:pt x="1777" y="1570"/>
                    <a:pt x="1893" y="987"/>
                    <a:pt x="1790" y="605"/>
                  </a:cubicBezTo>
                  <a:cubicBezTo>
                    <a:pt x="1689" y="222"/>
                    <a:pt x="1459" y="1"/>
                    <a:pt x="957" y="1"/>
                  </a:cubicBezTo>
                  <a:cubicBezTo>
                    <a:pt x="954" y="1"/>
                    <a:pt x="950" y="1"/>
                    <a:pt x="947" y="1"/>
                  </a:cubicBezTo>
                  <a:cubicBezTo>
                    <a:pt x="943" y="1"/>
                    <a:pt x="938" y="1"/>
                    <a:pt x="9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7" name="Google Shape;1328;p34">
              <a:extLst>
                <a:ext uri="{FF2B5EF4-FFF2-40B4-BE49-F238E27FC236}">
                  <a16:creationId xmlns:a16="http://schemas.microsoft.com/office/drawing/2014/main" id="{DC7D1A18-925A-381A-990F-774810EBCFD8}"/>
                </a:ext>
              </a:extLst>
            </p:cNvPr>
            <p:cNvSpPr/>
            <p:nvPr/>
          </p:nvSpPr>
          <p:spPr>
            <a:xfrm>
              <a:off x="935771" y="3108173"/>
              <a:ext cx="121399" cy="222296"/>
            </a:xfrm>
            <a:custGeom>
              <a:avLst/>
              <a:gdLst/>
              <a:ahLst/>
              <a:cxnLst/>
              <a:rect l="l" t="t" r="r" b="b"/>
              <a:pathLst>
                <a:path w="2943" h="5389" extrusionOk="0">
                  <a:moveTo>
                    <a:pt x="1619" y="1"/>
                  </a:moveTo>
                  <a:cubicBezTo>
                    <a:pt x="1533" y="1"/>
                    <a:pt x="1456" y="58"/>
                    <a:pt x="1432" y="145"/>
                  </a:cubicBezTo>
                  <a:cubicBezTo>
                    <a:pt x="1317" y="576"/>
                    <a:pt x="1235" y="1070"/>
                    <a:pt x="1257" y="1514"/>
                  </a:cubicBezTo>
                  <a:cubicBezTo>
                    <a:pt x="1278" y="1959"/>
                    <a:pt x="1406" y="2385"/>
                    <a:pt x="1776" y="2588"/>
                  </a:cubicBezTo>
                  <a:cubicBezTo>
                    <a:pt x="2033" y="2729"/>
                    <a:pt x="2244" y="2913"/>
                    <a:pt x="2370" y="3138"/>
                  </a:cubicBezTo>
                  <a:cubicBezTo>
                    <a:pt x="2497" y="3364"/>
                    <a:pt x="2546" y="3631"/>
                    <a:pt x="2463" y="3972"/>
                  </a:cubicBezTo>
                  <a:cubicBezTo>
                    <a:pt x="2384" y="4308"/>
                    <a:pt x="2165" y="4641"/>
                    <a:pt x="1812" y="4831"/>
                  </a:cubicBezTo>
                  <a:cubicBezTo>
                    <a:pt x="1621" y="4935"/>
                    <a:pt x="1386" y="5001"/>
                    <a:pt x="1103" y="5001"/>
                  </a:cubicBezTo>
                  <a:cubicBezTo>
                    <a:pt x="865" y="5001"/>
                    <a:pt x="593" y="4954"/>
                    <a:pt x="285" y="4843"/>
                  </a:cubicBezTo>
                  <a:cubicBezTo>
                    <a:pt x="263" y="4835"/>
                    <a:pt x="241" y="4831"/>
                    <a:pt x="219" y="4831"/>
                  </a:cubicBezTo>
                  <a:cubicBezTo>
                    <a:pt x="141" y="4831"/>
                    <a:pt x="68" y="4879"/>
                    <a:pt x="38" y="4957"/>
                  </a:cubicBezTo>
                  <a:lnTo>
                    <a:pt x="38" y="4958"/>
                  </a:lnTo>
                  <a:cubicBezTo>
                    <a:pt x="1" y="5058"/>
                    <a:pt x="52" y="5170"/>
                    <a:pt x="153" y="5207"/>
                  </a:cubicBezTo>
                  <a:cubicBezTo>
                    <a:pt x="499" y="5332"/>
                    <a:pt x="819" y="5388"/>
                    <a:pt x="1108" y="5388"/>
                  </a:cubicBezTo>
                  <a:cubicBezTo>
                    <a:pt x="1449" y="5388"/>
                    <a:pt x="1747" y="5310"/>
                    <a:pt x="1996" y="5176"/>
                  </a:cubicBezTo>
                  <a:cubicBezTo>
                    <a:pt x="2456" y="4927"/>
                    <a:pt x="2737" y="4497"/>
                    <a:pt x="2841" y="4062"/>
                  </a:cubicBezTo>
                  <a:cubicBezTo>
                    <a:pt x="2943" y="3638"/>
                    <a:pt x="2882" y="3257"/>
                    <a:pt x="2711" y="2949"/>
                  </a:cubicBezTo>
                  <a:cubicBezTo>
                    <a:pt x="2540" y="2643"/>
                    <a:pt x="2267" y="2415"/>
                    <a:pt x="1963" y="2248"/>
                  </a:cubicBezTo>
                  <a:cubicBezTo>
                    <a:pt x="1770" y="2142"/>
                    <a:pt x="1664" y="1877"/>
                    <a:pt x="1645" y="1496"/>
                  </a:cubicBezTo>
                  <a:cubicBezTo>
                    <a:pt x="1625" y="1115"/>
                    <a:pt x="1698" y="648"/>
                    <a:pt x="1805" y="245"/>
                  </a:cubicBezTo>
                  <a:cubicBezTo>
                    <a:pt x="1832" y="142"/>
                    <a:pt x="1772" y="36"/>
                    <a:pt x="1670" y="8"/>
                  </a:cubicBezTo>
                  <a:cubicBezTo>
                    <a:pt x="1653" y="3"/>
                    <a:pt x="1636" y="1"/>
                    <a:pt x="1619"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8" name="Google Shape;1329;p34">
              <a:extLst>
                <a:ext uri="{FF2B5EF4-FFF2-40B4-BE49-F238E27FC236}">
                  <a16:creationId xmlns:a16="http://schemas.microsoft.com/office/drawing/2014/main" id="{21961DED-7449-A903-F903-64078BA3E91A}"/>
                </a:ext>
              </a:extLst>
            </p:cNvPr>
            <p:cNvSpPr/>
            <p:nvPr/>
          </p:nvSpPr>
          <p:spPr>
            <a:xfrm>
              <a:off x="804555" y="3323910"/>
              <a:ext cx="208931" cy="117728"/>
            </a:xfrm>
            <a:custGeom>
              <a:avLst/>
              <a:gdLst/>
              <a:ahLst/>
              <a:cxnLst/>
              <a:rect l="l" t="t" r="r" b="b"/>
              <a:pathLst>
                <a:path w="5065" h="2854" extrusionOk="0">
                  <a:moveTo>
                    <a:pt x="223" y="1"/>
                  </a:moveTo>
                  <a:cubicBezTo>
                    <a:pt x="190" y="1"/>
                    <a:pt x="158" y="10"/>
                    <a:pt x="128" y="27"/>
                  </a:cubicBezTo>
                  <a:cubicBezTo>
                    <a:pt x="34" y="80"/>
                    <a:pt x="1" y="195"/>
                    <a:pt x="51" y="288"/>
                  </a:cubicBezTo>
                  <a:cubicBezTo>
                    <a:pt x="410" y="947"/>
                    <a:pt x="839" y="1588"/>
                    <a:pt x="1339" y="2067"/>
                  </a:cubicBezTo>
                  <a:cubicBezTo>
                    <a:pt x="1827" y="2532"/>
                    <a:pt x="2391" y="2854"/>
                    <a:pt x="3012" y="2854"/>
                  </a:cubicBezTo>
                  <a:cubicBezTo>
                    <a:pt x="3029" y="2854"/>
                    <a:pt x="3046" y="2854"/>
                    <a:pt x="3063" y="2853"/>
                  </a:cubicBezTo>
                  <a:cubicBezTo>
                    <a:pt x="4291" y="2819"/>
                    <a:pt x="4992" y="2005"/>
                    <a:pt x="4992" y="2005"/>
                  </a:cubicBezTo>
                  <a:lnTo>
                    <a:pt x="4993" y="2003"/>
                  </a:lnTo>
                  <a:cubicBezTo>
                    <a:pt x="5064" y="1922"/>
                    <a:pt x="5056" y="1801"/>
                    <a:pt x="4974" y="1730"/>
                  </a:cubicBezTo>
                  <a:lnTo>
                    <a:pt x="4972" y="1727"/>
                  </a:lnTo>
                  <a:cubicBezTo>
                    <a:pt x="4936" y="1697"/>
                    <a:pt x="4892" y="1683"/>
                    <a:pt x="4848" y="1683"/>
                  </a:cubicBezTo>
                  <a:cubicBezTo>
                    <a:pt x="4792" y="1683"/>
                    <a:pt x="4737" y="1706"/>
                    <a:pt x="4699" y="1751"/>
                  </a:cubicBezTo>
                  <a:cubicBezTo>
                    <a:pt x="4699" y="1751"/>
                    <a:pt x="4117" y="2437"/>
                    <a:pt x="3054" y="2467"/>
                  </a:cubicBezTo>
                  <a:cubicBezTo>
                    <a:pt x="3041" y="2467"/>
                    <a:pt x="3027" y="2467"/>
                    <a:pt x="3014" y="2467"/>
                  </a:cubicBezTo>
                  <a:cubicBezTo>
                    <a:pt x="2526" y="2467"/>
                    <a:pt x="2054" y="2211"/>
                    <a:pt x="1609" y="1785"/>
                  </a:cubicBezTo>
                  <a:cubicBezTo>
                    <a:pt x="1152" y="1348"/>
                    <a:pt x="738" y="737"/>
                    <a:pt x="393" y="102"/>
                  </a:cubicBezTo>
                  <a:cubicBezTo>
                    <a:pt x="367" y="57"/>
                    <a:pt x="326" y="23"/>
                    <a:pt x="277" y="9"/>
                  </a:cubicBezTo>
                  <a:cubicBezTo>
                    <a:pt x="259" y="4"/>
                    <a:pt x="241" y="1"/>
                    <a:pt x="223"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499" name="Google Shape;1330;p34">
              <a:extLst>
                <a:ext uri="{FF2B5EF4-FFF2-40B4-BE49-F238E27FC236}">
                  <a16:creationId xmlns:a16="http://schemas.microsoft.com/office/drawing/2014/main" id="{B6327614-3136-31D4-8A47-038CBB387B2D}"/>
                </a:ext>
              </a:extLst>
            </p:cNvPr>
            <p:cNvSpPr/>
            <p:nvPr/>
          </p:nvSpPr>
          <p:spPr>
            <a:xfrm>
              <a:off x="1072103" y="2782545"/>
              <a:ext cx="195855" cy="111334"/>
            </a:xfrm>
            <a:custGeom>
              <a:avLst/>
              <a:gdLst/>
              <a:ahLst/>
              <a:cxnLst/>
              <a:rect l="l" t="t" r="r" b="b"/>
              <a:pathLst>
                <a:path w="4748" h="2699" extrusionOk="0">
                  <a:moveTo>
                    <a:pt x="2281" y="0"/>
                  </a:moveTo>
                  <a:cubicBezTo>
                    <a:pt x="2237" y="0"/>
                    <a:pt x="2193" y="2"/>
                    <a:pt x="2150" y="5"/>
                  </a:cubicBezTo>
                  <a:cubicBezTo>
                    <a:pt x="879" y="60"/>
                    <a:pt x="195" y="685"/>
                    <a:pt x="97" y="857"/>
                  </a:cubicBezTo>
                  <a:cubicBezTo>
                    <a:pt x="0" y="1028"/>
                    <a:pt x="18" y="1386"/>
                    <a:pt x="69" y="2042"/>
                  </a:cubicBezTo>
                  <a:cubicBezTo>
                    <a:pt x="120" y="2699"/>
                    <a:pt x="279" y="2635"/>
                    <a:pt x="470" y="2644"/>
                  </a:cubicBezTo>
                  <a:cubicBezTo>
                    <a:pt x="472" y="2644"/>
                    <a:pt x="473" y="2644"/>
                    <a:pt x="475" y="2644"/>
                  </a:cubicBezTo>
                  <a:cubicBezTo>
                    <a:pt x="667" y="2644"/>
                    <a:pt x="1505" y="2209"/>
                    <a:pt x="2297" y="2209"/>
                  </a:cubicBezTo>
                  <a:cubicBezTo>
                    <a:pt x="2335" y="2209"/>
                    <a:pt x="2373" y="2210"/>
                    <a:pt x="2411" y="2212"/>
                  </a:cubicBezTo>
                  <a:cubicBezTo>
                    <a:pt x="3242" y="2258"/>
                    <a:pt x="3983" y="2604"/>
                    <a:pt x="4193" y="2656"/>
                  </a:cubicBezTo>
                  <a:cubicBezTo>
                    <a:pt x="4246" y="2669"/>
                    <a:pt x="4289" y="2675"/>
                    <a:pt x="4326" y="2675"/>
                  </a:cubicBezTo>
                  <a:cubicBezTo>
                    <a:pt x="4432" y="2675"/>
                    <a:pt x="4479" y="2624"/>
                    <a:pt x="4543" y="2545"/>
                  </a:cubicBezTo>
                  <a:cubicBezTo>
                    <a:pt x="4630" y="2439"/>
                    <a:pt x="4704" y="1873"/>
                    <a:pt x="4745" y="1409"/>
                  </a:cubicBezTo>
                  <a:cubicBezTo>
                    <a:pt x="4748" y="1109"/>
                    <a:pt x="4742" y="787"/>
                    <a:pt x="4616" y="649"/>
                  </a:cubicBezTo>
                  <a:cubicBezTo>
                    <a:pt x="4496" y="516"/>
                    <a:pt x="3839" y="28"/>
                    <a:pt x="2325" y="1"/>
                  </a:cubicBezTo>
                  <a:cubicBezTo>
                    <a:pt x="2311" y="1"/>
                    <a:pt x="2296" y="0"/>
                    <a:pt x="2281"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0" name="Google Shape;1331;p34">
              <a:extLst>
                <a:ext uri="{FF2B5EF4-FFF2-40B4-BE49-F238E27FC236}">
                  <a16:creationId xmlns:a16="http://schemas.microsoft.com/office/drawing/2014/main" id="{6D56E461-7E29-7815-534B-87616A492FC5}"/>
                </a:ext>
              </a:extLst>
            </p:cNvPr>
            <p:cNvSpPr/>
            <p:nvPr/>
          </p:nvSpPr>
          <p:spPr>
            <a:xfrm>
              <a:off x="623798" y="2783411"/>
              <a:ext cx="215614" cy="111334"/>
            </a:xfrm>
            <a:custGeom>
              <a:avLst/>
              <a:gdLst/>
              <a:ahLst/>
              <a:cxnLst/>
              <a:rect l="l" t="t" r="r" b="b"/>
              <a:pathLst>
                <a:path w="5227" h="2699" extrusionOk="0">
                  <a:moveTo>
                    <a:pt x="2719" y="1"/>
                  </a:moveTo>
                  <a:cubicBezTo>
                    <a:pt x="2702" y="1"/>
                    <a:pt x="2684" y="1"/>
                    <a:pt x="2667" y="1"/>
                  </a:cubicBezTo>
                  <a:cubicBezTo>
                    <a:pt x="1002" y="28"/>
                    <a:pt x="278" y="516"/>
                    <a:pt x="147" y="649"/>
                  </a:cubicBezTo>
                  <a:cubicBezTo>
                    <a:pt x="9" y="787"/>
                    <a:pt x="0" y="1109"/>
                    <a:pt x="6" y="1409"/>
                  </a:cubicBezTo>
                  <a:cubicBezTo>
                    <a:pt x="50" y="1873"/>
                    <a:pt x="133" y="2439"/>
                    <a:pt x="228" y="2545"/>
                  </a:cubicBezTo>
                  <a:cubicBezTo>
                    <a:pt x="299" y="2624"/>
                    <a:pt x="350" y="2675"/>
                    <a:pt x="468" y="2675"/>
                  </a:cubicBezTo>
                  <a:cubicBezTo>
                    <a:pt x="508" y="2675"/>
                    <a:pt x="555" y="2669"/>
                    <a:pt x="614" y="2656"/>
                  </a:cubicBezTo>
                  <a:cubicBezTo>
                    <a:pt x="846" y="2604"/>
                    <a:pt x="1658" y="2259"/>
                    <a:pt x="2574" y="2212"/>
                  </a:cubicBezTo>
                  <a:cubicBezTo>
                    <a:pt x="2616" y="2210"/>
                    <a:pt x="2657" y="2209"/>
                    <a:pt x="2699" y="2209"/>
                  </a:cubicBezTo>
                  <a:cubicBezTo>
                    <a:pt x="3570" y="2209"/>
                    <a:pt x="4492" y="2644"/>
                    <a:pt x="4703" y="2644"/>
                  </a:cubicBezTo>
                  <a:cubicBezTo>
                    <a:pt x="4705" y="2644"/>
                    <a:pt x="4707" y="2644"/>
                    <a:pt x="4708" y="2644"/>
                  </a:cubicBezTo>
                  <a:cubicBezTo>
                    <a:pt x="4919" y="2635"/>
                    <a:pt x="5094" y="2699"/>
                    <a:pt x="5150" y="2043"/>
                  </a:cubicBezTo>
                  <a:cubicBezTo>
                    <a:pt x="5206" y="1387"/>
                    <a:pt x="5226" y="1028"/>
                    <a:pt x="5120" y="858"/>
                  </a:cubicBezTo>
                  <a:cubicBezTo>
                    <a:pt x="5015" y="685"/>
                    <a:pt x="4260" y="60"/>
                    <a:pt x="2863" y="4"/>
                  </a:cubicBezTo>
                  <a:cubicBezTo>
                    <a:pt x="2813" y="2"/>
                    <a:pt x="2766" y="1"/>
                    <a:pt x="2719"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1" name="Google Shape;1332;p34">
              <a:extLst>
                <a:ext uri="{FF2B5EF4-FFF2-40B4-BE49-F238E27FC236}">
                  <a16:creationId xmlns:a16="http://schemas.microsoft.com/office/drawing/2014/main" id="{F0EDDBDF-7BB1-EAE3-BCB3-B3CF21158073}"/>
                </a:ext>
              </a:extLst>
            </p:cNvPr>
            <p:cNvSpPr/>
            <p:nvPr/>
          </p:nvSpPr>
          <p:spPr>
            <a:xfrm>
              <a:off x="90353" y="3106069"/>
              <a:ext cx="154688" cy="132578"/>
            </a:xfrm>
            <a:custGeom>
              <a:avLst/>
              <a:gdLst/>
              <a:ahLst/>
              <a:cxnLst/>
              <a:rect l="l" t="t" r="r" b="b"/>
              <a:pathLst>
                <a:path w="3750" h="3214" extrusionOk="0">
                  <a:moveTo>
                    <a:pt x="1440" y="0"/>
                  </a:moveTo>
                  <a:cubicBezTo>
                    <a:pt x="1283" y="0"/>
                    <a:pt x="1132" y="19"/>
                    <a:pt x="994" y="49"/>
                  </a:cubicBezTo>
                  <a:cubicBezTo>
                    <a:pt x="485" y="157"/>
                    <a:pt x="111" y="409"/>
                    <a:pt x="114" y="409"/>
                  </a:cubicBezTo>
                  <a:cubicBezTo>
                    <a:pt x="23" y="468"/>
                    <a:pt x="1" y="588"/>
                    <a:pt x="59" y="677"/>
                  </a:cubicBezTo>
                  <a:cubicBezTo>
                    <a:pt x="96" y="733"/>
                    <a:pt x="157" y="763"/>
                    <a:pt x="219" y="763"/>
                  </a:cubicBezTo>
                  <a:cubicBezTo>
                    <a:pt x="256" y="763"/>
                    <a:pt x="293" y="753"/>
                    <a:pt x="327" y="732"/>
                  </a:cubicBezTo>
                  <a:cubicBezTo>
                    <a:pt x="327" y="732"/>
                    <a:pt x="650" y="520"/>
                    <a:pt x="1077" y="428"/>
                  </a:cubicBezTo>
                  <a:cubicBezTo>
                    <a:pt x="1202" y="402"/>
                    <a:pt x="1333" y="384"/>
                    <a:pt x="1466" y="384"/>
                  </a:cubicBezTo>
                  <a:cubicBezTo>
                    <a:pt x="1790" y="384"/>
                    <a:pt x="2128" y="488"/>
                    <a:pt x="2430" y="821"/>
                  </a:cubicBezTo>
                  <a:cubicBezTo>
                    <a:pt x="3311" y="1786"/>
                    <a:pt x="2827" y="2947"/>
                    <a:pt x="2827" y="2947"/>
                  </a:cubicBezTo>
                  <a:lnTo>
                    <a:pt x="2827" y="2948"/>
                  </a:lnTo>
                  <a:cubicBezTo>
                    <a:pt x="2787" y="3048"/>
                    <a:pt x="2837" y="3161"/>
                    <a:pt x="2935" y="3201"/>
                  </a:cubicBezTo>
                  <a:cubicBezTo>
                    <a:pt x="2958" y="3209"/>
                    <a:pt x="2982" y="3214"/>
                    <a:pt x="3005" y="3214"/>
                  </a:cubicBezTo>
                  <a:cubicBezTo>
                    <a:pt x="3081" y="3214"/>
                    <a:pt x="3154" y="3168"/>
                    <a:pt x="3185" y="3092"/>
                  </a:cubicBezTo>
                  <a:cubicBezTo>
                    <a:pt x="3185" y="3092"/>
                    <a:pt x="3749" y="1692"/>
                    <a:pt x="2717" y="560"/>
                  </a:cubicBezTo>
                  <a:cubicBezTo>
                    <a:pt x="2330" y="136"/>
                    <a:pt x="1862" y="0"/>
                    <a:pt x="1440"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2" name="Google Shape;1333;p34">
              <a:extLst>
                <a:ext uri="{FF2B5EF4-FFF2-40B4-BE49-F238E27FC236}">
                  <a16:creationId xmlns:a16="http://schemas.microsoft.com/office/drawing/2014/main" id="{C4626260-727B-BC9F-62E1-70E71C302B7C}"/>
                </a:ext>
              </a:extLst>
            </p:cNvPr>
            <p:cNvSpPr/>
            <p:nvPr/>
          </p:nvSpPr>
          <p:spPr>
            <a:xfrm>
              <a:off x="114938" y="3125745"/>
              <a:ext cx="90172" cy="63113"/>
            </a:xfrm>
            <a:custGeom>
              <a:avLst/>
              <a:gdLst/>
              <a:ahLst/>
              <a:cxnLst/>
              <a:rect l="l" t="t" r="r" b="b"/>
              <a:pathLst>
                <a:path w="2186" h="1530" extrusionOk="0">
                  <a:moveTo>
                    <a:pt x="1530" y="0"/>
                  </a:moveTo>
                  <a:cubicBezTo>
                    <a:pt x="652" y="0"/>
                    <a:pt x="65" y="652"/>
                    <a:pt x="7" y="1321"/>
                  </a:cubicBezTo>
                  <a:cubicBezTo>
                    <a:pt x="0" y="1428"/>
                    <a:pt x="79" y="1522"/>
                    <a:pt x="186" y="1529"/>
                  </a:cubicBezTo>
                  <a:cubicBezTo>
                    <a:pt x="192" y="1529"/>
                    <a:pt x="197" y="1529"/>
                    <a:pt x="202" y="1529"/>
                  </a:cubicBezTo>
                  <a:cubicBezTo>
                    <a:pt x="301" y="1529"/>
                    <a:pt x="386" y="1454"/>
                    <a:pt x="395" y="1354"/>
                  </a:cubicBezTo>
                  <a:cubicBezTo>
                    <a:pt x="434" y="883"/>
                    <a:pt x="813" y="383"/>
                    <a:pt x="1503" y="383"/>
                  </a:cubicBezTo>
                  <a:cubicBezTo>
                    <a:pt x="1632" y="383"/>
                    <a:pt x="1772" y="401"/>
                    <a:pt x="1923" y="439"/>
                  </a:cubicBezTo>
                  <a:cubicBezTo>
                    <a:pt x="1939" y="443"/>
                    <a:pt x="1955" y="445"/>
                    <a:pt x="1970" y="445"/>
                  </a:cubicBezTo>
                  <a:cubicBezTo>
                    <a:pt x="2057" y="445"/>
                    <a:pt x="2136" y="388"/>
                    <a:pt x="2159" y="300"/>
                  </a:cubicBezTo>
                  <a:cubicBezTo>
                    <a:pt x="2186" y="195"/>
                    <a:pt x="2123" y="90"/>
                    <a:pt x="2019" y="64"/>
                  </a:cubicBezTo>
                  <a:cubicBezTo>
                    <a:pt x="1848" y="21"/>
                    <a:pt x="1685" y="0"/>
                    <a:pt x="1530"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3" name="Google Shape;1334;p34">
              <a:extLst>
                <a:ext uri="{FF2B5EF4-FFF2-40B4-BE49-F238E27FC236}">
                  <a16:creationId xmlns:a16="http://schemas.microsoft.com/office/drawing/2014/main" id="{D034043E-3079-4EDF-9317-6DEB2C4A5B43}"/>
                </a:ext>
              </a:extLst>
            </p:cNvPr>
            <p:cNvSpPr/>
            <p:nvPr/>
          </p:nvSpPr>
          <p:spPr>
            <a:xfrm>
              <a:off x="1079321" y="2994694"/>
              <a:ext cx="221348" cy="113396"/>
            </a:xfrm>
            <a:custGeom>
              <a:avLst/>
              <a:gdLst/>
              <a:ahLst/>
              <a:cxnLst/>
              <a:rect l="l" t="t" r="r" b="b"/>
              <a:pathLst>
                <a:path w="5366" h="2749" extrusionOk="0">
                  <a:moveTo>
                    <a:pt x="2408" y="0"/>
                  </a:moveTo>
                  <a:cubicBezTo>
                    <a:pt x="2346" y="0"/>
                    <a:pt x="2283" y="2"/>
                    <a:pt x="2219" y="5"/>
                  </a:cubicBezTo>
                  <a:cubicBezTo>
                    <a:pt x="1092" y="57"/>
                    <a:pt x="713" y="613"/>
                    <a:pt x="380" y="1047"/>
                  </a:cubicBezTo>
                  <a:cubicBezTo>
                    <a:pt x="48" y="1479"/>
                    <a:pt x="0" y="2613"/>
                    <a:pt x="0" y="2613"/>
                  </a:cubicBezTo>
                  <a:cubicBezTo>
                    <a:pt x="0" y="2613"/>
                    <a:pt x="406" y="469"/>
                    <a:pt x="1975" y="290"/>
                  </a:cubicBezTo>
                  <a:cubicBezTo>
                    <a:pt x="2133" y="272"/>
                    <a:pt x="2283" y="264"/>
                    <a:pt x="2426" y="264"/>
                  </a:cubicBezTo>
                  <a:cubicBezTo>
                    <a:pt x="3705" y="264"/>
                    <a:pt x="4396" y="927"/>
                    <a:pt x="4718" y="1327"/>
                  </a:cubicBezTo>
                  <a:cubicBezTo>
                    <a:pt x="5076" y="1771"/>
                    <a:pt x="5260" y="2749"/>
                    <a:pt x="5260" y="2749"/>
                  </a:cubicBezTo>
                  <a:cubicBezTo>
                    <a:pt x="5260" y="2749"/>
                    <a:pt x="5365" y="1922"/>
                    <a:pt x="4817" y="1149"/>
                  </a:cubicBezTo>
                  <a:cubicBezTo>
                    <a:pt x="4299" y="421"/>
                    <a:pt x="3450" y="0"/>
                    <a:pt x="2408"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4" name="Google Shape;1335;p34">
              <a:extLst>
                <a:ext uri="{FF2B5EF4-FFF2-40B4-BE49-F238E27FC236}">
                  <a16:creationId xmlns:a16="http://schemas.microsoft.com/office/drawing/2014/main" id="{42452DDD-FE02-CD99-FAE2-EB707D9EBD67}"/>
                </a:ext>
              </a:extLst>
            </p:cNvPr>
            <p:cNvSpPr/>
            <p:nvPr/>
          </p:nvSpPr>
          <p:spPr>
            <a:xfrm>
              <a:off x="603296" y="2981329"/>
              <a:ext cx="250841" cy="126720"/>
            </a:xfrm>
            <a:custGeom>
              <a:avLst/>
              <a:gdLst/>
              <a:ahLst/>
              <a:cxnLst/>
              <a:rect l="l" t="t" r="r" b="b"/>
              <a:pathLst>
                <a:path w="6081" h="3072" extrusionOk="0">
                  <a:moveTo>
                    <a:pt x="2745" y="1"/>
                  </a:moveTo>
                  <a:cubicBezTo>
                    <a:pt x="1437" y="1"/>
                    <a:pt x="651" y="760"/>
                    <a:pt x="349" y="1510"/>
                  </a:cubicBezTo>
                  <a:cubicBezTo>
                    <a:pt x="1" y="2370"/>
                    <a:pt x="131" y="3071"/>
                    <a:pt x="131" y="3071"/>
                  </a:cubicBezTo>
                  <a:cubicBezTo>
                    <a:pt x="131" y="3071"/>
                    <a:pt x="181" y="2651"/>
                    <a:pt x="232" y="2420"/>
                  </a:cubicBezTo>
                  <a:cubicBezTo>
                    <a:pt x="284" y="2190"/>
                    <a:pt x="496" y="1354"/>
                    <a:pt x="1106" y="969"/>
                  </a:cubicBezTo>
                  <a:cubicBezTo>
                    <a:pt x="1513" y="710"/>
                    <a:pt x="2169" y="402"/>
                    <a:pt x="2973" y="402"/>
                  </a:cubicBezTo>
                  <a:cubicBezTo>
                    <a:pt x="3369" y="402"/>
                    <a:pt x="3800" y="477"/>
                    <a:pt x="4256" y="669"/>
                  </a:cubicBezTo>
                  <a:cubicBezTo>
                    <a:pt x="5634" y="1251"/>
                    <a:pt x="6055" y="2736"/>
                    <a:pt x="6055" y="2736"/>
                  </a:cubicBezTo>
                  <a:cubicBezTo>
                    <a:pt x="6055" y="2736"/>
                    <a:pt x="6080" y="2119"/>
                    <a:pt x="5921" y="1735"/>
                  </a:cubicBezTo>
                  <a:cubicBezTo>
                    <a:pt x="5758" y="1354"/>
                    <a:pt x="5057" y="339"/>
                    <a:pt x="3371" y="55"/>
                  </a:cubicBezTo>
                  <a:cubicBezTo>
                    <a:pt x="3151" y="18"/>
                    <a:pt x="2942" y="1"/>
                    <a:pt x="2745"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5" name="Google Shape;1336;p34">
              <a:extLst>
                <a:ext uri="{FF2B5EF4-FFF2-40B4-BE49-F238E27FC236}">
                  <a16:creationId xmlns:a16="http://schemas.microsoft.com/office/drawing/2014/main" id="{29A250C0-D207-13E5-5822-BF0C7C2CEBF5}"/>
                </a:ext>
              </a:extLst>
            </p:cNvPr>
            <p:cNvSpPr/>
            <p:nvPr/>
          </p:nvSpPr>
          <p:spPr>
            <a:xfrm>
              <a:off x="1144991" y="3069274"/>
              <a:ext cx="78004" cy="91328"/>
            </a:xfrm>
            <a:custGeom>
              <a:avLst/>
              <a:gdLst/>
              <a:ahLst/>
              <a:cxnLst/>
              <a:rect l="l" t="t" r="r" b="b"/>
              <a:pathLst>
                <a:path w="1891" h="2214" extrusionOk="0">
                  <a:moveTo>
                    <a:pt x="930" y="1"/>
                  </a:moveTo>
                  <a:cubicBezTo>
                    <a:pt x="752" y="1"/>
                    <a:pt x="141" y="172"/>
                    <a:pt x="71" y="1004"/>
                  </a:cubicBezTo>
                  <a:cubicBezTo>
                    <a:pt x="1" y="1858"/>
                    <a:pt x="572" y="2198"/>
                    <a:pt x="825" y="2212"/>
                  </a:cubicBezTo>
                  <a:cubicBezTo>
                    <a:pt x="842" y="2213"/>
                    <a:pt x="859" y="2213"/>
                    <a:pt x="876" y="2213"/>
                  </a:cubicBezTo>
                  <a:cubicBezTo>
                    <a:pt x="1118" y="2213"/>
                    <a:pt x="1397" y="2119"/>
                    <a:pt x="1580" y="1852"/>
                  </a:cubicBezTo>
                  <a:cubicBezTo>
                    <a:pt x="1776" y="1569"/>
                    <a:pt x="1890" y="986"/>
                    <a:pt x="1787" y="604"/>
                  </a:cubicBezTo>
                  <a:cubicBezTo>
                    <a:pt x="1686" y="222"/>
                    <a:pt x="1458" y="1"/>
                    <a:pt x="959" y="1"/>
                  </a:cubicBezTo>
                  <a:cubicBezTo>
                    <a:pt x="954" y="1"/>
                    <a:pt x="950" y="1"/>
                    <a:pt x="945" y="1"/>
                  </a:cubicBezTo>
                  <a:cubicBezTo>
                    <a:pt x="940" y="1"/>
                    <a:pt x="935" y="1"/>
                    <a:pt x="9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6" name="Google Shape;1337;p34">
              <a:extLst>
                <a:ext uri="{FF2B5EF4-FFF2-40B4-BE49-F238E27FC236}">
                  <a16:creationId xmlns:a16="http://schemas.microsoft.com/office/drawing/2014/main" id="{54493274-39AA-31A9-41EA-4A67C78831E4}"/>
                </a:ext>
              </a:extLst>
            </p:cNvPr>
            <p:cNvSpPr/>
            <p:nvPr/>
          </p:nvSpPr>
          <p:spPr>
            <a:xfrm>
              <a:off x="1100359" y="3932141"/>
              <a:ext cx="471157" cy="974078"/>
            </a:xfrm>
            <a:custGeom>
              <a:avLst/>
              <a:gdLst/>
              <a:ahLst/>
              <a:cxnLst/>
              <a:rect l="l" t="t" r="r" b="b"/>
              <a:pathLst>
                <a:path w="11422" h="23614" extrusionOk="0">
                  <a:moveTo>
                    <a:pt x="1197" y="0"/>
                  </a:moveTo>
                  <a:cubicBezTo>
                    <a:pt x="1197" y="0"/>
                    <a:pt x="122" y="2033"/>
                    <a:pt x="60" y="2901"/>
                  </a:cubicBezTo>
                  <a:cubicBezTo>
                    <a:pt x="1" y="3767"/>
                    <a:pt x="372" y="4594"/>
                    <a:pt x="757" y="7091"/>
                  </a:cubicBezTo>
                  <a:cubicBezTo>
                    <a:pt x="794" y="7336"/>
                    <a:pt x="830" y="7592"/>
                    <a:pt x="868" y="7857"/>
                  </a:cubicBezTo>
                  <a:lnTo>
                    <a:pt x="894" y="7825"/>
                  </a:lnTo>
                  <a:cubicBezTo>
                    <a:pt x="1331" y="7353"/>
                    <a:pt x="1793" y="7122"/>
                    <a:pt x="2248" y="7122"/>
                  </a:cubicBezTo>
                  <a:cubicBezTo>
                    <a:pt x="3252" y="7122"/>
                    <a:pt x="4219" y="8246"/>
                    <a:pt x="4793" y="10392"/>
                  </a:cubicBezTo>
                  <a:cubicBezTo>
                    <a:pt x="5390" y="12616"/>
                    <a:pt x="5943" y="19704"/>
                    <a:pt x="6213" y="23602"/>
                  </a:cubicBezTo>
                  <a:cubicBezTo>
                    <a:pt x="6292" y="23610"/>
                    <a:pt x="6371" y="23614"/>
                    <a:pt x="6451" y="23614"/>
                  </a:cubicBezTo>
                  <a:cubicBezTo>
                    <a:pt x="6798" y="23614"/>
                    <a:pt x="7154" y="23540"/>
                    <a:pt x="7518" y="23416"/>
                  </a:cubicBezTo>
                  <a:cubicBezTo>
                    <a:pt x="9367" y="22786"/>
                    <a:pt x="11421" y="19031"/>
                    <a:pt x="10684" y="17346"/>
                  </a:cubicBezTo>
                  <a:cubicBezTo>
                    <a:pt x="9949" y="15660"/>
                    <a:pt x="6852" y="3155"/>
                    <a:pt x="6509" y="2401"/>
                  </a:cubicBezTo>
                  <a:cubicBezTo>
                    <a:pt x="6168" y="1649"/>
                    <a:pt x="3299" y="143"/>
                    <a:pt x="11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7" name="Google Shape;1338;p34">
              <a:extLst>
                <a:ext uri="{FF2B5EF4-FFF2-40B4-BE49-F238E27FC236}">
                  <a16:creationId xmlns:a16="http://schemas.microsoft.com/office/drawing/2014/main" id="{4708A9B8-D69B-BC3A-E6CE-5FE9E4221ED6}"/>
                </a:ext>
              </a:extLst>
            </p:cNvPr>
            <p:cNvSpPr/>
            <p:nvPr/>
          </p:nvSpPr>
          <p:spPr>
            <a:xfrm>
              <a:off x="903720" y="3824561"/>
              <a:ext cx="659464" cy="2184188"/>
            </a:xfrm>
            <a:custGeom>
              <a:avLst/>
              <a:gdLst/>
              <a:ahLst/>
              <a:cxnLst/>
              <a:rect l="l" t="t" r="r" b="b"/>
              <a:pathLst>
                <a:path w="15987" h="52950" extrusionOk="0">
                  <a:moveTo>
                    <a:pt x="517" y="0"/>
                  </a:moveTo>
                  <a:cubicBezTo>
                    <a:pt x="331" y="0"/>
                    <a:pt x="230" y="55"/>
                    <a:pt x="143" y="220"/>
                  </a:cubicBezTo>
                  <a:cubicBezTo>
                    <a:pt x="1" y="498"/>
                    <a:pt x="389" y="1077"/>
                    <a:pt x="389" y="1077"/>
                  </a:cubicBezTo>
                  <a:cubicBezTo>
                    <a:pt x="389" y="1077"/>
                    <a:pt x="6166" y="7223"/>
                    <a:pt x="7628" y="11248"/>
                  </a:cubicBezTo>
                  <a:cubicBezTo>
                    <a:pt x="9089" y="15272"/>
                    <a:pt x="11021" y="33040"/>
                    <a:pt x="11277" y="39243"/>
                  </a:cubicBezTo>
                  <a:cubicBezTo>
                    <a:pt x="11536" y="45448"/>
                    <a:pt x="11301" y="52656"/>
                    <a:pt x="11703" y="52855"/>
                  </a:cubicBezTo>
                  <a:cubicBezTo>
                    <a:pt x="11836" y="52920"/>
                    <a:pt x="12195" y="52949"/>
                    <a:pt x="12638" y="52949"/>
                  </a:cubicBezTo>
                  <a:cubicBezTo>
                    <a:pt x="13544" y="52949"/>
                    <a:pt x="14801" y="52828"/>
                    <a:pt x="15191" y="52650"/>
                  </a:cubicBezTo>
                  <a:cubicBezTo>
                    <a:pt x="15774" y="52384"/>
                    <a:pt x="15987" y="52457"/>
                    <a:pt x="15731" y="50961"/>
                  </a:cubicBezTo>
                  <a:cubicBezTo>
                    <a:pt x="15476" y="49466"/>
                    <a:pt x="11956" y="21481"/>
                    <a:pt x="11713" y="18450"/>
                  </a:cubicBezTo>
                  <a:cubicBezTo>
                    <a:pt x="11472" y="15418"/>
                    <a:pt x="11339" y="12244"/>
                    <a:pt x="11084" y="11230"/>
                  </a:cubicBezTo>
                  <a:cubicBezTo>
                    <a:pt x="10829" y="10215"/>
                    <a:pt x="7882" y="4238"/>
                    <a:pt x="7168" y="3397"/>
                  </a:cubicBezTo>
                  <a:cubicBezTo>
                    <a:pt x="6454" y="2555"/>
                    <a:pt x="6313" y="2667"/>
                    <a:pt x="5710" y="2236"/>
                  </a:cubicBezTo>
                  <a:cubicBezTo>
                    <a:pt x="5109" y="1803"/>
                    <a:pt x="1593" y="139"/>
                    <a:pt x="1033" y="57"/>
                  </a:cubicBezTo>
                  <a:cubicBezTo>
                    <a:pt x="808" y="25"/>
                    <a:pt x="643" y="0"/>
                    <a:pt x="5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8" name="Google Shape;1339;p34">
              <a:extLst>
                <a:ext uri="{FF2B5EF4-FFF2-40B4-BE49-F238E27FC236}">
                  <a16:creationId xmlns:a16="http://schemas.microsoft.com/office/drawing/2014/main" id="{4785C4C0-C68D-1ECC-A20A-6F9C07631E77}"/>
                </a:ext>
              </a:extLst>
            </p:cNvPr>
            <p:cNvSpPr/>
            <p:nvPr/>
          </p:nvSpPr>
          <p:spPr>
            <a:xfrm>
              <a:off x="310421" y="3914363"/>
              <a:ext cx="1023949" cy="1113874"/>
            </a:xfrm>
            <a:custGeom>
              <a:avLst/>
              <a:gdLst/>
              <a:ahLst/>
              <a:cxnLst/>
              <a:rect l="l" t="t" r="r" b="b"/>
              <a:pathLst>
                <a:path w="24823" h="27003" extrusionOk="0">
                  <a:moveTo>
                    <a:pt x="17424" y="1"/>
                  </a:moveTo>
                  <a:cubicBezTo>
                    <a:pt x="17424" y="1"/>
                    <a:pt x="4001" y="22"/>
                    <a:pt x="1999" y="1378"/>
                  </a:cubicBezTo>
                  <a:cubicBezTo>
                    <a:pt x="0" y="2736"/>
                    <a:pt x="676" y="3943"/>
                    <a:pt x="1173" y="5417"/>
                  </a:cubicBezTo>
                  <a:cubicBezTo>
                    <a:pt x="1668" y="6888"/>
                    <a:pt x="6806" y="14230"/>
                    <a:pt x="7535" y="15417"/>
                  </a:cubicBezTo>
                  <a:cubicBezTo>
                    <a:pt x="8266" y="16605"/>
                    <a:pt x="9272" y="27003"/>
                    <a:pt x="9272" y="27003"/>
                  </a:cubicBezTo>
                  <a:lnTo>
                    <a:pt x="22871" y="27003"/>
                  </a:lnTo>
                  <a:cubicBezTo>
                    <a:pt x="22871" y="27003"/>
                    <a:pt x="21977" y="23604"/>
                    <a:pt x="22801" y="18223"/>
                  </a:cubicBezTo>
                  <a:cubicBezTo>
                    <a:pt x="23230" y="15430"/>
                    <a:pt x="24822" y="9793"/>
                    <a:pt x="23658" y="7275"/>
                  </a:cubicBezTo>
                  <a:cubicBezTo>
                    <a:pt x="22494" y="4755"/>
                    <a:pt x="17424" y="1"/>
                    <a:pt x="17424" y="1"/>
                  </a:cubicBezTo>
                  <a:close/>
                </a:path>
              </a:pathLst>
            </a:custGeom>
            <a:solidFill>
              <a:srgbClr val="01B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09" name="Google Shape;1340;p34">
              <a:extLst>
                <a:ext uri="{FF2B5EF4-FFF2-40B4-BE49-F238E27FC236}">
                  <a16:creationId xmlns:a16="http://schemas.microsoft.com/office/drawing/2014/main" id="{D49E4330-EED3-6D62-AC80-4B485BEA566A}"/>
                </a:ext>
              </a:extLst>
            </p:cNvPr>
            <p:cNvSpPr/>
            <p:nvPr/>
          </p:nvSpPr>
          <p:spPr>
            <a:xfrm>
              <a:off x="1047229" y="4020829"/>
              <a:ext cx="321461" cy="830899"/>
            </a:xfrm>
            <a:custGeom>
              <a:avLst/>
              <a:gdLst/>
              <a:ahLst/>
              <a:cxnLst/>
              <a:rect l="l" t="t" r="r" b="b"/>
              <a:pathLst>
                <a:path w="7793" h="20143" extrusionOk="0">
                  <a:moveTo>
                    <a:pt x="928" y="1"/>
                  </a:moveTo>
                  <a:cubicBezTo>
                    <a:pt x="454" y="1"/>
                    <a:pt x="1" y="548"/>
                    <a:pt x="1" y="548"/>
                  </a:cubicBezTo>
                  <a:cubicBezTo>
                    <a:pt x="1" y="548"/>
                    <a:pt x="2845" y="5478"/>
                    <a:pt x="3495" y="7043"/>
                  </a:cubicBezTo>
                  <a:cubicBezTo>
                    <a:pt x="4146" y="8606"/>
                    <a:pt x="4092" y="8540"/>
                    <a:pt x="4043" y="9447"/>
                  </a:cubicBezTo>
                  <a:cubicBezTo>
                    <a:pt x="3995" y="10353"/>
                    <a:pt x="2884" y="12179"/>
                    <a:pt x="2659" y="12373"/>
                  </a:cubicBezTo>
                  <a:cubicBezTo>
                    <a:pt x="2433" y="12566"/>
                    <a:pt x="3366" y="13163"/>
                    <a:pt x="3198" y="13424"/>
                  </a:cubicBezTo>
                  <a:cubicBezTo>
                    <a:pt x="3028" y="13685"/>
                    <a:pt x="3415" y="20143"/>
                    <a:pt x="3415" y="20143"/>
                  </a:cubicBezTo>
                  <a:lnTo>
                    <a:pt x="7793" y="16735"/>
                  </a:lnTo>
                  <a:cubicBezTo>
                    <a:pt x="7793" y="16735"/>
                    <a:pt x="5293" y="6089"/>
                    <a:pt x="3851" y="3170"/>
                  </a:cubicBezTo>
                  <a:cubicBezTo>
                    <a:pt x="2408" y="250"/>
                    <a:pt x="1815" y="473"/>
                    <a:pt x="1251" y="99"/>
                  </a:cubicBezTo>
                  <a:cubicBezTo>
                    <a:pt x="1146" y="29"/>
                    <a:pt x="1036" y="1"/>
                    <a:pt x="928" y="1"/>
                  </a:cubicBezTo>
                  <a:close/>
                </a:path>
              </a:pathLst>
            </a:custGeom>
            <a:solidFill>
              <a:srgbClr val="0193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0" name="Google Shape;1341;p34">
              <a:extLst>
                <a:ext uri="{FF2B5EF4-FFF2-40B4-BE49-F238E27FC236}">
                  <a16:creationId xmlns:a16="http://schemas.microsoft.com/office/drawing/2014/main" id="{5064598D-36A7-C30F-7741-7C6F7901E935}"/>
                </a:ext>
              </a:extLst>
            </p:cNvPr>
            <p:cNvSpPr/>
            <p:nvPr/>
          </p:nvSpPr>
          <p:spPr>
            <a:xfrm>
              <a:off x="875794" y="3930450"/>
              <a:ext cx="241849" cy="1105706"/>
            </a:xfrm>
            <a:custGeom>
              <a:avLst/>
              <a:gdLst/>
              <a:ahLst/>
              <a:cxnLst/>
              <a:rect l="l" t="t" r="r" b="b"/>
              <a:pathLst>
                <a:path w="5863" h="26805" extrusionOk="0">
                  <a:moveTo>
                    <a:pt x="913" y="0"/>
                  </a:moveTo>
                  <a:lnTo>
                    <a:pt x="0" y="258"/>
                  </a:lnTo>
                  <a:cubicBezTo>
                    <a:pt x="0" y="258"/>
                    <a:pt x="3111" y="5892"/>
                    <a:pt x="4233" y="9217"/>
                  </a:cubicBezTo>
                  <a:cubicBezTo>
                    <a:pt x="5356" y="12538"/>
                    <a:pt x="4325" y="26805"/>
                    <a:pt x="4325" y="26805"/>
                  </a:cubicBezTo>
                  <a:lnTo>
                    <a:pt x="5363" y="26656"/>
                  </a:lnTo>
                  <a:cubicBezTo>
                    <a:pt x="5363" y="26656"/>
                    <a:pt x="5862" y="14156"/>
                    <a:pt x="5750" y="11862"/>
                  </a:cubicBezTo>
                  <a:cubicBezTo>
                    <a:pt x="5637" y="9567"/>
                    <a:pt x="913" y="0"/>
                    <a:pt x="913" y="0"/>
                  </a:cubicBezTo>
                  <a:close/>
                </a:path>
              </a:pathLst>
            </a:custGeom>
            <a:solidFill>
              <a:srgbClr val="0193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1" name="Google Shape;1342;p34">
              <a:extLst>
                <a:ext uri="{FF2B5EF4-FFF2-40B4-BE49-F238E27FC236}">
                  <a16:creationId xmlns:a16="http://schemas.microsoft.com/office/drawing/2014/main" id="{B23A1888-5CF8-A384-B6AE-2B4CFBAC2C66}"/>
                </a:ext>
              </a:extLst>
            </p:cNvPr>
            <p:cNvSpPr/>
            <p:nvPr/>
          </p:nvSpPr>
          <p:spPr>
            <a:xfrm>
              <a:off x="601523" y="5009921"/>
              <a:ext cx="675056" cy="62947"/>
            </a:xfrm>
            <a:custGeom>
              <a:avLst/>
              <a:gdLst/>
              <a:ahLst/>
              <a:cxnLst/>
              <a:rect l="l" t="t" r="r" b="b"/>
              <a:pathLst>
                <a:path w="16365" h="1526" extrusionOk="0">
                  <a:moveTo>
                    <a:pt x="309" y="1"/>
                  </a:moveTo>
                  <a:cubicBezTo>
                    <a:pt x="140" y="1"/>
                    <a:pt x="0" y="138"/>
                    <a:pt x="0" y="310"/>
                  </a:cubicBezTo>
                  <a:lnTo>
                    <a:pt x="0" y="1217"/>
                  </a:lnTo>
                  <a:cubicBezTo>
                    <a:pt x="0" y="1386"/>
                    <a:pt x="138" y="1526"/>
                    <a:pt x="309" y="1526"/>
                  </a:cubicBezTo>
                  <a:lnTo>
                    <a:pt x="16055" y="1526"/>
                  </a:lnTo>
                  <a:cubicBezTo>
                    <a:pt x="16225" y="1526"/>
                    <a:pt x="16364" y="1389"/>
                    <a:pt x="16364" y="1217"/>
                  </a:cubicBezTo>
                  <a:lnTo>
                    <a:pt x="16364" y="310"/>
                  </a:lnTo>
                  <a:cubicBezTo>
                    <a:pt x="16364" y="138"/>
                    <a:pt x="16225" y="1"/>
                    <a:pt x="1605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2" name="Google Shape;1343;p34">
              <a:extLst>
                <a:ext uri="{FF2B5EF4-FFF2-40B4-BE49-F238E27FC236}">
                  <a16:creationId xmlns:a16="http://schemas.microsoft.com/office/drawing/2014/main" id="{9BEE3AA9-79EC-15B5-EBA8-AC0BFE058A47}"/>
                </a:ext>
              </a:extLst>
            </p:cNvPr>
            <p:cNvSpPr/>
            <p:nvPr/>
          </p:nvSpPr>
          <p:spPr>
            <a:xfrm>
              <a:off x="111473" y="3827531"/>
              <a:ext cx="885349" cy="2275721"/>
            </a:xfrm>
            <a:custGeom>
              <a:avLst/>
              <a:gdLst/>
              <a:ahLst/>
              <a:cxnLst/>
              <a:rect l="l" t="t" r="r" b="b"/>
              <a:pathLst>
                <a:path w="21463" h="55169" extrusionOk="0">
                  <a:moveTo>
                    <a:pt x="12014" y="1"/>
                  </a:moveTo>
                  <a:cubicBezTo>
                    <a:pt x="11866" y="1"/>
                    <a:pt x="11701" y="33"/>
                    <a:pt x="11533" y="125"/>
                  </a:cubicBezTo>
                  <a:cubicBezTo>
                    <a:pt x="10996" y="421"/>
                    <a:pt x="6156" y="3378"/>
                    <a:pt x="5440" y="3838"/>
                  </a:cubicBezTo>
                  <a:cubicBezTo>
                    <a:pt x="4724" y="4300"/>
                    <a:pt x="4499" y="5046"/>
                    <a:pt x="4819" y="6137"/>
                  </a:cubicBezTo>
                  <a:cubicBezTo>
                    <a:pt x="5142" y="7230"/>
                    <a:pt x="10953" y="15949"/>
                    <a:pt x="11340" y="17003"/>
                  </a:cubicBezTo>
                  <a:cubicBezTo>
                    <a:pt x="11725" y="18055"/>
                    <a:pt x="11671" y="18184"/>
                    <a:pt x="10792" y="22536"/>
                  </a:cubicBezTo>
                  <a:cubicBezTo>
                    <a:pt x="9915" y="26888"/>
                    <a:pt x="1049" y="49616"/>
                    <a:pt x="526" y="50806"/>
                  </a:cubicBezTo>
                  <a:cubicBezTo>
                    <a:pt x="1" y="51994"/>
                    <a:pt x="2600" y="54774"/>
                    <a:pt x="9932" y="55123"/>
                  </a:cubicBezTo>
                  <a:cubicBezTo>
                    <a:pt x="10582" y="55154"/>
                    <a:pt x="11194" y="55168"/>
                    <a:pt x="11768" y="55168"/>
                  </a:cubicBezTo>
                  <a:cubicBezTo>
                    <a:pt x="17678" y="55168"/>
                    <a:pt x="19708" y="53669"/>
                    <a:pt x="19915" y="53392"/>
                  </a:cubicBezTo>
                  <a:cubicBezTo>
                    <a:pt x="20143" y="53089"/>
                    <a:pt x="20503" y="43232"/>
                    <a:pt x="20983" y="35771"/>
                  </a:cubicBezTo>
                  <a:cubicBezTo>
                    <a:pt x="21463" y="28312"/>
                    <a:pt x="21142" y="15565"/>
                    <a:pt x="21056" y="14795"/>
                  </a:cubicBezTo>
                  <a:cubicBezTo>
                    <a:pt x="20970" y="14023"/>
                    <a:pt x="20385" y="11800"/>
                    <a:pt x="19548" y="10273"/>
                  </a:cubicBezTo>
                  <a:cubicBezTo>
                    <a:pt x="18713" y="8745"/>
                    <a:pt x="13608" y="2220"/>
                    <a:pt x="13608" y="2220"/>
                  </a:cubicBezTo>
                  <a:lnTo>
                    <a:pt x="12586" y="156"/>
                  </a:lnTo>
                  <a:cubicBezTo>
                    <a:pt x="12586" y="156"/>
                    <a:pt x="12342" y="1"/>
                    <a:pt x="1201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3" name="Google Shape;1344;p34">
              <a:extLst>
                <a:ext uri="{FF2B5EF4-FFF2-40B4-BE49-F238E27FC236}">
                  <a16:creationId xmlns:a16="http://schemas.microsoft.com/office/drawing/2014/main" id="{CFAD423D-C48A-32A3-16CD-E6056CD82AED}"/>
                </a:ext>
              </a:extLst>
            </p:cNvPr>
            <p:cNvSpPr/>
            <p:nvPr/>
          </p:nvSpPr>
          <p:spPr>
            <a:xfrm>
              <a:off x="115102" y="4033905"/>
              <a:ext cx="803674" cy="2052806"/>
            </a:xfrm>
            <a:custGeom>
              <a:avLst/>
              <a:gdLst/>
              <a:ahLst/>
              <a:cxnLst/>
              <a:rect l="l" t="t" r="r" b="b"/>
              <a:pathLst>
                <a:path w="19483" h="49765" extrusionOk="0">
                  <a:moveTo>
                    <a:pt x="6318" y="1"/>
                  </a:moveTo>
                  <a:cubicBezTo>
                    <a:pt x="6318" y="1"/>
                    <a:pt x="5559" y="242"/>
                    <a:pt x="4659" y="833"/>
                  </a:cubicBezTo>
                  <a:cubicBezTo>
                    <a:pt x="4680" y="932"/>
                    <a:pt x="4706" y="1031"/>
                    <a:pt x="4735" y="1134"/>
                  </a:cubicBezTo>
                  <a:cubicBezTo>
                    <a:pt x="5055" y="2227"/>
                    <a:pt x="10867" y="10946"/>
                    <a:pt x="11253" y="12000"/>
                  </a:cubicBezTo>
                  <a:cubicBezTo>
                    <a:pt x="11640" y="13052"/>
                    <a:pt x="11585" y="13181"/>
                    <a:pt x="10706" y="17533"/>
                  </a:cubicBezTo>
                  <a:cubicBezTo>
                    <a:pt x="9828" y="21885"/>
                    <a:pt x="963" y="44614"/>
                    <a:pt x="439" y="45803"/>
                  </a:cubicBezTo>
                  <a:cubicBezTo>
                    <a:pt x="0" y="46795"/>
                    <a:pt x="1743" y="48896"/>
                    <a:pt x="6596" y="49765"/>
                  </a:cubicBezTo>
                  <a:cubicBezTo>
                    <a:pt x="6456" y="49256"/>
                    <a:pt x="6394" y="48669"/>
                    <a:pt x="6507" y="48034"/>
                  </a:cubicBezTo>
                  <a:cubicBezTo>
                    <a:pt x="6881" y="45944"/>
                    <a:pt x="13024" y="22560"/>
                    <a:pt x="13024" y="22560"/>
                  </a:cubicBezTo>
                  <a:cubicBezTo>
                    <a:pt x="13024" y="22560"/>
                    <a:pt x="13391" y="18780"/>
                    <a:pt x="14738" y="18780"/>
                  </a:cubicBezTo>
                  <a:cubicBezTo>
                    <a:pt x="16082" y="18780"/>
                    <a:pt x="19483" y="18614"/>
                    <a:pt x="19483" y="18614"/>
                  </a:cubicBezTo>
                  <a:lnTo>
                    <a:pt x="14169" y="17154"/>
                  </a:lnTo>
                  <a:lnTo>
                    <a:pt x="14686" y="15578"/>
                  </a:lnTo>
                  <a:lnTo>
                    <a:pt x="18324" y="14984"/>
                  </a:lnTo>
                  <a:lnTo>
                    <a:pt x="14085" y="14710"/>
                  </a:lnTo>
                  <a:cubicBezTo>
                    <a:pt x="14085" y="14710"/>
                    <a:pt x="13642" y="12924"/>
                    <a:pt x="13388" y="11615"/>
                  </a:cubicBezTo>
                  <a:cubicBezTo>
                    <a:pt x="13132" y="10307"/>
                    <a:pt x="10268" y="3579"/>
                    <a:pt x="6092" y="318"/>
                  </a:cubicBezTo>
                  <a:lnTo>
                    <a:pt x="6318" y="1"/>
                  </a:ln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4" name="Google Shape;1345;p34">
              <a:extLst>
                <a:ext uri="{FF2B5EF4-FFF2-40B4-BE49-F238E27FC236}">
                  <a16:creationId xmlns:a16="http://schemas.microsoft.com/office/drawing/2014/main" id="{8D332B8D-5796-346F-B24A-8E5F3D6467C8}"/>
                </a:ext>
              </a:extLst>
            </p:cNvPr>
            <p:cNvSpPr/>
            <p:nvPr/>
          </p:nvSpPr>
          <p:spPr>
            <a:xfrm>
              <a:off x="431861" y="3785168"/>
              <a:ext cx="551100" cy="977543"/>
            </a:xfrm>
            <a:custGeom>
              <a:avLst/>
              <a:gdLst/>
              <a:ahLst/>
              <a:cxnLst/>
              <a:rect l="l" t="t" r="r" b="b"/>
              <a:pathLst>
                <a:path w="13360" h="23698" extrusionOk="0">
                  <a:moveTo>
                    <a:pt x="5957" y="1"/>
                  </a:moveTo>
                  <a:cubicBezTo>
                    <a:pt x="5957" y="1"/>
                    <a:pt x="4606" y="624"/>
                    <a:pt x="3068" y="1424"/>
                  </a:cubicBezTo>
                  <a:cubicBezTo>
                    <a:pt x="1531" y="2223"/>
                    <a:pt x="1" y="3085"/>
                    <a:pt x="10" y="3460"/>
                  </a:cubicBezTo>
                  <a:cubicBezTo>
                    <a:pt x="19" y="3837"/>
                    <a:pt x="6073" y="11117"/>
                    <a:pt x="6431" y="11513"/>
                  </a:cubicBezTo>
                  <a:cubicBezTo>
                    <a:pt x="6525" y="11617"/>
                    <a:pt x="6653" y="11654"/>
                    <a:pt x="6799" y="11654"/>
                  </a:cubicBezTo>
                  <a:cubicBezTo>
                    <a:pt x="7183" y="11654"/>
                    <a:pt x="7692" y="11395"/>
                    <a:pt x="8022" y="11395"/>
                  </a:cubicBezTo>
                  <a:cubicBezTo>
                    <a:pt x="8048" y="11395"/>
                    <a:pt x="8072" y="11397"/>
                    <a:pt x="8096" y="11400"/>
                  </a:cubicBezTo>
                  <a:cubicBezTo>
                    <a:pt x="8535" y="11464"/>
                    <a:pt x="8244" y="12094"/>
                    <a:pt x="7925" y="12432"/>
                  </a:cubicBezTo>
                  <a:cubicBezTo>
                    <a:pt x="7605" y="12767"/>
                    <a:pt x="7577" y="13291"/>
                    <a:pt x="7736" y="13854"/>
                  </a:cubicBezTo>
                  <a:cubicBezTo>
                    <a:pt x="7893" y="14415"/>
                    <a:pt x="11170" y="19290"/>
                    <a:pt x="12210" y="21426"/>
                  </a:cubicBezTo>
                  <a:cubicBezTo>
                    <a:pt x="13248" y="23557"/>
                    <a:pt x="13298" y="23697"/>
                    <a:pt x="13298" y="23697"/>
                  </a:cubicBezTo>
                  <a:cubicBezTo>
                    <a:pt x="13298" y="23697"/>
                    <a:pt x="13360" y="17741"/>
                    <a:pt x="13354" y="16167"/>
                  </a:cubicBezTo>
                  <a:cubicBezTo>
                    <a:pt x="13350" y="14594"/>
                    <a:pt x="12479" y="12433"/>
                    <a:pt x="11809" y="11018"/>
                  </a:cubicBezTo>
                  <a:cubicBezTo>
                    <a:pt x="11139" y="9601"/>
                    <a:pt x="8113" y="5377"/>
                    <a:pt x="7221" y="4247"/>
                  </a:cubicBezTo>
                  <a:cubicBezTo>
                    <a:pt x="6328" y="3114"/>
                    <a:pt x="5957" y="1"/>
                    <a:pt x="59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5" name="Google Shape;1346;p34">
              <a:extLst>
                <a:ext uri="{FF2B5EF4-FFF2-40B4-BE49-F238E27FC236}">
                  <a16:creationId xmlns:a16="http://schemas.microsoft.com/office/drawing/2014/main" id="{771390F4-25DF-2DCA-C72B-F08280E50086}"/>
                </a:ext>
              </a:extLst>
            </p:cNvPr>
            <p:cNvSpPr/>
            <p:nvPr/>
          </p:nvSpPr>
          <p:spPr>
            <a:xfrm>
              <a:off x="431861" y="3785168"/>
              <a:ext cx="551100" cy="977543"/>
            </a:xfrm>
            <a:custGeom>
              <a:avLst/>
              <a:gdLst/>
              <a:ahLst/>
              <a:cxnLst/>
              <a:rect l="l" t="t" r="r" b="b"/>
              <a:pathLst>
                <a:path w="13360" h="23698" extrusionOk="0">
                  <a:moveTo>
                    <a:pt x="5957" y="1"/>
                  </a:moveTo>
                  <a:cubicBezTo>
                    <a:pt x="5957" y="1"/>
                    <a:pt x="4606" y="624"/>
                    <a:pt x="3068" y="1424"/>
                  </a:cubicBezTo>
                  <a:cubicBezTo>
                    <a:pt x="1531" y="2223"/>
                    <a:pt x="1" y="3085"/>
                    <a:pt x="10" y="3460"/>
                  </a:cubicBezTo>
                  <a:cubicBezTo>
                    <a:pt x="19" y="3837"/>
                    <a:pt x="6073" y="11117"/>
                    <a:pt x="6431" y="11513"/>
                  </a:cubicBezTo>
                  <a:cubicBezTo>
                    <a:pt x="6525" y="11617"/>
                    <a:pt x="6653" y="11654"/>
                    <a:pt x="6799" y="11654"/>
                  </a:cubicBezTo>
                  <a:cubicBezTo>
                    <a:pt x="7183" y="11654"/>
                    <a:pt x="7692" y="11395"/>
                    <a:pt x="8022" y="11395"/>
                  </a:cubicBezTo>
                  <a:cubicBezTo>
                    <a:pt x="8048" y="11395"/>
                    <a:pt x="8072" y="11397"/>
                    <a:pt x="8096" y="11400"/>
                  </a:cubicBezTo>
                  <a:cubicBezTo>
                    <a:pt x="8535" y="11464"/>
                    <a:pt x="8244" y="12094"/>
                    <a:pt x="7925" y="12432"/>
                  </a:cubicBezTo>
                  <a:cubicBezTo>
                    <a:pt x="7605" y="12767"/>
                    <a:pt x="7577" y="13291"/>
                    <a:pt x="7736" y="13854"/>
                  </a:cubicBezTo>
                  <a:cubicBezTo>
                    <a:pt x="7893" y="14415"/>
                    <a:pt x="11170" y="19290"/>
                    <a:pt x="12210" y="21426"/>
                  </a:cubicBezTo>
                  <a:cubicBezTo>
                    <a:pt x="13248" y="23557"/>
                    <a:pt x="13298" y="23697"/>
                    <a:pt x="13298" y="23697"/>
                  </a:cubicBezTo>
                  <a:cubicBezTo>
                    <a:pt x="13298" y="23697"/>
                    <a:pt x="13360" y="17741"/>
                    <a:pt x="13354" y="16167"/>
                  </a:cubicBezTo>
                  <a:cubicBezTo>
                    <a:pt x="13350" y="14594"/>
                    <a:pt x="12479" y="12433"/>
                    <a:pt x="11809" y="11018"/>
                  </a:cubicBezTo>
                  <a:cubicBezTo>
                    <a:pt x="11139" y="9601"/>
                    <a:pt x="8113" y="5377"/>
                    <a:pt x="7221" y="4247"/>
                  </a:cubicBezTo>
                  <a:cubicBezTo>
                    <a:pt x="6328" y="3114"/>
                    <a:pt x="5957" y="1"/>
                    <a:pt x="5957"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6" name="Google Shape;1347;p34">
              <a:extLst>
                <a:ext uri="{FF2B5EF4-FFF2-40B4-BE49-F238E27FC236}">
                  <a16:creationId xmlns:a16="http://schemas.microsoft.com/office/drawing/2014/main" id="{1250A79D-83A7-D9FE-E2D9-FB9A64FCFCDB}"/>
                </a:ext>
              </a:extLst>
            </p:cNvPr>
            <p:cNvSpPr/>
            <p:nvPr/>
          </p:nvSpPr>
          <p:spPr>
            <a:xfrm>
              <a:off x="898729" y="3831780"/>
              <a:ext cx="461876" cy="936746"/>
            </a:xfrm>
            <a:custGeom>
              <a:avLst/>
              <a:gdLst/>
              <a:ahLst/>
              <a:cxnLst/>
              <a:rect l="l" t="t" r="r" b="b"/>
              <a:pathLst>
                <a:path w="11197" h="22709" extrusionOk="0">
                  <a:moveTo>
                    <a:pt x="0" y="1"/>
                  </a:moveTo>
                  <a:cubicBezTo>
                    <a:pt x="0" y="1"/>
                    <a:pt x="692" y="1952"/>
                    <a:pt x="1133" y="2361"/>
                  </a:cubicBezTo>
                  <a:cubicBezTo>
                    <a:pt x="1576" y="2770"/>
                    <a:pt x="4172" y="5236"/>
                    <a:pt x="6339" y="8882"/>
                  </a:cubicBezTo>
                  <a:cubicBezTo>
                    <a:pt x="8510" y="12528"/>
                    <a:pt x="9878" y="22708"/>
                    <a:pt x="9878" y="22708"/>
                  </a:cubicBezTo>
                  <a:cubicBezTo>
                    <a:pt x="10381" y="20506"/>
                    <a:pt x="11197" y="12416"/>
                    <a:pt x="11112" y="11824"/>
                  </a:cubicBezTo>
                  <a:cubicBezTo>
                    <a:pt x="11027" y="11231"/>
                    <a:pt x="9855" y="10476"/>
                    <a:pt x="9690" y="10156"/>
                  </a:cubicBezTo>
                  <a:cubicBezTo>
                    <a:pt x="9528" y="9836"/>
                    <a:pt x="10507" y="9537"/>
                    <a:pt x="10711" y="8816"/>
                  </a:cubicBezTo>
                  <a:cubicBezTo>
                    <a:pt x="10916" y="8093"/>
                    <a:pt x="9264" y="5221"/>
                    <a:pt x="7895" y="3621"/>
                  </a:cubicBezTo>
                  <a:cubicBezTo>
                    <a:pt x="6527" y="2023"/>
                    <a:pt x="5251" y="1747"/>
                    <a:pt x="3572" y="876"/>
                  </a:cubicBezTo>
                  <a:cubicBezTo>
                    <a:pt x="1894" y="5"/>
                    <a:pt x="0"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7" name="Google Shape;1348;p34">
              <a:extLst>
                <a:ext uri="{FF2B5EF4-FFF2-40B4-BE49-F238E27FC236}">
                  <a16:creationId xmlns:a16="http://schemas.microsoft.com/office/drawing/2014/main" id="{E46F7572-86E3-784B-B5CD-5C16041B2B61}"/>
                </a:ext>
              </a:extLst>
            </p:cNvPr>
            <p:cNvSpPr/>
            <p:nvPr/>
          </p:nvSpPr>
          <p:spPr>
            <a:xfrm>
              <a:off x="898729" y="3831780"/>
              <a:ext cx="461876" cy="936746"/>
            </a:xfrm>
            <a:custGeom>
              <a:avLst/>
              <a:gdLst/>
              <a:ahLst/>
              <a:cxnLst/>
              <a:rect l="l" t="t" r="r" b="b"/>
              <a:pathLst>
                <a:path w="11197" h="22709" extrusionOk="0">
                  <a:moveTo>
                    <a:pt x="0" y="1"/>
                  </a:moveTo>
                  <a:cubicBezTo>
                    <a:pt x="0" y="1"/>
                    <a:pt x="692" y="1952"/>
                    <a:pt x="1133" y="2361"/>
                  </a:cubicBezTo>
                  <a:cubicBezTo>
                    <a:pt x="1576" y="2770"/>
                    <a:pt x="4172" y="5236"/>
                    <a:pt x="6339" y="8882"/>
                  </a:cubicBezTo>
                  <a:cubicBezTo>
                    <a:pt x="8510" y="12528"/>
                    <a:pt x="9878" y="22708"/>
                    <a:pt x="9878" y="22708"/>
                  </a:cubicBezTo>
                  <a:cubicBezTo>
                    <a:pt x="10381" y="20506"/>
                    <a:pt x="11197" y="12416"/>
                    <a:pt x="11112" y="11824"/>
                  </a:cubicBezTo>
                  <a:cubicBezTo>
                    <a:pt x="11027" y="11231"/>
                    <a:pt x="9855" y="10476"/>
                    <a:pt x="9690" y="10156"/>
                  </a:cubicBezTo>
                  <a:cubicBezTo>
                    <a:pt x="9528" y="9836"/>
                    <a:pt x="10507" y="9537"/>
                    <a:pt x="10711" y="8816"/>
                  </a:cubicBezTo>
                  <a:cubicBezTo>
                    <a:pt x="10916" y="8093"/>
                    <a:pt x="9264" y="5221"/>
                    <a:pt x="7895" y="3621"/>
                  </a:cubicBezTo>
                  <a:cubicBezTo>
                    <a:pt x="6527" y="2023"/>
                    <a:pt x="5251" y="1747"/>
                    <a:pt x="3572" y="876"/>
                  </a:cubicBezTo>
                  <a:cubicBezTo>
                    <a:pt x="1894" y="5"/>
                    <a:pt x="0" y="1"/>
                    <a:pt x="0"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8" name="Google Shape;1349;p34">
              <a:extLst>
                <a:ext uri="{FF2B5EF4-FFF2-40B4-BE49-F238E27FC236}">
                  <a16:creationId xmlns:a16="http://schemas.microsoft.com/office/drawing/2014/main" id="{55E39B3B-968F-95FD-04AE-DB33537995F0}"/>
                </a:ext>
              </a:extLst>
            </p:cNvPr>
            <p:cNvSpPr/>
            <p:nvPr/>
          </p:nvSpPr>
          <p:spPr>
            <a:xfrm>
              <a:off x="627056" y="3758438"/>
              <a:ext cx="427680" cy="341055"/>
            </a:xfrm>
            <a:custGeom>
              <a:avLst/>
              <a:gdLst/>
              <a:ahLst/>
              <a:cxnLst/>
              <a:rect l="l" t="t" r="r" b="b"/>
              <a:pathLst>
                <a:path w="10368" h="8268" extrusionOk="0">
                  <a:moveTo>
                    <a:pt x="4586" y="1"/>
                  </a:moveTo>
                  <a:cubicBezTo>
                    <a:pt x="3242" y="1"/>
                    <a:pt x="1601" y="340"/>
                    <a:pt x="910" y="939"/>
                  </a:cubicBezTo>
                  <a:cubicBezTo>
                    <a:pt x="0" y="1731"/>
                    <a:pt x="143" y="3597"/>
                    <a:pt x="1025" y="5084"/>
                  </a:cubicBezTo>
                  <a:cubicBezTo>
                    <a:pt x="1779" y="6463"/>
                    <a:pt x="3712" y="8268"/>
                    <a:pt x="4089" y="8268"/>
                  </a:cubicBezTo>
                  <a:cubicBezTo>
                    <a:pt x="4092" y="8268"/>
                    <a:pt x="4095" y="8268"/>
                    <a:pt x="4098" y="8267"/>
                  </a:cubicBezTo>
                  <a:cubicBezTo>
                    <a:pt x="4452" y="8238"/>
                    <a:pt x="5360" y="6206"/>
                    <a:pt x="5758" y="5645"/>
                  </a:cubicBezTo>
                  <a:cubicBezTo>
                    <a:pt x="6157" y="5087"/>
                    <a:pt x="6667" y="4735"/>
                    <a:pt x="6667" y="4735"/>
                  </a:cubicBezTo>
                  <a:cubicBezTo>
                    <a:pt x="6735" y="4720"/>
                    <a:pt x="6804" y="4713"/>
                    <a:pt x="6875" y="4713"/>
                  </a:cubicBezTo>
                  <a:cubicBezTo>
                    <a:pt x="8184" y="4713"/>
                    <a:pt x="9787" y="7140"/>
                    <a:pt x="10036" y="7140"/>
                  </a:cubicBezTo>
                  <a:cubicBezTo>
                    <a:pt x="10041" y="7140"/>
                    <a:pt x="10046" y="7139"/>
                    <a:pt x="10050" y="7137"/>
                  </a:cubicBezTo>
                  <a:cubicBezTo>
                    <a:pt x="10257" y="7029"/>
                    <a:pt x="10367" y="5244"/>
                    <a:pt x="9481" y="3435"/>
                  </a:cubicBezTo>
                  <a:cubicBezTo>
                    <a:pt x="8697" y="1830"/>
                    <a:pt x="7098" y="403"/>
                    <a:pt x="5743" y="107"/>
                  </a:cubicBezTo>
                  <a:cubicBezTo>
                    <a:pt x="5414" y="35"/>
                    <a:pt x="5015" y="1"/>
                    <a:pt x="4586" y="1"/>
                  </a:cubicBezTo>
                  <a:close/>
                </a:path>
              </a:pathLst>
            </a:custGeom>
            <a:solidFill>
              <a:srgbClr val="0193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19" name="Google Shape;1350;p34">
              <a:extLst>
                <a:ext uri="{FF2B5EF4-FFF2-40B4-BE49-F238E27FC236}">
                  <a16:creationId xmlns:a16="http://schemas.microsoft.com/office/drawing/2014/main" id="{F6C827D1-4624-42C3-36BF-3392FCB8B54B}"/>
                </a:ext>
              </a:extLst>
            </p:cNvPr>
            <p:cNvSpPr/>
            <p:nvPr/>
          </p:nvSpPr>
          <p:spPr>
            <a:xfrm>
              <a:off x="664470" y="3687488"/>
              <a:ext cx="279840" cy="266970"/>
            </a:xfrm>
            <a:custGeom>
              <a:avLst/>
              <a:gdLst/>
              <a:ahLst/>
              <a:cxnLst/>
              <a:rect l="l" t="t" r="r" b="b"/>
              <a:pathLst>
                <a:path w="6784" h="6472" extrusionOk="0">
                  <a:moveTo>
                    <a:pt x="307" y="0"/>
                  </a:moveTo>
                  <a:lnTo>
                    <a:pt x="307" y="0"/>
                  </a:lnTo>
                  <a:cubicBezTo>
                    <a:pt x="308" y="344"/>
                    <a:pt x="314" y="799"/>
                    <a:pt x="328" y="1361"/>
                  </a:cubicBezTo>
                  <a:cubicBezTo>
                    <a:pt x="355" y="2435"/>
                    <a:pt x="1" y="3152"/>
                    <a:pt x="1" y="3152"/>
                  </a:cubicBezTo>
                  <a:cubicBezTo>
                    <a:pt x="1" y="3152"/>
                    <a:pt x="241" y="3767"/>
                    <a:pt x="1641" y="5059"/>
                  </a:cubicBezTo>
                  <a:cubicBezTo>
                    <a:pt x="2944" y="6262"/>
                    <a:pt x="4612" y="6472"/>
                    <a:pt x="5375" y="6472"/>
                  </a:cubicBezTo>
                  <a:cubicBezTo>
                    <a:pt x="5434" y="6472"/>
                    <a:pt x="5487" y="6471"/>
                    <a:pt x="5534" y="6469"/>
                  </a:cubicBezTo>
                  <a:cubicBezTo>
                    <a:pt x="6198" y="6440"/>
                    <a:pt x="6784" y="5918"/>
                    <a:pt x="6784" y="5918"/>
                  </a:cubicBezTo>
                  <a:cubicBezTo>
                    <a:pt x="6784" y="5918"/>
                    <a:pt x="6763" y="5645"/>
                    <a:pt x="6723" y="4056"/>
                  </a:cubicBezTo>
                  <a:cubicBezTo>
                    <a:pt x="6695" y="2977"/>
                    <a:pt x="6728" y="1376"/>
                    <a:pt x="6753" y="449"/>
                  </a:cubicBezTo>
                  <a:lnTo>
                    <a:pt x="6753" y="449"/>
                  </a:lnTo>
                  <a:cubicBezTo>
                    <a:pt x="6323" y="482"/>
                    <a:pt x="5893" y="498"/>
                    <a:pt x="5460" y="498"/>
                  </a:cubicBezTo>
                  <a:cubicBezTo>
                    <a:pt x="3839" y="498"/>
                    <a:pt x="2179" y="282"/>
                    <a:pt x="307"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0" name="Google Shape;1351;p34">
              <a:extLst>
                <a:ext uri="{FF2B5EF4-FFF2-40B4-BE49-F238E27FC236}">
                  <a16:creationId xmlns:a16="http://schemas.microsoft.com/office/drawing/2014/main" id="{B5B73D4F-A80F-14CE-70AE-83F20D3B9AB3}"/>
                </a:ext>
              </a:extLst>
            </p:cNvPr>
            <p:cNvSpPr/>
            <p:nvPr/>
          </p:nvSpPr>
          <p:spPr>
            <a:xfrm>
              <a:off x="677092" y="3687488"/>
              <a:ext cx="265939" cy="157328"/>
            </a:xfrm>
            <a:custGeom>
              <a:avLst/>
              <a:gdLst/>
              <a:ahLst/>
              <a:cxnLst/>
              <a:rect l="l" t="t" r="r" b="b"/>
              <a:pathLst>
                <a:path w="6447" h="3814" extrusionOk="0">
                  <a:moveTo>
                    <a:pt x="1" y="0"/>
                  </a:moveTo>
                  <a:cubicBezTo>
                    <a:pt x="1" y="189"/>
                    <a:pt x="5" y="413"/>
                    <a:pt x="6" y="666"/>
                  </a:cubicBezTo>
                  <a:cubicBezTo>
                    <a:pt x="259" y="975"/>
                    <a:pt x="595" y="1350"/>
                    <a:pt x="1036" y="1783"/>
                  </a:cubicBezTo>
                  <a:cubicBezTo>
                    <a:pt x="2117" y="2840"/>
                    <a:pt x="3800" y="3814"/>
                    <a:pt x="5120" y="3814"/>
                  </a:cubicBezTo>
                  <a:cubicBezTo>
                    <a:pt x="5329" y="3814"/>
                    <a:pt x="5528" y="3789"/>
                    <a:pt x="5715" y="3737"/>
                  </a:cubicBezTo>
                  <a:cubicBezTo>
                    <a:pt x="6017" y="3653"/>
                    <a:pt x="6241" y="3521"/>
                    <a:pt x="6406" y="3369"/>
                  </a:cubicBezTo>
                  <a:cubicBezTo>
                    <a:pt x="6403" y="2372"/>
                    <a:pt x="6427" y="1194"/>
                    <a:pt x="6447" y="449"/>
                  </a:cubicBezTo>
                  <a:lnTo>
                    <a:pt x="6447" y="449"/>
                  </a:lnTo>
                  <a:cubicBezTo>
                    <a:pt x="6017" y="482"/>
                    <a:pt x="5587" y="498"/>
                    <a:pt x="5154" y="498"/>
                  </a:cubicBezTo>
                  <a:cubicBezTo>
                    <a:pt x="3533" y="498"/>
                    <a:pt x="1873" y="282"/>
                    <a:pt x="1" y="0"/>
                  </a:cubicBezTo>
                  <a:close/>
                </a:path>
              </a:pathLst>
            </a:custGeom>
            <a:solidFill>
              <a:srgbClr val="F69D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1" name="Google Shape;1352;p34">
              <a:extLst>
                <a:ext uri="{FF2B5EF4-FFF2-40B4-BE49-F238E27FC236}">
                  <a16:creationId xmlns:a16="http://schemas.microsoft.com/office/drawing/2014/main" id="{F353069B-0366-86BD-088E-DAA04EDA799D}"/>
                </a:ext>
              </a:extLst>
            </p:cNvPr>
            <p:cNvSpPr/>
            <p:nvPr/>
          </p:nvSpPr>
          <p:spPr>
            <a:xfrm>
              <a:off x="919684" y="4516984"/>
              <a:ext cx="304260" cy="65010"/>
            </a:xfrm>
            <a:custGeom>
              <a:avLst/>
              <a:gdLst/>
              <a:ahLst/>
              <a:cxnLst/>
              <a:rect l="l" t="t" r="r" b="b"/>
              <a:pathLst>
                <a:path w="7376" h="1576" extrusionOk="0">
                  <a:moveTo>
                    <a:pt x="4824" y="1"/>
                  </a:moveTo>
                  <a:cubicBezTo>
                    <a:pt x="4745" y="1"/>
                    <a:pt x="4664" y="2"/>
                    <a:pt x="4581" y="4"/>
                  </a:cubicBezTo>
                  <a:cubicBezTo>
                    <a:pt x="2564" y="59"/>
                    <a:pt x="0" y="1575"/>
                    <a:pt x="0" y="1575"/>
                  </a:cubicBezTo>
                  <a:cubicBezTo>
                    <a:pt x="0" y="1575"/>
                    <a:pt x="3105" y="917"/>
                    <a:pt x="7376" y="575"/>
                  </a:cubicBezTo>
                  <a:cubicBezTo>
                    <a:pt x="7376" y="575"/>
                    <a:pt x="6663" y="1"/>
                    <a:pt x="4824" y="1"/>
                  </a:cubicBezTo>
                  <a:close/>
                </a:path>
              </a:pathLst>
            </a:custGeom>
            <a:solidFill>
              <a:srgbClr val="0193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2" name="Google Shape;1353;p34">
              <a:extLst>
                <a:ext uri="{FF2B5EF4-FFF2-40B4-BE49-F238E27FC236}">
                  <a16:creationId xmlns:a16="http://schemas.microsoft.com/office/drawing/2014/main" id="{18BB41CD-4519-9B77-219E-E7F1E56C9C4A}"/>
                </a:ext>
              </a:extLst>
            </p:cNvPr>
            <p:cNvSpPr/>
            <p:nvPr/>
          </p:nvSpPr>
          <p:spPr>
            <a:xfrm>
              <a:off x="541091" y="5571334"/>
              <a:ext cx="391463" cy="514594"/>
            </a:xfrm>
            <a:custGeom>
              <a:avLst/>
              <a:gdLst/>
              <a:ahLst/>
              <a:cxnLst/>
              <a:rect l="l" t="t" r="r" b="b"/>
              <a:pathLst>
                <a:path w="9490" h="12475" extrusionOk="0">
                  <a:moveTo>
                    <a:pt x="9490" y="1"/>
                  </a:moveTo>
                  <a:cubicBezTo>
                    <a:pt x="9490" y="1"/>
                    <a:pt x="8940" y="1550"/>
                    <a:pt x="8659" y="4085"/>
                  </a:cubicBezTo>
                  <a:cubicBezTo>
                    <a:pt x="8378" y="6619"/>
                    <a:pt x="8130" y="9153"/>
                    <a:pt x="7289" y="10581"/>
                  </a:cubicBezTo>
                  <a:cubicBezTo>
                    <a:pt x="6450" y="12010"/>
                    <a:pt x="1" y="12474"/>
                    <a:pt x="1" y="12474"/>
                  </a:cubicBezTo>
                  <a:cubicBezTo>
                    <a:pt x="1" y="12474"/>
                    <a:pt x="4024" y="12339"/>
                    <a:pt x="5736" y="12097"/>
                  </a:cubicBezTo>
                  <a:cubicBezTo>
                    <a:pt x="7446" y="11856"/>
                    <a:pt x="8865" y="11341"/>
                    <a:pt x="8828" y="10046"/>
                  </a:cubicBezTo>
                  <a:cubicBezTo>
                    <a:pt x="8792" y="8752"/>
                    <a:pt x="9490" y="2"/>
                    <a:pt x="9490"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3" name="Google Shape;1354;p34">
              <a:extLst>
                <a:ext uri="{FF2B5EF4-FFF2-40B4-BE49-F238E27FC236}">
                  <a16:creationId xmlns:a16="http://schemas.microsoft.com/office/drawing/2014/main" id="{5422BF50-D02A-493E-ADD3-F8847AD00C62}"/>
                </a:ext>
              </a:extLst>
            </p:cNvPr>
            <p:cNvSpPr/>
            <p:nvPr/>
          </p:nvSpPr>
          <p:spPr>
            <a:xfrm>
              <a:off x="100417" y="4002555"/>
              <a:ext cx="471158" cy="1041769"/>
            </a:xfrm>
            <a:custGeom>
              <a:avLst/>
              <a:gdLst/>
              <a:ahLst/>
              <a:cxnLst/>
              <a:rect l="l" t="t" r="r" b="b"/>
              <a:pathLst>
                <a:path w="11422" h="25255" extrusionOk="0">
                  <a:moveTo>
                    <a:pt x="5207" y="0"/>
                  </a:moveTo>
                  <a:cubicBezTo>
                    <a:pt x="5207" y="0"/>
                    <a:pt x="4682" y="683"/>
                    <a:pt x="4366" y="1788"/>
                  </a:cubicBezTo>
                  <a:cubicBezTo>
                    <a:pt x="4053" y="2894"/>
                    <a:pt x="579" y="19104"/>
                    <a:pt x="290" y="20621"/>
                  </a:cubicBezTo>
                  <a:cubicBezTo>
                    <a:pt x="1" y="22138"/>
                    <a:pt x="354" y="23588"/>
                    <a:pt x="1248" y="24298"/>
                  </a:cubicBezTo>
                  <a:cubicBezTo>
                    <a:pt x="2120" y="24990"/>
                    <a:pt x="3386" y="25255"/>
                    <a:pt x="4336" y="25255"/>
                  </a:cubicBezTo>
                  <a:cubicBezTo>
                    <a:pt x="4361" y="25255"/>
                    <a:pt x="4385" y="25254"/>
                    <a:pt x="4410" y="25254"/>
                  </a:cubicBezTo>
                  <a:cubicBezTo>
                    <a:pt x="5368" y="25240"/>
                    <a:pt x="7001" y="24121"/>
                    <a:pt x="7398" y="23491"/>
                  </a:cubicBezTo>
                  <a:cubicBezTo>
                    <a:pt x="7793" y="22858"/>
                    <a:pt x="11386" y="12373"/>
                    <a:pt x="11405" y="11934"/>
                  </a:cubicBezTo>
                  <a:cubicBezTo>
                    <a:pt x="11422" y="11494"/>
                    <a:pt x="11210" y="9715"/>
                    <a:pt x="10507" y="6915"/>
                  </a:cubicBezTo>
                  <a:cubicBezTo>
                    <a:pt x="9805" y="4114"/>
                    <a:pt x="7159" y="686"/>
                    <a:pt x="52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4" name="Google Shape;1355;p34">
              <a:extLst>
                <a:ext uri="{FF2B5EF4-FFF2-40B4-BE49-F238E27FC236}">
                  <a16:creationId xmlns:a16="http://schemas.microsoft.com/office/drawing/2014/main" id="{04C73406-FA93-1350-AFA1-C53BDD20DEF3}"/>
                </a:ext>
              </a:extLst>
            </p:cNvPr>
            <p:cNvSpPr/>
            <p:nvPr/>
          </p:nvSpPr>
          <p:spPr>
            <a:xfrm>
              <a:off x="106646" y="4002555"/>
              <a:ext cx="424669" cy="935179"/>
            </a:xfrm>
            <a:custGeom>
              <a:avLst/>
              <a:gdLst/>
              <a:ahLst/>
              <a:cxnLst/>
              <a:rect l="l" t="t" r="r" b="b"/>
              <a:pathLst>
                <a:path w="10295" h="22671" extrusionOk="0">
                  <a:moveTo>
                    <a:pt x="5056" y="0"/>
                  </a:moveTo>
                  <a:cubicBezTo>
                    <a:pt x="5056" y="0"/>
                    <a:pt x="4527" y="680"/>
                    <a:pt x="4214" y="1786"/>
                  </a:cubicBezTo>
                  <a:cubicBezTo>
                    <a:pt x="3899" y="2892"/>
                    <a:pt x="427" y="19103"/>
                    <a:pt x="138" y="20620"/>
                  </a:cubicBezTo>
                  <a:cubicBezTo>
                    <a:pt x="1" y="21342"/>
                    <a:pt x="9" y="22050"/>
                    <a:pt x="152" y="22671"/>
                  </a:cubicBezTo>
                  <a:lnTo>
                    <a:pt x="6591" y="16669"/>
                  </a:lnTo>
                  <a:cubicBezTo>
                    <a:pt x="6591" y="16669"/>
                    <a:pt x="4603" y="16366"/>
                    <a:pt x="4805" y="15395"/>
                  </a:cubicBezTo>
                  <a:cubicBezTo>
                    <a:pt x="5005" y="14426"/>
                    <a:pt x="6192" y="7808"/>
                    <a:pt x="6657" y="6425"/>
                  </a:cubicBezTo>
                  <a:cubicBezTo>
                    <a:pt x="6885" y="5752"/>
                    <a:pt x="7402" y="5294"/>
                    <a:pt x="8080" y="5294"/>
                  </a:cubicBezTo>
                  <a:cubicBezTo>
                    <a:pt x="8712" y="5294"/>
                    <a:pt x="9484" y="5691"/>
                    <a:pt x="10294" y="6681"/>
                  </a:cubicBezTo>
                  <a:cubicBezTo>
                    <a:pt x="9507" y="3928"/>
                    <a:pt x="6953" y="668"/>
                    <a:pt x="5056"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5" name="Google Shape;1356;p34">
              <a:extLst>
                <a:ext uri="{FF2B5EF4-FFF2-40B4-BE49-F238E27FC236}">
                  <a16:creationId xmlns:a16="http://schemas.microsoft.com/office/drawing/2014/main" id="{735D5F7B-D34A-2017-67D6-1333D2738629}"/>
                </a:ext>
              </a:extLst>
            </p:cNvPr>
            <p:cNvSpPr/>
            <p:nvPr/>
          </p:nvSpPr>
          <p:spPr>
            <a:xfrm>
              <a:off x="643598" y="4479240"/>
              <a:ext cx="319605" cy="312221"/>
            </a:xfrm>
            <a:custGeom>
              <a:avLst/>
              <a:gdLst/>
              <a:ahLst/>
              <a:cxnLst/>
              <a:rect l="l" t="t" r="r" b="b"/>
              <a:pathLst>
                <a:path w="7748" h="7569" extrusionOk="0">
                  <a:moveTo>
                    <a:pt x="5670" y="0"/>
                  </a:moveTo>
                  <a:cubicBezTo>
                    <a:pt x="5185" y="0"/>
                    <a:pt x="4653" y="110"/>
                    <a:pt x="4292" y="240"/>
                  </a:cubicBezTo>
                  <a:cubicBezTo>
                    <a:pt x="3649" y="473"/>
                    <a:pt x="292" y="3152"/>
                    <a:pt x="292" y="3152"/>
                  </a:cubicBezTo>
                  <a:cubicBezTo>
                    <a:pt x="292" y="3152"/>
                    <a:pt x="0" y="4305"/>
                    <a:pt x="500" y="5555"/>
                  </a:cubicBezTo>
                  <a:cubicBezTo>
                    <a:pt x="998" y="6803"/>
                    <a:pt x="1424" y="7481"/>
                    <a:pt x="1997" y="7565"/>
                  </a:cubicBezTo>
                  <a:cubicBezTo>
                    <a:pt x="2011" y="7567"/>
                    <a:pt x="2027" y="7568"/>
                    <a:pt x="2042" y="7568"/>
                  </a:cubicBezTo>
                  <a:cubicBezTo>
                    <a:pt x="2631" y="7568"/>
                    <a:pt x="3765" y="6046"/>
                    <a:pt x="4485" y="5473"/>
                  </a:cubicBezTo>
                  <a:cubicBezTo>
                    <a:pt x="5223" y="4883"/>
                    <a:pt x="6362" y="4206"/>
                    <a:pt x="6795" y="3973"/>
                  </a:cubicBezTo>
                  <a:cubicBezTo>
                    <a:pt x="7226" y="3740"/>
                    <a:pt x="7747" y="2596"/>
                    <a:pt x="7744" y="2016"/>
                  </a:cubicBezTo>
                  <a:cubicBezTo>
                    <a:pt x="7739" y="1434"/>
                    <a:pt x="7099" y="658"/>
                    <a:pt x="6617" y="249"/>
                  </a:cubicBezTo>
                  <a:cubicBezTo>
                    <a:pt x="6403" y="68"/>
                    <a:pt x="6051" y="0"/>
                    <a:pt x="5670"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6" name="Google Shape;1357;p34">
              <a:extLst>
                <a:ext uri="{FF2B5EF4-FFF2-40B4-BE49-F238E27FC236}">
                  <a16:creationId xmlns:a16="http://schemas.microsoft.com/office/drawing/2014/main" id="{F97B5553-DD85-ED2F-F96B-8404DA297F19}"/>
                </a:ext>
              </a:extLst>
            </p:cNvPr>
            <p:cNvSpPr/>
            <p:nvPr/>
          </p:nvSpPr>
          <p:spPr>
            <a:xfrm>
              <a:off x="858345" y="4476518"/>
              <a:ext cx="210169" cy="225968"/>
            </a:xfrm>
            <a:custGeom>
              <a:avLst/>
              <a:gdLst/>
              <a:ahLst/>
              <a:cxnLst/>
              <a:rect l="l" t="t" r="r" b="b"/>
              <a:pathLst>
                <a:path w="5095" h="5478" extrusionOk="0">
                  <a:moveTo>
                    <a:pt x="1133" y="1"/>
                  </a:moveTo>
                  <a:cubicBezTo>
                    <a:pt x="860" y="1"/>
                    <a:pt x="599" y="13"/>
                    <a:pt x="401" y="28"/>
                  </a:cubicBezTo>
                  <a:cubicBezTo>
                    <a:pt x="401" y="28"/>
                    <a:pt x="0" y="878"/>
                    <a:pt x="50" y="1281"/>
                  </a:cubicBezTo>
                  <a:cubicBezTo>
                    <a:pt x="97" y="1686"/>
                    <a:pt x="436" y="1817"/>
                    <a:pt x="691" y="2050"/>
                  </a:cubicBezTo>
                  <a:cubicBezTo>
                    <a:pt x="947" y="2286"/>
                    <a:pt x="1709" y="2889"/>
                    <a:pt x="2095" y="3012"/>
                  </a:cubicBezTo>
                  <a:cubicBezTo>
                    <a:pt x="2482" y="3132"/>
                    <a:pt x="2993" y="3651"/>
                    <a:pt x="3217" y="4348"/>
                  </a:cubicBezTo>
                  <a:cubicBezTo>
                    <a:pt x="3440" y="5044"/>
                    <a:pt x="3783" y="5389"/>
                    <a:pt x="4151" y="5470"/>
                  </a:cubicBezTo>
                  <a:cubicBezTo>
                    <a:pt x="4174" y="5475"/>
                    <a:pt x="4199" y="5478"/>
                    <a:pt x="4224" y="5478"/>
                  </a:cubicBezTo>
                  <a:cubicBezTo>
                    <a:pt x="4593" y="5478"/>
                    <a:pt x="5095" y="4923"/>
                    <a:pt x="4868" y="4477"/>
                  </a:cubicBezTo>
                  <a:cubicBezTo>
                    <a:pt x="4626" y="4001"/>
                    <a:pt x="4426" y="2549"/>
                    <a:pt x="4116" y="1971"/>
                  </a:cubicBezTo>
                  <a:cubicBezTo>
                    <a:pt x="3804" y="1393"/>
                    <a:pt x="2864" y="405"/>
                    <a:pt x="2465" y="186"/>
                  </a:cubicBezTo>
                  <a:cubicBezTo>
                    <a:pt x="2205" y="43"/>
                    <a:pt x="1648" y="1"/>
                    <a:pt x="1133" y="1"/>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7" name="Google Shape;1358;p34">
              <a:extLst>
                <a:ext uri="{FF2B5EF4-FFF2-40B4-BE49-F238E27FC236}">
                  <a16:creationId xmlns:a16="http://schemas.microsoft.com/office/drawing/2014/main" id="{43F7476A-21B4-A47F-070E-80556B34C9AA}"/>
                </a:ext>
              </a:extLst>
            </p:cNvPr>
            <p:cNvSpPr/>
            <p:nvPr/>
          </p:nvSpPr>
          <p:spPr>
            <a:xfrm>
              <a:off x="1018271" y="4826441"/>
              <a:ext cx="76436" cy="83449"/>
            </a:xfrm>
            <a:custGeom>
              <a:avLst/>
              <a:gdLst/>
              <a:ahLst/>
              <a:cxnLst/>
              <a:rect l="l" t="t" r="r" b="b"/>
              <a:pathLst>
                <a:path w="1853" h="2023" extrusionOk="0">
                  <a:moveTo>
                    <a:pt x="1306" y="1"/>
                  </a:moveTo>
                  <a:cubicBezTo>
                    <a:pt x="1234" y="1"/>
                    <a:pt x="1158" y="8"/>
                    <a:pt x="1078" y="26"/>
                  </a:cubicBezTo>
                  <a:cubicBezTo>
                    <a:pt x="703" y="109"/>
                    <a:pt x="0" y="589"/>
                    <a:pt x="89" y="734"/>
                  </a:cubicBezTo>
                  <a:cubicBezTo>
                    <a:pt x="175" y="877"/>
                    <a:pt x="1552" y="2022"/>
                    <a:pt x="1724" y="2022"/>
                  </a:cubicBezTo>
                  <a:cubicBezTo>
                    <a:pt x="1728" y="2022"/>
                    <a:pt x="1731" y="2022"/>
                    <a:pt x="1734" y="2021"/>
                  </a:cubicBezTo>
                  <a:cubicBezTo>
                    <a:pt x="1853" y="1967"/>
                    <a:pt x="1751" y="95"/>
                    <a:pt x="1751" y="95"/>
                  </a:cubicBezTo>
                  <a:cubicBezTo>
                    <a:pt x="1751" y="95"/>
                    <a:pt x="1566" y="1"/>
                    <a:pt x="13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8" name="Google Shape;1359;p34">
              <a:extLst>
                <a:ext uri="{FF2B5EF4-FFF2-40B4-BE49-F238E27FC236}">
                  <a16:creationId xmlns:a16="http://schemas.microsoft.com/office/drawing/2014/main" id="{653D8AE2-1AF6-79A7-D742-05529F9739BA}"/>
                </a:ext>
              </a:extLst>
            </p:cNvPr>
            <p:cNvSpPr/>
            <p:nvPr/>
          </p:nvSpPr>
          <p:spPr>
            <a:xfrm>
              <a:off x="810041" y="4352809"/>
              <a:ext cx="280459" cy="509396"/>
            </a:xfrm>
            <a:custGeom>
              <a:avLst/>
              <a:gdLst/>
              <a:ahLst/>
              <a:cxnLst/>
              <a:rect l="l" t="t" r="r" b="b"/>
              <a:pathLst>
                <a:path w="6799" h="12349" extrusionOk="0">
                  <a:moveTo>
                    <a:pt x="1081" y="1"/>
                  </a:moveTo>
                  <a:cubicBezTo>
                    <a:pt x="956" y="1"/>
                    <a:pt x="800" y="25"/>
                    <a:pt x="627" y="107"/>
                  </a:cubicBezTo>
                  <a:cubicBezTo>
                    <a:pt x="196" y="309"/>
                    <a:pt x="0" y="773"/>
                    <a:pt x="0" y="773"/>
                  </a:cubicBezTo>
                  <a:lnTo>
                    <a:pt x="5145" y="12184"/>
                  </a:lnTo>
                  <a:cubicBezTo>
                    <a:pt x="5145" y="12184"/>
                    <a:pt x="5349" y="12348"/>
                    <a:pt x="5657" y="12348"/>
                  </a:cubicBezTo>
                  <a:cubicBezTo>
                    <a:pt x="5800" y="12348"/>
                    <a:pt x="5966" y="12313"/>
                    <a:pt x="6144" y="12209"/>
                  </a:cubicBezTo>
                  <a:cubicBezTo>
                    <a:pt x="6634" y="12047"/>
                    <a:pt x="6799" y="11577"/>
                    <a:pt x="6799" y="11577"/>
                  </a:cubicBezTo>
                  <a:lnTo>
                    <a:pt x="1383" y="55"/>
                  </a:lnTo>
                  <a:cubicBezTo>
                    <a:pt x="1383" y="55"/>
                    <a:pt x="1266" y="1"/>
                    <a:pt x="1081" y="1"/>
                  </a:cubicBezTo>
                  <a:close/>
                </a:path>
              </a:pathLst>
            </a:custGeom>
            <a:solidFill>
              <a:srgbClr val="FEB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29" name="Google Shape;1360;p34">
              <a:extLst>
                <a:ext uri="{FF2B5EF4-FFF2-40B4-BE49-F238E27FC236}">
                  <a16:creationId xmlns:a16="http://schemas.microsoft.com/office/drawing/2014/main" id="{AF842AEF-A493-2E13-BAFD-AB51DFC089DB}"/>
                </a:ext>
              </a:extLst>
            </p:cNvPr>
            <p:cNvSpPr/>
            <p:nvPr/>
          </p:nvSpPr>
          <p:spPr>
            <a:xfrm>
              <a:off x="834008" y="4518180"/>
              <a:ext cx="165536" cy="248779"/>
            </a:xfrm>
            <a:custGeom>
              <a:avLst/>
              <a:gdLst/>
              <a:ahLst/>
              <a:cxnLst/>
              <a:rect l="l" t="t" r="r" b="b"/>
              <a:pathLst>
                <a:path w="4013" h="6031" extrusionOk="0">
                  <a:moveTo>
                    <a:pt x="634" y="0"/>
                  </a:moveTo>
                  <a:cubicBezTo>
                    <a:pt x="634" y="0"/>
                    <a:pt x="246" y="672"/>
                    <a:pt x="147" y="954"/>
                  </a:cubicBezTo>
                  <a:cubicBezTo>
                    <a:pt x="50" y="1236"/>
                    <a:pt x="0" y="1528"/>
                    <a:pt x="198" y="1680"/>
                  </a:cubicBezTo>
                  <a:cubicBezTo>
                    <a:pt x="395" y="1833"/>
                    <a:pt x="1142" y="2774"/>
                    <a:pt x="1432" y="3217"/>
                  </a:cubicBezTo>
                  <a:cubicBezTo>
                    <a:pt x="1724" y="3660"/>
                    <a:pt x="2349" y="6030"/>
                    <a:pt x="2515" y="6030"/>
                  </a:cubicBezTo>
                  <a:cubicBezTo>
                    <a:pt x="2515" y="6030"/>
                    <a:pt x="2516" y="6030"/>
                    <a:pt x="2516" y="6030"/>
                  </a:cubicBezTo>
                  <a:cubicBezTo>
                    <a:pt x="2681" y="6017"/>
                    <a:pt x="3320" y="5597"/>
                    <a:pt x="3461" y="5096"/>
                  </a:cubicBezTo>
                  <a:cubicBezTo>
                    <a:pt x="3604" y="4595"/>
                    <a:pt x="4013" y="3255"/>
                    <a:pt x="3777" y="2715"/>
                  </a:cubicBezTo>
                  <a:cubicBezTo>
                    <a:pt x="3539" y="2173"/>
                    <a:pt x="2939" y="1219"/>
                    <a:pt x="2491" y="864"/>
                  </a:cubicBezTo>
                  <a:cubicBezTo>
                    <a:pt x="2043" y="511"/>
                    <a:pt x="1379" y="361"/>
                    <a:pt x="634"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0" name="Google Shape;1361;p34">
              <a:extLst>
                <a:ext uri="{FF2B5EF4-FFF2-40B4-BE49-F238E27FC236}">
                  <a16:creationId xmlns:a16="http://schemas.microsoft.com/office/drawing/2014/main" id="{2528D5CE-B724-0230-D5FE-9673905561BE}"/>
                </a:ext>
              </a:extLst>
            </p:cNvPr>
            <p:cNvSpPr/>
            <p:nvPr/>
          </p:nvSpPr>
          <p:spPr>
            <a:xfrm>
              <a:off x="795810" y="4568753"/>
              <a:ext cx="163474" cy="250057"/>
            </a:xfrm>
            <a:custGeom>
              <a:avLst/>
              <a:gdLst/>
              <a:ahLst/>
              <a:cxnLst/>
              <a:rect l="l" t="t" r="r" b="b"/>
              <a:pathLst>
                <a:path w="3963" h="6062" extrusionOk="0">
                  <a:moveTo>
                    <a:pt x="966" y="0"/>
                  </a:moveTo>
                  <a:cubicBezTo>
                    <a:pt x="745" y="0"/>
                    <a:pt x="494" y="25"/>
                    <a:pt x="225" y="75"/>
                  </a:cubicBezTo>
                  <a:cubicBezTo>
                    <a:pt x="225" y="75"/>
                    <a:pt x="1" y="1017"/>
                    <a:pt x="35" y="1259"/>
                  </a:cubicBezTo>
                  <a:cubicBezTo>
                    <a:pt x="71" y="1498"/>
                    <a:pt x="475" y="1758"/>
                    <a:pt x="698" y="1944"/>
                  </a:cubicBezTo>
                  <a:cubicBezTo>
                    <a:pt x="919" y="2132"/>
                    <a:pt x="2079" y="3440"/>
                    <a:pt x="2138" y="3627"/>
                  </a:cubicBezTo>
                  <a:cubicBezTo>
                    <a:pt x="2200" y="3814"/>
                    <a:pt x="2305" y="5020"/>
                    <a:pt x="2483" y="5406"/>
                  </a:cubicBezTo>
                  <a:cubicBezTo>
                    <a:pt x="2660" y="5792"/>
                    <a:pt x="2880" y="5984"/>
                    <a:pt x="3174" y="6048"/>
                  </a:cubicBezTo>
                  <a:cubicBezTo>
                    <a:pt x="3214" y="6057"/>
                    <a:pt x="3256" y="6062"/>
                    <a:pt x="3298" y="6062"/>
                  </a:cubicBezTo>
                  <a:cubicBezTo>
                    <a:pt x="3562" y="6062"/>
                    <a:pt x="3842" y="5893"/>
                    <a:pt x="3865" y="5634"/>
                  </a:cubicBezTo>
                  <a:cubicBezTo>
                    <a:pt x="3893" y="5335"/>
                    <a:pt x="3733" y="4945"/>
                    <a:pt x="3731" y="4583"/>
                  </a:cubicBezTo>
                  <a:cubicBezTo>
                    <a:pt x="3730" y="4221"/>
                    <a:pt x="3963" y="2469"/>
                    <a:pt x="3613" y="1923"/>
                  </a:cubicBezTo>
                  <a:cubicBezTo>
                    <a:pt x="3261" y="1380"/>
                    <a:pt x="1927" y="264"/>
                    <a:pt x="1645" y="122"/>
                  </a:cubicBezTo>
                  <a:cubicBezTo>
                    <a:pt x="1485" y="41"/>
                    <a:pt x="1250" y="0"/>
                    <a:pt x="966"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1" name="Google Shape;1362;p34">
              <a:extLst>
                <a:ext uri="{FF2B5EF4-FFF2-40B4-BE49-F238E27FC236}">
                  <a16:creationId xmlns:a16="http://schemas.microsoft.com/office/drawing/2014/main" id="{82E06496-A996-FC42-5207-EBFB5DC1F829}"/>
                </a:ext>
              </a:extLst>
            </p:cNvPr>
            <p:cNvSpPr/>
            <p:nvPr/>
          </p:nvSpPr>
          <p:spPr>
            <a:xfrm>
              <a:off x="97365" y="4556708"/>
              <a:ext cx="687803" cy="526309"/>
            </a:xfrm>
            <a:custGeom>
              <a:avLst/>
              <a:gdLst/>
              <a:ahLst/>
              <a:cxnLst/>
              <a:rect l="l" t="t" r="r" b="b"/>
              <a:pathLst>
                <a:path w="16674" h="12759" extrusionOk="0">
                  <a:moveTo>
                    <a:pt x="12729" y="0"/>
                  </a:moveTo>
                  <a:cubicBezTo>
                    <a:pt x="11946" y="0"/>
                    <a:pt x="1844" y="5357"/>
                    <a:pt x="1844" y="5357"/>
                  </a:cubicBezTo>
                  <a:cubicBezTo>
                    <a:pt x="364" y="6600"/>
                    <a:pt x="0" y="9000"/>
                    <a:pt x="413" y="10353"/>
                  </a:cubicBezTo>
                  <a:cubicBezTo>
                    <a:pt x="824" y="11689"/>
                    <a:pt x="1638" y="12759"/>
                    <a:pt x="3214" y="12759"/>
                  </a:cubicBezTo>
                  <a:cubicBezTo>
                    <a:pt x="3235" y="12759"/>
                    <a:pt x="3255" y="12759"/>
                    <a:pt x="3276" y="12758"/>
                  </a:cubicBezTo>
                  <a:cubicBezTo>
                    <a:pt x="4893" y="12731"/>
                    <a:pt x="15755" y="8167"/>
                    <a:pt x="16031" y="7918"/>
                  </a:cubicBezTo>
                  <a:cubicBezTo>
                    <a:pt x="16309" y="7667"/>
                    <a:pt x="16673" y="6058"/>
                    <a:pt x="15682" y="3462"/>
                  </a:cubicBezTo>
                  <a:cubicBezTo>
                    <a:pt x="14690" y="868"/>
                    <a:pt x="13512" y="0"/>
                    <a:pt x="127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2" name="Google Shape;1363;p34">
              <a:extLst>
                <a:ext uri="{FF2B5EF4-FFF2-40B4-BE49-F238E27FC236}">
                  <a16:creationId xmlns:a16="http://schemas.microsoft.com/office/drawing/2014/main" id="{2F55BC8C-3BE3-C310-835A-AE5B81332A23}"/>
                </a:ext>
              </a:extLst>
            </p:cNvPr>
            <p:cNvSpPr/>
            <p:nvPr/>
          </p:nvSpPr>
          <p:spPr>
            <a:xfrm>
              <a:off x="776629" y="4613344"/>
              <a:ext cx="143839" cy="192844"/>
            </a:xfrm>
            <a:custGeom>
              <a:avLst/>
              <a:gdLst/>
              <a:ahLst/>
              <a:cxnLst/>
              <a:rect l="l" t="t" r="r" b="b"/>
              <a:pathLst>
                <a:path w="3487" h="4675" extrusionOk="0">
                  <a:moveTo>
                    <a:pt x="951" y="0"/>
                  </a:moveTo>
                  <a:cubicBezTo>
                    <a:pt x="710" y="0"/>
                    <a:pt x="465" y="25"/>
                    <a:pt x="350" y="86"/>
                  </a:cubicBezTo>
                  <a:cubicBezTo>
                    <a:pt x="105" y="217"/>
                    <a:pt x="0" y="1296"/>
                    <a:pt x="628" y="1857"/>
                  </a:cubicBezTo>
                  <a:cubicBezTo>
                    <a:pt x="628" y="1857"/>
                    <a:pt x="960" y="2019"/>
                    <a:pt x="1152" y="2089"/>
                  </a:cubicBezTo>
                  <a:cubicBezTo>
                    <a:pt x="1342" y="2161"/>
                    <a:pt x="1702" y="2627"/>
                    <a:pt x="1757" y="2857"/>
                  </a:cubicBezTo>
                  <a:cubicBezTo>
                    <a:pt x="1812" y="3085"/>
                    <a:pt x="1734" y="4014"/>
                    <a:pt x="2009" y="4320"/>
                  </a:cubicBezTo>
                  <a:cubicBezTo>
                    <a:pt x="2235" y="4573"/>
                    <a:pt x="2474" y="4675"/>
                    <a:pt x="2708" y="4675"/>
                  </a:cubicBezTo>
                  <a:cubicBezTo>
                    <a:pt x="2757" y="4675"/>
                    <a:pt x="2807" y="4670"/>
                    <a:pt x="2856" y="4661"/>
                  </a:cubicBezTo>
                  <a:cubicBezTo>
                    <a:pt x="3134" y="4612"/>
                    <a:pt x="3190" y="4278"/>
                    <a:pt x="3183" y="3963"/>
                  </a:cubicBezTo>
                  <a:cubicBezTo>
                    <a:pt x="3176" y="3647"/>
                    <a:pt x="3487" y="1948"/>
                    <a:pt x="3265" y="1672"/>
                  </a:cubicBezTo>
                  <a:cubicBezTo>
                    <a:pt x="3042" y="1395"/>
                    <a:pt x="1693" y="165"/>
                    <a:pt x="1561" y="77"/>
                  </a:cubicBezTo>
                  <a:cubicBezTo>
                    <a:pt x="1491" y="32"/>
                    <a:pt x="1223" y="0"/>
                    <a:pt x="951"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3" name="Google Shape;1364;p34">
              <a:extLst>
                <a:ext uri="{FF2B5EF4-FFF2-40B4-BE49-F238E27FC236}">
                  <a16:creationId xmlns:a16="http://schemas.microsoft.com/office/drawing/2014/main" id="{D36AF811-32BE-8B65-F583-2662EF60710D}"/>
                </a:ext>
              </a:extLst>
            </p:cNvPr>
            <p:cNvSpPr/>
            <p:nvPr/>
          </p:nvSpPr>
          <p:spPr>
            <a:xfrm>
              <a:off x="833636" y="4613715"/>
              <a:ext cx="81469" cy="172590"/>
            </a:xfrm>
            <a:custGeom>
              <a:avLst/>
              <a:gdLst/>
              <a:ahLst/>
              <a:cxnLst/>
              <a:rect l="l" t="t" r="r" b="b"/>
              <a:pathLst>
                <a:path w="1975" h="4184" extrusionOk="0">
                  <a:moveTo>
                    <a:pt x="3" y="0"/>
                  </a:moveTo>
                  <a:cubicBezTo>
                    <a:pt x="2" y="0"/>
                    <a:pt x="2" y="1"/>
                    <a:pt x="2" y="1"/>
                  </a:cubicBezTo>
                  <a:cubicBezTo>
                    <a:pt x="1" y="4"/>
                    <a:pt x="2" y="4"/>
                    <a:pt x="2" y="4"/>
                  </a:cubicBezTo>
                  <a:cubicBezTo>
                    <a:pt x="142" y="36"/>
                    <a:pt x="338" y="191"/>
                    <a:pt x="564" y="372"/>
                  </a:cubicBezTo>
                  <a:cubicBezTo>
                    <a:pt x="651" y="441"/>
                    <a:pt x="742" y="513"/>
                    <a:pt x="838" y="585"/>
                  </a:cubicBezTo>
                  <a:cubicBezTo>
                    <a:pt x="925" y="653"/>
                    <a:pt x="1235" y="894"/>
                    <a:pt x="1509" y="1199"/>
                  </a:cubicBezTo>
                  <a:cubicBezTo>
                    <a:pt x="1635" y="1338"/>
                    <a:pt x="1733" y="1471"/>
                    <a:pt x="1804" y="1594"/>
                  </a:cubicBezTo>
                  <a:cubicBezTo>
                    <a:pt x="1886" y="1736"/>
                    <a:pt x="1932" y="1867"/>
                    <a:pt x="1939" y="1982"/>
                  </a:cubicBezTo>
                  <a:cubicBezTo>
                    <a:pt x="1970" y="2468"/>
                    <a:pt x="1724" y="4167"/>
                    <a:pt x="1722" y="4184"/>
                  </a:cubicBezTo>
                  <a:cubicBezTo>
                    <a:pt x="1726" y="4166"/>
                    <a:pt x="1975" y="2468"/>
                    <a:pt x="1941" y="1982"/>
                  </a:cubicBezTo>
                  <a:cubicBezTo>
                    <a:pt x="1934" y="1866"/>
                    <a:pt x="1889" y="1735"/>
                    <a:pt x="1805" y="1592"/>
                  </a:cubicBezTo>
                  <a:cubicBezTo>
                    <a:pt x="1735" y="1468"/>
                    <a:pt x="1635" y="1337"/>
                    <a:pt x="1511" y="1197"/>
                  </a:cubicBezTo>
                  <a:cubicBezTo>
                    <a:pt x="1237" y="892"/>
                    <a:pt x="926" y="650"/>
                    <a:pt x="839" y="583"/>
                  </a:cubicBezTo>
                  <a:cubicBezTo>
                    <a:pt x="742" y="511"/>
                    <a:pt x="651" y="438"/>
                    <a:pt x="565" y="370"/>
                  </a:cubicBezTo>
                  <a:cubicBezTo>
                    <a:pt x="340" y="190"/>
                    <a:pt x="143" y="35"/>
                    <a:pt x="5" y="1"/>
                  </a:cubicBezTo>
                  <a:cubicBezTo>
                    <a:pt x="4" y="0"/>
                    <a:pt x="4" y="0"/>
                    <a:pt x="3" y="0"/>
                  </a:cubicBezTo>
                  <a:close/>
                  <a:moveTo>
                    <a:pt x="1723" y="4183"/>
                  </a:moveTo>
                  <a:cubicBezTo>
                    <a:pt x="1723" y="4183"/>
                    <a:pt x="1723" y="4183"/>
                    <a:pt x="1722" y="4184"/>
                  </a:cubicBezTo>
                  <a:cubicBezTo>
                    <a:pt x="1723" y="4184"/>
                    <a:pt x="1723" y="4183"/>
                    <a:pt x="1723" y="4183"/>
                  </a:cubicBezTo>
                  <a:close/>
                </a:path>
              </a:pathLst>
            </a:custGeom>
            <a:solidFill>
              <a:srgbClr val="862F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4" name="Google Shape;1365;p34">
              <a:extLst>
                <a:ext uri="{FF2B5EF4-FFF2-40B4-BE49-F238E27FC236}">
                  <a16:creationId xmlns:a16="http://schemas.microsoft.com/office/drawing/2014/main" id="{A0BC3020-F1FF-7D6A-C860-4C65C5F0E01E}"/>
                </a:ext>
              </a:extLst>
            </p:cNvPr>
            <p:cNvSpPr/>
            <p:nvPr/>
          </p:nvSpPr>
          <p:spPr>
            <a:xfrm>
              <a:off x="104089" y="4726493"/>
              <a:ext cx="678439" cy="356606"/>
            </a:xfrm>
            <a:custGeom>
              <a:avLst/>
              <a:gdLst/>
              <a:ahLst/>
              <a:cxnLst/>
              <a:rect l="l" t="t" r="r" b="b"/>
              <a:pathLst>
                <a:path w="16447" h="8645" extrusionOk="0">
                  <a:moveTo>
                    <a:pt x="15747" y="1"/>
                  </a:moveTo>
                  <a:cubicBezTo>
                    <a:pt x="14562" y="512"/>
                    <a:pt x="3985" y="5060"/>
                    <a:pt x="2601" y="5198"/>
                  </a:cubicBezTo>
                  <a:cubicBezTo>
                    <a:pt x="2435" y="5215"/>
                    <a:pt x="2273" y="5224"/>
                    <a:pt x="2118" y="5224"/>
                  </a:cubicBezTo>
                  <a:cubicBezTo>
                    <a:pt x="1079" y="5224"/>
                    <a:pt x="325" y="4798"/>
                    <a:pt x="442" y="3085"/>
                  </a:cubicBezTo>
                  <a:lnTo>
                    <a:pt x="442" y="3085"/>
                  </a:lnTo>
                  <a:cubicBezTo>
                    <a:pt x="37" y="4191"/>
                    <a:pt x="1" y="5410"/>
                    <a:pt x="255" y="6238"/>
                  </a:cubicBezTo>
                  <a:cubicBezTo>
                    <a:pt x="666" y="7574"/>
                    <a:pt x="1478" y="8644"/>
                    <a:pt x="3054" y="8644"/>
                  </a:cubicBezTo>
                  <a:cubicBezTo>
                    <a:pt x="3075" y="8644"/>
                    <a:pt x="3095" y="8644"/>
                    <a:pt x="3116" y="8644"/>
                  </a:cubicBezTo>
                  <a:cubicBezTo>
                    <a:pt x="4734" y="8615"/>
                    <a:pt x="15593" y="4053"/>
                    <a:pt x="15871" y="3803"/>
                  </a:cubicBezTo>
                  <a:cubicBezTo>
                    <a:pt x="16122" y="3573"/>
                    <a:pt x="16447" y="2212"/>
                    <a:pt x="15747" y="1"/>
                  </a:cubicBezTo>
                  <a:close/>
                </a:path>
              </a:pathLst>
            </a:custGeom>
            <a:solidFill>
              <a:srgbClr val="D9E6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5" name="Google Shape;1366;p34">
              <a:extLst>
                <a:ext uri="{FF2B5EF4-FFF2-40B4-BE49-F238E27FC236}">
                  <a16:creationId xmlns:a16="http://schemas.microsoft.com/office/drawing/2014/main" id="{CA984EB1-F0BC-AEA8-CEA2-C4C76FE78EC4}"/>
                </a:ext>
              </a:extLst>
            </p:cNvPr>
            <p:cNvSpPr/>
            <p:nvPr/>
          </p:nvSpPr>
          <p:spPr>
            <a:xfrm>
              <a:off x="370358" y="4025243"/>
              <a:ext cx="206704" cy="435930"/>
            </a:xfrm>
            <a:custGeom>
              <a:avLst/>
              <a:gdLst/>
              <a:ahLst/>
              <a:cxnLst/>
              <a:rect l="l" t="t" r="r" b="b"/>
              <a:pathLst>
                <a:path w="5011" h="10568" extrusionOk="0">
                  <a:moveTo>
                    <a:pt x="0" y="0"/>
                  </a:moveTo>
                  <a:cubicBezTo>
                    <a:pt x="0" y="1"/>
                    <a:pt x="964" y="1321"/>
                    <a:pt x="1781" y="2450"/>
                  </a:cubicBezTo>
                  <a:cubicBezTo>
                    <a:pt x="2598" y="3580"/>
                    <a:pt x="4777" y="6070"/>
                    <a:pt x="4982" y="10568"/>
                  </a:cubicBezTo>
                  <a:cubicBezTo>
                    <a:pt x="4982" y="10568"/>
                    <a:pt x="5010" y="7007"/>
                    <a:pt x="4083" y="5202"/>
                  </a:cubicBezTo>
                  <a:cubicBezTo>
                    <a:pt x="3159" y="3401"/>
                    <a:pt x="1" y="1"/>
                    <a:pt x="0" y="0"/>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6" name="Google Shape;1367;p34">
              <a:extLst>
                <a:ext uri="{FF2B5EF4-FFF2-40B4-BE49-F238E27FC236}">
                  <a16:creationId xmlns:a16="http://schemas.microsoft.com/office/drawing/2014/main" id="{F42E4CDC-F9DD-DF17-35ED-E48E4B98EB40}"/>
                </a:ext>
              </a:extLst>
            </p:cNvPr>
            <p:cNvSpPr/>
            <p:nvPr/>
          </p:nvSpPr>
          <p:spPr>
            <a:xfrm>
              <a:off x="102109" y="4678313"/>
              <a:ext cx="284584" cy="179314"/>
            </a:xfrm>
            <a:custGeom>
              <a:avLst/>
              <a:gdLst/>
              <a:ahLst/>
              <a:cxnLst/>
              <a:rect l="l" t="t" r="r" b="b"/>
              <a:pathLst>
                <a:path w="6899" h="4347" extrusionOk="0">
                  <a:moveTo>
                    <a:pt x="6898" y="1"/>
                  </a:moveTo>
                  <a:lnTo>
                    <a:pt x="6898" y="1"/>
                  </a:lnTo>
                  <a:cubicBezTo>
                    <a:pt x="6898" y="1"/>
                    <a:pt x="2728" y="1368"/>
                    <a:pt x="1364" y="2031"/>
                  </a:cubicBezTo>
                  <a:cubicBezTo>
                    <a:pt x="1" y="2695"/>
                    <a:pt x="442" y="4346"/>
                    <a:pt x="442" y="4346"/>
                  </a:cubicBezTo>
                  <a:cubicBezTo>
                    <a:pt x="442" y="4346"/>
                    <a:pt x="788" y="3280"/>
                    <a:pt x="1341" y="2892"/>
                  </a:cubicBezTo>
                  <a:cubicBezTo>
                    <a:pt x="1896" y="2505"/>
                    <a:pt x="4185" y="1087"/>
                    <a:pt x="6898"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7" name="Google Shape;1368;p34">
              <a:extLst>
                <a:ext uri="{FF2B5EF4-FFF2-40B4-BE49-F238E27FC236}">
                  <a16:creationId xmlns:a16="http://schemas.microsoft.com/office/drawing/2014/main" id="{E0B0A8F2-2A82-0F6C-4053-40ADEA1CB9BE}"/>
                </a:ext>
              </a:extLst>
            </p:cNvPr>
            <p:cNvSpPr/>
            <p:nvPr/>
          </p:nvSpPr>
          <p:spPr>
            <a:xfrm>
              <a:off x="466883" y="4887244"/>
              <a:ext cx="473261" cy="131794"/>
            </a:xfrm>
            <a:custGeom>
              <a:avLst/>
              <a:gdLst/>
              <a:ahLst/>
              <a:cxnLst/>
              <a:rect l="l" t="t" r="r" b="b"/>
              <a:pathLst>
                <a:path w="11473" h="3195" extrusionOk="0">
                  <a:moveTo>
                    <a:pt x="11472" y="1"/>
                  </a:moveTo>
                  <a:lnTo>
                    <a:pt x="11472" y="1"/>
                  </a:lnTo>
                  <a:cubicBezTo>
                    <a:pt x="11472" y="1"/>
                    <a:pt x="11252" y="100"/>
                    <a:pt x="10902" y="249"/>
                  </a:cubicBezTo>
                  <a:lnTo>
                    <a:pt x="10902" y="249"/>
                  </a:lnTo>
                  <a:cubicBezTo>
                    <a:pt x="11294" y="98"/>
                    <a:pt x="11472" y="1"/>
                    <a:pt x="11472" y="1"/>
                  </a:cubicBezTo>
                  <a:close/>
                  <a:moveTo>
                    <a:pt x="10902" y="249"/>
                  </a:moveTo>
                  <a:lnTo>
                    <a:pt x="10902" y="249"/>
                  </a:lnTo>
                  <a:cubicBezTo>
                    <a:pt x="10531" y="392"/>
                    <a:pt x="9969" y="583"/>
                    <a:pt x="9187" y="788"/>
                  </a:cubicBezTo>
                  <a:cubicBezTo>
                    <a:pt x="7984" y="1101"/>
                    <a:pt x="5936" y="1141"/>
                    <a:pt x="4981" y="1141"/>
                  </a:cubicBezTo>
                  <a:cubicBezTo>
                    <a:pt x="4660" y="1141"/>
                    <a:pt x="4462" y="1136"/>
                    <a:pt x="4462" y="1136"/>
                  </a:cubicBezTo>
                  <a:cubicBezTo>
                    <a:pt x="4462" y="1136"/>
                    <a:pt x="1522" y="2567"/>
                    <a:pt x="1" y="3181"/>
                  </a:cubicBezTo>
                  <a:cubicBezTo>
                    <a:pt x="1" y="3181"/>
                    <a:pt x="137" y="3194"/>
                    <a:pt x="365" y="3194"/>
                  </a:cubicBezTo>
                  <a:cubicBezTo>
                    <a:pt x="774" y="3194"/>
                    <a:pt x="1477" y="3150"/>
                    <a:pt x="2226" y="2904"/>
                  </a:cubicBezTo>
                  <a:cubicBezTo>
                    <a:pt x="3395" y="2523"/>
                    <a:pt x="4462" y="1938"/>
                    <a:pt x="4462" y="1938"/>
                  </a:cubicBezTo>
                  <a:cubicBezTo>
                    <a:pt x="4462" y="1938"/>
                    <a:pt x="6000" y="1809"/>
                    <a:pt x="7530" y="1447"/>
                  </a:cubicBezTo>
                  <a:cubicBezTo>
                    <a:pt x="8598" y="1196"/>
                    <a:pt x="10094" y="591"/>
                    <a:pt x="10902" y="249"/>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8" name="Google Shape;1369;p34">
              <a:extLst>
                <a:ext uri="{FF2B5EF4-FFF2-40B4-BE49-F238E27FC236}">
                  <a16:creationId xmlns:a16="http://schemas.microsoft.com/office/drawing/2014/main" id="{2375DB74-8BBA-F00D-9EF6-8CDBF76162E7}"/>
                </a:ext>
              </a:extLst>
            </p:cNvPr>
            <p:cNvSpPr/>
            <p:nvPr/>
          </p:nvSpPr>
          <p:spPr>
            <a:xfrm>
              <a:off x="1219571" y="3977516"/>
              <a:ext cx="144952" cy="242138"/>
            </a:xfrm>
            <a:custGeom>
              <a:avLst/>
              <a:gdLst/>
              <a:ahLst/>
              <a:cxnLst/>
              <a:rect l="l" t="t" r="r" b="b"/>
              <a:pathLst>
                <a:path w="3514" h="5870" extrusionOk="0">
                  <a:moveTo>
                    <a:pt x="0" y="1"/>
                  </a:moveTo>
                  <a:lnTo>
                    <a:pt x="0" y="1"/>
                  </a:lnTo>
                  <a:cubicBezTo>
                    <a:pt x="1965" y="2620"/>
                    <a:pt x="2754" y="4433"/>
                    <a:pt x="2796" y="4953"/>
                  </a:cubicBezTo>
                  <a:cubicBezTo>
                    <a:pt x="2840" y="5470"/>
                    <a:pt x="2630" y="5870"/>
                    <a:pt x="2630" y="5870"/>
                  </a:cubicBezTo>
                  <a:cubicBezTo>
                    <a:pt x="2630" y="5870"/>
                    <a:pt x="3513" y="5576"/>
                    <a:pt x="3206" y="4419"/>
                  </a:cubicBezTo>
                  <a:cubicBezTo>
                    <a:pt x="2899" y="3263"/>
                    <a:pt x="1" y="1"/>
                    <a:pt x="0"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39" name="Google Shape;1370;p34">
              <a:extLst>
                <a:ext uri="{FF2B5EF4-FFF2-40B4-BE49-F238E27FC236}">
                  <a16:creationId xmlns:a16="http://schemas.microsoft.com/office/drawing/2014/main" id="{C62E74F5-9475-E988-A40A-B120327F21BD}"/>
                </a:ext>
              </a:extLst>
            </p:cNvPr>
            <p:cNvSpPr/>
            <p:nvPr/>
          </p:nvSpPr>
          <p:spPr>
            <a:xfrm>
              <a:off x="200201" y="4641971"/>
              <a:ext cx="167846" cy="39518"/>
            </a:xfrm>
            <a:custGeom>
              <a:avLst/>
              <a:gdLst/>
              <a:ahLst/>
              <a:cxnLst/>
              <a:rect l="l" t="t" r="r" b="b"/>
              <a:pathLst>
                <a:path w="4069" h="958" extrusionOk="0">
                  <a:moveTo>
                    <a:pt x="1673" y="1"/>
                  </a:moveTo>
                  <a:cubicBezTo>
                    <a:pt x="1633" y="1"/>
                    <a:pt x="1593" y="2"/>
                    <a:pt x="1553" y="4"/>
                  </a:cubicBezTo>
                  <a:cubicBezTo>
                    <a:pt x="332" y="75"/>
                    <a:pt x="0" y="720"/>
                    <a:pt x="0" y="720"/>
                  </a:cubicBezTo>
                  <a:cubicBezTo>
                    <a:pt x="0" y="720"/>
                    <a:pt x="767" y="507"/>
                    <a:pt x="1779" y="507"/>
                  </a:cubicBezTo>
                  <a:cubicBezTo>
                    <a:pt x="2483" y="507"/>
                    <a:pt x="3305" y="610"/>
                    <a:pt x="4069" y="958"/>
                  </a:cubicBezTo>
                  <a:cubicBezTo>
                    <a:pt x="4069" y="958"/>
                    <a:pt x="2860" y="1"/>
                    <a:pt x="1673" y="1"/>
                  </a:cubicBezTo>
                  <a:close/>
                </a:path>
              </a:pathLst>
            </a:custGeom>
            <a:solidFill>
              <a:srgbClr val="274590">
                <a:alpha val="14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0" name="Google Shape;1371;p34">
              <a:extLst>
                <a:ext uri="{FF2B5EF4-FFF2-40B4-BE49-F238E27FC236}">
                  <a16:creationId xmlns:a16="http://schemas.microsoft.com/office/drawing/2014/main" id="{249F400E-29B8-0198-89D8-1B4554E3DF84}"/>
                </a:ext>
              </a:extLst>
            </p:cNvPr>
            <p:cNvSpPr/>
            <p:nvPr/>
          </p:nvSpPr>
          <p:spPr>
            <a:xfrm>
              <a:off x="853973" y="4569660"/>
              <a:ext cx="99619" cy="186697"/>
            </a:xfrm>
            <a:custGeom>
              <a:avLst/>
              <a:gdLst/>
              <a:ahLst/>
              <a:cxnLst/>
              <a:rect l="l" t="t" r="r" b="b"/>
              <a:pathLst>
                <a:path w="2415" h="4526" extrusionOk="0">
                  <a:moveTo>
                    <a:pt x="2" y="1"/>
                  </a:moveTo>
                  <a:cubicBezTo>
                    <a:pt x="0" y="1"/>
                    <a:pt x="0" y="2"/>
                    <a:pt x="0" y="2"/>
                  </a:cubicBezTo>
                  <a:cubicBezTo>
                    <a:pt x="0" y="4"/>
                    <a:pt x="2" y="4"/>
                    <a:pt x="2" y="4"/>
                  </a:cubicBezTo>
                  <a:cubicBezTo>
                    <a:pt x="178" y="29"/>
                    <a:pt x="672" y="361"/>
                    <a:pt x="1177" y="789"/>
                  </a:cubicBezTo>
                  <a:cubicBezTo>
                    <a:pt x="1438" y="1011"/>
                    <a:pt x="1675" y="1238"/>
                    <a:pt x="1863" y="1443"/>
                  </a:cubicBezTo>
                  <a:cubicBezTo>
                    <a:pt x="2077" y="1678"/>
                    <a:pt x="2218" y="1877"/>
                    <a:pt x="2282" y="2034"/>
                  </a:cubicBezTo>
                  <a:cubicBezTo>
                    <a:pt x="2344" y="2186"/>
                    <a:pt x="2383" y="2412"/>
                    <a:pt x="2399" y="2704"/>
                  </a:cubicBezTo>
                  <a:cubicBezTo>
                    <a:pt x="2411" y="2938"/>
                    <a:pt x="2409" y="3216"/>
                    <a:pt x="2392" y="3529"/>
                  </a:cubicBezTo>
                  <a:cubicBezTo>
                    <a:pt x="2362" y="4063"/>
                    <a:pt x="2299" y="4521"/>
                    <a:pt x="2299" y="4525"/>
                  </a:cubicBezTo>
                  <a:cubicBezTo>
                    <a:pt x="2300" y="4521"/>
                    <a:pt x="2363" y="4064"/>
                    <a:pt x="2395" y="3531"/>
                  </a:cubicBezTo>
                  <a:cubicBezTo>
                    <a:pt x="2413" y="3217"/>
                    <a:pt x="2414" y="2941"/>
                    <a:pt x="2402" y="2705"/>
                  </a:cubicBezTo>
                  <a:cubicBezTo>
                    <a:pt x="2387" y="2413"/>
                    <a:pt x="2348" y="2186"/>
                    <a:pt x="2286" y="2034"/>
                  </a:cubicBezTo>
                  <a:cubicBezTo>
                    <a:pt x="2221" y="1877"/>
                    <a:pt x="2080" y="1678"/>
                    <a:pt x="1864" y="1441"/>
                  </a:cubicBezTo>
                  <a:cubicBezTo>
                    <a:pt x="1678" y="1237"/>
                    <a:pt x="1441" y="1010"/>
                    <a:pt x="1178" y="787"/>
                  </a:cubicBezTo>
                  <a:cubicBezTo>
                    <a:pt x="673" y="356"/>
                    <a:pt x="178" y="26"/>
                    <a:pt x="2" y="1"/>
                  </a:cubicBezTo>
                  <a:close/>
                </a:path>
              </a:pathLst>
            </a:custGeom>
            <a:solidFill>
              <a:srgbClr val="862F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1" name="Google Shape;1372;p34">
              <a:extLst>
                <a:ext uri="{FF2B5EF4-FFF2-40B4-BE49-F238E27FC236}">
                  <a16:creationId xmlns:a16="http://schemas.microsoft.com/office/drawing/2014/main" id="{2D68C803-5CBD-F0B5-4120-331D29E675B3}"/>
                </a:ext>
              </a:extLst>
            </p:cNvPr>
            <p:cNvSpPr/>
            <p:nvPr/>
          </p:nvSpPr>
          <p:spPr>
            <a:xfrm>
              <a:off x="1405361" y="4320098"/>
              <a:ext cx="178530" cy="113726"/>
            </a:xfrm>
            <a:custGeom>
              <a:avLst/>
              <a:gdLst/>
              <a:ahLst/>
              <a:cxnLst/>
              <a:rect l="l" t="t" r="r" b="b"/>
              <a:pathLst>
                <a:path w="4328" h="2757" extrusionOk="0">
                  <a:moveTo>
                    <a:pt x="2414" y="0"/>
                  </a:moveTo>
                  <a:cubicBezTo>
                    <a:pt x="1905" y="0"/>
                    <a:pt x="1419" y="246"/>
                    <a:pt x="1087" y="654"/>
                  </a:cubicBezTo>
                  <a:cubicBezTo>
                    <a:pt x="516" y="1358"/>
                    <a:pt x="1" y="2601"/>
                    <a:pt x="1" y="2601"/>
                  </a:cubicBezTo>
                  <a:lnTo>
                    <a:pt x="3477" y="2756"/>
                  </a:lnTo>
                  <a:cubicBezTo>
                    <a:pt x="3477" y="2756"/>
                    <a:pt x="4328" y="1111"/>
                    <a:pt x="3510" y="420"/>
                  </a:cubicBezTo>
                  <a:cubicBezTo>
                    <a:pt x="3166" y="130"/>
                    <a:pt x="2784" y="0"/>
                    <a:pt x="2414" y="0"/>
                  </a:cubicBezTo>
                  <a:close/>
                </a:path>
              </a:pathLst>
            </a:custGeom>
            <a:solidFill>
              <a:srgbClr val="F050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2" name="Google Shape;1373;p34">
              <a:extLst>
                <a:ext uri="{FF2B5EF4-FFF2-40B4-BE49-F238E27FC236}">
                  <a16:creationId xmlns:a16="http://schemas.microsoft.com/office/drawing/2014/main" id="{BB75E058-25B8-F34B-B11D-CCE459314BA3}"/>
                </a:ext>
              </a:extLst>
            </p:cNvPr>
            <p:cNvSpPr/>
            <p:nvPr/>
          </p:nvSpPr>
          <p:spPr>
            <a:xfrm>
              <a:off x="930367" y="4380570"/>
              <a:ext cx="868395" cy="704426"/>
            </a:xfrm>
            <a:custGeom>
              <a:avLst/>
              <a:gdLst/>
              <a:ahLst/>
              <a:cxnLst/>
              <a:rect l="l" t="t" r="r" b="b"/>
              <a:pathLst>
                <a:path w="21052" h="17077" extrusionOk="0">
                  <a:moveTo>
                    <a:pt x="8659" y="1"/>
                  </a:moveTo>
                  <a:lnTo>
                    <a:pt x="1" y="17076"/>
                  </a:lnTo>
                  <a:lnTo>
                    <a:pt x="12633" y="16903"/>
                  </a:lnTo>
                  <a:lnTo>
                    <a:pt x="21052" y="1061"/>
                  </a:lnTo>
                  <a:lnTo>
                    <a:pt x="865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3" name="Google Shape;1374;p34">
              <a:extLst>
                <a:ext uri="{FF2B5EF4-FFF2-40B4-BE49-F238E27FC236}">
                  <a16:creationId xmlns:a16="http://schemas.microsoft.com/office/drawing/2014/main" id="{9C60AFB9-695B-F225-27C4-D93DEEC7E2B8}"/>
                </a:ext>
              </a:extLst>
            </p:cNvPr>
            <p:cNvSpPr/>
            <p:nvPr/>
          </p:nvSpPr>
          <p:spPr>
            <a:xfrm>
              <a:off x="941959" y="4397194"/>
              <a:ext cx="868354" cy="704426"/>
            </a:xfrm>
            <a:custGeom>
              <a:avLst/>
              <a:gdLst/>
              <a:ahLst/>
              <a:cxnLst/>
              <a:rect l="l" t="t" r="r" b="b"/>
              <a:pathLst>
                <a:path w="21051" h="17077" extrusionOk="0">
                  <a:moveTo>
                    <a:pt x="8657" y="0"/>
                  </a:moveTo>
                  <a:lnTo>
                    <a:pt x="1" y="17077"/>
                  </a:lnTo>
                  <a:lnTo>
                    <a:pt x="1" y="17077"/>
                  </a:lnTo>
                  <a:lnTo>
                    <a:pt x="12633" y="16902"/>
                  </a:lnTo>
                  <a:lnTo>
                    <a:pt x="21050" y="1058"/>
                  </a:lnTo>
                  <a:lnTo>
                    <a:pt x="8657" y="0"/>
                  </a:lnTo>
                  <a:close/>
                </a:path>
              </a:pathLst>
            </a:custGeom>
            <a:solidFill>
              <a:srgbClr val="FEB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4" name="Google Shape;1375;p34">
              <a:extLst>
                <a:ext uri="{FF2B5EF4-FFF2-40B4-BE49-F238E27FC236}">
                  <a16:creationId xmlns:a16="http://schemas.microsoft.com/office/drawing/2014/main" id="{FB97F914-6400-F379-7323-FA13C6C4155D}"/>
                </a:ext>
              </a:extLst>
            </p:cNvPr>
            <p:cNvSpPr/>
            <p:nvPr/>
          </p:nvSpPr>
          <p:spPr>
            <a:xfrm>
              <a:off x="930450" y="4380653"/>
              <a:ext cx="368651" cy="720967"/>
            </a:xfrm>
            <a:custGeom>
              <a:avLst/>
              <a:gdLst/>
              <a:ahLst/>
              <a:cxnLst/>
              <a:rect l="l" t="t" r="r" b="b"/>
              <a:pathLst>
                <a:path w="8937" h="17478" extrusionOk="0">
                  <a:moveTo>
                    <a:pt x="8657" y="0"/>
                  </a:moveTo>
                  <a:lnTo>
                    <a:pt x="0" y="17076"/>
                  </a:lnTo>
                  <a:lnTo>
                    <a:pt x="280" y="17478"/>
                  </a:lnTo>
                  <a:lnTo>
                    <a:pt x="8936" y="402"/>
                  </a:lnTo>
                  <a:lnTo>
                    <a:pt x="8657" y="0"/>
                  </a:lnTo>
                  <a:close/>
                </a:path>
              </a:pathLst>
            </a:custGeom>
            <a:solidFill>
              <a:srgbClr val="FEB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5" name="Google Shape;1376;p34">
              <a:extLst>
                <a:ext uri="{FF2B5EF4-FFF2-40B4-BE49-F238E27FC236}">
                  <a16:creationId xmlns:a16="http://schemas.microsoft.com/office/drawing/2014/main" id="{0FC165C5-92BA-F24F-D69E-BE3ED3F8EF62}"/>
                </a:ext>
              </a:extLst>
            </p:cNvPr>
            <p:cNvSpPr/>
            <p:nvPr/>
          </p:nvSpPr>
          <p:spPr>
            <a:xfrm>
              <a:off x="1488068" y="4342661"/>
              <a:ext cx="40508" cy="40466"/>
            </a:xfrm>
            <a:custGeom>
              <a:avLst/>
              <a:gdLst/>
              <a:ahLst/>
              <a:cxnLst/>
              <a:rect l="l" t="t" r="r" b="b"/>
              <a:pathLst>
                <a:path w="982" h="981" extrusionOk="0">
                  <a:moveTo>
                    <a:pt x="492" y="0"/>
                  </a:moveTo>
                  <a:cubicBezTo>
                    <a:pt x="219" y="0"/>
                    <a:pt x="1" y="217"/>
                    <a:pt x="1" y="490"/>
                  </a:cubicBezTo>
                  <a:cubicBezTo>
                    <a:pt x="1" y="762"/>
                    <a:pt x="221" y="981"/>
                    <a:pt x="492" y="981"/>
                  </a:cubicBezTo>
                  <a:cubicBezTo>
                    <a:pt x="763" y="981"/>
                    <a:pt x="981" y="759"/>
                    <a:pt x="981" y="490"/>
                  </a:cubicBezTo>
                  <a:cubicBezTo>
                    <a:pt x="981" y="220"/>
                    <a:pt x="763" y="0"/>
                    <a:pt x="4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6" name="Google Shape;1377;p34">
              <a:extLst>
                <a:ext uri="{FF2B5EF4-FFF2-40B4-BE49-F238E27FC236}">
                  <a16:creationId xmlns:a16="http://schemas.microsoft.com/office/drawing/2014/main" id="{2F5CA45F-6067-CD6C-1EDC-25387E8DC337}"/>
                </a:ext>
              </a:extLst>
            </p:cNvPr>
            <p:cNvSpPr/>
            <p:nvPr/>
          </p:nvSpPr>
          <p:spPr>
            <a:xfrm>
              <a:off x="1579478" y="4596844"/>
              <a:ext cx="146685" cy="151470"/>
            </a:xfrm>
            <a:custGeom>
              <a:avLst/>
              <a:gdLst/>
              <a:ahLst/>
              <a:cxnLst/>
              <a:rect l="l" t="t" r="r" b="b"/>
              <a:pathLst>
                <a:path w="3556" h="3672" extrusionOk="0">
                  <a:moveTo>
                    <a:pt x="504" y="1"/>
                  </a:moveTo>
                  <a:cubicBezTo>
                    <a:pt x="196" y="1"/>
                    <a:pt x="0" y="584"/>
                    <a:pt x="107" y="874"/>
                  </a:cubicBezTo>
                  <a:cubicBezTo>
                    <a:pt x="226" y="1191"/>
                    <a:pt x="676" y="1340"/>
                    <a:pt x="1174" y="1712"/>
                  </a:cubicBezTo>
                  <a:cubicBezTo>
                    <a:pt x="1674" y="2084"/>
                    <a:pt x="1896" y="2327"/>
                    <a:pt x="1914" y="2700"/>
                  </a:cubicBezTo>
                  <a:cubicBezTo>
                    <a:pt x="1934" y="3072"/>
                    <a:pt x="2171" y="3552"/>
                    <a:pt x="2323" y="3610"/>
                  </a:cubicBezTo>
                  <a:cubicBezTo>
                    <a:pt x="2481" y="3666"/>
                    <a:pt x="2679" y="3672"/>
                    <a:pt x="2679" y="3672"/>
                  </a:cubicBezTo>
                  <a:cubicBezTo>
                    <a:pt x="3235" y="3432"/>
                    <a:pt x="3476" y="3119"/>
                    <a:pt x="3517" y="2670"/>
                  </a:cubicBezTo>
                  <a:cubicBezTo>
                    <a:pt x="3555" y="2218"/>
                    <a:pt x="3365" y="1522"/>
                    <a:pt x="3232" y="1163"/>
                  </a:cubicBezTo>
                  <a:cubicBezTo>
                    <a:pt x="3102" y="805"/>
                    <a:pt x="2747" y="523"/>
                    <a:pt x="2407" y="370"/>
                  </a:cubicBezTo>
                  <a:cubicBezTo>
                    <a:pt x="2067" y="216"/>
                    <a:pt x="958" y="147"/>
                    <a:pt x="595" y="18"/>
                  </a:cubicBezTo>
                  <a:cubicBezTo>
                    <a:pt x="564" y="6"/>
                    <a:pt x="533" y="1"/>
                    <a:pt x="504" y="1"/>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7" name="Google Shape;1378;p34">
              <a:extLst>
                <a:ext uri="{FF2B5EF4-FFF2-40B4-BE49-F238E27FC236}">
                  <a16:creationId xmlns:a16="http://schemas.microsoft.com/office/drawing/2014/main" id="{B5B6B13D-027C-ABB0-6E77-520672B5A7EC}"/>
                </a:ext>
              </a:extLst>
            </p:cNvPr>
            <p:cNvSpPr/>
            <p:nvPr/>
          </p:nvSpPr>
          <p:spPr>
            <a:xfrm>
              <a:off x="1534350" y="4687429"/>
              <a:ext cx="162401" cy="105270"/>
            </a:xfrm>
            <a:custGeom>
              <a:avLst/>
              <a:gdLst/>
              <a:ahLst/>
              <a:cxnLst/>
              <a:rect l="l" t="t" r="r" b="b"/>
              <a:pathLst>
                <a:path w="3937" h="2552" extrusionOk="0">
                  <a:moveTo>
                    <a:pt x="2076" y="1"/>
                  </a:moveTo>
                  <a:cubicBezTo>
                    <a:pt x="1618" y="1"/>
                    <a:pt x="1042" y="105"/>
                    <a:pt x="710" y="105"/>
                  </a:cubicBezTo>
                  <a:cubicBezTo>
                    <a:pt x="693" y="105"/>
                    <a:pt x="676" y="105"/>
                    <a:pt x="661" y="104"/>
                  </a:cubicBezTo>
                  <a:cubicBezTo>
                    <a:pt x="655" y="104"/>
                    <a:pt x="649" y="104"/>
                    <a:pt x="643" y="104"/>
                  </a:cubicBezTo>
                  <a:cubicBezTo>
                    <a:pt x="194" y="104"/>
                    <a:pt x="1" y="729"/>
                    <a:pt x="136" y="1006"/>
                  </a:cubicBezTo>
                  <a:cubicBezTo>
                    <a:pt x="275" y="1287"/>
                    <a:pt x="926" y="1512"/>
                    <a:pt x="1221" y="1525"/>
                  </a:cubicBezTo>
                  <a:cubicBezTo>
                    <a:pt x="1516" y="1539"/>
                    <a:pt x="2136" y="1842"/>
                    <a:pt x="2361" y="2037"/>
                  </a:cubicBezTo>
                  <a:cubicBezTo>
                    <a:pt x="2557" y="2210"/>
                    <a:pt x="2978" y="2551"/>
                    <a:pt x="3210" y="2551"/>
                  </a:cubicBezTo>
                  <a:cubicBezTo>
                    <a:pt x="3243" y="2551"/>
                    <a:pt x="3272" y="2544"/>
                    <a:pt x="3296" y="2529"/>
                  </a:cubicBezTo>
                  <a:cubicBezTo>
                    <a:pt x="3755" y="2177"/>
                    <a:pt x="3937" y="1514"/>
                    <a:pt x="3901" y="1281"/>
                  </a:cubicBezTo>
                  <a:cubicBezTo>
                    <a:pt x="3866" y="1048"/>
                    <a:pt x="3014" y="291"/>
                    <a:pt x="2591" y="83"/>
                  </a:cubicBezTo>
                  <a:cubicBezTo>
                    <a:pt x="2465" y="22"/>
                    <a:pt x="2282" y="1"/>
                    <a:pt x="2076" y="1"/>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8" name="Google Shape;1379;p34">
              <a:extLst>
                <a:ext uri="{FF2B5EF4-FFF2-40B4-BE49-F238E27FC236}">
                  <a16:creationId xmlns:a16="http://schemas.microsoft.com/office/drawing/2014/main" id="{689F0D42-9ADC-E6C3-99FB-A1E0F97677F4}"/>
                </a:ext>
              </a:extLst>
            </p:cNvPr>
            <p:cNvSpPr/>
            <p:nvPr/>
          </p:nvSpPr>
          <p:spPr>
            <a:xfrm>
              <a:off x="1489181" y="4778880"/>
              <a:ext cx="149366" cy="87203"/>
            </a:xfrm>
            <a:custGeom>
              <a:avLst/>
              <a:gdLst/>
              <a:ahLst/>
              <a:cxnLst/>
              <a:rect l="l" t="t" r="r" b="b"/>
              <a:pathLst>
                <a:path w="3621" h="2114" extrusionOk="0">
                  <a:moveTo>
                    <a:pt x="920" y="1"/>
                  </a:moveTo>
                  <a:cubicBezTo>
                    <a:pt x="636" y="1"/>
                    <a:pt x="246" y="429"/>
                    <a:pt x="130" y="846"/>
                  </a:cubicBezTo>
                  <a:cubicBezTo>
                    <a:pt x="1" y="1316"/>
                    <a:pt x="628" y="1665"/>
                    <a:pt x="1035" y="1784"/>
                  </a:cubicBezTo>
                  <a:cubicBezTo>
                    <a:pt x="1369" y="1880"/>
                    <a:pt x="2223" y="2114"/>
                    <a:pt x="2710" y="2114"/>
                  </a:cubicBezTo>
                  <a:cubicBezTo>
                    <a:pt x="2817" y="2114"/>
                    <a:pt x="2907" y="2102"/>
                    <a:pt x="2969" y="2076"/>
                  </a:cubicBezTo>
                  <a:cubicBezTo>
                    <a:pt x="3312" y="1929"/>
                    <a:pt x="3621" y="1114"/>
                    <a:pt x="3526" y="695"/>
                  </a:cubicBezTo>
                  <a:cubicBezTo>
                    <a:pt x="3526" y="695"/>
                    <a:pt x="1308" y="157"/>
                    <a:pt x="1025" y="23"/>
                  </a:cubicBezTo>
                  <a:cubicBezTo>
                    <a:pt x="992" y="8"/>
                    <a:pt x="957" y="1"/>
                    <a:pt x="920" y="1"/>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49" name="Google Shape;1380;p34">
              <a:extLst>
                <a:ext uri="{FF2B5EF4-FFF2-40B4-BE49-F238E27FC236}">
                  <a16:creationId xmlns:a16="http://schemas.microsoft.com/office/drawing/2014/main" id="{E398603C-C5DE-AD70-61A6-C656F6A82D31}"/>
                </a:ext>
              </a:extLst>
            </p:cNvPr>
            <p:cNvSpPr/>
            <p:nvPr/>
          </p:nvSpPr>
          <p:spPr>
            <a:xfrm>
              <a:off x="1516076" y="4733835"/>
              <a:ext cx="162236" cy="87203"/>
            </a:xfrm>
            <a:custGeom>
              <a:avLst/>
              <a:gdLst/>
              <a:ahLst/>
              <a:cxnLst/>
              <a:rect l="l" t="t" r="r" b="b"/>
              <a:pathLst>
                <a:path w="3933" h="2114" extrusionOk="0">
                  <a:moveTo>
                    <a:pt x="722" y="0"/>
                  </a:moveTo>
                  <a:cubicBezTo>
                    <a:pt x="429" y="0"/>
                    <a:pt x="56" y="481"/>
                    <a:pt x="29" y="734"/>
                  </a:cubicBezTo>
                  <a:cubicBezTo>
                    <a:pt x="0" y="997"/>
                    <a:pt x="593" y="1599"/>
                    <a:pt x="936" y="1730"/>
                  </a:cubicBezTo>
                  <a:cubicBezTo>
                    <a:pt x="1242" y="1850"/>
                    <a:pt x="2393" y="2113"/>
                    <a:pt x="2957" y="2113"/>
                  </a:cubicBezTo>
                  <a:cubicBezTo>
                    <a:pt x="3019" y="2113"/>
                    <a:pt x="3075" y="2110"/>
                    <a:pt x="3121" y="2103"/>
                  </a:cubicBezTo>
                  <a:cubicBezTo>
                    <a:pt x="3582" y="2031"/>
                    <a:pt x="3932" y="1129"/>
                    <a:pt x="3777" y="753"/>
                  </a:cubicBezTo>
                  <a:cubicBezTo>
                    <a:pt x="3777" y="753"/>
                    <a:pt x="2080" y="418"/>
                    <a:pt x="1741" y="324"/>
                  </a:cubicBezTo>
                  <a:cubicBezTo>
                    <a:pt x="1401" y="226"/>
                    <a:pt x="1051" y="40"/>
                    <a:pt x="754" y="2"/>
                  </a:cubicBezTo>
                  <a:cubicBezTo>
                    <a:pt x="743" y="1"/>
                    <a:pt x="733" y="0"/>
                    <a:pt x="722" y="0"/>
                  </a:cubicBezTo>
                  <a:close/>
                </a:path>
              </a:pathLst>
            </a:custGeom>
            <a:solidFill>
              <a:srgbClr val="FFC8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50" name="Google Shape;1381;p34">
              <a:extLst>
                <a:ext uri="{FF2B5EF4-FFF2-40B4-BE49-F238E27FC236}">
                  <a16:creationId xmlns:a16="http://schemas.microsoft.com/office/drawing/2014/main" id="{F67A328E-3B78-2254-9267-E83414FEB56F}"/>
                </a:ext>
              </a:extLst>
            </p:cNvPr>
            <p:cNvSpPr/>
            <p:nvPr/>
          </p:nvSpPr>
          <p:spPr>
            <a:xfrm>
              <a:off x="1545364" y="4731154"/>
              <a:ext cx="124699" cy="57214"/>
            </a:xfrm>
            <a:custGeom>
              <a:avLst/>
              <a:gdLst/>
              <a:ahLst/>
              <a:cxnLst/>
              <a:rect l="l" t="t" r="r" b="b"/>
              <a:pathLst>
                <a:path w="3023" h="1387" extrusionOk="0">
                  <a:moveTo>
                    <a:pt x="1" y="1"/>
                  </a:moveTo>
                  <a:cubicBezTo>
                    <a:pt x="0" y="1"/>
                    <a:pt x="0" y="1"/>
                    <a:pt x="0" y="2"/>
                  </a:cubicBezTo>
                  <a:cubicBezTo>
                    <a:pt x="0" y="4"/>
                    <a:pt x="1" y="4"/>
                    <a:pt x="1" y="4"/>
                  </a:cubicBezTo>
                  <a:cubicBezTo>
                    <a:pt x="14" y="4"/>
                    <a:pt x="1385" y="6"/>
                    <a:pt x="1735" y="22"/>
                  </a:cubicBezTo>
                  <a:cubicBezTo>
                    <a:pt x="2112" y="39"/>
                    <a:pt x="2702" y="617"/>
                    <a:pt x="2816" y="734"/>
                  </a:cubicBezTo>
                  <a:cubicBezTo>
                    <a:pt x="2898" y="815"/>
                    <a:pt x="2954" y="928"/>
                    <a:pt x="2987" y="1072"/>
                  </a:cubicBezTo>
                  <a:cubicBezTo>
                    <a:pt x="3011" y="1163"/>
                    <a:pt x="3021" y="1271"/>
                    <a:pt x="3022" y="1386"/>
                  </a:cubicBezTo>
                  <a:cubicBezTo>
                    <a:pt x="3022" y="1271"/>
                    <a:pt x="3012" y="1165"/>
                    <a:pt x="2988" y="1069"/>
                  </a:cubicBezTo>
                  <a:cubicBezTo>
                    <a:pt x="2956" y="926"/>
                    <a:pt x="2899" y="812"/>
                    <a:pt x="2817" y="730"/>
                  </a:cubicBezTo>
                  <a:cubicBezTo>
                    <a:pt x="2703" y="615"/>
                    <a:pt x="2112" y="36"/>
                    <a:pt x="1735" y="18"/>
                  </a:cubicBezTo>
                  <a:cubicBezTo>
                    <a:pt x="1385" y="1"/>
                    <a:pt x="16" y="1"/>
                    <a:pt x="1" y="1"/>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51" name="Google Shape;1382;p34">
              <a:extLst>
                <a:ext uri="{FF2B5EF4-FFF2-40B4-BE49-F238E27FC236}">
                  <a16:creationId xmlns:a16="http://schemas.microsoft.com/office/drawing/2014/main" id="{C63D6BB7-F372-586F-B938-7F464AFA5171}"/>
                </a:ext>
              </a:extLst>
            </p:cNvPr>
            <p:cNvSpPr/>
            <p:nvPr/>
          </p:nvSpPr>
          <p:spPr>
            <a:xfrm>
              <a:off x="1522470" y="4781396"/>
              <a:ext cx="110633" cy="38197"/>
            </a:xfrm>
            <a:custGeom>
              <a:avLst/>
              <a:gdLst/>
              <a:ahLst/>
              <a:cxnLst/>
              <a:rect l="l" t="t" r="r" b="b"/>
              <a:pathLst>
                <a:path w="2682" h="926" extrusionOk="0">
                  <a:moveTo>
                    <a:pt x="2" y="0"/>
                  </a:moveTo>
                  <a:cubicBezTo>
                    <a:pt x="1" y="0"/>
                    <a:pt x="1" y="3"/>
                    <a:pt x="1" y="3"/>
                  </a:cubicBezTo>
                  <a:cubicBezTo>
                    <a:pt x="1" y="5"/>
                    <a:pt x="2" y="5"/>
                    <a:pt x="2" y="5"/>
                  </a:cubicBezTo>
                  <a:cubicBezTo>
                    <a:pt x="15" y="5"/>
                    <a:pt x="1204" y="38"/>
                    <a:pt x="1531" y="102"/>
                  </a:cubicBezTo>
                  <a:cubicBezTo>
                    <a:pt x="1866" y="167"/>
                    <a:pt x="2223" y="380"/>
                    <a:pt x="2371" y="500"/>
                  </a:cubicBezTo>
                  <a:cubicBezTo>
                    <a:pt x="2517" y="618"/>
                    <a:pt x="2644" y="841"/>
                    <a:pt x="2681" y="926"/>
                  </a:cubicBezTo>
                  <a:cubicBezTo>
                    <a:pt x="2649" y="838"/>
                    <a:pt x="2519" y="617"/>
                    <a:pt x="2372" y="497"/>
                  </a:cubicBezTo>
                  <a:cubicBezTo>
                    <a:pt x="2224" y="377"/>
                    <a:pt x="1864" y="163"/>
                    <a:pt x="1531" y="98"/>
                  </a:cubicBezTo>
                  <a:cubicBezTo>
                    <a:pt x="1204" y="34"/>
                    <a:pt x="15" y="0"/>
                    <a:pt x="2"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52" name="Google Shape;1383;p34">
              <a:extLst>
                <a:ext uri="{FF2B5EF4-FFF2-40B4-BE49-F238E27FC236}">
                  <a16:creationId xmlns:a16="http://schemas.microsoft.com/office/drawing/2014/main" id="{433A898B-8937-0FB2-6E82-89E95B0DA0F8}"/>
                </a:ext>
              </a:extLst>
            </p:cNvPr>
            <p:cNvSpPr/>
            <p:nvPr/>
          </p:nvSpPr>
          <p:spPr>
            <a:xfrm>
              <a:off x="1287551" y="4380653"/>
              <a:ext cx="522761" cy="60266"/>
            </a:xfrm>
            <a:custGeom>
              <a:avLst/>
              <a:gdLst/>
              <a:ahLst/>
              <a:cxnLst/>
              <a:rect l="l" t="t" r="r" b="b"/>
              <a:pathLst>
                <a:path w="12673" h="1461" extrusionOk="0">
                  <a:moveTo>
                    <a:pt x="0" y="0"/>
                  </a:moveTo>
                  <a:lnTo>
                    <a:pt x="279" y="402"/>
                  </a:lnTo>
                  <a:lnTo>
                    <a:pt x="12672" y="1461"/>
                  </a:lnTo>
                  <a:lnTo>
                    <a:pt x="12393" y="1059"/>
                  </a:lnTo>
                  <a:lnTo>
                    <a:pt x="0" y="0"/>
                  </a:lnTo>
                  <a:close/>
                </a:path>
              </a:pathLst>
            </a:custGeom>
            <a:solidFill>
              <a:srgbClr val="FEBF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53" name="Google Shape;1384;p34">
              <a:extLst>
                <a:ext uri="{FF2B5EF4-FFF2-40B4-BE49-F238E27FC236}">
                  <a16:creationId xmlns:a16="http://schemas.microsoft.com/office/drawing/2014/main" id="{A8BCE565-50E1-1CD7-5340-FA09EF919483}"/>
                </a:ext>
              </a:extLst>
            </p:cNvPr>
            <p:cNvSpPr/>
            <p:nvPr/>
          </p:nvSpPr>
          <p:spPr>
            <a:xfrm>
              <a:off x="930450" y="4380653"/>
              <a:ext cx="368651" cy="720967"/>
            </a:xfrm>
            <a:custGeom>
              <a:avLst/>
              <a:gdLst/>
              <a:ahLst/>
              <a:cxnLst/>
              <a:rect l="l" t="t" r="r" b="b"/>
              <a:pathLst>
                <a:path w="8937" h="17478" extrusionOk="0">
                  <a:moveTo>
                    <a:pt x="8657" y="0"/>
                  </a:moveTo>
                  <a:lnTo>
                    <a:pt x="0" y="17076"/>
                  </a:lnTo>
                  <a:lnTo>
                    <a:pt x="280" y="17478"/>
                  </a:lnTo>
                  <a:lnTo>
                    <a:pt x="8936" y="402"/>
                  </a:lnTo>
                  <a:lnTo>
                    <a:pt x="8657" y="0"/>
                  </a:ln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54" name="Google Shape;1385;p34">
              <a:extLst>
                <a:ext uri="{FF2B5EF4-FFF2-40B4-BE49-F238E27FC236}">
                  <a16:creationId xmlns:a16="http://schemas.microsoft.com/office/drawing/2014/main" id="{F513D4BE-5D57-30ED-43B7-83D408D51036}"/>
                </a:ext>
              </a:extLst>
            </p:cNvPr>
            <p:cNvSpPr/>
            <p:nvPr/>
          </p:nvSpPr>
          <p:spPr>
            <a:xfrm>
              <a:off x="1287551" y="4380653"/>
              <a:ext cx="522761" cy="60266"/>
            </a:xfrm>
            <a:custGeom>
              <a:avLst/>
              <a:gdLst/>
              <a:ahLst/>
              <a:cxnLst/>
              <a:rect l="l" t="t" r="r" b="b"/>
              <a:pathLst>
                <a:path w="12673" h="1461" extrusionOk="0">
                  <a:moveTo>
                    <a:pt x="0" y="0"/>
                  </a:moveTo>
                  <a:lnTo>
                    <a:pt x="279" y="402"/>
                  </a:lnTo>
                  <a:lnTo>
                    <a:pt x="12672" y="1461"/>
                  </a:lnTo>
                  <a:lnTo>
                    <a:pt x="12393" y="1059"/>
                  </a:lnTo>
                  <a:lnTo>
                    <a:pt x="0" y="0"/>
                  </a:lnTo>
                  <a:close/>
                </a:path>
              </a:pathLst>
            </a:custGeom>
            <a:solidFill>
              <a:srgbClr val="FFFFFF">
                <a:alpha val="315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sp>
          <p:nvSpPr>
            <p:cNvPr id="2555" name="Google Shape;1386;p34">
              <a:extLst>
                <a:ext uri="{FF2B5EF4-FFF2-40B4-BE49-F238E27FC236}">
                  <a16:creationId xmlns:a16="http://schemas.microsoft.com/office/drawing/2014/main" id="{A6F9B31F-2DCD-8548-CDFF-51D9A5DA0832}"/>
                </a:ext>
              </a:extLst>
            </p:cNvPr>
            <p:cNvSpPr/>
            <p:nvPr/>
          </p:nvSpPr>
          <p:spPr>
            <a:xfrm>
              <a:off x="1659420" y="4700711"/>
              <a:ext cx="36176" cy="43931"/>
            </a:xfrm>
            <a:custGeom>
              <a:avLst/>
              <a:gdLst/>
              <a:ahLst/>
              <a:cxnLst/>
              <a:rect l="l" t="t" r="r" b="b"/>
              <a:pathLst>
                <a:path w="877" h="1065" extrusionOk="0">
                  <a:moveTo>
                    <a:pt x="2" y="0"/>
                  </a:moveTo>
                  <a:cubicBezTo>
                    <a:pt x="2" y="0"/>
                    <a:pt x="2" y="1"/>
                    <a:pt x="2" y="1"/>
                  </a:cubicBezTo>
                  <a:cubicBezTo>
                    <a:pt x="0" y="4"/>
                    <a:pt x="2" y="4"/>
                    <a:pt x="2" y="4"/>
                  </a:cubicBezTo>
                  <a:cubicBezTo>
                    <a:pt x="3" y="4"/>
                    <a:pt x="107" y="39"/>
                    <a:pt x="242" y="100"/>
                  </a:cubicBezTo>
                  <a:cubicBezTo>
                    <a:pt x="466" y="203"/>
                    <a:pt x="594" y="296"/>
                    <a:pt x="665" y="356"/>
                  </a:cubicBezTo>
                  <a:cubicBezTo>
                    <a:pt x="765" y="443"/>
                    <a:pt x="828" y="565"/>
                    <a:pt x="854" y="723"/>
                  </a:cubicBezTo>
                  <a:cubicBezTo>
                    <a:pt x="874" y="853"/>
                    <a:pt x="864" y="972"/>
                    <a:pt x="858" y="1044"/>
                  </a:cubicBezTo>
                  <a:lnTo>
                    <a:pt x="858" y="1065"/>
                  </a:lnTo>
                  <a:cubicBezTo>
                    <a:pt x="861" y="1058"/>
                    <a:pt x="861" y="1051"/>
                    <a:pt x="862" y="1044"/>
                  </a:cubicBezTo>
                  <a:cubicBezTo>
                    <a:pt x="868" y="972"/>
                    <a:pt x="876" y="852"/>
                    <a:pt x="855" y="723"/>
                  </a:cubicBezTo>
                  <a:cubicBezTo>
                    <a:pt x="831" y="564"/>
                    <a:pt x="768" y="441"/>
                    <a:pt x="666" y="354"/>
                  </a:cubicBezTo>
                  <a:cubicBezTo>
                    <a:pt x="539" y="245"/>
                    <a:pt x="367" y="155"/>
                    <a:pt x="243" y="98"/>
                  </a:cubicBezTo>
                  <a:cubicBezTo>
                    <a:pt x="109" y="36"/>
                    <a:pt x="6" y="1"/>
                    <a:pt x="3" y="1"/>
                  </a:cubicBezTo>
                  <a:cubicBezTo>
                    <a:pt x="3" y="0"/>
                    <a:pt x="2" y="0"/>
                    <a:pt x="2" y="0"/>
                  </a:cubicBezTo>
                  <a:close/>
                </a:path>
              </a:pathLst>
            </a:custGeom>
            <a:solidFill>
              <a:srgbClr val="2745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Black" panose="02000000000000000000" pitchFamily="2" charset="0"/>
                <a:ea typeface="+mn-ea"/>
                <a:cs typeface="Arial"/>
                <a:sym typeface="Arial"/>
              </a:endParaRPr>
            </a:p>
          </p:txBody>
        </p:sp>
      </p:grpSp>
      <p:pic>
        <p:nvPicPr>
          <p:cNvPr id="2557" name="Picture 104">
            <a:hlinkClick r:id="rId3" action="ppaction://hlinkfile"/>
            <a:extLst>
              <a:ext uri="{FF2B5EF4-FFF2-40B4-BE49-F238E27FC236}">
                <a16:creationId xmlns:a16="http://schemas.microsoft.com/office/drawing/2014/main" id="{5C9EDDFA-E0DD-13A6-493C-5958A0C29969}"/>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30392" y="923837"/>
            <a:ext cx="2854830" cy="213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58" name="TextBox 2557">
            <a:extLst>
              <a:ext uri="{FF2B5EF4-FFF2-40B4-BE49-F238E27FC236}">
                <a16:creationId xmlns:a16="http://schemas.microsoft.com/office/drawing/2014/main" id="{3BB39BB8-E604-1C8C-5E91-548814B31417}"/>
              </a:ext>
            </a:extLst>
          </p:cNvPr>
          <p:cNvSpPr txBox="1"/>
          <p:nvPr/>
        </p:nvSpPr>
        <p:spPr>
          <a:xfrm>
            <a:off x="3328497" y="1301397"/>
            <a:ext cx="3328155" cy="430887"/>
          </a:xfrm>
          <a:prstGeom prst="rect">
            <a:avLst/>
          </a:prstGeom>
          <a:noFill/>
          <a:ln w="9525">
            <a:noFill/>
          </a:ln>
        </p:spPr>
        <p:txBody>
          <a:bodyPr wrap="none">
            <a:spAutoFit/>
          </a:bodyPr>
          <a:lstStyle>
            <a:defPPr>
              <a:defRPr lang="en-US"/>
            </a:defPPr>
            <a:lvl1pPr>
              <a:buNone/>
              <a:defRPr sz="2400" b="1">
                <a:solidFill>
                  <a:srgbClr val="01937C"/>
                </a:solidFill>
                <a:latin typeface="#9Slide03 Arima Madurai Black" panose="00000A00000000000000" pitchFamily="2" charset="0"/>
                <a:ea typeface="PMingLiU" pitchFamily="18" charset="-120"/>
                <a:cs typeface="#9Slide03 Arima Madurai Black" panose="00000A00000000000000" pitchFamily="2" charset="0"/>
              </a:defRPr>
            </a:lvl1pPr>
          </a:lstStyle>
          <a:p>
            <a:pPr defTabSz="685800">
              <a:buClrTx/>
              <a:defRPr/>
            </a:pPr>
            <a:r>
              <a:rPr sz="2200" dirty="0">
                <a:solidFill>
                  <a:srgbClr val="1B2F3C"/>
                </a:solidFill>
                <a:latin typeface="Calibri" panose="020F0502020204030204" pitchFamily="34" charset="0"/>
                <a:cs typeface="Calibri" panose="020F0502020204030204" pitchFamily="34" charset="0"/>
              </a:rPr>
              <a:t>Công </a:t>
            </a:r>
            <a:r>
              <a:rPr sz="2200" dirty="0" err="1">
                <a:solidFill>
                  <a:srgbClr val="1B2F3C"/>
                </a:solidFill>
                <a:latin typeface="Calibri" panose="020F0502020204030204" pitchFamily="34" charset="0"/>
                <a:cs typeface="Calibri" panose="020F0502020204030204" pitchFamily="34" charset="0"/>
              </a:rPr>
              <a:t>thức</a:t>
            </a:r>
            <a:r>
              <a:rPr sz="2200" dirty="0">
                <a:solidFill>
                  <a:srgbClr val="1B2F3C"/>
                </a:solidFill>
                <a:latin typeface="Calibri" panose="020F0502020204030204" pitchFamily="34" charset="0"/>
                <a:cs typeface="Calibri" panose="020F0502020204030204" pitchFamily="34" charset="0"/>
              </a:rPr>
              <a:t> </a:t>
            </a:r>
            <a:r>
              <a:rPr lang="en-US" sz="2200" dirty="0" err="1">
                <a:solidFill>
                  <a:srgbClr val="1B2F3C"/>
                </a:solidFill>
                <a:latin typeface="Calibri" panose="020F0502020204030204" pitchFamily="34" charset="0"/>
                <a:cs typeface="Calibri" panose="020F0502020204030204" pitchFamily="34" charset="0"/>
              </a:rPr>
              <a:t>phân</a:t>
            </a:r>
            <a:r>
              <a:rPr lang="en-US" sz="2200" dirty="0">
                <a:solidFill>
                  <a:srgbClr val="1B2F3C"/>
                </a:solidFill>
                <a:latin typeface="Calibri" panose="020F0502020204030204" pitchFamily="34" charset="0"/>
                <a:cs typeface="Calibri" panose="020F0502020204030204" pitchFamily="34" charset="0"/>
              </a:rPr>
              <a:t> </a:t>
            </a:r>
            <a:r>
              <a:rPr lang="en-US" sz="2200" dirty="0" err="1">
                <a:solidFill>
                  <a:srgbClr val="1B2F3C"/>
                </a:solidFill>
                <a:latin typeface="Calibri" panose="020F0502020204030204" pitchFamily="34" charset="0"/>
                <a:cs typeface="Calibri" panose="020F0502020204030204" pitchFamily="34" charset="0"/>
              </a:rPr>
              <a:t>tử</a:t>
            </a:r>
            <a:r>
              <a:rPr sz="2200" dirty="0">
                <a:solidFill>
                  <a:srgbClr val="1B2F3C"/>
                </a:solidFill>
                <a:latin typeface="Calibri" panose="020F0502020204030204" pitchFamily="34" charset="0"/>
                <a:cs typeface="Calibri" panose="020F0502020204030204" pitchFamily="34" charset="0"/>
              </a:rPr>
              <a:t>:</a:t>
            </a:r>
            <a:r>
              <a:rPr lang="en-US" sz="2200" dirty="0">
                <a:solidFill>
                  <a:srgbClr val="1B2F3C"/>
                </a:solidFill>
                <a:latin typeface="Calibri" panose="020F0502020204030204" pitchFamily="34" charset="0"/>
                <a:cs typeface="Calibri" panose="020F0502020204030204" pitchFamily="34" charset="0"/>
              </a:rPr>
              <a:t> </a:t>
            </a:r>
            <a:r>
              <a:rPr lang="en-US" altLang="zh-TW" sz="2200" kern="1200" dirty="0">
                <a:solidFill>
                  <a:srgbClr val="70AD47">
                    <a:lumMod val="50000"/>
                  </a:srgbClr>
                </a:solidFill>
                <a:latin typeface="Calibri" panose="020F0502020204030204" pitchFamily="34" charset="0"/>
                <a:ea typeface="新細明體" panose="02020500000000000000" pitchFamily="18" charset="-120"/>
                <a:cs typeface="Calibri" panose="020F0502020204030204" pitchFamily="34" charset="0"/>
                <a:sym typeface="+mn-ea"/>
              </a:rPr>
              <a:t>C</a:t>
            </a:r>
            <a:r>
              <a:rPr lang="en-US" altLang="zh-TW" sz="2200" kern="1200" baseline="-25000" dirty="0">
                <a:solidFill>
                  <a:srgbClr val="70AD47">
                    <a:lumMod val="50000"/>
                  </a:srgbClr>
                </a:solidFill>
                <a:latin typeface="Calibri" panose="020F0502020204030204" pitchFamily="34" charset="0"/>
                <a:ea typeface="新細明體" panose="02020500000000000000" pitchFamily="18" charset="-120"/>
                <a:cs typeface="Calibri" panose="020F0502020204030204" pitchFamily="34" charset="0"/>
                <a:sym typeface="+mn-ea"/>
              </a:rPr>
              <a:t>2</a:t>
            </a:r>
            <a:r>
              <a:rPr lang="en-US" altLang="zh-TW" sz="2200" kern="1200" dirty="0">
                <a:solidFill>
                  <a:srgbClr val="70AD47">
                    <a:lumMod val="50000"/>
                  </a:srgbClr>
                </a:solidFill>
                <a:latin typeface="Calibri" panose="020F0502020204030204" pitchFamily="34" charset="0"/>
                <a:ea typeface="新細明體" panose="02020500000000000000" pitchFamily="18" charset="-120"/>
                <a:cs typeface="Calibri" panose="020F0502020204030204" pitchFamily="34" charset="0"/>
                <a:sym typeface="+mn-ea"/>
              </a:rPr>
              <a:t>H</a:t>
            </a:r>
            <a:r>
              <a:rPr lang="en-US" altLang="zh-TW" sz="2200" kern="1200" baseline="-25000" dirty="0">
                <a:solidFill>
                  <a:srgbClr val="70AD47">
                    <a:lumMod val="50000"/>
                  </a:srgbClr>
                </a:solidFill>
                <a:latin typeface="Calibri" panose="020F0502020204030204" pitchFamily="34" charset="0"/>
                <a:ea typeface="新細明體" panose="02020500000000000000" pitchFamily="18" charset="-120"/>
                <a:cs typeface="Calibri" panose="020F0502020204030204" pitchFamily="34" charset="0"/>
                <a:sym typeface="+mn-ea"/>
              </a:rPr>
              <a:t>4</a:t>
            </a:r>
            <a:r>
              <a:rPr lang="en-US" altLang="zh-TW" sz="2200" kern="1200" dirty="0">
                <a:solidFill>
                  <a:srgbClr val="70AD47">
                    <a:lumMod val="50000"/>
                  </a:srgbClr>
                </a:solidFill>
                <a:latin typeface="Calibri" panose="020F0502020204030204" pitchFamily="34" charset="0"/>
                <a:ea typeface="新細明體" panose="02020500000000000000" pitchFamily="18" charset="-120"/>
                <a:cs typeface="Calibri" panose="020F0502020204030204" pitchFamily="34" charset="0"/>
                <a:sym typeface="+mn-ea"/>
              </a:rPr>
              <a:t>O</a:t>
            </a:r>
            <a:r>
              <a:rPr lang="en-US" altLang="zh-TW" sz="2200" kern="1200" baseline="-25000" dirty="0">
                <a:solidFill>
                  <a:srgbClr val="70AD47">
                    <a:lumMod val="50000"/>
                  </a:srgbClr>
                </a:solidFill>
                <a:latin typeface="Calibri" panose="020F0502020204030204" pitchFamily="34" charset="0"/>
                <a:ea typeface="新細明體" panose="02020500000000000000" pitchFamily="18" charset="-120"/>
                <a:cs typeface="Calibri" panose="020F0502020204030204" pitchFamily="34" charset="0"/>
                <a:sym typeface="+mn-ea"/>
              </a:rPr>
              <a:t>2</a:t>
            </a:r>
            <a:endParaRPr sz="2200" dirty="0">
              <a:solidFill>
                <a:srgbClr val="1B2F3C"/>
              </a:solidFill>
              <a:latin typeface="Calibri" panose="020F0502020204030204" pitchFamily="34" charset="0"/>
              <a:cs typeface="Calibri" panose="020F0502020204030204" pitchFamily="34" charset="0"/>
            </a:endParaRPr>
          </a:p>
        </p:txBody>
      </p:sp>
      <p:grpSp>
        <p:nvGrpSpPr>
          <p:cNvPr id="2559" name="Group 47">
            <a:extLst>
              <a:ext uri="{FF2B5EF4-FFF2-40B4-BE49-F238E27FC236}">
                <a16:creationId xmlns:a16="http://schemas.microsoft.com/office/drawing/2014/main" id="{D42FF187-67DA-B696-5796-51257A480F04}"/>
              </a:ext>
            </a:extLst>
          </p:cNvPr>
          <p:cNvGrpSpPr/>
          <p:nvPr/>
        </p:nvGrpSpPr>
        <p:grpSpPr>
          <a:xfrm>
            <a:off x="4112692" y="2235751"/>
            <a:ext cx="2337955" cy="1511086"/>
            <a:chOff x="169" y="1920"/>
            <a:chExt cx="2086" cy="1300"/>
          </a:xfrm>
        </p:grpSpPr>
        <p:grpSp>
          <p:nvGrpSpPr>
            <p:cNvPr id="2560" name="Group 48">
              <a:extLst>
                <a:ext uri="{FF2B5EF4-FFF2-40B4-BE49-F238E27FC236}">
                  <a16:creationId xmlns:a16="http://schemas.microsoft.com/office/drawing/2014/main" id="{FFDF49E6-6746-09CE-B622-316B40DA4EF5}"/>
                </a:ext>
              </a:extLst>
            </p:cNvPr>
            <p:cNvGrpSpPr/>
            <p:nvPr/>
          </p:nvGrpSpPr>
          <p:grpSpPr>
            <a:xfrm>
              <a:off x="624" y="2256"/>
              <a:ext cx="969" cy="611"/>
              <a:chOff x="624" y="2256"/>
              <a:chExt cx="969" cy="611"/>
            </a:xfrm>
          </p:grpSpPr>
          <p:sp>
            <p:nvSpPr>
              <p:cNvPr id="2573" name="Text Box 49">
                <a:extLst>
                  <a:ext uri="{FF2B5EF4-FFF2-40B4-BE49-F238E27FC236}">
                    <a16:creationId xmlns:a16="http://schemas.microsoft.com/office/drawing/2014/main" id="{2E39F782-B85A-EBF1-4D88-A90C3CEFE354}"/>
                  </a:ext>
                </a:extLst>
              </p:cNvPr>
              <p:cNvSpPr txBox="1"/>
              <p:nvPr/>
            </p:nvSpPr>
            <p:spPr>
              <a:xfrm>
                <a:off x="1058" y="2374"/>
                <a:ext cx="528"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C</a:t>
                </a:r>
              </a:p>
            </p:txBody>
          </p:sp>
          <p:sp>
            <p:nvSpPr>
              <p:cNvPr id="2574" name="Text Box 50">
                <a:extLst>
                  <a:ext uri="{FF2B5EF4-FFF2-40B4-BE49-F238E27FC236}">
                    <a16:creationId xmlns:a16="http://schemas.microsoft.com/office/drawing/2014/main" id="{6529A155-A85D-2344-5596-67EA5B64F6FB}"/>
                  </a:ext>
                </a:extLst>
              </p:cNvPr>
              <p:cNvSpPr txBox="1"/>
              <p:nvPr/>
            </p:nvSpPr>
            <p:spPr>
              <a:xfrm>
                <a:off x="624" y="2400"/>
                <a:ext cx="384" cy="368"/>
              </a:xfrm>
              <a:prstGeom prst="rect">
                <a:avLst/>
              </a:prstGeom>
              <a:noFill/>
              <a:ln w="9525">
                <a:noFill/>
              </a:ln>
            </p:spPr>
            <p:txBody>
              <a:bodyPr>
                <a:spAutoFit/>
              </a:bodyPr>
              <a:lstStyle/>
              <a:p>
                <a:pPr defTabSz="685800">
                  <a:spcBef>
                    <a:spcPct val="50000"/>
                  </a:spcBef>
                  <a:buClrTx/>
                </a:pPr>
                <a:r>
                  <a:rPr lang="en-US" altLang="zh-TW" sz="2183" b="1" kern="1200" dirty="0">
                    <a:solidFill>
                      <a:srgbClr val="0070C0"/>
                    </a:solidFill>
                    <a:latin typeface="Times New Roman" panose="02020603050405020304" pitchFamily="18" charset="0"/>
                    <a:ea typeface="新細明體" panose="02020500000000000000" pitchFamily="18" charset="-120"/>
                    <a:cs typeface="+mn-cs"/>
                  </a:rPr>
                  <a:t>C</a:t>
                </a:r>
              </a:p>
            </p:txBody>
          </p:sp>
          <p:sp>
            <p:nvSpPr>
              <p:cNvPr id="2575" name="Text Box 51">
                <a:extLst>
                  <a:ext uri="{FF2B5EF4-FFF2-40B4-BE49-F238E27FC236}">
                    <a16:creationId xmlns:a16="http://schemas.microsoft.com/office/drawing/2014/main" id="{5F495F81-1486-94AD-5306-3787A41A9D86}"/>
                  </a:ext>
                </a:extLst>
              </p:cNvPr>
              <p:cNvSpPr txBox="1"/>
              <p:nvPr/>
            </p:nvSpPr>
            <p:spPr>
              <a:xfrm>
                <a:off x="855" y="2256"/>
                <a:ext cx="288" cy="368"/>
              </a:xfrm>
              <a:prstGeom prst="rect">
                <a:avLst/>
              </a:prstGeom>
              <a:noFill/>
              <a:ln w="9525">
                <a:noFill/>
              </a:ln>
            </p:spPr>
            <p:txBody>
              <a:bodyPr>
                <a:spAutoFit/>
                <a:scene3d>
                  <a:camera prst="orthographicFront"/>
                  <a:lightRig rig="threePt" dir="t"/>
                </a:scene3d>
              </a:bodyPr>
              <a:lstStyle/>
              <a:p>
                <a:pPr defTabSz="685800">
                  <a:spcBef>
                    <a:spcPct val="50000"/>
                  </a:spcBef>
                  <a:buClrTx/>
                </a:pPr>
                <a:r>
                  <a:rPr lang="en-US" altLang="zh-TW" sz="2183" b="1" kern="1200" dirty="0">
                    <a:solidFill>
                      <a:srgbClr val="0070C0"/>
                    </a:solidFill>
                    <a:effectLst>
                      <a:outerShdw blurRad="38100" dist="19050" dir="2700000" algn="tl" rotWithShape="0">
                        <a:prstClr val="black">
                          <a:alpha val="40000"/>
                        </a:prstClr>
                      </a:outerShdw>
                    </a:effectLst>
                    <a:latin typeface="Times New Roman" panose="02020603050405020304" pitchFamily="18" charset="0"/>
                    <a:ea typeface="新細明體" panose="02020500000000000000" pitchFamily="18" charset="-120"/>
                    <a:cs typeface="+mn-cs"/>
                  </a:rPr>
                  <a:t>_</a:t>
                </a:r>
              </a:p>
            </p:txBody>
          </p:sp>
          <p:sp>
            <p:nvSpPr>
              <p:cNvPr id="2576" name="Text Box 52">
                <a:extLst>
                  <a:ext uri="{FF2B5EF4-FFF2-40B4-BE49-F238E27FC236}">
                    <a16:creationId xmlns:a16="http://schemas.microsoft.com/office/drawing/2014/main" id="{E5DD43CC-07EC-672B-AD4D-2A644A7549A7}"/>
                  </a:ext>
                </a:extLst>
              </p:cNvPr>
              <p:cNvSpPr txBox="1"/>
              <p:nvPr/>
            </p:nvSpPr>
            <p:spPr>
              <a:xfrm rot="2620968">
                <a:off x="1305" y="2499"/>
                <a:ext cx="288"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_</a:t>
                </a:r>
              </a:p>
            </p:txBody>
          </p:sp>
        </p:grpSp>
        <p:grpSp>
          <p:nvGrpSpPr>
            <p:cNvPr id="2561" name="Group 53">
              <a:extLst>
                <a:ext uri="{FF2B5EF4-FFF2-40B4-BE49-F238E27FC236}">
                  <a16:creationId xmlns:a16="http://schemas.microsoft.com/office/drawing/2014/main" id="{ED9335FC-D41A-E703-8290-BE0DA817D82F}"/>
                </a:ext>
              </a:extLst>
            </p:cNvPr>
            <p:cNvGrpSpPr/>
            <p:nvPr/>
          </p:nvGrpSpPr>
          <p:grpSpPr>
            <a:xfrm>
              <a:off x="169" y="1920"/>
              <a:ext cx="2086" cy="1300"/>
              <a:chOff x="170" y="1919"/>
              <a:chExt cx="2086" cy="1300"/>
            </a:xfrm>
          </p:grpSpPr>
          <p:sp>
            <p:nvSpPr>
              <p:cNvPr id="2562" name="Text Box 54">
                <a:extLst>
                  <a:ext uri="{FF2B5EF4-FFF2-40B4-BE49-F238E27FC236}">
                    <a16:creationId xmlns:a16="http://schemas.microsoft.com/office/drawing/2014/main" id="{D0C07B9B-B1F0-3246-9EC4-8CA099778B8D}"/>
                  </a:ext>
                </a:extLst>
              </p:cNvPr>
              <p:cNvSpPr txBox="1"/>
              <p:nvPr/>
            </p:nvSpPr>
            <p:spPr>
              <a:xfrm>
                <a:off x="1314" y="2099"/>
                <a:ext cx="384"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O</a:t>
                </a:r>
              </a:p>
            </p:txBody>
          </p:sp>
          <p:sp>
            <p:nvSpPr>
              <p:cNvPr id="2563" name="Text Box 55">
                <a:extLst>
                  <a:ext uri="{FF2B5EF4-FFF2-40B4-BE49-F238E27FC236}">
                    <a16:creationId xmlns:a16="http://schemas.microsoft.com/office/drawing/2014/main" id="{48DC643C-8283-659E-90F7-99B589C8B603}"/>
                  </a:ext>
                </a:extLst>
              </p:cNvPr>
              <p:cNvSpPr txBox="1"/>
              <p:nvPr/>
            </p:nvSpPr>
            <p:spPr>
              <a:xfrm>
                <a:off x="1344" y="2751"/>
                <a:ext cx="528"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O</a:t>
                </a:r>
              </a:p>
            </p:txBody>
          </p:sp>
          <p:sp>
            <p:nvSpPr>
              <p:cNvPr id="2564" name="Text Box 56">
                <a:extLst>
                  <a:ext uri="{FF2B5EF4-FFF2-40B4-BE49-F238E27FC236}">
                    <a16:creationId xmlns:a16="http://schemas.microsoft.com/office/drawing/2014/main" id="{5BCEA382-205D-3AA4-96DC-6264F739015D}"/>
                  </a:ext>
                </a:extLst>
              </p:cNvPr>
              <p:cNvSpPr txBox="1"/>
              <p:nvPr/>
            </p:nvSpPr>
            <p:spPr>
              <a:xfrm>
                <a:off x="170" y="2391"/>
                <a:ext cx="528" cy="368"/>
              </a:xfrm>
              <a:prstGeom prst="rect">
                <a:avLst/>
              </a:prstGeom>
              <a:noFill/>
              <a:ln w="9525">
                <a:noFill/>
              </a:ln>
            </p:spPr>
            <p:txBody>
              <a:bodyPr>
                <a:spAutoFit/>
              </a:bodyPr>
              <a:lstStyle/>
              <a:p>
                <a:pPr defTabSz="685800">
                  <a:spcBef>
                    <a:spcPct val="50000"/>
                  </a:spcBef>
                  <a:buClrTx/>
                </a:pPr>
                <a:r>
                  <a:rPr lang="en-US" altLang="zh-TW" sz="2183" b="1" kern="1200" dirty="0">
                    <a:solidFill>
                      <a:srgbClr val="0070C0"/>
                    </a:solidFill>
                    <a:latin typeface="Times New Roman" panose="02020603050405020304" pitchFamily="18" charset="0"/>
                    <a:ea typeface="新細明體" panose="02020500000000000000" pitchFamily="18" charset="-120"/>
                    <a:cs typeface="+mn-cs"/>
                  </a:rPr>
                  <a:t>H</a:t>
                </a:r>
              </a:p>
            </p:txBody>
          </p:sp>
          <p:sp>
            <p:nvSpPr>
              <p:cNvPr id="2565" name="Text Box 57">
                <a:extLst>
                  <a:ext uri="{FF2B5EF4-FFF2-40B4-BE49-F238E27FC236}">
                    <a16:creationId xmlns:a16="http://schemas.microsoft.com/office/drawing/2014/main" id="{F8637BA0-2E7C-A522-B0C3-22B79EA5BB71}"/>
                  </a:ext>
                </a:extLst>
              </p:cNvPr>
              <p:cNvSpPr txBox="1"/>
              <p:nvPr/>
            </p:nvSpPr>
            <p:spPr>
              <a:xfrm rot="5400000">
                <a:off x="777" y="2143"/>
                <a:ext cx="288" cy="382"/>
              </a:xfrm>
              <a:prstGeom prst="rect">
                <a:avLst/>
              </a:prstGeom>
              <a:noFill/>
              <a:ln w="9525">
                <a:noFill/>
              </a:ln>
            </p:spPr>
            <p:txBody>
              <a:bodyPr>
                <a:spAutoFit/>
                <a:scene3d>
                  <a:camera prst="orthographicFront"/>
                  <a:lightRig rig="threePt" dir="t"/>
                </a:scene3d>
              </a:bodyPr>
              <a:lstStyle/>
              <a:p>
                <a:pPr defTabSz="685800">
                  <a:spcBef>
                    <a:spcPct val="50000"/>
                  </a:spcBef>
                  <a:buClrTx/>
                </a:pPr>
                <a:r>
                  <a:rPr lang="en-US" altLang="zh-TW" sz="2183" b="1" kern="1200" dirty="0">
                    <a:solidFill>
                      <a:srgbClr val="0070C0"/>
                    </a:solidFill>
                    <a:effectLst>
                      <a:outerShdw blurRad="38100" dist="19050" dir="2700000" algn="tl" rotWithShape="0">
                        <a:prstClr val="black">
                          <a:alpha val="40000"/>
                        </a:prstClr>
                      </a:outerShdw>
                    </a:effectLst>
                    <a:latin typeface="Times New Roman" panose="02020603050405020304" pitchFamily="18" charset="0"/>
                    <a:ea typeface="新細明體" panose="02020500000000000000" pitchFamily="18" charset="-120"/>
                    <a:cs typeface="+mn-cs"/>
                  </a:rPr>
                  <a:t>_</a:t>
                </a:r>
              </a:p>
            </p:txBody>
          </p:sp>
          <p:sp>
            <p:nvSpPr>
              <p:cNvPr id="2566" name="Text Box 58">
                <a:extLst>
                  <a:ext uri="{FF2B5EF4-FFF2-40B4-BE49-F238E27FC236}">
                    <a16:creationId xmlns:a16="http://schemas.microsoft.com/office/drawing/2014/main" id="{5C24AA2D-969C-7D5D-1256-DD1E0D270781}"/>
                  </a:ext>
                </a:extLst>
              </p:cNvPr>
              <p:cNvSpPr txBox="1"/>
              <p:nvPr/>
            </p:nvSpPr>
            <p:spPr>
              <a:xfrm>
                <a:off x="645" y="1919"/>
                <a:ext cx="315" cy="368"/>
              </a:xfrm>
              <a:prstGeom prst="rect">
                <a:avLst/>
              </a:prstGeom>
              <a:noFill/>
              <a:ln w="9525">
                <a:noFill/>
              </a:ln>
            </p:spPr>
            <p:txBody>
              <a:bodyPr>
                <a:spAutoFit/>
              </a:bodyPr>
              <a:lstStyle/>
              <a:p>
                <a:pPr defTabSz="685800">
                  <a:spcBef>
                    <a:spcPct val="50000"/>
                  </a:spcBef>
                  <a:buClrTx/>
                </a:pPr>
                <a:r>
                  <a:rPr lang="en-US" altLang="zh-TW" sz="2183" b="1" kern="1200" dirty="0">
                    <a:solidFill>
                      <a:srgbClr val="0070C0"/>
                    </a:solidFill>
                    <a:latin typeface="Times New Roman" panose="02020603050405020304" pitchFamily="18" charset="0"/>
                    <a:ea typeface="新細明體" panose="02020500000000000000" pitchFamily="18" charset="-120"/>
                    <a:cs typeface="+mn-cs"/>
                  </a:rPr>
                  <a:t>H</a:t>
                </a:r>
              </a:p>
            </p:txBody>
          </p:sp>
          <p:sp>
            <p:nvSpPr>
              <p:cNvPr id="2567" name="Text Box 59">
                <a:extLst>
                  <a:ext uri="{FF2B5EF4-FFF2-40B4-BE49-F238E27FC236}">
                    <a16:creationId xmlns:a16="http://schemas.microsoft.com/office/drawing/2014/main" id="{6464E871-49BB-A2AF-9899-A84105991D2B}"/>
                  </a:ext>
                </a:extLst>
              </p:cNvPr>
              <p:cNvSpPr txBox="1"/>
              <p:nvPr/>
            </p:nvSpPr>
            <p:spPr>
              <a:xfrm>
                <a:off x="645" y="2851"/>
                <a:ext cx="528" cy="368"/>
              </a:xfrm>
              <a:prstGeom prst="rect">
                <a:avLst/>
              </a:prstGeom>
              <a:noFill/>
              <a:ln w="9525">
                <a:noFill/>
              </a:ln>
            </p:spPr>
            <p:txBody>
              <a:bodyPr>
                <a:spAutoFit/>
              </a:bodyPr>
              <a:lstStyle/>
              <a:p>
                <a:pPr defTabSz="685800">
                  <a:spcBef>
                    <a:spcPct val="50000"/>
                  </a:spcBef>
                  <a:buClrTx/>
                </a:pPr>
                <a:r>
                  <a:rPr lang="en-US" altLang="zh-TW" sz="2183" b="1" kern="1200" dirty="0">
                    <a:solidFill>
                      <a:srgbClr val="0070C0"/>
                    </a:solidFill>
                    <a:latin typeface="Times New Roman" panose="02020603050405020304" pitchFamily="18" charset="0"/>
                    <a:ea typeface="新細明體" panose="02020500000000000000" pitchFamily="18" charset="-120"/>
                    <a:cs typeface="+mn-cs"/>
                  </a:rPr>
                  <a:t>H</a:t>
                </a:r>
              </a:p>
            </p:txBody>
          </p:sp>
          <p:sp>
            <p:nvSpPr>
              <p:cNvPr id="2568" name="Text Box 60">
                <a:extLst>
                  <a:ext uri="{FF2B5EF4-FFF2-40B4-BE49-F238E27FC236}">
                    <a16:creationId xmlns:a16="http://schemas.microsoft.com/office/drawing/2014/main" id="{9B0F76A5-693E-84DB-1827-717B863641E9}"/>
                  </a:ext>
                </a:extLst>
              </p:cNvPr>
              <p:cNvSpPr txBox="1"/>
              <p:nvPr/>
            </p:nvSpPr>
            <p:spPr>
              <a:xfrm>
                <a:off x="1827" y="2758"/>
                <a:ext cx="429"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H</a:t>
                </a:r>
              </a:p>
            </p:txBody>
          </p:sp>
          <p:sp>
            <p:nvSpPr>
              <p:cNvPr id="2569" name="Text Box 61">
                <a:extLst>
                  <a:ext uri="{FF2B5EF4-FFF2-40B4-BE49-F238E27FC236}">
                    <a16:creationId xmlns:a16="http://schemas.microsoft.com/office/drawing/2014/main" id="{7A861F1B-0BD6-6674-5604-442B94F7FFE2}"/>
                  </a:ext>
                </a:extLst>
              </p:cNvPr>
              <p:cNvSpPr txBox="1"/>
              <p:nvPr/>
            </p:nvSpPr>
            <p:spPr>
              <a:xfrm>
                <a:off x="1615" y="2611"/>
                <a:ext cx="288"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_</a:t>
                </a:r>
              </a:p>
            </p:txBody>
          </p:sp>
          <p:sp>
            <p:nvSpPr>
              <p:cNvPr id="2570" name="Text Box 62">
                <a:extLst>
                  <a:ext uri="{FF2B5EF4-FFF2-40B4-BE49-F238E27FC236}">
                    <a16:creationId xmlns:a16="http://schemas.microsoft.com/office/drawing/2014/main" id="{8BDE30D6-464D-10DA-2C18-CCEDBBC258E8}"/>
                  </a:ext>
                </a:extLst>
              </p:cNvPr>
              <p:cNvSpPr txBox="1"/>
              <p:nvPr/>
            </p:nvSpPr>
            <p:spPr>
              <a:xfrm rot="18949072">
                <a:off x="1179" y="2207"/>
                <a:ext cx="288" cy="368"/>
              </a:xfrm>
              <a:prstGeom prst="rect">
                <a:avLst/>
              </a:prstGeom>
              <a:noFill/>
              <a:ln w="9525">
                <a:noFill/>
              </a:ln>
            </p:spPr>
            <p:txBody>
              <a:bodyPr>
                <a:spAutoFit/>
              </a:bodyPr>
              <a:lstStyle/>
              <a:p>
                <a:pPr defTabSz="685800">
                  <a:spcBef>
                    <a:spcPct val="50000"/>
                  </a:spcBef>
                  <a:buClrTx/>
                </a:pPr>
                <a:r>
                  <a:rPr lang="en-US" altLang="zh-TW" sz="2183" b="1" kern="1200" dirty="0">
                    <a:solidFill>
                      <a:srgbClr val="FF0000"/>
                    </a:solidFill>
                    <a:latin typeface="Times New Roman" panose="02020603050405020304" pitchFamily="18" charset="0"/>
                    <a:ea typeface="新細明體" panose="02020500000000000000" pitchFamily="18" charset="-120"/>
                    <a:cs typeface="+mn-cs"/>
                  </a:rPr>
                  <a:t>=</a:t>
                </a:r>
              </a:p>
            </p:txBody>
          </p:sp>
          <p:sp>
            <p:nvSpPr>
              <p:cNvPr id="2571" name="Text Box 63">
                <a:extLst>
                  <a:ext uri="{FF2B5EF4-FFF2-40B4-BE49-F238E27FC236}">
                    <a16:creationId xmlns:a16="http://schemas.microsoft.com/office/drawing/2014/main" id="{15E220C5-E1C4-4B20-7737-3DDCA645A644}"/>
                  </a:ext>
                </a:extLst>
              </p:cNvPr>
              <p:cNvSpPr txBox="1"/>
              <p:nvPr/>
            </p:nvSpPr>
            <p:spPr>
              <a:xfrm rot="5400000">
                <a:off x="769" y="2641"/>
                <a:ext cx="288" cy="382"/>
              </a:xfrm>
              <a:prstGeom prst="rect">
                <a:avLst/>
              </a:prstGeom>
              <a:noFill/>
              <a:ln w="9525">
                <a:noFill/>
              </a:ln>
            </p:spPr>
            <p:txBody>
              <a:bodyPr>
                <a:spAutoFit/>
                <a:scene3d>
                  <a:camera prst="orthographicFront"/>
                  <a:lightRig rig="threePt" dir="t"/>
                </a:scene3d>
              </a:bodyPr>
              <a:lstStyle/>
              <a:p>
                <a:pPr defTabSz="685800">
                  <a:spcBef>
                    <a:spcPct val="50000"/>
                  </a:spcBef>
                  <a:buClrTx/>
                </a:pPr>
                <a:r>
                  <a:rPr lang="en-US" altLang="zh-TW" sz="2183" b="1" kern="1200" dirty="0">
                    <a:solidFill>
                      <a:srgbClr val="0070C0"/>
                    </a:solidFill>
                    <a:effectLst>
                      <a:outerShdw blurRad="38100" dist="19050" dir="2700000" algn="tl" rotWithShape="0">
                        <a:prstClr val="black">
                          <a:alpha val="40000"/>
                        </a:prstClr>
                      </a:outerShdw>
                    </a:effectLst>
                    <a:latin typeface="Times New Roman" panose="02020603050405020304" pitchFamily="18" charset="0"/>
                    <a:ea typeface="新細明體" panose="02020500000000000000" pitchFamily="18" charset="-120"/>
                    <a:cs typeface="+mn-cs"/>
                  </a:rPr>
                  <a:t>_</a:t>
                </a:r>
              </a:p>
            </p:txBody>
          </p:sp>
          <p:sp>
            <p:nvSpPr>
              <p:cNvPr id="2572" name="Text Box 64">
                <a:extLst>
                  <a:ext uri="{FF2B5EF4-FFF2-40B4-BE49-F238E27FC236}">
                    <a16:creationId xmlns:a16="http://schemas.microsoft.com/office/drawing/2014/main" id="{E4E0E7EF-375C-6A0C-EB18-FF7D5C8E2912}"/>
                  </a:ext>
                </a:extLst>
              </p:cNvPr>
              <p:cNvSpPr txBox="1"/>
              <p:nvPr/>
            </p:nvSpPr>
            <p:spPr>
              <a:xfrm>
                <a:off x="384" y="2256"/>
                <a:ext cx="288" cy="368"/>
              </a:xfrm>
              <a:prstGeom prst="rect">
                <a:avLst/>
              </a:prstGeom>
              <a:noFill/>
              <a:ln w="9525">
                <a:noFill/>
              </a:ln>
            </p:spPr>
            <p:txBody>
              <a:bodyPr>
                <a:spAutoFit/>
                <a:scene3d>
                  <a:camera prst="orthographicFront"/>
                  <a:lightRig rig="threePt" dir="t"/>
                </a:scene3d>
              </a:bodyPr>
              <a:lstStyle/>
              <a:p>
                <a:pPr defTabSz="685800">
                  <a:spcBef>
                    <a:spcPct val="50000"/>
                  </a:spcBef>
                  <a:buClrTx/>
                </a:pPr>
                <a:r>
                  <a:rPr lang="en-US" altLang="zh-TW" sz="2183" b="1" kern="1200" dirty="0">
                    <a:solidFill>
                      <a:srgbClr val="0070C0"/>
                    </a:solidFill>
                    <a:effectLst>
                      <a:outerShdw blurRad="38100" dist="19050" dir="2700000" algn="tl" rotWithShape="0">
                        <a:prstClr val="black">
                          <a:alpha val="40000"/>
                        </a:prstClr>
                      </a:outerShdw>
                    </a:effectLst>
                    <a:latin typeface="Times New Roman" panose="02020603050405020304" pitchFamily="18" charset="0"/>
                    <a:ea typeface="新細明體" panose="02020500000000000000" pitchFamily="18" charset="-120"/>
                    <a:cs typeface="+mn-cs"/>
                  </a:rPr>
                  <a:t>_</a:t>
                </a:r>
              </a:p>
            </p:txBody>
          </p:sp>
        </p:grpSp>
      </p:grpSp>
      <p:pic>
        <p:nvPicPr>
          <p:cNvPr id="2577" name="Graphic 2576" descr="Arrow Slight curve">
            <a:extLst>
              <a:ext uri="{FF2B5EF4-FFF2-40B4-BE49-F238E27FC236}">
                <a16:creationId xmlns:a16="http://schemas.microsoft.com/office/drawing/2014/main" id="{C1141BC8-B6E8-D20A-83B2-30438EC110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94190" y="1564425"/>
            <a:ext cx="685800" cy="685800"/>
          </a:xfrm>
          <a:prstGeom prst="rect">
            <a:avLst/>
          </a:prstGeom>
        </p:spPr>
      </p:pic>
      <p:sp>
        <p:nvSpPr>
          <p:cNvPr id="2578" name="TextBox 2577">
            <a:extLst>
              <a:ext uri="{FF2B5EF4-FFF2-40B4-BE49-F238E27FC236}">
                <a16:creationId xmlns:a16="http://schemas.microsoft.com/office/drawing/2014/main" id="{AA452D72-7E1C-7107-0008-4DEF73AD8F42}"/>
              </a:ext>
            </a:extLst>
          </p:cNvPr>
          <p:cNvSpPr txBox="1"/>
          <p:nvPr/>
        </p:nvSpPr>
        <p:spPr>
          <a:xfrm>
            <a:off x="3316984" y="1766035"/>
            <a:ext cx="2388795" cy="430887"/>
          </a:xfrm>
          <a:prstGeom prst="rect">
            <a:avLst/>
          </a:prstGeom>
          <a:noFill/>
          <a:ln w="9525">
            <a:noFill/>
          </a:ln>
        </p:spPr>
        <p:txBody>
          <a:bodyPr wrap="none">
            <a:spAutoFit/>
          </a:bodyPr>
          <a:lstStyle>
            <a:defPPr>
              <a:defRPr lang="en-US"/>
            </a:defPPr>
            <a:lvl1pPr>
              <a:buNone/>
              <a:defRPr sz="2400" b="1">
                <a:solidFill>
                  <a:srgbClr val="01937C"/>
                </a:solidFill>
                <a:latin typeface="#9Slide03 Arima Madurai Black" panose="00000A00000000000000" pitchFamily="2" charset="0"/>
                <a:ea typeface="PMingLiU" pitchFamily="18" charset="-120"/>
                <a:cs typeface="#9Slide03 Arima Madurai Black" panose="00000A00000000000000" pitchFamily="2" charset="0"/>
              </a:defRPr>
            </a:lvl1pPr>
          </a:lstStyle>
          <a:p>
            <a:pPr defTabSz="685800">
              <a:buClrTx/>
              <a:defRPr/>
            </a:pPr>
            <a:r>
              <a:rPr sz="2200" dirty="0">
                <a:solidFill>
                  <a:srgbClr val="1B2F3C"/>
                </a:solidFill>
                <a:latin typeface="Calibri" panose="020F0502020204030204" pitchFamily="34" charset="0"/>
                <a:cs typeface="Calibri" panose="020F0502020204030204" pitchFamily="34" charset="0"/>
              </a:rPr>
              <a:t>Công thức cấu tạo:</a:t>
            </a:r>
          </a:p>
        </p:txBody>
      </p:sp>
      <p:grpSp>
        <p:nvGrpSpPr>
          <p:cNvPr id="3" name="Group 2">
            <a:extLst>
              <a:ext uri="{FF2B5EF4-FFF2-40B4-BE49-F238E27FC236}">
                <a16:creationId xmlns:a16="http://schemas.microsoft.com/office/drawing/2014/main" id="{F8CAA88E-A928-7108-EDC5-A39794D401EC}"/>
              </a:ext>
            </a:extLst>
          </p:cNvPr>
          <p:cNvGrpSpPr/>
          <p:nvPr/>
        </p:nvGrpSpPr>
        <p:grpSpPr>
          <a:xfrm>
            <a:off x="579203" y="384409"/>
            <a:ext cx="338332" cy="338332"/>
            <a:chOff x="720000" y="554749"/>
            <a:chExt cx="1129990" cy="1129990"/>
          </a:xfrm>
        </p:grpSpPr>
        <p:sp>
          <p:nvSpPr>
            <p:cNvPr id="4" name="Oval 3">
              <a:extLst>
                <a:ext uri="{FF2B5EF4-FFF2-40B4-BE49-F238E27FC236}">
                  <a16:creationId xmlns:a16="http://schemas.microsoft.com/office/drawing/2014/main" id="{95903DA1-32D5-769C-E157-EE29CF4D559D}"/>
                </a:ext>
              </a:extLst>
            </p:cNvPr>
            <p:cNvSpPr/>
            <p:nvPr/>
          </p:nvSpPr>
          <p:spPr>
            <a:xfrm>
              <a:off x="720000" y="554749"/>
              <a:ext cx="1129990" cy="1129990"/>
            </a:xfrm>
            <a:prstGeom prst="ellipse">
              <a:avLst/>
            </a:prstGeom>
            <a:solidFill>
              <a:schemeClr val="accent6"/>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tom ">
              <a:extLst>
                <a:ext uri="{FF2B5EF4-FFF2-40B4-BE49-F238E27FC236}">
                  <a16:creationId xmlns:a16="http://schemas.microsoft.com/office/drawing/2014/main" id="{8991AA44-92BD-10F2-C870-131A5C2477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546" y="692709"/>
              <a:ext cx="890897" cy="89089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Google Shape;1934;p37">
            <a:extLst>
              <a:ext uri="{FF2B5EF4-FFF2-40B4-BE49-F238E27FC236}">
                <a16:creationId xmlns:a16="http://schemas.microsoft.com/office/drawing/2014/main" id="{AEC9C61F-71FC-B6B6-8A04-A5FA8F9EFAF6}"/>
              </a:ext>
            </a:extLst>
          </p:cNvPr>
          <p:cNvSpPr txBox="1">
            <a:spLocks/>
          </p:cNvSpPr>
          <p:nvPr/>
        </p:nvSpPr>
        <p:spPr>
          <a:xfrm>
            <a:off x="962388" y="217297"/>
            <a:ext cx="5852476" cy="5217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lt1"/>
              </a:buClr>
              <a:buSzPts val="3000"/>
              <a:buFont typeface="Bodoni Moda SemiBold"/>
              <a:buNone/>
              <a:defRPr sz="4400">
                <a:solidFill>
                  <a:schemeClr val="lt1"/>
                </a:solidFill>
                <a:latin typeface="Fira Sans Condensed Black" panose="020B0A03050000020004" pitchFamily="34" charset="0"/>
                <a:ea typeface="Bodoni Moda SemiBold"/>
                <a:cs typeface="#9Slide03 Arima Madurai" panose="00000500000000000000" pitchFamily="2" charset="-93"/>
              </a:defRPr>
            </a:lvl1pPr>
            <a:lvl2pPr>
              <a:buClr>
                <a:schemeClr val="lt1"/>
              </a:buClr>
              <a:buSzPts val="3500"/>
              <a:buFont typeface="Bodoni Moda SemiBold"/>
              <a:buNone/>
              <a:defRPr sz="3500">
                <a:solidFill>
                  <a:schemeClr val="lt1"/>
                </a:solidFill>
                <a:latin typeface="Bodoni Moda SemiBold"/>
                <a:ea typeface="Bodoni Moda SemiBold"/>
                <a:cs typeface="Bodoni Moda SemiBold"/>
              </a:defRPr>
            </a:lvl2pPr>
            <a:lvl3pPr>
              <a:buClr>
                <a:schemeClr val="lt1"/>
              </a:buClr>
              <a:buSzPts val="3500"/>
              <a:buFont typeface="Bodoni Moda SemiBold"/>
              <a:buNone/>
              <a:defRPr sz="3500">
                <a:solidFill>
                  <a:schemeClr val="lt1"/>
                </a:solidFill>
                <a:latin typeface="Bodoni Moda SemiBold"/>
                <a:ea typeface="Bodoni Moda SemiBold"/>
                <a:cs typeface="Bodoni Moda SemiBold"/>
              </a:defRPr>
            </a:lvl3pPr>
            <a:lvl4pPr>
              <a:buClr>
                <a:schemeClr val="lt1"/>
              </a:buClr>
              <a:buSzPts val="3500"/>
              <a:buFont typeface="Bodoni Moda SemiBold"/>
              <a:buNone/>
              <a:defRPr sz="3500">
                <a:solidFill>
                  <a:schemeClr val="lt1"/>
                </a:solidFill>
                <a:latin typeface="Bodoni Moda SemiBold"/>
                <a:ea typeface="Bodoni Moda SemiBold"/>
                <a:cs typeface="Bodoni Moda SemiBold"/>
              </a:defRPr>
            </a:lvl4pPr>
            <a:lvl5pPr>
              <a:buClr>
                <a:schemeClr val="lt1"/>
              </a:buClr>
              <a:buSzPts val="3500"/>
              <a:buFont typeface="Bodoni Moda SemiBold"/>
              <a:buNone/>
              <a:defRPr sz="3500">
                <a:solidFill>
                  <a:schemeClr val="lt1"/>
                </a:solidFill>
                <a:latin typeface="Bodoni Moda SemiBold"/>
                <a:ea typeface="Bodoni Moda SemiBold"/>
                <a:cs typeface="Bodoni Moda SemiBold"/>
              </a:defRPr>
            </a:lvl5pPr>
            <a:lvl6pPr>
              <a:buClr>
                <a:schemeClr val="lt1"/>
              </a:buClr>
              <a:buSzPts val="3500"/>
              <a:buFont typeface="Bodoni Moda SemiBold"/>
              <a:buNone/>
              <a:defRPr sz="3500">
                <a:solidFill>
                  <a:schemeClr val="lt1"/>
                </a:solidFill>
                <a:latin typeface="Bodoni Moda SemiBold"/>
                <a:ea typeface="Bodoni Moda SemiBold"/>
                <a:cs typeface="Bodoni Moda SemiBold"/>
              </a:defRPr>
            </a:lvl6pPr>
            <a:lvl7pPr>
              <a:buClr>
                <a:schemeClr val="lt1"/>
              </a:buClr>
              <a:buSzPts val="3500"/>
              <a:buFont typeface="Bodoni Moda SemiBold"/>
              <a:buNone/>
              <a:defRPr sz="3500">
                <a:solidFill>
                  <a:schemeClr val="lt1"/>
                </a:solidFill>
                <a:latin typeface="Bodoni Moda SemiBold"/>
                <a:ea typeface="Bodoni Moda SemiBold"/>
                <a:cs typeface="Bodoni Moda SemiBold"/>
              </a:defRPr>
            </a:lvl7pPr>
            <a:lvl8pPr>
              <a:buClr>
                <a:schemeClr val="lt1"/>
              </a:buClr>
              <a:buSzPts val="3500"/>
              <a:buFont typeface="Bodoni Moda SemiBold"/>
              <a:buNone/>
              <a:defRPr sz="3500">
                <a:solidFill>
                  <a:schemeClr val="lt1"/>
                </a:solidFill>
                <a:latin typeface="Bodoni Moda SemiBold"/>
                <a:ea typeface="Bodoni Moda SemiBold"/>
                <a:cs typeface="Bodoni Moda SemiBold"/>
              </a:defRPr>
            </a:lvl8pPr>
            <a:lvl9pPr>
              <a:buClr>
                <a:schemeClr val="lt1"/>
              </a:buClr>
              <a:buSzPts val="3500"/>
              <a:buFont typeface="Bodoni Moda SemiBold"/>
              <a:buNone/>
              <a:defRPr sz="3500">
                <a:solidFill>
                  <a:schemeClr val="lt1"/>
                </a:solidFill>
                <a:latin typeface="Bodoni Moda SemiBold"/>
                <a:ea typeface="Bodoni Moda SemiBold"/>
                <a:cs typeface="Bodoni Moda SemiBold"/>
              </a:defRPr>
            </a:lvl9pPr>
          </a:lstStyle>
          <a:p>
            <a:pPr algn="l"/>
            <a:r>
              <a:rPr lang="en-US" sz="2000" b="1" dirty="0">
                <a:solidFill>
                  <a:srgbClr val="FF0000"/>
                </a:solidFill>
                <a:latin typeface="+mj-lt"/>
              </a:rPr>
              <a:t>I. </a:t>
            </a:r>
            <a:r>
              <a:rPr lang="en-US" sz="2000" b="1" err="1">
                <a:solidFill>
                  <a:srgbClr val="FF0000"/>
                </a:solidFill>
                <a:latin typeface="+mj-lt"/>
              </a:rPr>
              <a:t>Công</a:t>
            </a:r>
            <a:r>
              <a:rPr lang="en-US" sz="2000" b="1">
                <a:solidFill>
                  <a:srgbClr val="FF0000"/>
                </a:solidFill>
                <a:latin typeface="+mj-lt"/>
              </a:rPr>
              <a:t> thức và đặc điểm cấu </a:t>
            </a:r>
            <a:r>
              <a:rPr lang="en-US" sz="2000" b="1" dirty="0">
                <a:solidFill>
                  <a:srgbClr val="FF0000"/>
                </a:solidFill>
                <a:latin typeface="+mj-lt"/>
              </a:rPr>
              <a:t>t</a:t>
            </a:r>
            <a:r>
              <a:rPr lang="en-US" sz="2000" b="1">
                <a:solidFill>
                  <a:srgbClr val="FF0000"/>
                </a:solidFill>
                <a:latin typeface="+mj-lt"/>
              </a:rPr>
              <a:t>ạo</a:t>
            </a:r>
            <a:endParaRPr lang="en-US" sz="2000" b="1" dirty="0">
              <a:solidFill>
                <a:srgbClr val="FF0000"/>
              </a:solidFill>
              <a:latin typeface="+mj-lt"/>
            </a:endParaRPr>
          </a:p>
        </p:txBody>
      </p:sp>
      <p:sp>
        <p:nvSpPr>
          <p:cNvPr id="7" name="Text Box 67">
            <a:extLst>
              <a:ext uri="{FF2B5EF4-FFF2-40B4-BE49-F238E27FC236}">
                <a16:creationId xmlns:a16="http://schemas.microsoft.com/office/drawing/2014/main" id="{6E23CAA1-8223-B52E-BFF4-C17B567E01B7}"/>
              </a:ext>
            </a:extLst>
          </p:cNvPr>
          <p:cNvSpPr txBox="1"/>
          <p:nvPr/>
        </p:nvSpPr>
        <p:spPr>
          <a:xfrm>
            <a:off x="3335304" y="3759887"/>
            <a:ext cx="2638223" cy="461665"/>
          </a:xfrm>
          <a:prstGeom prst="rect">
            <a:avLst/>
          </a:prstGeom>
          <a:noFill/>
        </p:spPr>
        <p:txBody>
          <a:bodyPr wrap="none" rtlCol="0" anchor="t">
            <a:spAutoFit/>
          </a:bodyPr>
          <a:lstStyle>
            <a:defPPr>
              <a:defRPr lang="en-US"/>
            </a:defPPr>
            <a:lvl1pPr>
              <a:spcBef>
                <a:spcPct val="50000"/>
              </a:spcBef>
              <a:buNone/>
              <a:defRPr sz="3200" b="1">
                <a:latin typeface="#9Slide03 Arima Madurai Black" panose="00000A00000000000000" pitchFamily="2" charset="0"/>
                <a:cs typeface="#9Slide03 Arima Madurai Black" panose="00000A00000000000000" pitchFamily="2" charset="0"/>
              </a:defRPr>
            </a:lvl1pPr>
          </a:lstStyle>
          <a:p>
            <a:pPr defTabSz="685800">
              <a:buClrTx/>
              <a:defRPr/>
            </a:pPr>
            <a:r>
              <a:rPr lang="en-US" altLang="zh-TW" sz="2400">
                <a:solidFill>
                  <a:schemeClr val="accent5">
                    <a:lumMod val="10000"/>
                  </a:schemeClr>
                </a:solidFill>
                <a:latin typeface="Calibri" panose="020F0502020204030204" pitchFamily="34" charset="0"/>
                <a:ea typeface="新細明體" panose="02020500000000000000" pitchFamily="18" charset="-120"/>
                <a:cs typeface="Calibri" panose="020F0502020204030204" pitchFamily="34" charset="0"/>
              </a:rPr>
              <a:t>Viết gọn: </a:t>
            </a:r>
            <a:r>
              <a:rPr lang="en-US" altLang="zh-TW" sz="2400" kern="1200">
                <a:solidFill>
                  <a:srgbClr val="0070C0"/>
                </a:solidFill>
                <a:latin typeface="Calibri" panose="020F0502020204030204" pitchFamily="34" charset="0"/>
                <a:ea typeface="新細明體" panose="02020500000000000000" pitchFamily="18" charset="-120"/>
                <a:cs typeface="Calibri" panose="020F0502020204030204" pitchFamily="34" charset="0"/>
              </a:rPr>
              <a:t>CH</a:t>
            </a:r>
            <a:r>
              <a:rPr lang="en-US" altLang="zh-TW" sz="2400" kern="1200" baseline="-25000">
                <a:solidFill>
                  <a:srgbClr val="0070C0"/>
                </a:solidFill>
                <a:latin typeface="Calibri" panose="020F0502020204030204" pitchFamily="34" charset="0"/>
                <a:ea typeface="新細明體" panose="02020500000000000000" pitchFamily="18" charset="-120"/>
                <a:cs typeface="Calibri" panose="020F0502020204030204" pitchFamily="34" charset="0"/>
              </a:rPr>
              <a:t>3</a:t>
            </a:r>
            <a:r>
              <a:rPr lang="en-US" altLang="zh-TW" sz="2400" kern="1200">
                <a:solidFill>
                  <a:srgbClr val="FF0000"/>
                </a:solidFill>
                <a:latin typeface="Calibri" panose="020F0502020204030204" pitchFamily="34" charset="0"/>
                <a:ea typeface="新細明體" panose="02020500000000000000" pitchFamily="18" charset="-120"/>
                <a:cs typeface="Calibri" panose="020F0502020204030204" pitchFamily="34" charset="0"/>
              </a:rPr>
              <a:t>COOH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7"/>
                                        </p:tgtEl>
                                        <p:attrNameLst>
                                          <p:attrName>style.visibility</p:attrName>
                                        </p:attrNameLst>
                                      </p:cBhvr>
                                      <p:to>
                                        <p:strVal val="visible"/>
                                      </p:to>
                                    </p:set>
                                    <p:animEffect transition="in" filter="fade">
                                      <p:cBhvr>
                                        <p:cTn id="7" dur="500"/>
                                        <p:tgtEl>
                                          <p:spTgt spid="25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77"/>
                                        </p:tgtEl>
                                        <p:attrNameLst>
                                          <p:attrName>style.visibility</p:attrName>
                                        </p:attrNameLst>
                                      </p:cBhvr>
                                      <p:to>
                                        <p:strVal val="visible"/>
                                      </p:to>
                                    </p:set>
                                    <p:animEffect transition="in" filter="wipe(left)">
                                      <p:cBhvr>
                                        <p:cTn id="12" dur="500"/>
                                        <p:tgtEl>
                                          <p:spTgt spid="25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6000"/>
                                  </p:iterate>
                                  <p:childTnLst>
                                    <p:set>
                                      <p:cBhvr>
                                        <p:cTn id="16" dur="1" fill="hold">
                                          <p:stCondLst>
                                            <p:cond delay="0"/>
                                          </p:stCondLst>
                                        </p:cTn>
                                        <p:tgtEl>
                                          <p:spTgt spid="2558"/>
                                        </p:tgtEl>
                                        <p:attrNameLst>
                                          <p:attrName>style.visibility</p:attrName>
                                        </p:attrNameLst>
                                      </p:cBhvr>
                                      <p:to>
                                        <p:strVal val="visible"/>
                                      </p:to>
                                    </p:set>
                                    <p:animEffect transition="in" filter="wipe(left)">
                                      <p:cBhvr>
                                        <p:cTn id="17" dur="500"/>
                                        <p:tgtEl>
                                          <p:spTgt spid="255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559"/>
                                        </p:tgtEl>
                                        <p:attrNameLst>
                                          <p:attrName>style.visibility</p:attrName>
                                        </p:attrNameLst>
                                      </p:cBhvr>
                                      <p:to>
                                        <p:strVal val="visible"/>
                                      </p:to>
                                    </p:set>
                                    <p:anim calcmode="lin" valueType="num">
                                      <p:cBhvr>
                                        <p:cTn id="22" dur="500" fill="hold"/>
                                        <p:tgtEl>
                                          <p:spTgt spid="2559"/>
                                        </p:tgtEl>
                                        <p:attrNameLst>
                                          <p:attrName>ppt_w</p:attrName>
                                        </p:attrNameLst>
                                      </p:cBhvr>
                                      <p:tavLst>
                                        <p:tav tm="0">
                                          <p:val>
                                            <p:fltVal val="0"/>
                                          </p:val>
                                        </p:tav>
                                        <p:tav tm="100000">
                                          <p:val>
                                            <p:strVal val="#ppt_w"/>
                                          </p:val>
                                        </p:tav>
                                      </p:tavLst>
                                    </p:anim>
                                    <p:anim calcmode="lin" valueType="num">
                                      <p:cBhvr>
                                        <p:cTn id="23" dur="500" fill="hold"/>
                                        <p:tgtEl>
                                          <p:spTgt spid="2559"/>
                                        </p:tgtEl>
                                        <p:attrNameLst>
                                          <p:attrName>ppt_h</p:attrName>
                                        </p:attrNameLst>
                                      </p:cBhvr>
                                      <p:tavLst>
                                        <p:tav tm="0">
                                          <p:val>
                                            <p:fltVal val="0"/>
                                          </p:val>
                                        </p:tav>
                                        <p:tav tm="100000">
                                          <p:val>
                                            <p:strVal val="#ppt_h"/>
                                          </p:val>
                                        </p:tav>
                                      </p:tavLst>
                                    </p:anim>
                                    <p:animEffect transition="in" filter="fade">
                                      <p:cBhvr>
                                        <p:cTn id="24" dur="500"/>
                                        <p:tgtEl>
                                          <p:spTgt spid="255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lt">
                                    <p:tmPct val="6000"/>
                                  </p:iterate>
                                  <p:childTnLst>
                                    <p:set>
                                      <p:cBhvr>
                                        <p:cTn id="28" dur="1" fill="hold">
                                          <p:stCondLst>
                                            <p:cond delay="0"/>
                                          </p:stCondLst>
                                        </p:cTn>
                                        <p:tgtEl>
                                          <p:spTgt spid="2578"/>
                                        </p:tgtEl>
                                        <p:attrNameLst>
                                          <p:attrName>style.visibility</p:attrName>
                                        </p:attrNameLst>
                                      </p:cBhvr>
                                      <p:to>
                                        <p:strVal val="visible"/>
                                      </p:to>
                                    </p:set>
                                    <p:animEffect transition="in" filter="wipe(left)">
                                      <p:cBhvr>
                                        <p:cTn id="29" dur="500"/>
                                        <p:tgtEl>
                                          <p:spTgt spid="257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lt">
                                    <p:tmPct val="6000"/>
                                  </p:iterate>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8" grpId="0"/>
      <p:bldP spid="2578" grpId="0"/>
      <p:bldP spid="7" grpId="0"/>
    </p:bldLst>
  </p:timing>
</p:sld>
</file>

<file path=ppt/theme/theme1.xml><?xml version="1.0" encoding="utf-8"?>
<a:theme xmlns:a="http://schemas.openxmlformats.org/drawingml/2006/main" name="Analytical Chemistry by Slidesgo">
  <a:themeElements>
    <a:clrScheme name="Simple Light">
      <a:dk1>
        <a:srgbClr val="D9D9D9"/>
      </a:dk1>
      <a:lt1>
        <a:srgbClr val="0E4655"/>
      </a:lt1>
      <a:dk2>
        <a:srgbClr val="FFFFFF"/>
      </a:dk2>
      <a:lt2>
        <a:srgbClr val="9BA144"/>
      </a:lt2>
      <a:accent1>
        <a:srgbClr val="6B96A6"/>
      </a:accent1>
      <a:accent2>
        <a:srgbClr val="C6573F"/>
      </a:accent2>
      <a:accent3>
        <a:srgbClr val="B7B7B7"/>
      </a:accent3>
      <a:accent4>
        <a:srgbClr val="1B2F3C"/>
      </a:accent4>
      <a:accent5>
        <a:srgbClr val="F3F3F3"/>
      </a:accent5>
      <a:accent6>
        <a:srgbClr val="FFFFFF"/>
      </a:accent6>
      <a:hlink>
        <a:srgbClr val="0E46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1551</Words>
  <Application>Microsoft Office PowerPoint</Application>
  <PresentationFormat>Trình chiếu Trên màn hình (16:9)</PresentationFormat>
  <Paragraphs>193</Paragraphs>
  <Slides>25</Slides>
  <Notes>19</Notes>
  <HiddenSlides>0</HiddenSlides>
  <MMClips>2</MMClips>
  <ScaleCrop>false</ScaleCrop>
  <HeadingPairs>
    <vt:vector size="8" baseType="variant">
      <vt:variant>
        <vt:lpstr>Phông được Dùng</vt:lpstr>
      </vt:variant>
      <vt:variant>
        <vt:i4>15</vt:i4>
      </vt:variant>
      <vt:variant>
        <vt:lpstr>Chủ đề</vt:lpstr>
      </vt:variant>
      <vt:variant>
        <vt:i4>1</vt:i4>
      </vt:variant>
      <vt:variant>
        <vt:lpstr>Máy chủ nhúng OLE</vt:lpstr>
      </vt:variant>
      <vt:variant>
        <vt:i4>1</vt:i4>
      </vt:variant>
      <vt:variant>
        <vt:lpstr>Tiêu đề Bản chiếu</vt:lpstr>
      </vt:variant>
      <vt:variant>
        <vt:i4>25</vt:i4>
      </vt:variant>
    </vt:vector>
  </HeadingPairs>
  <TitlesOfParts>
    <vt:vector size="42" baseType="lpstr">
      <vt:lpstr>Fira Sans Condensed</vt:lpstr>
      <vt:lpstr>Roboto Black</vt:lpstr>
      <vt:lpstr>Anaheim</vt:lpstr>
      <vt:lpstr>Nunito Light</vt:lpstr>
      <vt:lpstr>Permanent Marker</vt:lpstr>
      <vt:lpstr>Fira Sans Condensed Black</vt:lpstr>
      <vt:lpstr>Montserrat SemiBold</vt:lpstr>
      <vt:lpstr>Calibri</vt:lpstr>
      <vt:lpstr>Arial</vt:lpstr>
      <vt:lpstr>Times New Roman</vt:lpstr>
      <vt:lpstr>Bebas Neue</vt:lpstr>
      <vt:lpstr>#9Slide03 Arima Madurai</vt:lpstr>
      <vt:lpstr>Montserrat</vt:lpstr>
      <vt:lpstr>Bodoni Moda SemiBold</vt:lpstr>
      <vt:lpstr>Raleway</vt:lpstr>
      <vt:lpstr>Analytical Chemistry by Slidesgo</vt:lpstr>
      <vt:lpstr>Paintbrush Picture</vt:lpstr>
      <vt:lpstr>Bản trình bày PowerPoint</vt:lpstr>
      <vt:lpstr>Bản trình bày PowerPoint</vt:lpstr>
      <vt:lpstr>Bản trình bày PowerPoint</vt:lpstr>
      <vt:lpstr>BÀI 27 ACETIC ACID</vt:lpstr>
      <vt:lpstr>NỘI DUNG BÀI HỌC</vt:lpstr>
      <vt:lpstr>Bản trình bày PowerPoint</vt:lpstr>
      <vt:lpstr>Bản trình bày PowerPoint</vt:lpstr>
      <vt:lpstr>PHIẾU HỌC TẬP SỐ 1 </vt:lpstr>
      <vt:lpstr>Bản trình bày PowerPoint</vt:lpstr>
      <vt:lpstr>Bản trình bày PowerPoint</vt:lpstr>
      <vt:lpstr>Bản trình bày PowerPoint</vt:lpstr>
      <vt:lpstr>Bản trình bày PowerPoint</vt:lpstr>
      <vt:lpstr>Những carboxylic acid khác  có đặc điểm cấu tạo và tính chất hóa học đặc trưng giống acetic acid.</vt:lpstr>
      <vt:lpstr>Bản trình bày PowerPoint</vt:lpstr>
      <vt:lpstr>Bản trình bày PowerPoint</vt:lpstr>
      <vt:lpstr>Bản trình bày PowerPoint</vt:lpstr>
      <vt:lpstr>Bản trình bày PowerPoint</vt:lpstr>
      <vt:lpstr>LUYỆN TẬP</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users340</cp:lastModifiedBy>
  <cp:revision>15</cp:revision>
  <dcterms:modified xsi:type="dcterms:W3CDTF">2025-03-16T14:41:51Z</dcterms:modified>
</cp:coreProperties>
</file>