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4" r:id="rId2"/>
    <p:sldId id="349" r:id="rId3"/>
    <p:sldId id="348" r:id="rId4"/>
    <p:sldId id="369" r:id="rId5"/>
    <p:sldId id="350" r:id="rId6"/>
    <p:sldId id="361" r:id="rId7"/>
    <p:sldId id="352" r:id="rId8"/>
    <p:sldId id="356" r:id="rId9"/>
    <p:sldId id="370" r:id="rId10"/>
    <p:sldId id="372" r:id="rId11"/>
    <p:sldId id="373" r:id="rId12"/>
    <p:sldId id="359" r:id="rId13"/>
    <p:sldId id="3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17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image" Target="../media/image36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svg"/><Relationship Id="rId30" Type="http://schemas.openxmlformats.org/officeDocument/2006/relationships/image" Target="../media/image15.png"/><Relationship Id="rId35" Type="http://schemas.openxmlformats.org/officeDocument/2006/relationships/image" Target="../media/image3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56560">
            <a:off x="8501614" y="1426085"/>
            <a:ext cx="380439" cy="5365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04847">
            <a:off x="258984" y="2758810"/>
            <a:ext cx="561155" cy="5611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61588">
            <a:off x="8056005" y="3951840"/>
            <a:ext cx="610694" cy="6484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646022">
            <a:off x="272346" y="1095616"/>
            <a:ext cx="651747" cy="6007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388753" y="2847421"/>
            <a:ext cx="538707" cy="6441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569321" y="1138931"/>
            <a:ext cx="716530" cy="4653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8003586">
            <a:off x="8149442" y="1996428"/>
            <a:ext cx="272817" cy="5651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920968">
            <a:off x="345768" y="2201517"/>
            <a:ext cx="967586" cy="3166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129358">
            <a:off x="1008276" y="1665969"/>
            <a:ext cx="419867" cy="3992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453495">
            <a:off x="224505" y="4198652"/>
            <a:ext cx="630113" cy="7130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10601344">
            <a:off x="273999" y="3316278"/>
            <a:ext cx="725991" cy="7259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438273">
            <a:off x="8587076" y="4002520"/>
            <a:ext cx="199991" cy="9243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-3659741">
            <a:off x="7758336" y="4824201"/>
            <a:ext cx="456907" cy="4670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1842453">
            <a:off x="8448082" y="5203252"/>
            <a:ext cx="438271" cy="488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 rot="1045001">
            <a:off x="1061278" y="4515561"/>
            <a:ext cx="431117" cy="8092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 rot="-4492633">
            <a:off x="586335" y="5097318"/>
            <a:ext cx="308151" cy="906325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03396" y="2122282"/>
            <a:ext cx="7196693" cy="2556161"/>
            <a:chOff x="0" y="0"/>
            <a:chExt cx="14541848" cy="4575024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322017"/>
              <a:ext cx="14541848" cy="4253007"/>
              <a:chOff x="0" y="-22062"/>
              <a:chExt cx="3914842" cy="114496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220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  <p:txBody>
              <a:bodyPr/>
              <a:lstStyle/>
              <a:p>
                <a:endParaRPr lang="en-US" sz="900"/>
              </a:p>
            </p:txBody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7919206" y="2742946"/>
            <a:ext cx="354004" cy="3540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3A44EBC-F5B5-41F1-F540-13949BC0A650}"/>
              </a:ext>
            </a:extLst>
          </p:cNvPr>
          <p:cNvSpPr txBox="1"/>
          <p:nvPr/>
        </p:nvSpPr>
        <p:spPr>
          <a:xfrm>
            <a:off x="953279" y="909881"/>
            <a:ext cx="7632659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GIAO THÔNG CÔNG CỘNG TRONG SÁNG TẠO MĨ THUẬT</a:t>
            </a:r>
          </a:p>
          <a:p>
            <a:pPr algn="ctr"/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 THIẾT KẾ, TRANG TRÍ ÁO PHÔNG</a:t>
            </a:r>
          </a:p>
          <a:p>
            <a:pPr algn="ctr"/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238B36-F164-E4E3-6056-C6B7E8E4F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" y="735910"/>
            <a:ext cx="6618206" cy="59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8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18A07C-B18F-3BCC-969B-FC3AF62C3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07" y="520044"/>
            <a:ext cx="7214210" cy="58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4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691DDF-3872-9257-76B3-8EE8FA40C883}"/>
              </a:ext>
            </a:extLst>
          </p:cNvPr>
          <p:cNvSpPr txBox="1"/>
          <p:nvPr/>
        </p:nvSpPr>
        <p:spPr>
          <a:xfrm>
            <a:off x="720436" y="1431641"/>
            <a:ext cx="758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39FE189-0599-420F-3D53-7EF5C91D6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44" y="803565"/>
            <a:ext cx="6259801" cy="46227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847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5150D00-5F19-61B3-025D-C15024112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56" y="438727"/>
            <a:ext cx="6745287" cy="598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1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8ED13C-870B-6F1C-9B24-7C4E04370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197"/>
            <a:ext cx="9144000" cy="1736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3F1F6D-933B-C9DF-3738-79F1F1052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96" y="2811503"/>
            <a:ext cx="5067300" cy="3924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0F8F0C-11AE-6D50-CBD0-1B87EDEFF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1998" y="1542473"/>
            <a:ext cx="3733800" cy="519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70007D9-4D46-3AC6-22B4-12540F707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023926" cy="677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5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581E5E-5363-2E93-0EF9-9269EA80C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62" y="258619"/>
            <a:ext cx="8088675" cy="63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3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42D092-C5CE-AAB3-8F2A-F36D649D5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297"/>
            <a:ext cx="9144000" cy="48019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898E56-CDF0-A796-3DEE-162AEDB7B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845"/>
            <a:ext cx="9144000" cy="65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6E62CE-1499-14DE-328B-D62BCB06EB81}"/>
              </a:ext>
            </a:extLst>
          </p:cNvPr>
          <p:cNvSpPr txBox="1"/>
          <p:nvPr/>
        </p:nvSpPr>
        <p:spPr>
          <a:xfrm>
            <a:off x="251791" y="174169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8480BA-E72F-FC4E-4D03-05E483F01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05" y="157020"/>
            <a:ext cx="8058150" cy="15292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8749B59-7446-E450-4C99-3B70F9776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7272"/>
            <a:ext cx="9144000" cy="40458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3364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58F1BD-6AF2-51AD-D29B-E3301469B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57" y="1402866"/>
            <a:ext cx="8363085" cy="48124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3140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D43A8F9-F1AF-4FD5-EDAF-192695502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3" y="1377103"/>
            <a:ext cx="4121219" cy="45064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37270E8-23A5-DF4C-91D7-9B13067AE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110" y="1377103"/>
            <a:ext cx="4637517" cy="45064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6485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4C60CB-6CF2-3109-C308-2EA36856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29" y="205660"/>
            <a:ext cx="2292555" cy="753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360961-7B14-9847-4D99-55D22DC757A1}"/>
              </a:ext>
            </a:extLst>
          </p:cNvPr>
          <p:cNvSpPr txBox="1"/>
          <p:nvPr/>
        </p:nvSpPr>
        <p:spPr>
          <a:xfrm>
            <a:off x="291548" y="1273415"/>
            <a:ext cx="8455288" cy="333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  <a:t>Trưng bày sản phẩm mĩ thuật</a:t>
            </a:r>
            <a:r>
              <a:rPr lang="en-US" sz="19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  <a:t>và thảo luận:</a:t>
            </a:r>
            <a:b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Thông qua sản phẩm thiết kế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áo phông, bạn muốn truyền tải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thông điệp gì đến người xem?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Trong quá trình thiết kế áo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phông (ý tưởng, tạo hình, hoà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sắc…), bạn thấy khó khăn ở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bước nào nhất? Vì sao?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Theo bạn, cần bổ sung chi tiết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hoặc màu sắc như thế nào để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sản phẩm thiết kế áo phông có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tính cô đọng, gây được sự chú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ý của người xem?</a:t>
            </a:r>
            <a:r>
              <a:rPr lang="vi-VN" sz="20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1C2CF8-2AEF-25B3-F936-CE3CBC70F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48" y="4687099"/>
            <a:ext cx="8614637" cy="15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9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35</Words>
  <Application>Microsoft Office PowerPoint</Application>
  <PresentationFormat>On-screen Show (4:3)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Arial-BoldMT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159</cp:revision>
  <dcterms:created xsi:type="dcterms:W3CDTF">2021-01-29T04:19:07Z</dcterms:created>
  <dcterms:modified xsi:type="dcterms:W3CDTF">2025-03-18T02:01:25Z</dcterms:modified>
</cp:coreProperties>
</file>