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718" r:id="rId2"/>
  </p:sldMasterIdLst>
  <p:notesMasterIdLst>
    <p:notesMasterId r:id="rId27"/>
  </p:notesMasterIdLst>
  <p:sldIdLst>
    <p:sldId id="256" r:id="rId3"/>
    <p:sldId id="260" r:id="rId4"/>
    <p:sldId id="259" r:id="rId5"/>
    <p:sldId id="348" r:id="rId6"/>
    <p:sldId id="261" r:id="rId7"/>
    <p:sldId id="270" r:id="rId8"/>
    <p:sldId id="351" r:id="rId9"/>
    <p:sldId id="281" r:id="rId10"/>
    <p:sldId id="349" r:id="rId11"/>
    <p:sldId id="352" r:id="rId12"/>
    <p:sldId id="353" r:id="rId13"/>
    <p:sldId id="267" r:id="rId14"/>
    <p:sldId id="354" r:id="rId15"/>
    <p:sldId id="355" r:id="rId16"/>
    <p:sldId id="357" r:id="rId17"/>
    <p:sldId id="358" r:id="rId18"/>
    <p:sldId id="356" r:id="rId19"/>
    <p:sldId id="359" r:id="rId20"/>
    <p:sldId id="360" r:id="rId21"/>
    <p:sldId id="361" r:id="rId22"/>
    <p:sldId id="362" r:id="rId23"/>
    <p:sldId id="363" r:id="rId24"/>
    <p:sldId id="364" r:id="rId25"/>
    <p:sldId id="366"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11BC77-AE1D-4619-931A-CDD3AAA1DA36}">
  <a:tblStyle styleId="{0A11BC77-AE1D-4619-931A-CDD3AAA1DA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28"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gfa425982f6_0_2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7" name="Google Shape;1327;gfa425982f6_0_2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3094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2015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f7966a956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f7966a956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f7966a956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f7966a956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1900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f7966a956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f7966a956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8846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f7966a956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f7966a956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4310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f7966a956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f7966a956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7927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f7966a956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f7966a956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780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f7966a956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f7966a956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4009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f7966a956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f7966a956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679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f7966a956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f7966a956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389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f7966a956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f7966a956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214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f7966a956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f7966a956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3900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f7966a956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f7966a956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65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040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f7966a956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f7966a956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7501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gfa425982f6_0_2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7" name="Google Shape;1327;gfa425982f6_0_2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5396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412949" y="3484808"/>
            <a:ext cx="2252100" cy="2312156"/>
          </a:xfrm>
          <a:prstGeom prst="rect">
            <a:avLst/>
          </a:prstGeom>
          <a:noFill/>
          <a:ln>
            <a:noFill/>
          </a:ln>
        </p:spPr>
      </p:pic>
      <p:pic>
        <p:nvPicPr>
          <p:cNvPr id="10" name="Google Shape;10;p2"/>
          <p:cNvPicPr preferRelativeResize="0"/>
          <p:nvPr/>
        </p:nvPicPr>
        <p:blipFill>
          <a:blip r:embed="rId2">
            <a:alphaModFix/>
          </a:blip>
          <a:stretch>
            <a:fillRect/>
          </a:stretch>
        </p:blipFill>
        <p:spPr>
          <a:xfrm>
            <a:off x="-1862386" y="-1930995"/>
            <a:ext cx="3701225" cy="3799925"/>
          </a:xfrm>
          <a:prstGeom prst="rect">
            <a:avLst/>
          </a:prstGeom>
          <a:noFill/>
          <a:ln>
            <a:noFill/>
          </a:ln>
        </p:spPr>
      </p:pic>
      <p:pic>
        <p:nvPicPr>
          <p:cNvPr id="11" name="Google Shape;11;p2"/>
          <p:cNvPicPr preferRelativeResize="0"/>
          <p:nvPr/>
        </p:nvPicPr>
        <p:blipFill>
          <a:blip r:embed="rId2">
            <a:alphaModFix/>
          </a:blip>
          <a:stretch>
            <a:fillRect/>
          </a:stretch>
        </p:blipFill>
        <p:spPr>
          <a:xfrm>
            <a:off x="6739502" y="2740930"/>
            <a:ext cx="3701225" cy="3799925"/>
          </a:xfrm>
          <a:prstGeom prst="rect">
            <a:avLst/>
          </a:prstGeom>
          <a:noFill/>
          <a:ln>
            <a:noFill/>
          </a:ln>
        </p:spPr>
      </p:pic>
      <p:sp>
        <p:nvSpPr>
          <p:cNvPr id="12" name="Google Shape;12;p2"/>
          <p:cNvSpPr txBox="1">
            <a:spLocks noGrp="1"/>
          </p:cNvSpPr>
          <p:nvPr>
            <p:ph type="subTitle" idx="1"/>
          </p:nvPr>
        </p:nvSpPr>
        <p:spPr>
          <a:xfrm>
            <a:off x="2404425" y="1893650"/>
            <a:ext cx="4335000" cy="3204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100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26"/>
        <p:cNvGrpSpPr/>
        <p:nvPr/>
      </p:nvGrpSpPr>
      <p:grpSpPr>
        <a:xfrm>
          <a:off x="0" y="0"/>
          <a:ext cx="0" cy="0"/>
          <a:chOff x="0" y="0"/>
          <a:chExt cx="0" cy="0"/>
        </a:xfrm>
      </p:grpSpPr>
      <p:pic>
        <p:nvPicPr>
          <p:cNvPr id="227" name="Google Shape;227;p31"/>
          <p:cNvPicPr preferRelativeResize="0"/>
          <p:nvPr/>
        </p:nvPicPr>
        <p:blipFill>
          <a:blip r:embed="rId2">
            <a:alphaModFix/>
          </a:blip>
          <a:stretch>
            <a:fillRect/>
          </a:stretch>
        </p:blipFill>
        <p:spPr>
          <a:xfrm>
            <a:off x="6925325" y="1468500"/>
            <a:ext cx="3235301" cy="3321575"/>
          </a:xfrm>
          <a:prstGeom prst="rect">
            <a:avLst/>
          </a:prstGeom>
          <a:noFill/>
          <a:ln>
            <a:noFill/>
          </a:ln>
        </p:spPr>
      </p:pic>
      <p:pic>
        <p:nvPicPr>
          <p:cNvPr id="228" name="Google Shape;228;p31"/>
          <p:cNvPicPr preferRelativeResize="0"/>
          <p:nvPr/>
        </p:nvPicPr>
        <p:blipFill>
          <a:blip r:embed="rId2">
            <a:alphaModFix/>
          </a:blip>
          <a:stretch>
            <a:fillRect/>
          </a:stretch>
        </p:blipFill>
        <p:spPr>
          <a:xfrm>
            <a:off x="2943425" y="-1322740"/>
            <a:ext cx="3029951" cy="3110740"/>
          </a:xfrm>
          <a:prstGeom prst="rect">
            <a:avLst/>
          </a:prstGeom>
          <a:noFill/>
          <a:ln>
            <a:noFill/>
          </a:ln>
        </p:spPr>
      </p:pic>
      <p:pic>
        <p:nvPicPr>
          <p:cNvPr id="229" name="Google Shape;229;p31"/>
          <p:cNvPicPr preferRelativeResize="0"/>
          <p:nvPr/>
        </p:nvPicPr>
        <p:blipFill>
          <a:blip r:embed="rId2">
            <a:alphaModFix/>
          </a:blip>
          <a:stretch>
            <a:fillRect/>
          </a:stretch>
        </p:blipFill>
        <p:spPr>
          <a:xfrm>
            <a:off x="-623623" y="3641949"/>
            <a:ext cx="2745350" cy="2818576"/>
          </a:xfrm>
          <a:prstGeom prst="rect">
            <a:avLst/>
          </a:prstGeom>
          <a:noFill/>
          <a:ln>
            <a:noFill/>
          </a:ln>
        </p:spPr>
      </p:pic>
      <p:sp>
        <p:nvSpPr>
          <p:cNvPr id="230" name="Google Shape;230;p31"/>
          <p:cNvSpPr/>
          <p:nvPr/>
        </p:nvSpPr>
        <p:spPr>
          <a:xfrm>
            <a:off x="5837475" y="3885175"/>
            <a:ext cx="1084200" cy="1084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a:off x="1366900" y="2687700"/>
            <a:ext cx="607500" cy="60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p:nvPr/>
        </p:nvSpPr>
        <p:spPr>
          <a:xfrm>
            <a:off x="2260902" y="187023"/>
            <a:ext cx="521400" cy="521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p:nvPr/>
        </p:nvSpPr>
        <p:spPr>
          <a:xfrm>
            <a:off x="-548750" y="3084575"/>
            <a:ext cx="1779300" cy="17793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1"/>
          <p:cNvSpPr/>
          <p:nvPr/>
        </p:nvSpPr>
        <p:spPr>
          <a:xfrm>
            <a:off x="7653950" y="425550"/>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1"/>
          <p:cNvSpPr/>
          <p:nvPr/>
        </p:nvSpPr>
        <p:spPr>
          <a:xfrm>
            <a:off x="8292100" y="2800325"/>
            <a:ext cx="879600" cy="879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_2">
    <p:spTree>
      <p:nvGrpSpPr>
        <p:cNvPr id="1" name="Shape 236"/>
        <p:cNvGrpSpPr/>
        <p:nvPr/>
      </p:nvGrpSpPr>
      <p:grpSpPr>
        <a:xfrm>
          <a:off x="0" y="0"/>
          <a:ext cx="0" cy="0"/>
          <a:chOff x="0" y="0"/>
          <a:chExt cx="0" cy="0"/>
        </a:xfrm>
      </p:grpSpPr>
      <p:pic>
        <p:nvPicPr>
          <p:cNvPr id="237" name="Google Shape;237;p32"/>
          <p:cNvPicPr preferRelativeResize="0"/>
          <p:nvPr/>
        </p:nvPicPr>
        <p:blipFill>
          <a:blip r:embed="rId2">
            <a:alphaModFix/>
          </a:blip>
          <a:stretch>
            <a:fillRect/>
          </a:stretch>
        </p:blipFill>
        <p:spPr>
          <a:xfrm>
            <a:off x="7525925" y="926867"/>
            <a:ext cx="2163450" cy="2221142"/>
          </a:xfrm>
          <a:prstGeom prst="rect">
            <a:avLst/>
          </a:prstGeom>
          <a:noFill/>
          <a:ln>
            <a:noFill/>
          </a:ln>
        </p:spPr>
      </p:pic>
      <p:pic>
        <p:nvPicPr>
          <p:cNvPr id="238" name="Google Shape;238;p32"/>
          <p:cNvPicPr preferRelativeResize="0"/>
          <p:nvPr/>
        </p:nvPicPr>
        <p:blipFill>
          <a:blip r:embed="rId2">
            <a:alphaModFix/>
          </a:blip>
          <a:stretch>
            <a:fillRect/>
          </a:stretch>
        </p:blipFill>
        <p:spPr>
          <a:xfrm>
            <a:off x="-1412025" y="1120760"/>
            <a:ext cx="3029951" cy="3110740"/>
          </a:xfrm>
          <a:prstGeom prst="rect">
            <a:avLst/>
          </a:prstGeom>
          <a:noFill/>
          <a:ln>
            <a:noFill/>
          </a:ln>
        </p:spPr>
      </p:pic>
      <p:sp>
        <p:nvSpPr>
          <p:cNvPr id="239" name="Google Shape;239;p32"/>
          <p:cNvSpPr/>
          <p:nvPr/>
        </p:nvSpPr>
        <p:spPr>
          <a:xfrm>
            <a:off x="5204200" y="539400"/>
            <a:ext cx="1084200" cy="1084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0" name="Google Shape;240;p32"/>
          <p:cNvPicPr preferRelativeResize="0"/>
          <p:nvPr/>
        </p:nvPicPr>
        <p:blipFill>
          <a:blip r:embed="rId2">
            <a:alphaModFix/>
          </a:blip>
          <a:stretch>
            <a:fillRect/>
          </a:stretch>
        </p:blipFill>
        <p:spPr>
          <a:xfrm>
            <a:off x="1675950" y="25325"/>
            <a:ext cx="1538150" cy="1579175"/>
          </a:xfrm>
          <a:prstGeom prst="rect">
            <a:avLst/>
          </a:prstGeom>
          <a:noFill/>
          <a:ln>
            <a:noFill/>
          </a:ln>
        </p:spPr>
      </p:pic>
      <p:sp>
        <p:nvSpPr>
          <p:cNvPr id="241" name="Google Shape;241;p32"/>
          <p:cNvSpPr/>
          <p:nvPr/>
        </p:nvSpPr>
        <p:spPr>
          <a:xfrm>
            <a:off x="8490127" y="712569"/>
            <a:ext cx="581700" cy="581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p:nvPr/>
        </p:nvSpPr>
        <p:spPr>
          <a:xfrm>
            <a:off x="7469300" y="3637025"/>
            <a:ext cx="1536300" cy="1536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2"/>
          <p:cNvSpPr/>
          <p:nvPr/>
        </p:nvSpPr>
        <p:spPr>
          <a:xfrm>
            <a:off x="283050" y="-157050"/>
            <a:ext cx="1392900" cy="13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p:nvPr/>
        </p:nvSpPr>
        <p:spPr>
          <a:xfrm>
            <a:off x="1807427" y="4400244"/>
            <a:ext cx="581700" cy="581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9_3">
    <p:spTree>
      <p:nvGrpSpPr>
        <p:cNvPr id="1" name="Shape 245"/>
        <p:cNvGrpSpPr/>
        <p:nvPr/>
      </p:nvGrpSpPr>
      <p:grpSpPr>
        <a:xfrm>
          <a:off x="0" y="0"/>
          <a:ext cx="0" cy="0"/>
          <a:chOff x="0" y="0"/>
          <a:chExt cx="0" cy="0"/>
        </a:xfrm>
      </p:grpSpPr>
      <p:pic>
        <p:nvPicPr>
          <p:cNvPr id="246" name="Google Shape;246;p33"/>
          <p:cNvPicPr preferRelativeResize="0"/>
          <p:nvPr/>
        </p:nvPicPr>
        <p:blipFill>
          <a:blip r:embed="rId2">
            <a:alphaModFix/>
          </a:blip>
          <a:stretch>
            <a:fillRect/>
          </a:stretch>
        </p:blipFill>
        <p:spPr>
          <a:xfrm>
            <a:off x="2959883" y="3656356"/>
            <a:ext cx="3224224" cy="3310201"/>
          </a:xfrm>
          <a:prstGeom prst="rect">
            <a:avLst/>
          </a:prstGeom>
          <a:noFill/>
          <a:ln>
            <a:noFill/>
          </a:ln>
        </p:spPr>
      </p:pic>
      <p:pic>
        <p:nvPicPr>
          <p:cNvPr id="247" name="Google Shape;247;p33"/>
          <p:cNvPicPr preferRelativeResize="0"/>
          <p:nvPr/>
        </p:nvPicPr>
        <p:blipFill>
          <a:blip r:embed="rId2">
            <a:alphaModFix/>
          </a:blip>
          <a:stretch>
            <a:fillRect/>
          </a:stretch>
        </p:blipFill>
        <p:spPr>
          <a:xfrm>
            <a:off x="7226639" y="-862370"/>
            <a:ext cx="3701225" cy="3799925"/>
          </a:xfrm>
          <a:prstGeom prst="rect">
            <a:avLst/>
          </a:prstGeom>
          <a:noFill/>
          <a:ln>
            <a:noFill/>
          </a:ln>
        </p:spPr>
      </p:pic>
      <p:pic>
        <p:nvPicPr>
          <p:cNvPr id="248" name="Google Shape;248;p33"/>
          <p:cNvPicPr preferRelativeResize="0"/>
          <p:nvPr/>
        </p:nvPicPr>
        <p:blipFill>
          <a:blip r:embed="rId2">
            <a:alphaModFix/>
          </a:blip>
          <a:stretch>
            <a:fillRect/>
          </a:stretch>
        </p:blipFill>
        <p:spPr>
          <a:xfrm>
            <a:off x="1181275" y="1044176"/>
            <a:ext cx="2723449" cy="2796075"/>
          </a:xfrm>
          <a:prstGeom prst="rect">
            <a:avLst/>
          </a:prstGeom>
          <a:noFill/>
          <a:ln>
            <a:noFill/>
          </a:ln>
        </p:spPr>
      </p:pic>
      <p:sp>
        <p:nvSpPr>
          <p:cNvPr id="249" name="Google Shape;249;p33"/>
          <p:cNvSpPr/>
          <p:nvPr/>
        </p:nvSpPr>
        <p:spPr>
          <a:xfrm>
            <a:off x="2745700" y="-63475"/>
            <a:ext cx="1504200" cy="15042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3"/>
          <p:cNvSpPr/>
          <p:nvPr/>
        </p:nvSpPr>
        <p:spPr>
          <a:xfrm>
            <a:off x="7039600" y="496725"/>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p:nvPr/>
        </p:nvSpPr>
        <p:spPr>
          <a:xfrm>
            <a:off x="-94500" y="3121250"/>
            <a:ext cx="1151700" cy="1151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a:off x="4698175" y="3742050"/>
            <a:ext cx="1250400" cy="1250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3" name="Google Shape;253;p33"/>
          <p:cNvPicPr preferRelativeResize="0"/>
          <p:nvPr/>
        </p:nvPicPr>
        <p:blipFill>
          <a:blip r:embed="rId2">
            <a:alphaModFix/>
          </a:blip>
          <a:stretch>
            <a:fillRect/>
          </a:stretch>
        </p:blipFill>
        <p:spPr>
          <a:xfrm>
            <a:off x="-519899" y="541995"/>
            <a:ext cx="1484700" cy="1524300"/>
          </a:xfrm>
          <a:prstGeom prst="rect">
            <a:avLst/>
          </a:prstGeom>
          <a:noFill/>
          <a:ln>
            <a:noFill/>
          </a:ln>
        </p:spPr>
      </p:pic>
      <p:sp>
        <p:nvSpPr>
          <p:cNvPr id="254" name="Google Shape;254;p33"/>
          <p:cNvSpPr/>
          <p:nvPr/>
        </p:nvSpPr>
        <p:spPr>
          <a:xfrm>
            <a:off x="656802" y="773348"/>
            <a:ext cx="521400" cy="521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01515997"/>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19" name="矩形: 圆角 18"/>
          <p:cNvSpPr/>
          <p:nvPr userDrawn="1"/>
        </p:nvSpPr>
        <p:spPr>
          <a:xfrm>
            <a:off x="265338" y="237286"/>
            <a:ext cx="8613322" cy="4722587"/>
          </a:xfrm>
          <a:prstGeom prst="roundRect">
            <a:avLst/>
          </a:prstGeom>
          <a:solidFill>
            <a:srgbClr val="FBF3EB"/>
          </a:solidFill>
          <a:ln w="28575">
            <a:solidFill>
              <a:srgbClr val="EBBE8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pic>
        <p:nvPicPr>
          <p:cNvPr id="4" name="图片 3" descr="美术1"/>
          <p:cNvPicPr>
            <a:picLocks noChangeAspect="1"/>
          </p:cNvPicPr>
          <p:nvPr userDrawn="1"/>
        </p:nvPicPr>
        <p:blipFill>
          <a:blip r:embed="rId3"/>
          <a:stretch>
            <a:fillRect/>
          </a:stretch>
        </p:blipFill>
        <p:spPr>
          <a:xfrm>
            <a:off x="0" y="3892867"/>
            <a:ext cx="4307205" cy="1250633"/>
          </a:xfrm>
          <a:prstGeom prst="rect">
            <a:avLst/>
          </a:prstGeom>
        </p:spPr>
      </p:pic>
      <p:pic>
        <p:nvPicPr>
          <p:cNvPr id="5" name="图片 4" descr="美术1"/>
          <p:cNvPicPr>
            <a:picLocks noChangeAspect="1"/>
          </p:cNvPicPr>
          <p:nvPr userDrawn="1"/>
        </p:nvPicPr>
        <p:blipFill>
          <a:blip r:embed="rId3"/>
          <a:stretch>
            <a:fillRect/>
          </a:stretch>
        </p:blipFill>
        <p:spPr>
          <a:xfrm flipH="1">
            <a:off x="4737259" y="3970972"/>
            <a:ext cx="4406741" cy="1172528"/>
          </a:xfrm>
          <a:prstGeom prst="rect">
            <a:avLst/>
          </a:prstGeom>
        </p:spPr>
      </p:pic>
    </p:spTree>
    <p:extLst>
      <p:ext uri="{BB962C8B-B14F-4D97-AF65-F5344CB8AC3E}">
        <p14:creationId xmlns:p14="http://schemas.microsoft.com/office/powerpoint/2010/main" val="742288337"/>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69568432"/>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715632"/>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62849391"/>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6" name="组合 5"/>
          <p:cNvGrpSpPr/>
          <p:nvPr userDrawn="1"/>
        </p:nvGrpSpPr>
        <p:grpSpPr>
          <a:xfrm>
            <a:off x="867442" y="2344984"/>
            <a:ext cx="3637217" cy="1345311"/>
            <a:chOff x="1469042" y="1073970"/>
            <a:chExt cx="8924131" cy="3300801"/>
          </a:xfrm>
        </p:grpSpPr>
        <p:sp>
          <p:nvSpPr>
            <p:cNvPr id="7" name="标题 1"/>
            <p:cNvSpPr txBox="1"/>
            <p:nvPr/>
          </p:nvSpPr>
          <p:spPr>
            <a:xfrm>
              <a:off x="1469042" y="1073970"/>
              <a:ext cx="8924131" cy="3300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t>
              </a:r>
              <a:br>
                <a:rPr lang="zh-CN" altLang="en-US" sz="100" dirty="0">
                  <a:solidFill>
                    <a:schemeClr val="bg1"/>
                  </a:solidFill>
                  <a:latin typeface="微软雅黑" panose="020B0503020204020204" pitchFamily="34" charset="-122"/>
                  <a:ea typeface="微软雅黑" panose="020B0503020204020204" pitchFamily="34" charset="-122"/>
                </a:rPr>
              </a:br>
              <a:r>
                <a:rPr lang="zh-CN" altLang="en-US" sz="100" spc="90" dirty="0">
                  <a:solidFill>
                    <a:schemeClr val="bg1"/>
                  </a:solidFill>
                  <a:latin typeface="微软雅黑" panose="020B0503020204020204" pitchFamily="34" charset="-122"/>
                  <a:ea typeface="微软雅黑" panose="020B0503020204020204" pitchFamily="34" charset="-122"/>
                </a:rPr>
                <a:t/>
              </a:r>
              <a:br>
                <a:rPr lang="zh-CN" altLang="en-US" sz="100" spc="90" dirty="0">
                  <a:solidFill>
                    <a:schemeClr val="bg1"/>
                  </a:solidFill>
                  <a:latin typeface="微软雅黑" panose="020B0503020204020204" pitchFamily="34" charset="-122"/>
                  <a:ea typeface="微软雅黑" panose="020B0503020204020204" pitchFamily="34" charset="-122"/>
                </a:rPr>
              </a:br>
              <a:endParaRPr lang="en-US" altLang="zh-CN" sz="100" spc="9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00" spc="9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spc="9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90" dirty="0">
                  <a:solidFill>
                    <a:schemeClr val="bg1"/>
                  </a:solidFill>
                  <a:latin typeface="微软雅黑" panose="020B0503020204020204" pitchFamily="34" charset="-122"/>
                  <a:ea typeface="微软雅黑" panose="020B0503020204020204" pitchFamily="34" charset="-122"/>
                </a:rPr>
                <a:t/>
              </a:r>
              <a:br>
                <a:rPr lang="en-US" altLang="zh-CN" sz="100" spc="90" dirty="0">
                  <a:solidFill>
                    <a:schemeClr val="bg1"/>
                  </a:solidFill>
                  <a:latin typeface="微软雅黑" panose="020B0503020204020204" pitchFamily="34" charset="-122"/>
                  <a:ea typeface="微软雅黑" panose="020B0503020204020204" pitchFamily="34" charset="-122"/>
                </a:rPr>
              </a:br>
              <a:r>
                <a:rPr lang="zh-CN" altLang="en-US" sz="100" spc="90" dirty="0">
                  <a:solidFill>
                    <a:schemeClr val="bg1"/>
                  </a:solidFill>
                  <a:latin typeface="微软雅黑" panose="020B0503020204020204" pitchFamily="34" charset="-122"/>
                  <a:ea typeface="微软雅黑" panose="020B0503020204020204" pitchFamily="34" charset="-122"/>
                </a:rPr>
                <a:t/>
              </a:r>
              <a:br>
                <a:rPr lang="zh-CN" altLang="en-US" sz="100" spc="90" dirty="0">
                  <a:solidFill>
                    <a:schemeClr val="bg1"/>
                  </a:solidFill>
                  <a:latin typeface="微软雅黑" panose="020B0503020204020204" pitchFamily="34" charset="-122"/>
                  <a:ea typeface="微软雅黑" panose="020B0503020204020204" pitchFamily="34" charset="-122"/>
                </a:rPr>
              </a:br>
              <a:r>
                <a:rPr lang="en-US" altLang="zh-CN" sz="100" spc="90" dirty="0">
                  <a:solidFill>
                    <a:schemeClr val="bg1"/>
                  </a:solidFill>
                  <a:latin typeface="微软雅黑" panose="020B0503020204020204" pitchFamily="34" charset="-122"/>
                  <a:ea typeface="微软雅黑" panose="020B0503020204020204" pitchFamily="34" charset="-122"/>
                </a:rPr>
                <a:t>1.</a:t>
              </a:r>
              <a:r>
                <a:rPr lang="zh-CN" altLang="en-US" sz="100" spc="9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模板是免版税类（</a:t>
              </a:r>
              <a:r>
                <a:rPr lang="en-US" altLang="zh-CN" sz="100" spc="90" dirty="0">
                  <a:solidFill>
                    <a:schemeClr val="bg1"/>
                  </a:solidFill>
                  <a:latin typeface="微软雅黑" panose="020B0503020204020204" pitchFamily="34" charset="-122"/>
                  <a:ea typeface="微软雅黑" panose="020B0503020204020204" pitchFamily="34" charset="-122"/>
                </a:rPr>
                <a:t>RF</a:t>
              </a:r>
              <a:r>
                <a:rPr lang="zh-CN" altLang="en-US" sz="100" spc="90" dirty="0">
                  <a:solidFill>
                    <a:schemeClr val="bg1"/>
                  </a:solidFill>
                  <a:latin typeface="微软雅黑" panose="020B0503020204020204" pitchFamily="34" charset="-122"/>
                  <a:ea typeface="微软雅黑" panose="020B0503020204020204" pitchFamily="34" charset="-122"/>
                </a:rPr>
                <a:t>：</a:t>
              </a:r>
              <a:r>
                <a:rPr lang="en-US" altLang="zh-CN" sz="100" spc="90" dirty="0">
                  <a:solidFill>
                    <a:schemeClr val="bg1"/>
                  </a:solidFill>
                  <a:latin typeface="微软雅黑" panose="020B0503020204020204" pitchFamily="34" charset="-122"/>
                  <a:ea typeface="微软雅黑" panose="020B0503020204020204" pitchFamily="34" charset="-122"/>
                </a:rPr>
                <a:t>Royalty-Free</a:t>
              </a:r>
              <a:r>
                <a:rPr lang="zh-CN" altLang="en-US" sz="100" spc="90" dirty="0">
                  <a:solidFill>
                    <a:schemeClr val="bg1"/>
                  </a:solidFill>
                  <a:latin typeface="微软雅黑" panose="020B0503020204020204" pitchFamily="34" charset="-122"/>
                  <a:ea typeface="微软雅黑" panose="020B0503020204020204" pitchFamily="34" charset="-122"/>
                </a:rPr>
                <a:t>）正版受</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和</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世界版权公约</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90" dirty="0">
                  <a:solidFill>
                    <a:schemeClr val="bg1"/>
                  </a:solidFill>
                  <a:latin typeface="微软雅黑" panose="020B0503020204020204" pitchFamily="34" charset="-122"/>
                  <a:ea typeface="微软雅黑" panose="020B0503020204020204" pitchFamily="34" charset="-122"/>
                </a:rPr>
              </a:br>
              <a:r>
                <a:rPr lang="en-US" altLang="zh-CN" sz="100" spc="90" dirty="0">
                  <a:solidFill>
                    <a:schemeClr val="bg1"/>
                  </a:solidFill>
                  <a:latin typeface="微软雅黑" panose="020B0503020204020204" pitchFamily="34" charset="-122"/>
                  <a:ea typeface="微软雅黑" panose="020B0503020204020204" pitchFamily="34" charset="-122"/>
                </a:rPr>
                <a:t>2.</a:t>
              </a:r>
              <a:r>
                <a:rPr lang="zh-CN" altLang="en-US" sz="100" spc="9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90" dirty="0">
                  <a:solidFill>
                    <a:schemeClr val="bg1"/>
                  </a:solidFill>
                  <a:latin typeface="微软雅黑" panose="020B0503020204020204" pitchFamily="34" charset="-122"/>
                  <a:ea typeface="微软雅黑" panose="020B0503020204020204" pitchFamily="34" charset="-122"/>
                </a:rPr>
              </a:br>
              <a:endParaRPr lang="zh-CN" altLang="en-US" sz="100" spc="90" dirty="0">
                <a:solidFill>
                  <a:schemeClr val="bg1"/>
                </a:solidFill>
              </a:endParaRPr>
            </a:p>
          </p:txBody>
        </p:sp>
        <p:sp>
          <p:nvSpPr>
            <p:cNvPr id="8" name="矩形 7"/>
            <p:cNvSpPr/>
            <p:nvPr/>
          </p:nvSpPr>
          <p:spPr>
            <a:xfrm>
              <a:off x="4834811" y="1280106"/>
              <a:ext cx="2192590" cy="264302"/>
            </a:xfrm>
            <a:prstGeom prst="rect">
              <a:avLst/>
            </a:prstGeom>
            <a:noFill/>
          </p:spPr>
          <p:txBody>
            <a:bodyPr wrap="square">
              <a:spAutoFit/>
            </a:bodyPr>
            <a:lstStyle/>
            <a:p>
              <a:pPr algn="dist"/>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864422551"/>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5" name="组合 4"/>
          <p:cNvGrpSpPr/>
          <p:nvPr userDrawn="1"/>
        </p:nvGrpSpPr>
        <p:grpSpPr>
          <a:xfrm>
            <a:off x="867442" y="2344984"/>
            <a:ext cx="3637217" cy="1345311"/>
            <a:chOff x="1469042" y="1073970"/>
            <a:chExt cx="8924131" cy="3300801"/>
          </a:xfrm>
        </p:grpSpPr>
        <p:sp>
          <p:nvSpPr>
            <p:cNvPr id="6" name="标题 1"/>
            <p:cNvSpPr txBox="1"/>
            <p:nvPr/>
          </p:nvSpPr>
          <p:spPr>
            <a:xfrm>
              <a:off x="1469042" y="1073970"/>
              <a:ext cx="8924131" cy="3300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t>
              </a:r>
              <a:br>
                <a:rPr lang="zh-CN" altLang="en-US" sz="100" dirty="0">
                  <a:solidFill>
                    <a:schemeClr val="bg1"/>
                  </a:solidFill>
                  <a:latin typeface="微软雅黑" panose="020B0503020204020204" pitchFamily="34" charset="-122"/>
                  <a:ea typeface="微软雅黑" panose="020B0503020204020204" pitchFamily="34" charset="-122"/>
                </a:rPr>
              </a:br>
              <a:r>
                <a:rPr lang="zh-CN" altLang="en-US" sz="100" spc="90" dirty="0">
                  <a:solidFill>
                    <a:schemeClr val="bg1"/>
                  </a:solidFill>
                  <a:latin typeface="微软雅黑" panose="020B0503020204020204" pitchFamily="34" charset="-122"/>
                  <a:ea typeface="微软雅黑" panose="020B0503020204020204" pitchFamily="34" charset="-122"/>
                </a:rPr>
                <a:t/>
              </a:r>
              <a:br>
                <a:rPr lang="zh-CN" altLang="en-US" sz="100" spc="90" dirty="0">
                  <a:solidFill>
                    <a:schemeClr val="bg1"/>
                  </a:solidFill>
                  <a:latin typeface="微软雅黑" panose="020B0503020204020204" pitchFamily="34" charset="-122"/>
                  <a:ea typeface="微软雅黑" panose="020B0503020204020204" pitchFamily="34" charset="-122"/>
                </a:rPr>
              </a:br>
              <a:endParaRPr lang="en-US" altLang="zh-CN" sz="100" spc="9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00" spc="9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spc="9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90" dirty="0">
                  <a:solidFill>
                    <a:schemeClr val="bg1"/>
                  </a:solidFill>
                  <a:latin typeface="微软雅黑" panose="020B0503020204020204" pitchFamily="34" charset="-122"/>
                  <a:ea typeface="微软雅黑" panose="020B0503020204020204" pitchFamily="34" charset="-122"/>
                </a:rPr>
                <a:t/>
              </a:r>
              <a:br>
                <a:rPr lang="en-US" altLang="zh-CN" sz="100" spc="90" dirty="0">
                  <a:solidFill>
                    <a:schemeClr val="bg1"/>
                  </a:solidFill>
                  <a:latin typeface="微软雅黑" panose="020B0503020204020204" pitchFamily="34" charset="-122"/>
                  <a:ea typeface="微软雅黑" panose="020B0503020204020204" pitchFamily="34" charset="-122"/>
                </a:rPr>
              </a:br>
              <a:r>
                <a:rPr lang="zh-CN" altLang="en-US" sz="100" spc="90" dirty="0">
                  <a:solidFill>
                    <a:schemeClr val="bg1"/>
                  </a:solidFill>
                  <a:latin typeface="微软雅黑" panose="020B0503020204020204" pitchFamily="34" charset="-122"/>
                  <a:ea typeface="微软雅黑" panose="020B0503020204020204" pitchFamily="34" charset="-122"/>
                </a:rPr>
                <a:t/>
              </a:r>
              <a:br>
                <a:rPr lang="zh-CN" altLang="en-US" sz="100" spc="90" dirty="0">
                  <a:solidFill>
                    <a:schemeClr val="bg1"/>
                  </a:solidFill>
                  <a:latin typeface="微软雅黑" panose="020B0503020204020204" pitchFamily="34" charset="-122"/>
                  <a:ea typeface="微软雅黑" panose="020B0503020204020204" pitchFamily="34" charset="-122"/>
                </a:rPr>
              </a:br>
              <a:r>
                <a:rPr lang="en-US" altLang="zh-CN" sz="100" spc="90" dirty="0">
                  <a:solidFill>
                    <a:schemeClr val="bg1"/>
                  </a:solidFill>
                  <a:latin typeface="微软雅黑" panose="020B0503020204020204" pitchFamily="34" charset="-122"/>
                  <a:ea typeface="微软雅黑" panose="020B0503020204020204" pitchFamily="34" charset="-122"/>
                </a:rPr>
                <a:t>1.</a:t>
              </a:r>
              <a:r>
                <a:rPr lang="zh-CN" altLang="en-US" sz="100" spc="9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模板是免版税类（</a:t>
              </a:r>
              <a:r>
                <a:rPr lang="en-US" altLang="zh-CN" sz="100" spc="90" dirty="0">
                  <a:solidFill>
                    <a:schemeClr val="bg1"/>
                  </a:solidFill>
                  <a:latin typeface="微软雅黑" panose="020B0503020204020204" pitchFamily="34" charset="-122"/>
                  <a:ea typeface="微软雅黑" panose="020B0503020204020204" pitchFamily="34" charset="-122"/>
                </a:rPr>
                <a:t>RF</a:t>
              </a:r>
              <a:r>
                <a:rPr lang="zh-CN" altLang="en-US" sz="100" spc="90" dirty="0">
                  <a:solidFill>
                    <a:schemeClr val="bg1"/>
                  </a:solidFill>
                  <a:latin typeface="微软雅黑" panose="020B0503020204020204" pitchFamily="34" charset="-122"/>
                  <a:ea typeface="微软雅黑" panose="020B0503020204020204" pitchFamily="34" charset="-122"/>
                </a:rPr>
                <a:t>：</a:t>
              </a:r>
              <a:r>
                <a:rPr lang="en-US" altLang="zh-CN" sz="100" spc="90" dirty="0">
                  <a:solidFill>
                    <a:schemeClr val="bg1"/>
                  </a:solidFill>
                  <a:latin typeface="微软雅黑" panose="020B0503020204020204" pitchFamily="34" charset="-122"/>
                  <a:ea typeface="微软雅黑" panose="020B0503020204020204" pitchFamily="34" charset="-122"/>
                </a:rPr>
                <a:t>Royalty-Free</a:t>
              </a:r>
              <a:r>
                <a:rPr lang="zh-CN" altLang="en-US" sz="100" spc="90" dirty="0">
                  <a:solidFill>
                    <a:schemeClr val="bg1"/>
                  </a:solidFill>
                  <a:latin typeface="微软雅黑" panose="020B0503020204020204" pitchFamily="34" charset="-122"/>
                  <a:ea typeface="微软雅黑" panose="020B0503020204020204" pitchFamily="34" charset="-122"/>
                </a:rPr>
                <a:t>）正版受</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和</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世界版权公约</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90" dirty="0">
                  <a:solidFill>
                    <a:schemeClr val="bg1"/>
                  </a:solidFill>
                  <a:latin typeface="微软雅黑" panose="020B0503020204020204" pitchFamily="34" charset="-122"/>
                  <a:ea typeface="微软雅黑" panose="020B0503020204020204" pitchFamily="34" charset="-122"/>
                </a:rPr>
              </a:br>
              <a:r>
                <a:rPr lang="en-US" altLang="zh-CN" sz="100" spc="90" dirty="0">
                  <a:solidFill>
                    <a:schemeClr val="bg1"/>
                  </a:solidFill>
                  <a:latin typeface="微软雅黑" panose="020B0503020204020204" pitchFamily="34" charset="-122"/>
                  <a:ea typeface="微软雅黑" panose="020B0503020204020204" pitchFamily="34" charset="-122"/>
                </a:rPr>
                <a:t>2.</a:t>
              </a:r>
              <a:r>
                <a:rPr lang="zh-CN" altLang="en-US" sz="100" spc="9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90" dirty="0">
                  <a:solidFill>
                    <a:schemeClr val="bg1"/>
                  </a:solidFill>
                  <a:latin typeface="微软雅黑" panose="020B0503020204020204" pitchFamily="34" charset="-122"/>
                  <a:ea typeface="微软雅黑" panose="020B0503020204020204" pitchFamily="34" charset="-122"/>
                </a:rPr>
              </a:br>
              <a:endParaRPr lang="zh-CN" altLang="en-US" sz="100" spc="90" dirty="0">
                <a:solidFill>
                  <a:schemeClr val="bg1"/>
                </a:solidFill>
              </a:endParaRPr>
            </a:p>
          </p:txBody>
        </p:sp>
        <p:sp>
          <p:nvSpPr>
            <p:cNvPr id="7" name="矩形 6"/>
            <p:cNvSpPr/>
            <p:nvPr/>
          </p:nvSpPr>
          <p:spPr>
            <a:xfrm>
              <a:off x="4834811" y="1280106"/>
              <a:ext cx="2192590" cy="264302"/>
            </a:xfrm>
            <a:prstGeom prst="rect">
              <a:avLst/>
            </a:prstGeom>
            <a:noFill/>
          </p:spPr>
          <p:txBody>
            <a:bodyPr wrap="square">
              <a:spAutoFit/>
            </a:bodyPr>
            <a:lstStyle/>
            <a:p>
              <a:pPr algn="dist"/>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3956167812"/>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8160400" y="-458075"/>
            <a:ext cx="1538149" cy="1579175"/>
          </a:xfrm>
          <a:prstGeom prst="rect">
            <a:avLst/>
          </a:prstGeom>
          <a:noFill/>
          <a:ln>
            <a:noFill/>
          </a:ln>
        </p:spPr>
      </p:pic>
      <p:pic>
        <p:nvPicPr>
          <p:cNvPr id="15" name="Google Shape;15;p3"/>
          <p:cNvPicPr preferRelativeResize="0"/>
          <p:nvPr/>
        </p:nvPicPr>
        <p:blipFill>
          <a:blip r:embed="rId2">
            <a:alphaModFix/>
          </a:blip>
          <a:stretch>
            <a:fillRect/>
          </a:stretch>
        </p:blipFill>
        <p:spPr>
          <a:xfrm>
            <a:off x="-271848" y="3641949"/>
            <a:ext cx="2745350" cy="2818576"/>
          </a:xfrm>
          <a:prstGeom prst="rect">
            <a:avLst/>
          </a:prstGeom>
          <a:noFill/>
          <a:ln>
            <a:noFill/>
          </a:ln>
        </p:spPr>
      </p:pic>
      <p:pic>
        <p:nvPicPr>
          <p:cNvPr id="16" name="Google Shape;16;p3"/>
          <p:cNvPicPr preferRelativeResize="0"/>
          <p:nvPr/>
        </p:nvPicPr>
        <p:blipFill>
          <a:blip r:embed="rId2">
            <a:alphaModFix/>
          </a:blip>
          <a:stretch>
            <a:fillRect/>
          </a:stretch>
        </p:blipFill>
        <p:spPr>
          <a:xfrm>
            <a:off x="1834425" y="-2150991"/>
            <a:ext cx="3423375" cy="3514659"/>
          </a:xfrm>
          <a:prstGeom prst="rect">
            <a:avLst/>
          </a:prstGeom>
          <a:noFill/>
          <a:ln>
            <a:noFill/>
          </a:ln>
        </p:spPr>
      </p:pic>
      <p:sp>
        <p:nvSpPr>
          <p:cNvPr id="17" name="Google Shape;17;p3"/>
          <p:cNvSpPr txBox="1">
            <a:spLocks noGrp="1"/>
          </p:cNvSpPr>
          <p:nvPr>
            <p:ph type="title"/>
          </p:nvPr>
        </p:nvSpPr>
        <p:spPr>
          <a:xfrm>
            <a:off x="2257725" y="1869400"/>
            <a:ext cx="2345700" cy="49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200" b="1">
                <a:solidFill>
                  <a:schemeClr val="dk1"/>
                </a:solidFill>
                <a:latin typeface="Kumbh Sans"/>
                <a:ea typeface="Kumbh Sans"/>
                <a:cs typeface="Kumbh Sans"/>
                <a:sym typeface="Kumbh Sans"/>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893525" y="2211225"/>
            <a:ext cx="1024200" cy="7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 name="Google Shape;19;p3"/>
          <p:cNvSpPr txBox="1">
            <a:spLocks noGrp="1"/>
          </p:cNvSpPr>
          <p:nvPr>
            <p:ph type="subTitle" idx="1"/>
          </p:nvPr>
        </p:nvSpPr>
        <p:spPr>
          <a:xfrm>
            <a:off x="2164125" y="2697425"/>
            <a:ext cx="23457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8" name="组合 7"/>
          <p:cNvGrpSpPr/>
          <p:nvPr userDrawn="1"/>
        </p:nvGrpSpPr>
        <p:grpSpPr>
          <a:xfrm>
            <a:off x="867442" y="2344984"/>
            <a:ext cx="3637217" cy="1345311"/>
            <a:chOff x="1469042" y="1073970"/>
            <a:chExt cx="8924131" cy="3300801"/>
          </a:xfrm>
        </p:grpSpPr>
        <p:sp>
          <p:nvSpPr>
            <p:cNvPr id="9" name="标题 1"/>
            <p:cNvSpPr txBox="1"/>
            <p:nvPr/>
          </p:nvSpPr>
          <p:spPr>
            <a:xfrm>
              <a:off x="1469042" y="1073970"/>
              <a:ext cx="8924131" cy="3300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t>
              </a:r>
              <a:br>
                <a:rPr lang="zh-CN" altLang="en-US" sz="100" dirty="0">
                  <a:solidFill>
                    <a:schemeClr val="bg1"/>
                  </a:solidFill>
                  <a:latin typeface="微软雅黑" panose="020B0503020204020204" pitchFamily="34" charset="-122"/>
                  <a:ea typeface="微软雅黑" panose="020B0503020204020204" pitchFamily="34" charset="-122"/>
                </a:rPr>
              </a:br>
              <a:r>
                <a:rPr lang="zh-CN" altLang="en-US" sz="100" spc="90" dirty="0">
                  <a:solidFill>
                    <a:schemeClr val="bg1"/>
                  </a:solidFill>
                  <a:latin typeface="微软雅黑" panose="020B0503020204020204" pitchFamily="34" charset="-122"/>
                  <a:ea typeface="微软雅黑" panose="020B0503020204020204" pitchFamily="34" charset="-122"/>
                </a:rPr>
                <a:t/>
              </a:r>
              <a:br>
                <a:rPr lang="zh-CN" altLang="en-US" sz="100" spc="90" dirty="0">
                  <a:solidFill>
                    <a:schemeClr val="bg1"/>
                  </a:solidFill>
                  <a:latin typeface="微软雅黑" panose="020B0503020204020204" pitchFamily="34" charset="-122"/>
                  <a:ea typeface="微软雅黑" panose="020B0503020204020204" pitchFamily="34" charset="-122"/>
                </a:rPr>
              </a:br>
              <a:endParaRPr lang="en-US" altLang="zh-CN" sz="100" spc="9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00" spc="9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spc="9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90" dirty="0">
                  <a:solidFill>
                    <a:schemeClr val="bg1"/>
                  </a:solidFill>
                  <a:latin typeface="微软雅黑" panose="020B0503020204020204" pitchFamily="34" charset="-122"/>
                  <a:ea typeface="微软雅黑" panose="020B0503020204020204" pitchFamily="34" charset="-122"/>
                </a:rPr>
                <a:t/>
              </a:r>
              <a:br>
                <a:rPr lang="en-US" altLang="zh-CN" sz="100" spc="90" dirty="0">
                  <a:solidFill>
                    <a:schemeClr val="bg1"/>
                  </a:solidFill>
                  <a:latin typeface="微软雅黑" panose="020B0503020204020204" pitchFamily="34" charset="-122"/>
                  <a:ea typeface="微软雅黑" panose="020B0503020204020204" pitchFamily="34" charset="-122"/>
                </a:rPr>
              </a:br>
              <a:r>
                <a:rPr lang="zh-CN" altLang="en-US" sz="100" spc="90" dirty="0">
                  <a:solidFill>
                    <a:schemeClr val="bg1"/>
                  </a:solidFill>
                  <a:latin typeface="微软雅黑" panose="020B0503020204020204" pitchFamily="34" charset="-122"/>
                  <a:ea typeface="微软雅黑" panose="020B0503020204020204" pitchFamily="34" charset="-122"/>
                </a:rPr>
                <a:t/>
              </a:r>
              <a:br>
                <a:rPr lang="zh-CN" altLang="en-US" sz="100" spc="90" dirty="0">
                  <a:solidFill>
                    <a:schemeClr val="bg1"/>
                  </a:solidFill>
                  <a:latin typeface="微软雅黑" panose="020B0503020204020204" pitchFamily="34" charset="-122"/>
                  <a:ea typeface="微软雅黑" panose="020B0503020204020204" pitchFamily="34" charset="-122"/>
                </a:rPr>
              </a:br>
              <a:r>
                <a:rPr lang="en-US" altLang="zh-CN" sz="100" spc="90" dirty="0">
                  <a:solidFill>
                    <a:schemeClr val="bg1"/>
                  </a:solidFill>
                  <a:latin typeface="微软雅黑" panose="020B0503020204020204" pitchFamily="34" charset="-122"/>
                  <a:ea typeface="微软雅黑" panose="020B0503020204020204" pitchFamily="34" charset="-122"/>
                </a:rPr>
                <a:t>1.</a:t>
              </a:r>
              <a:r>
                <a:rPr lang="zh-CN" altLang="en-US" sz="100" spc="9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模板是免版税类（</a:t>
              </a:r>
              <a:r>
                <a:rPr lang="en-US" altLang="zh-CN" sz="100" spc="90" dirty="0">
                  <a:solidFill>
                    <a:schemeClr val="bg1"/>
                  </a:solidFill>
                  <a:latin typeface="微软雅黑" panose="020B0503020204020204" pitchFamily="34" charset="-122"/>
                  <a:ea typeface="微软雅黑" panose="020B0503020204020204" pitchFamily="34" charset="-122"/>
                </a:rPr>
                <a:t>RF</a:t>
              </a:r>
              <a:r>
                <a:rPr lang="zh-CN" altLang="en-US" sz="100" spc="90" dirty="0">
                  <a:solidFill>
                    <a:schemeClr val="bg1"/>
                  </a:solidFill>
                  <a:latin typeface="微软雅黑" panose="020B0503020204020204" pitchFamily="34" charset="-122"/>
                  <a:ea typeface="微软雅黑" panose="020B0503020204020204" pitchFamily="34" charset="-122"/>
                </a:rPr>
                <a:t>：</a:t>
              </a:r>
              <a:r>
                <a:rPr lang="en-US" altLang="zh-CN" sz="100" spc="90" dirty="0">
                  <a:solidFill>
                    <a:schemeClr val="bg1"/>
                  </a:solidFill>
                  <a:latin typeface="微软雅黑" panose="020B0503020204020204" pitchFamily="34" charset="-122"/>
                  <a:ea typeface="微软雅黑" panose="020B0503020204020204" pitchFamily="34" charset="-122"/>
                </a:rPr>
                <a:t>Royalty-Free</a:t>
              </a:r>
              <a:r>
                <a:rPr lang="zh-CN" altLang="en-US" sz="100" spc="90" dirty="0">
                  <a:solidFill>
                    <a:schemeClr val="bg1"/>
                  </a:solidFill>
                  <a:latin typeface="微软雅黑" panose="020B0503020204020204" pitchFamily="34" charset="-122"/>
                  <a:ea typeface="微软雅黑" panose="020B0503020204020204" pitchFamily="34" charset="-122"/>
                </a:rPr>
                <a:t>）正版受</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和</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世界版权公约</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90" dirty="0">
                  <a:solidFill>
                    <a:schemeClr val="bg1"/>
                  </a:solidFill>
                  <a:latin typeface="微软雅黑" panose="020B0503020204020204" pitchFamily="34" charset="-122"/>
                  <a:ea typeface="微软雅黑" panose="020B0503020204020204" pitchFamily="34" charset="-122"/>
                </a:rPr>
              </a:br>
              <a:r>
                <a:rPr lang="en-US" altLang="zh-CN" sz="100" spc="90" dirty="0">
                  <a:solidFill>
                    <a:schemeClr val="bg1"/>
                  </a:solidFill>
                  <a:latin typeface="微软雅黑" panose="020B0503020204020204" pitchFamily="34" charset="-122"/>
                  <a:ea typeface="微软雅黑" panose="020B0503020204020204" pitchFamily="34" charset="-122"/>
                </a:rPr>
                <a:t>2.</a:t>
              </a:r>
              <a:r>
                <a:rPr lang="zh-CN" altLang="en-US" sz="100" spc="9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90" dirty="0">
                  <a:solidFill>
                    <a:schemeClr val="bg1"/>
                  </a:solidFill>
                  <a:latin typeface="微软雅黑" panose="020B0503020204020204" pitchFamily="34" charset="-122"/>
                  <a:ea typeface="微软雅黑" panose="020B0503020204020204" pitchFamily="34" charset="-122"/>
                </a:rPr>
              </a:br>
              <a:endParaRPr lang="zh-CN" altLang="en-US" sz="100" spc="90" dirty="0">
                <a:solidFill>
                  <a:schemeClr val="bg1"/>
                </a:solidFill>
              </a:endParaRPr>
            </a:p>
          </p:txBody>
        </p:sp>
        <p:sp>
          <p:nvSpPr>
            <p:cNvPr id="10" name="矩形 9"/>
            <p:cNvSpPr/>
            <p:nvPr/>
          </p:nvSpPr>
          <p:spPr>
            <a:xfrm>
              <a:off x="4834811" y="1280106"/>
              <a:ext cx="2192590" cy="264302"/>
            </a:xfrm>
            <a:prstGeom prst="rect">
              <a:avLst/>
            </a:prstGeom>
            <a:noFill/>
          </p:spPr>
          <p:txBody>
            <a:bodyPr wrap="square">
              <a:spAutoFit/>
            </a:bodyPr>
            <a:lstStyle/>
            <a:p>
              <a:pPr algn="dist"/>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1071832353"/>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8" name="组合 7"/>
          <p:cNvGrpSpPr/>
          <p:nvPr userDrawn="1"/>
        </p:nvGrpSpPr>
        <p:grpSpPr>
          <a:xfrm>
            <a:off x="867442" y="2344984"/>
            <a:ext cx="3637217" cy="1345311"/>
            <a:chOff x="1469042" y="1073970"/>
            <a:chExt cx="8924131" cy="3300801"/>
          </a:xfrm>
        </p:grpSpPr>
        <p:sp>
          <p:nvSpPr>
            <p:cNvPr id="9" name="标题 1"/>
            <p:cNvSpPr txBox="1"/>
            <p:nvPr/>
          </p:nvSpPr>
          <p:spPr>
            <a:xfrm>
              <a:off x="1469042" y="1073970"/>
              <a:ext cx="8924131" cy="3300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t>
              </a:r>
              <a:br>
                <a:rPr lang="zh-CN" altLang="en-US" sz="100" dirty="0">
                  <a:solidFill>
                    <a:schemeClr val="bg1"/>
                  </a:solidFill>
                  <a:latin typeface="微软雅黑" panose="020B0503020204020204" pitchFamily="34" charset="-122"/>
                  <a:ea typeface="微软雅黑" panose="020B0503020204020204" pitchFamily="34" charset="-122"/>
                </a:rPr>
              </a:br>
              <a:r>
                <a:rPr lang="zh-CN" altLang="en-US" sz="100" spc="90" dirty="0">
                  <a:solidFill>
                    <a:schemeClr val="bg1"/>
                  </a:solidFill>
                  <a:latin typeface="微软雅黑" panose="020B0503020204020204" pitchFamily="34" charset="-122"/>
                  <a:ea typeface="微软雅黑" panose="020B0503020204020204" pitchFamily="34" charset="-122"/>
                </a:rPr>
                <a:t/>
              </a:r>
              <a:br>
                <a:rPr lang="zh-CN" altLang="en-US" sz="100" spc="90" dirty="0">
                  <a:solidFill>
                    <a:schemeClr val="bg1"/>
                  </a:solidFill>
                  <a:latin typeface="微软雅黑" panose="020B0503020204020204" pitchFamily="34" charset="-122"/>
                  <a:ea typeface="微软雅黑" panose="020B0503020204020204" pitchFamily="34" charset="-122"/>
                </a:rPr>
              </a:br>
              <a:endParaRPr lang="en-US" altLang="zh-CN" sz="100" spc="9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00" spc="9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spc="9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90" dirty="0">
                  <a:solidFill>
                    <a:schemeClr val="bg1"/>
                  </a:solidFill>
                  <a:latin typeface="微软雅黑" panose="020B0503020204020204" pitchFamily="34" charset="-122"/>
                  <a:ea typeface="微软雅黑" panose="020B0503020204020204" pitchFamily="34" charset="-122"/>
                </a:rPr>
                <a:t/>
              </a:r>
              <a:br>
                <a:rPr lang="en-US" altLang="zh-CN" sz="100" spc="90" dirty="0">
                  <a:solidFill>
                    <a:schemeClr val="bg1"/>
                  </a:solidFill>
                  <a:latin typeface="微软雅黑" panose="020B0503020204020204" pitchFamily="34" charset="-122"/>
                  <a:ea typeface="微软雅黑" panose="020B0503020204020204" pitchFamily="34" charset="-122"/>
                </a:rPr>
              </a:br>
              <a:r>
                <a:rPr lang="zh-CN" altLang="en-US" sz="100" spc="90" dirty="0">
                  <a:solidFill>
                    <a:schemeClr val="bg1"/>
                  </a:solidFill>
                  <a:latin typeface="微软雅黑" panose="020B0503020204020204" pitchFamily="34" charset="-122"/>
                  <a:ea typeface="微软雅黑" panose="020B0503020204020204" pitchFamily="34" charset="-122"/>
                </a:rPr>
                <a:t/>
              </a:r>
              <a:br>
                <a:rPr lang="zh-CN" altLang="en-US" sz="100" spc="90" dirty="0">
                  <a:solidFill>
                    <a:schemeClr val="bg1"/>
                  </a:solidFill>
                  <a:latin typeface="微软雅黑" panose="020B0503020204020204" pitchFamily="34" charset="-122"/>
                  <a:ea typeface="微软雅黑" panose="020B0503020204020204" pitchFamily="34" charset="-122"/>
                </a:rPr>
              </a:br>
              <a:r>
                <a:rPr lang="en-US" altLang="zh-CN" sz="100" spc="90" dirty="0">
                  <a:solidFill>
                    <a:schemeClr val="bg1"/>
                  </a:solidFill>
                  <a:latin typeface="微软雅黑" panose="020B0503020204020204" pitchFamily="34" charset="-122"/>
                  <a:ea typeface="微软雅黑" panose="020B0503020204020204" pitchFamily="34" charset="-122"/>
                </a:rPr>
                <a:t>1.</a:t>
              </a:r>
              <a:r>
                <a:rPr lang="zh-CN" altLang="en-US" sz="100" spc="9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模板是免版税类（</a:t>
              </a:r>
              <a:r>
                <a:rPr lang="en-US" altLang="zh-CN" sz="100" spc="90" dirty="0">
                  <a:solidFill>
                    <a:schemeClr val="bg1"/>
                  </a:solidFill>
                  <a:latin typeface="微软雅黑" panose="020B0503020204020204" pitchFamily="34" charset="-122"/>
                  <a:ea typeface="微软雅黑" panose="020B0503020204020204" pitchFamily="34" charset="-122"/>
                </a:rPr>
                <a:t>RF</a:t>
              </a:r>
              <a:r>
                <a:rPr lang="zh-CN" altLang="en-US" sz="100" spc="90" dirty="0">
                  <a:solidFill>
                    <a:schemeClr val="bg1"/>
                  </a:solidFill>
                  <a:latin typeface="微软雅黑" panose="020B0503020204020204" pitchFamily="34" charset="-122"/>
                  <a:ea typeface="微软雅黑" panose="020B0503020204020204" pitchFamily="34" charset="-122"/>
                </a:rPr>
                <a:t>：</a:t>
              </a:r>
              <a:r>
                <a:rPr lang="en-US" altLang="zh-CN" sz="100" spc="90" dirty="0">
                  <a:solidFill>
                    <a:schemeClr val="bg1"/>
                  </a:solidFill>
                  <a:latin typeface="微软雅黑" panose="020B0503020204020204" pitchFamily="34" charset="-122"/>
                  <a:ea typeface="微软雅黑" panose="020B0503020204020204" pitchFamily="34" charset="-122"/>
                </a:rPr>
                <a:t>Royalty-Free</a:t>
              </a:r>
              <a:r>
                <a:rPr lang="zh-CN" altLang="en-US" sz="100" spc="90" dirty="0">
                  <a:solidFill>
                    <a:schemeClr val="bg1"/>
                  </a:solidFill>
                  <a:latin typeface="微软雅黑" panose="020B0503020204020204" pitchFamily="34" charset="-122"/>
                  <a:ea typeface="微软雅黑" panose="020B0503020204020204" pitchFamily="34" charset="-122"/>
                </a:rPr>
                <a:t>）正版受</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和</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世界版权公约</a:t>
              </a:r>
              <a:r>
                <a:rPr lang="en-US" altLang="zh-CN" sz="100" spc="90" dirty="0">
                  <a:solidFill>
                    <a:schemeClr val="bg1"/>
                  </a:solidFill>
                  <a:latin typeface="微软雅黑" panose="020B0503020204020204" pitchFamily="34" charset="-122"/>
                  <a:ea typeface="微软雅黑" panose="020B0503020204020204" pitchFamily="34" charset="-122"/>
                </a:rPr>
                <a:t>》</a:t>
              </a:r>
              <a:r>
                <a:rPr lang="zh-CN" altLang="en-US" sz="100" spc="9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90" dirty="0">
                  <a:solidFill>
                    <a:schemeClr val="bg1"/>
                  </a:solidFill>
                  <a:latin typeface="微软雅黑" panose="020B0503020204020204" pitchFamily="34" charset="-122"/>
                  <a:ea typeface="微软雅黑" panose="020B0503020204020204" pitchFamily="34" charset="-122"/>
                </a:rPr>
              </a:br>
              <a:r>
                <a:rPr lang="en-US" altLang="zh-CN" sz="100" spc="90" dirty="0">
                  <a:solidFill>
                    <a:schemeClr val="bg1"/>
                  </a:solidFill>
                  <a:latin typeface="微软雅黑" panose="020B0503020204020204" pitchFamily="34" charset="-122"/>
                  <a:ea typeface="微软雅黑" panose="020B0503020204020204" pitchFamily="34" charset="-122"/>
                </a:rPr>
                <a:t>2.</a:t>
              </a:r>
              <a:r>
                <a:rPr lang="zh-CN" altLang="en-US" sz="100" spc="9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模板、</a:t>
              </a:r>
              <a:r>
                <a:rPr lang="en-US" altLang="zh-CN" sz="100" spc="90" dirty="0">
                  <a:solidFill>
                    <a:schemeClr val="bg1"/>
                  </a:solidFill>
                  <a:latin typeface="微软雅黑" panose="020B0503020204020204" pitchFamily="34" charset="-122"/>
                  <a:ea typeface="微软雅黑" panose="020B0503020204020204" pitchFamily="34" charset="-122"/>
                </a:rPr>
                <a:t>PPT</a:t>
              </a:r>
              <a:r>
                <a:rPr lang="zh-CN" altLang="en-US" sz="100" spc="9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90" dirty="0">
                  <a:solidFill>
                    <a:schemeClr val="bg1"/>
                  </a:solidFill>
                  <a:latin typeface="微软雅黑" panose="020B0503020204020204" pitchFamily="34" charset="-122"/>
                  <a:ea typeface="微软雅黑" panose="020B0503020204020204" pitchFamily="34" charset="-122"/>
                </a:rPr>
              </a:br>
              <a:endParaRPr lang="zh-CN" altLang="en-US" sz="100" spc="90" dirty="0">
                <a:solidFill>
                  <a:schemeClr val="bg1"/>
                </a:solidFill>
              </a:endParaRPr>
            </a:p>
          </p:txBody>
        </p:sp>
        <p:sp>
          <p:nvSpPr>
            <p:cNvPr id="10" name="矩形 9"/>
            <p:cNvSpPr/>
            <p:nvPr/>
          </p:nvSpPr>
          <p:spPr>
            <a:xfrm>
              <a:off x="4834811" y="1280106"/>
              <a:ext cx="2192590" cy="264302"/>
            </a:xfrm>
            <a:prstGeom prst="rect">
              <a:avLst/>
            </a:prstGeom>
            <a:noFill/>
          </p:spPr>
          <p:txBody>
            <a:bodyPr wrap="square">
              <a:spAutoFit/>
            </a:bodyPr>
            <a:lstStyle/>
            <a:p>
              <a:pPr algn="dist"/>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1479033793"/>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99907855"/>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2969306"/>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pic>
        <p:nvPicPr>
          <p:cNvPr id="35" name="Google Shape;35;p6"/>
          <p:cNvPicPr preferRelativeResize="0"/>
          <p:nvPr/>
        </p:nvPicPr>
        <p:blipFill>
          <a:blip r:embed="rId2">
            <a:alphaModFix/>
          </a:blip>
          <a:stretch>
            <a:fillRect/>
          </a:stretch>
        </p:blipFill>
        <p:spPr>
          <a:xfrm>
            <a:off x="2971451" y="4604100"/>
            <a:ext cx="1207226" cy="1239424"/>
          </a:xfrm>
          <a:prstGeom prst="rect">
            <a:avLst/>
          </a:prstGeom>
          <a:noFill/>
          <a:ln>
            <a:noFill/>
          </a:ln>
        </p:spPr>
      </p:pic>
      <p:sp>
        <p:nvSpPr>
          <p:cNvPr id="36" name="Google Shape;36;p6"/>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7" name="Google Shape;37;p6"/>
          <p:cNvPicPr preferRelativeResize="0"/>
          <p:nvPr/>
        </p:nvPicPr>
        <p:blipFill>
          <a:blip r:embed="rId2">
            <a:alphaModFix/>
          </a:blip>
          <a:stretch>
            <a:fillRect/>
          </a:stretch>
        </p:blipFill>
        <p:spPr>
          <a:xfrm>
            <a:off x="-1542175" y="-603973"/>
            <a:ext cx="2438150" cy="2503175"/>
          </a:xfrm>
          <a:prstGeom prst="rect">
            <a:avLst/>
          </a:prstGeom>
          <a:noFill/>
          <a:ln>
            <a:noFill/>
          </a:ln>
        </p:spPr>
      </p:pic>
      <p:pic>
        <p:nvPicPr>
          <p:cNvPr id="38" name="Google Shape;38;p6"/>
          <p:cNvPicPr preferRelativeResize="0"/>
          <p:nvPr/>
        </p:nvPicPr>
        <p:blipFill>
          <a:blip r:embed="rId2">
            <a:alphaModFix/>
          </a:blip>
          <a:stretch>
            <a:fillRect/>
          </a:stretch>
        </p:blipFill>
        <p:spPr>
          <a:xfrm>
            <a:off x="8553768" y="-159464"/>
            <a:ext cx="1454775" cy="1493569"/>
          </a:xfrm>
          <a:prstGeom prst="rect">
            <a:avLst/>
          </a:prstGeom>
          <a:noFill/>
          <a:ln>
            <a:noFill/>
          </a:ln>
        </p:spPr>
      </p:pic>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pic>
        <p:nvPicPr>
          <p:cNvPr id="46" name="Google Shape;46;p8"/>
          <p:cNvPicPr preferRelativeResize="0"/>
          <p:nvPr/>
        </p:nvPicPr>
        <p:blipFill>
          <a:blip r:embed="rId2">
            <a:alphaModFix/>
          </a:blip>
          <a:stretch>
            <a:fillRect/>
          </a:stretch>
        </p:blipFill>
        <p:spPr>
          <a:xfrm>
            <a:off x="-1412025" y="774435"/>
            <a:ext cx="3029951" cy="3110740"/>
          </a:xfrm>
          <a:prstGeom prst="rect">
            <a:avLst/>
          </a:prstGeom>
          <a:noFill/>
          <a:ln>
            <a:noFill/>
          </a:ln>
        </p:spPr>
      </p:pic>
      <p:pic>
        <p:nvPicPr>
          <p:cNvPr id="47" name="Google Shape;47;p8"/>
          <p:cNvPicPr preferRelativeResize="0"/>
          <p:nvPr/>
        </p:nvPicPr>
        <p:blipFill>
          <a:blip r:embed="rId2">
            <a:alphaModFix/>
          </a:blip>
          <a:stretch>
            <a:fillRect/>
          </a:stretch>
        </p:blipFill>
        <p:spPr>
          <a:xfrm>
            <a:off x="3103750" y="-1322740"/>
            <a:ext cx="3029951" cy="3110740"/>
          </a:xfrm>
          <a:prstGeom prst="rect">
            <a:avLst/>
          </a:prstGeom>
          <a:noFill/>
          <a:ln>
            <a:noFill/>
          </a:ln>
        </p:spPr>
      </p:pic>
      <p:pic>
        <p:nvPicPr>
          <p:cNvPr id="48" name="Google Shape;48;p8"/>
          <p:cNvPicPr preferRelativeResize="0"/>
          <p:nvPr/>
        </p:nvPicPr>
        <p:blipFill>
          <a:blip r:embed="rId2">
            <a:alphaModFix/>
          </a:blip>
          <a:stretch>
            <a:fillRect/>
          </a:stretch>
        </p:blipFill>
        <p:spPr>
          <a:xfrm>
            <a:off x="7525925" y="926867"/>
            <a:ext cx="2163450" cy="2221142"/>
          </a:xfrm>
          <a:prstGeom prst="rect">
            <a:avLst/>
          </a:prstGeom>
          <a:noFill/>
          <a:ln>
            <a:noFill/>
          </a:ln>
        </p:spPr>
      </p:pic>
      <p:sp>
        <p:nvSpPr>
          <p:cNvPr id="49" name="Google Shape;49;p8"/>
          <p:cNvSpPr txBox="1">
            <a:spLocks noGrp="1"/>
          </p:cNvSpPr>
          <p:nvPr>
            <p:ph type="title"/>
          </p:nvPr>
        </p:nvSpPr>
        <p:spPr>
          <a:xfrm>
            <a:off x="1878575" y="615600"/>
            <a:ext cx="5386800" cy="20325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pic>
        <p:nvPicPr>
          <p:cNvPr id="51" name="Google Shape;51;p9"/>
          <p:cNvPicPr preferRelativeResize="0"/>
          <p:nvPr/>
        </p:nvPicPr>
        <p:blipFill>
          <a:blip r:embed="rId2">
            <a:alphaModFix/>
          </a:blip>
          <a:stretch>
            <a:fillRect/>
          </a:stretch>
        </p:blipFill>
        <p:spPr>
          <a:xfrm>
            <a:off x="104645" y="3259153"/>
            <a:ext cx="2058050" cy="2112949"/>
          </a:xfrm>
          <a:prstGeom prst="rect">
            <a:avLst/>
          </a:prstGeom>
          <a:noFill/>
          <a:ln>
            <a:noFill/>
          </a:ln>
        </p:spPr>
      </p:pic>
      <p:pic>
        <p:nvPicPr>
          <p:cNvPr id="52" name="Google Shape;52;p9"/>
          <p:cNvPicPr preferRelativeResize="0"/>
          <p:nvPr/>
        </p:nvPicPr>
        <p:blipFill>
          <a:blip r:embed="rId2">
            <a:alphaModFix/>
          </a:blip>
          <a:stretch>
            <a:fillRect/>
          </a:stretch>
        </p:blipFill>
        <p:spPr>
          <a:xfrm>
            <a:off x="5301275" y="-633000"/>
            <a:ext cx="3310850" cy="3399180"/>
          </a:xfrm>
          <a:prstGeom prst="rect">
            <a:avLst/>
          </a:prstGeom>
          <a:noFill/>
          <a:ln>
            <a:noFill/>
          </a:ln>
        </p:spPr>
      </p:pic>
      <p:sp>
        <p:nvSpPr>
          <p:cNvPr id="53" name="Google Shape;53;p9"/>
          <p:cNvSpPr txBox="1">
            <a:spLocks noGrp="1"/>
          </p:cNvSpPr>
          <p:nvPr>
            <p:ph type="title"/>
          </p:nvPr>
        </p:nvSpPr>
        <p:spPr>
          <a:xfrm>
            <a:off x="720000" y="1522600"/>
            <a:ext cx="4127400" cy="70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 name="Google Shape;54;p9"/>
          <p:cNvSpPr txBox="1">
            <a:spLocks noGrp="1"/>
          </p:cNvSpPr>
          <p:nvPr>
            <p:ph type="subTitle" idx="1"/>
          </p:nvPr>
        </p:nvSpPr>
        <p:spPr>
          <a:xfrm>
            <a:off x="940200" y="2327184"/>
            <a:ext cx="3687000" cy="129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4"/>
        <p:cNvGrpSpPr/>
        <p:nvPr/>
      </p:nvGrpSpPr>
      <p:grpSpPr>
        <a:xfrm>
          <a:off x="0" y="0"/>
          <a:ext cx="0" cy="0"/>
          <a:chOff x="0" y="0"/>
          <a:chExt cx="0" cy="0"/>
        </a:xfrm>
      </p:grpSpPr>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82"/>
        <p:cNvGrpSpPr/>
        <p:nvPr/>
      </p:nvGrpSpPr>
      <p:grpSpPr>
        <a:xfrm>
          <a:off x="0" y="0"/>
          <a:ext cx="0" cy="0"/>
          <a:chOff x="0" y="0"/>
          <a:chExt cx="0" cy="0"/>
        </a:xfrm>
      </p:grpSpPr>
      <p:pic>
        <p:nvPicPr>
          <p:cNvPr id="83" name="Google Shape;83;p14"/>
          <p:cNvPicPr preferRelativeResize="0"/>
          <p:nvPr/>
        </p:nvPicPr>
        <p:blipFill>
          <a:blip r:embed="rId2">
            <a:alphaModFix/>
          </a:blip>
          <a:stretch>
            <a:fillRect/>
          </a:stretch>
        </p:blipFill>
        <p:spPr>
          <a:xfrm>
            <a:off x="7525925" y="824354"/>
            <a:ext cx="2163450" cy="2221142"/>
          </a:xfrm>
          <a:prstGeom prst="rect">
            <a:avLst/>
          </a:prstGeom>
          <a:noFill/>
          <a:ln>
            <a:noFill/>
          </a:ln>
        </p:spPr>
      </p:pic>
      <p:pic>
        <p:nvPicPr>
          <p:cNvPr id="84" name="Google Shape;84;p14"/>
          <p:cNvPicPr preferRelativeResize="0"/>
          <p:nvPr/>
        </p:nvPicPr>
        <p:blipFill>
          <a:blip r:embed="rId2">
            <a:alphaModFix/>
          </a:blip>
          <a:stretch>
            <a:fillRect/>
          </a:stretch>
        </p:blipFill>
        <p:spPr>
          <a:xfrm>
            <a:off x="-1412025" y="671923"/>
            <a:ext cx="3029951" cy="3110740"/>
          </a:xfrm>
          <a:prstGeom prst="rect">
            <a:avLst/>
          </a:prstGeom>
          <a:noFill/>
          <a:ln>
            <a:noFill/>
          </a:ln>
        </p:spPr>
      </p:pic>
      <p:pic>
        <p:nvPicPr>
          <p:cNvPr id="85" name="Google Shape;85;p14"/>
          <p:cNvPicPr preferRelativeResize="0"/>
          <p:nvPr/>
        </p:nvPicPr>
        <p:blipFill>
          <a:blip r:embed="rId2">
            <a:alphaModFix/>
          </a:blip>
          <a:stretch>
            <a:fillRect/>
          </a:stretch>
        </p:blipFill>
        <p:spPr>
          <a:xfrm>
            <a:off x="3210200" y="-454311"/>
            <a:ext cx="2723449" cy="2796075"/>
          </a:xfrm>
          <a:prstGeom prst="rect">
            <a:avLst/>
          </a:prstGeom>
          <a:noFill/>
          <a:ln>
            <a:noFill/>
          </a:ln>
        </p:spPr>
      </p:pic>
      <p:sp>
        <p:nvSpPr>
          <p:cNvPr id="86" name="Google Shape;86;p14"/>
          <p:cNvSpPr txBox="1">
            <a:spLocks noGrp="1"/>
          </p:cNvSpPr>
          <p:nvPr>
            <p:ph type="title"/>
          </p:nvPr>
        </p:nvSpPr>
        <p:spPr>
          <a:xfrm>
            <a:off x="2472900" y="2173625"/>
            <a:ext cx="4198200" cy="132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7" name="Google Shape;87;p14"/>
          <p:cNvSpPr txBox="1">
            <a:spLocks noGrp="1"/>
          </p:cNvSpPr>
          <p:nvPr>
            <p:ph type="subTitle" idx="1"/>
          </p:nvPr>
        </p:nvSpPr>
        <p:spPr>
          <a:xfrm>
            <a:off x="2472900" y="3503225"/>
            <a:ext cx="41982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108"/>
        <p:cNvGrpSpPr/>
        <p:nvPr/>
      </p:nvGrpSpPr>
      <p:grpSpPr>
        <a:xfrm>
          <a:off x="0" y="0"/>
          <a:ext cx="0" cy="0"/>
          <a:chOff x="0" y="0"/>
          <a:chExt cx="0" cy="0"/>
        </a:xfrm>
      </p:grpSpPr>
      <p:pic>
        <p:nvPicPr>
          <p:cNvPr id="109" name="Google Shape;109;p18"/>
          <p:cNvPicPr preferRelativeResize="0"/>
          <p:nvPr/>
        </p:nvPicPr>
        <p:blipFill>
          <a:blip r:embed="rId2">
            <a:alphaModFix/>
          </a:blip>
          <a:stretch>
            <a:fillRect/>
          </a:stretch>
        </p:blipFill>
        <p:spPr>
          <a:xfrm>
            <a:off x="-623623" y="3641949"/>
            <a:ext cx="2745350" cy="2818576"/>
          </a:xfrm>
          <a:prstGeom prst="rect">
            <a:avLst/>
          </a:prstGeom>
          <a:noFill/>
          <a:ln>
            <a:noFill/>
          </a:ln>
        </p:spPr>
      </p:pic>
      <p:pic>
        <p:nvPicPr>
          <p:cNvPr id="110" name="Google Shape;110;p18"/>
          <p:cNvPicPr preferRelativeResize="0"/>
          <p:nvPr/>
        </p:nvPicPr>
        <p:blipFill>
          <a:blip r:embed="rId2">
            <a:alphaModFix/>
          </a:blip>
          <a:stretch>
            <a:fillRect/>
          </a:stretch>
        </p:blipFill>
        <p:spPr>
          <a:xfrm>
            <a:off x="6365452" y="-500576"/>
            <a:ext cx="2745350" cy="2818576"/>
          </a:xfrm>
          <a:prstGeom prst="rect">
            <a:avLst/>
          </a:prstGeom>
          <a:noFill/>
          <a:ln>
            <a:noFill/>
          </a:ln>
        </p:spPr>
      </p:pic>
      <p:sp>
        <p:nvSpPr>
          <p:cNvPr id="111" name="Google Shape;111;p18"/>
          <p:cNvSpPr txBox="1">
            <a:spLocks noGrp="1"/>
          </p:cNvSpPr>
          <p:nvPr>
            <p:ph type="title"/>
          </p:nvPr>
        </p:nvSpPr>
        <p:spPr>
          <a:xfrm>
            <a:off x="491400" y="1164500"/>
            <a:ext cx="4709400" cy="179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 name="Google Shape;112;p18"/>
          <p:cNvSpPr txBox="1">
            <a:spLocks noGrp="1"/>
          </p:cNvSpPr>
          <p:nvPr>
            <p:ph type="subTitle" idx="1"/>
          </p:nvPr>
        </p:nvSpPr>
        <p:spPr>
          <a:xfrm>
            <a:off x="791700" y="2939063"/>
            <a:ext cx="4108800" cy="100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6"/>
        <p:cNvGrpSpPr/>
        <p:nvPr/>
      </p:nvGrpSpPr>
      <p:grpSpPr>
        <a:xfrm>
          <a:off x="0" y="0"/>
          <a:ext cx="0" cy="0"/>
          <a:chOff x="0" y="0"/>
          <a:chExt cx="0" cy="0"/>
        </a:xfrm>
      </p:grpSpPr>
      <p:pic>
        <p:nvPicPr>
          <p:cNvPr id="217" name="Google Shape;217;p30"/>
          <p:cNvPicPr preferRelativeResize="0"/>
          <p:nvPr/>
        </p:nvPicPr>
        <p:blipFill>
          <a:blip r:embed="rId2">
            <a:alphaModFix/>
          </a:blip>
          <a:stretch>
            <a:fillRect/>
          </a:stretch>
        </p:blipFill>
        <p:spPr>
          <a:xfrm>
            <a:off x="3210200" y="-275599"/>
            <a:ext cx="2723449" cy="2796075"/>
          </a:xfrm>
          <a:prstGeom prst="rect">
            <a:avLst/>
          </a:prstGeom>
          <a:noFill/>
          <a:ln>
            <a:noFill/>
          </a:ln>
        </p:spPr>
      </p:pic>
      <p:pic>
        <p:nvPicPr>
          <p:cNvPr id="218" name="Google Shape;218;p30"/>
          <p:cNvPicPr preferRelativeResize="0"/>
          <p:nvPr/>
        </p:nvPicPr>
        <p:blipFill>
          <a:blip r:embed="rId2">
            <a:alphaModFix/>
          </a:blip>
          <a:stretch>
            <a:fillRect/>
          </a:stretch>
        </p:blipFill>
        <p:spPr>
          <a:xfrm>
            <a:off x="7525925" y="926867"/>
            <a:ext cx="2163450" cy="2221142"/>
          </a:xfrm>
          <a:prstGeom prst="rect">
            <a:avLst/>
          </a:prstGeom>
          <a:noFill/>
          <a:ln>
            <a:noFill/>
          </a:ln>
        </p:spPr>
      </p:pic>
      <p:pic>
        <p:nvPicPr>
          <p:cNvPr id="219" name="Google Shape;219;p30"/>
          <p:cNvPicPr preferRelativeResize="0"/>
          <p:nvPr/>
        </p:nvPicPr>
        <p:blipFill>
          <a:blip r:embed="rId2">
            <a:alphaModFix/>
          </a:blip>
          <a:stretch>
            <a:fillRect/>
          </a:stretch>
        </p:blipFill>
        <p:spPr>
          <a:xfrm>
            <a:off x="4193300" y="4134088"/>
            <a:ext cx="1538150" cy="1579175"/>
          </a:xfrm>
          <a:prstGeom prst="rect">
            <a:avLst/>
          </a:prstGeom>
          <a:noFill/>
          <a:ln>
            <a:noFill/>
          </a:ln>
        </p:spPr>
      </p:pic>
      <p:pic>
        <p:nvPicPr>
          <p:cNvPr id="220" name="Google Shape;220;p30"/>
          <p:cNvPicPr preferRelativeResize="0"/>
          <p:nvPr/>
        </p:nvPicPr>
        <p:blipFill>
          <a:blip r:embed="rId2">
            <a:alphaModFix/>
          </a:blip>
          <a:stretch>
            <a:fillRect/>
          </a:stretch>
        </p:blipFill>
        <p:spPr>
          <a:xfrm>
            <a:off x="-1211375" y="2868492"/>
            <a:ext cx="2163450" cy="2221142"/>
          </a:xfrm>
          <a:prstGeom prst="rect">
            <a:avLst/>
          </a:prstGeom>
          <a:noFill/>
          <a:ln>
            <a:noFill/>
          </a:ln>
        </p:spPr>
      </p:pic>
      <p:sp>
        <p:nvSpPr>
          <p:cNvPr id="221" name="Google Shape;221;p30"/>
          <p:cNvSpPr/>
          <p:nvPr/>
        </p:nvSpPr>
        <p:spPr>
          <a:xfrm>
            <a:off x="644752" y="1565898"/>
            <a:ext cx="521400" cy="521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p:nvPr/>
        </p:nvSpPr>
        <p:spPr>
          <a:xfrm>
            <a:off x="-276550" y="241200"/>
            <a:ext cx="1169100" cy="11691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a:off x="7581175" y="-127075"/>
            <a:ext cx="1437900" cy="143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5837475" y="3885175"/>
            <a:ext cx="1084200" cy="1084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p:nvPr/>
        </p:nvSpPr>
        <p:spPr>
          <a:xfrm>
            <a:off x="952077" y="3718361"/>
            <a:ext cx="521400" cy="521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odak"/>
              <a:buNone/>
              <a:defRPr sz="3500">
                <a:solidFill>
                  <a:schemeClr val="dk1"/>
                </a:solidFill>
                <a:latin typeface="Modak"/>
                <a:ea typeface="Modak"/>
                <a:cs typeface="Modak"/>
                <a:sym typeface="Modak"/>
              </a:defRPr>
            </a:lvl1pPr>
            <a:lvl2pPr lvl="1" rtl="0">
              <a:spcBef>
                <a:spcPts val="0"/>
              </a:spcBef>
              <a:spcAft>
                <a:spcPts val="0"/>
              </a:spcAft>
              <a:buClr>
                <a:schemeClr val="dk1"/>
              </a:buClr>
              <a:buSzPts val="3500"/>
              <a:buFont typeface="Modak"/>
              <a:buNone/>
              <a:defRPr sz="3500">
                <a:solidFill>
                  <a:schemeClr val="dk1"/>
                </a:solidFill>
                <a:latin typeface="Modak"/>
                <a:ea typeface="Modak"/>
                <a:cs typeface="Modak"/>
                <a:sym typeface="Modak"/>
              </a:defRPr>
            </a:lvl2pPr>
            <a:lvl3pPr lvl="2" rtl="0">
              <a:spcBef>
                <a:spcPts val="0"/>
              </a:spcBef>
              <a:spcAft>
                <a:spcPts val="0"/>
              </a:spcAft>
              <a:buClr>
                <a:schemeClr val="dk1"/>
              </a:buClr>
              <a:buSzPts val="3500"/>
              <a:buFont typeface="Modak"/>
              <a:buNone/>
              <a:defRPr sz="3500">
                <a:solidFill>
                  <a:schemeClr val="dk1"/>
                </a:solidFill>
                <a:latin typeface="Modak"/>
                <a:ea typeface="Modak"/>
                <a:cs typeface="Modak"/>
                <a:sym typeface="Modak"/>
              </a:defRPr>
            </a:lvl3pPr>
            <a:lvl4pPr lvl="3" rtl="0">
              <a:spcBef>
                <a:spcPts val="0"/>
              </a:spcBef>
              <a:spcAft>
                <a:spcPts val="0"/>
              </a:spcAft>
              <a:buClr>
                <a:schemeClr val="dk1"/>
              </a:buClr>
              <a:buSzPts val="3500"/>
              <a:buFont typeface="Modak"/>
              <a:buNone/>
              <a:defRPr sz="3500">
                <a:solidFill>
                  <a:schemeClr val="dk1"/>
                </a:solidFill>
                <a:latin typeface="Modak"/>
                <a:ea typeface="Modak"/>
                <a:cs typeface="Modak"/>
                <a:sym typeface="Modak"/>
              </a:defRPr>
            </a:lvl4pPr>
            <a:lvl5pPr lvl="4" rtl="0">
              <a:spcBef>
                <a:spcPts val="0"/>
              </a:spcBef>
              <a:spcAft>
                <a:spcPts val="0"/>
              </a:spcAft>
              <a:buClr>
                <a:schemeClr val="dk1"/>
              </a:buClr>
              <a:buSzPts val="3500"/>
              <a:buFont typeface="Modak"/>
              <a:buNone/>
              <a:defRPr sz="3500">
                <a:solidFill>
                  <a:schemeClr val="dk1"/>
                </a:solidFill>
                <a:latin typeface="Modak"/>
                <a:ea typeface="Modak"/>
                <a:cs typeface="Modak"/>
                <a:sym typeface="Modak"/>
              </a:defRPr>
            </a:lvl5pPr>
            <a:lvl6pPr lvl="5" rtl="0">
              <a:spcBef>
                <a:spcPts val="0"/>
              </a:spcBef>
              <a:spcAft>
                <a:spcPts val="0"/>
              </a:spcAft>
              <a:buClr>
                <a:schemeClr val="dk1"/>
              </a:buClr>
              <a:buSzPts val="3500"/>
              <a:buFont typeface="Modak"/>
              <a:buNone/>
              <a:defRPr sz="3500">
                <a:solidFill>
                  <a:schemeClr val="dk1"/>
                </a:solidFill>
                <a:latin typeface="Modak"/>
                <a:ea typeface="Modak"/>
                <a:cs typeface="Modak"/>
                <a:sym typeface="Modak"/>
              </a:defRPr>
            </a:lvl6pPr>
            <a:lvl7pPr lvl="6" rtl="0">
              <a:spcBef>
                <a:spcPts val="0"/>
              </a:spcBef>
              <a:spcAft>
                <a:spcPts val="0"/>
              </a:spcAft>
              <a:buClr>
                <a:schemeClr val="dk1"/>
              </a:buClr>
              <a:buSzPts val="3500"/>
              <a:buFont typeface="Modak"/>
              <a:buNone/>
              <a:defRPr sz="3500">
                <a:solidFill>
                  <a:schemeClr val="dk1"/>
                </a:solidFill>
                <a:latin typeface="Modak"/>
                <a:ea typeface="Modak"/>
                <a:cs typeface="Modak"/>
                <a:sym typeface="Modak"/>
              </a:defRPr>
            </a:lvl7pPr>
            <a:lvl8pPr lvl="7" rtl="0">
              <a:spcBef>
                <a:spcPts val="0"/>
              </a:spcBef>
              <a:spcAft>
                <a:spcPts val="0"/>
              </a:spcAft>
              <a:buClr>
                <a:schemeClr val="dk1"/>
              </a:buClr>
              <a:buSzPts val="3500"/>
              <a:buFont typeface="Modak"/>
              <a:buNone/>
              <a:defRPr sz="3500">
                <a:solidFill>
                  <a:schemeClr val="dk1"/>
                </a:solidFill>
                <a:latin typeface="Modak"/>
                <a:ea typeface="Modak"/>
                <a:cs typeface="Modak"/>
                <a:sym typeface="Modak"/>
              </a:defRPr>
            </a:lvl8pPr>
            <a:lvl9pPr lvl="8" rtl="0">
              <a:spcBef>
                <a:spcPts val="0"/>
              </a:spcBef>
              <a:spcAft>
                <a:spcPts val="0"/>
              </a:spcAft>
              <a:buClr>
                <a:schemeClr val="dk1"/>
              </a:buClr>
              <a:buSzPts val="3500"/>
              <a:buFont typeface="Modak"/>
              <a:buNone/>
              <a:defRPr sz="3500">
                <a:solidFill>
                  <a:schemeClr val="dk1"/>
                </a:solidFill>
                <a:latin typeface="Modak"/>
                <a:ea typeface="Modak"/>
                <a:cs typeface="Modak"/>
                <a:sym typeface="Modak"/>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1pPr>
            <a:lvl2pPr marL="914400" lvl="1" indent="-317500">
              <a:lnSpc>
                <a:spcPct val="115000"/>
              </a:lnSpc>
              <a:spcBef>
                <a:spcPts val="160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2pPr>
            <a:lvl3pPr marL="1371600" lvl="2" indent="-317500">
              <a:lnSpc>
                <a:spcPct val="115000"/>
              </a:lnSpc>
              <a:spcBef>
                <a:spcPts val="160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3pPr>
            <a:lvl4pPr marL="1828800" lvl="3" indent="-317500">
              <a:lnSpc>
                <a:spcPct val="115000"/>
              </a:lnSpc>
              <a:spcBef>
                <a:spcPts val="160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4pPr>
            <a:lvl5pPr marL="2286000" lvl="4" indent="-317500">
              <a:lnSpc>
                <a:spcPct val="115000"/>
              </a:lnSpc>
              <a:spcBef>
                <a:spcPts val="160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5pPr>
            <a:lvl6pPr marL="2743200" lvl="5" indent="-317500">
              <a:lnSpc>
                <a:spcPct val="115000"/>
              </a:lnSpc>
              <a:spcBef>
                <a:spcPts val="160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6pPr>
            <a:lvl7pPr marL="3200400" lvl="6" indent="-317500">
              <a:lnSpc>
                <a:spcPct val="115000"/>
              </a:lnSpc>
              <a:spcBef>
                <a:spcPts val="160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7pPr>
            <a:lvl8pPr marL="3657600" lvl="7" indent="-317500">
              <a:lnSpc>
                <a:spcPct val="115000"/>
              </a:lnSpc>
              <a:spcBef>
                <a:spcPts val="1600"/>
              </a:spcBef>
              <a:spcAft>
                <a:spcPts val="0"/>
              </a:spcAft>
              <a:buClr>
                <a:schemeClr val="dk1"/>
              </a:buClr>
              <a:buSzPts val="1400"/>
              <a:buFont typeface="Kumbh Sans"/>
              <a:buChar char="○"/>
              <a:defRPr>
                <a:solidFill>
                  <a:schemeClr val="dk1"/>
                </a:solidFill>
                <a:latin typeface="Kumbh Sans"/>
                <a:ea typeface="Kumbh Sans"/>
                <a:cs typeface="Kumbh Sans"/>
                <a:sym typeface="Kumbh Sans"/>
              </a:defRPr>
            </a:lvl8pPr>
            <a:lvl9pPr marL="4114800" lvl="8" indent="-317500">
              <a:lnSpc>
                <a:spcPct val="115000"/>
              </a:lnSpc>
              <a:spcBef>
                <a:spcPts val="1600"/>
              </a:spcBef>
              <a:spcAft>
                <a:spcPts val="1600"/>
              </a:spcAft>
              <a:buClr>
                <a:schemeClr val="dk1"/>
              </a:buClr>
              <a:buSzPts val="1400"/>
              <a:buFont typeface="Kumbh Sans"/>
              <a:buChar char="■"/>
              <a:defRPr>
                <a:solidFill>
                  <a:schemeClr val="dk1"/>
                </a:solidFill>
                <a:latin typeface="Kumbh Sans"/>
                <a:ea typeface="Kumbh Sans"/>
                <a:cs typeface="Kumbh Sans"/>
                <a:sym typeface="Kumbh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8" r:id="rId6"/>
    <p:sldLayoutId id="2147483660" r:id="rId7"/>
    <p:sldLayoutId id="2147483664" r:id="rId8"/>
    <p:sldLayoutId id="2147483676" r:id="rId9"/>
    <p:sldLayoutId id="2147483677" r:id="rId10"/>
    <p:sldLayoutId id="2147483678" r:id="rId11"/>
    <p:sldLayoutId id="2147483679" r:id="rId12"/>
  </p:sldLayoutIdLst>
  <p:transition spd="slow">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5303866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advClick="0">
    <p:push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F0"/>
        </a:solidFill>
        <a:effectLst/>
      </p:bgPr>
    </p:bg>
    <p:spTree>
      <p:nvGrpSpPr>
        <p:cNvPr id="1" name="Shape 264"/>
        <p:cNvGrpSpPr/>
        <p:nvPr/>
      </p:nvGrpSpPr>
      <p:grpSpPr>
        <a:xfrm>
          <a:off x="0" y="0"/>
          <a:ext cx="0" cy="0"/>
          <a:chOff x="0" y="0"/>
          <a:chExt cx="0" cy="0"/>
        </a:xfrm>
      </p:grpSpPr>
      <p:sp>
        <p:nvSpPr>
          <p:cNvPr id="327" name="Google Shape;327;p37"/>
          <p:cNvSpPr/>
          <p:nvPr/>
        </p:nvSpPr>
        <p:spPr>
          <a:xfrm>
            <a:off x="1622689" y="2078111"/>
            <a:ext cx="1144703" cy="107487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566;p37">
            <a:extLst>
              <a:ext uri="{FF2B5EF4-FFF2-40B4-BE49-F238E27FC236}">
                <a16:creationId xmlns:a16="http://schemas.microsoft.com/office/drawing/2014/main" id="{AF3CE93A-F467-4577-8227-42A0DCCB5780}"/>
              </a:ext>
            </a:extLst>
          </p:cNvPr>
          <p:cNvGrpSpPr/>
          <p:nvPr/>
        </p:nvGrpSpPr>
        <p:grpSpPr>
          <a:xfrm flipH="1">
            <a:off x="7121852" y="1774099"/>
            <a:ext cx="2088863" cy="3412091"/>
            <a:chOff x="1502550" y="2189250"/>
            <a:chExt cx="903700" cy="1583500"/>
          </a:xfrm>
        </p:grpSpPr>
        <p:sp>
          <p:nvSpPr>
            <p:cNvPr id="73" name="Google Shape;567;p37">
              <a:extLst>
                <a:ext uri="{FF2B5EF4-FFF2-40B4-BE49-F238E27FC236}">
                  <a16:creationId xmlns:a16="http://schemas.microsoft.com/office/drawing/2014/main" id="{910DBA23-9825-4EFA-A848-5FB73936538E}"/>
                </a:ext>
              </a:extLst>
            </p:cNvPr>
            <p:cNvSpPr/>
            <p:nvPr/>
          </p:nvSpPr>
          <p:spPr>
            <a:xfrm>
              <a:off x="1525875" y="3376500"/>
              <a:ext cx="880375" cy="396250"/>
            </a:xfrm>
            <a:custGeom>
              <a:avLst/>
              <a:gdLst/>
              <a:ahLst/>
              <a:cxnLst/>
              <a:rect l="l" t="t" r="r" b="b"/>
              <a:pathLst>
                <a:path w="35215" h="15850" extrusionOk="0">
                  <a:moveTo>
                    <a:pt x="97" y="1"/>
                  </a:moveTo>
                  <a:lnTo>
                    <a:pt x="0" y="15780"/>
                  </a:lnTo>
                  <a:lnTo>
                    <a:pt x="35214" y="15849"/>
                  </a:lnTo>
                  <a:cubicBezTo>
                    <a:pt x="35214" y="15849"/>
                    <a:pt x="30287" y="9553"/>
                    <a:pt x="20611" y="5237"/>
                  </a:cubicBezTo>
                  <a:cubicBezTo>
                    <a:pt x="10935" y="920"/>
                    <a:pt x="97" y="1"/>
                    <a:pt x="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68;p37">
              <a:extLst>
                <a:ext uri="{FF2B5EF4-FFF2-40B4-BE49-F238E27FC236}">
                  <a16:creationId xmlns:a16="http://schemas.microsoft.com/office/drawing/2014/main" id="{7148651C-60A3-42AA-8619-A77FF7DF47B9}"/>
                </a:ext>
              </a:extLst>
            </p:cNvPr>
            <p:cNvSpPr/>
            <p:nvPr/>
          </p:nvSpPr>
          <p:spPr>
            <a:xfrm>
              <a:off x="1502550" y="2189250"/>
              <a:ext cx="519650" cy="563275"/>
            </a:xfrm>
            <a:custGeom>
              <a:avLst/>
              <a:gdLst/>
              <a:ahLst/>
              <a:cxnLst/>
              <a:rect l="l" t="t" r="r" b="b"/>
              <a:pathLst>
                <a:path w="20786" h="22531" extrusionOk="0">
                  <a:moveTo>
                    <a:pt x="11009" y="0"/>
                  </a:moveTo>
                  <a:cubicBezTo>
                    <a:pt x="9626" y="0"/>
                    <a:pt x="8254" y="359"/>
                    <a:pt x="6975" y="892"/>
                  </a:cubicBezTo>
                  <a:cubicBezTo>
                    <a:pt x="5775" y="1392"/>
                    <a:pt x="4625" y="2060"/>
                    <a:pt x="3730" y="3002"/>
                  </a:cubicBezTo>
                  <a:cubicBezTo>
                    <a:pt x="2835" y="3945"/>
                    <a:pt x="2212" y="5184"/>
                    <a:pt x="2177" y="6483"/>
                  </a:cubicBezTo>
                  <a:cubicBezTo>
                    <a:pt x="2157" y="7257"/>
                    <a:pt x="2341" y="8028"/>
                    <a:pt x="2281" y="8798"/>
                  </a:cubicBezTo>
                  <a:cubicBezTo>
                    <a:pt x="2189" y="9948"/>
                    <a:pt x="1569" y="10975"/>
                    <a:pt x="1132" y="12043"/>
                  </a:cubicBezTo>
                  <a:cubicBezTo>
                    <a:pt x="164" y="14402"/>
                    <a:pt x="0" y="17640"/>
                    <a:pt x="2173" y="19342"/>
                  </a:cubicBezTo>
                  <a:cubicBezTo>
                    <a:pt x="4491" y="21158"/>
                    <a:pt x="7020" y="22531"/>
                    <a:pt x="9998" y="22531"/>
                  </a:cubicBezTo>
                  <a:cubicBezTo>
                    <a:pt x="10178" y="22531"/>
                    <a:pt x="10359" y="22526"/>
                    <a:pt x="10542" y="22516"/>
                  </a:cubicBezTo>
                  <a:cubicBezTo>
                    <a:pt x="13779" y="22334"/>
                    <a:pt x="16894" y="20551"/>
                    <a:pt x="18660" y="17833"/>
                  </a:cubicBezTo>
                  <a:cubicBezTo>
                    <a:pt x="20426" y="15117"/>
                    <a:pt x="20786" y="11526"/>
                    <a:pt x="19563" y="8525"/>
                  </a:cubicBezTo>
                  <a:cubicBezTo>
                    <a:pt x="19220" y="7682"/>
                    <a:pt x="18763" y="6891"/>
                    <a:pt x="18308" y="6103"/>
                  </a:cubicBezTo>
                  <a:cubicBezTo>
                    <a:pt x="17880" y="5361"/>
                    <a:pt x="17450" y="4618"/>
                    <a:pt x="17021" y="3874"/>
                  </a:cubicBezTo>
                  <a:cubicBezTo>
                    <a:pt x="16589" y="3125"/>
                    <a:pt x="16148" y="2365"/>
                    <a:pt x="15542" y="1749"/>
                  </a:cubicBezTo>
                  <a:cubicBezTo>
                    <a:pt x="14475" y="660"/>
                    <a:pt x="12947" y="91"/>
                    <a:pt x="11424" y="11"/>
                  </a:cubicBezTo>
                  <a:cubicBezTo>
                    <a:pt x="11286" y="4"/>
                    <a:pt x="11147" y="0"/>
                    <a:pt x="1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69;p37">
              <a:extLst>
                <a:ext uri="{FF2B5EF4-FFF2-40B4-BE49-F238E27FC236}">
                  <a16:creationId xmlns:a16="http://schemas.microsoft.com/office/drawing/2014/main" id="{72C1424F-9A2F-4CA3-A640-9EA7CE060A50}"/>
                </a:ext>
              </a:extLst>
            </p:cNvPr>
            <p:cNvSpPr/>
            <p:nvPr/>
          </p:nvSpPr>
          <p:spPr>
            <a:xfrm>
              <a:off x="1723200" y="2486200"/>
              <a:ext cx="153375" cy="1100000"/>
            </a:xfrm>
            <a:custGeom>
              <a:avLst/>
              <a:gdLst/>
              <a:ahLst/>
              <a:cxnLst/>
              <a:rect l="l" t="t" r="r" b="b"/>
              <a:pathLst>
                <a:path w="6135" h="44000" extrusionOk="0">
                  <a:moveTo>
                    <a:pt x="1957" y="1973"/>
                  </a:moveTo>
                  <a:cubicBezTo>
                    <a:pt x="2049" y="1973"/>
                    <a:pt x="2140" y="1989"/>
                    <a:pt x="2224" y="2040"/>
                  </a:cubicBezTo>
                  <a:cubicBezTo>
                    <a:pt x="2314" y="2095"/>
                    <a:pt x="2314" y="2225"/>
                    <a:pt x="2224" y="2279"/>
                  </a:cubicBezTo>
                  <a:cubicBezTo>
                    <a:pt x="2142" y="2329"/>
                    <a:pt x="2052" y="2345"/>
                    <a:pt x="1961" y="2345"/>
                  </a:cubicBezTo>
                  <a:cubicBezTo>
                    <a:pt x="1871" y="2345"/>
                    <a:pt x="1779" y="2329"/>
                    <a:pt x="1689" y="2317"/>
                  </a:cubicBezTo>
                  <a:cubicBezTo>
                    <a:pt x="1507" y="2291"/>
                    <a:pt x="1295" y="2295"/>
                    <a:pt x="1137" y="2193"/>
                  </a:cubicBezTo>
                  <a:cubicBezTo>
                    <a:pt x="1111" y="2177"/>
                    <a:pt x="1111" y="2141"/>
                    <a:pt x="1137" y="2122"/>
                  </a:cubicBezTo>
                  <a:cubicBezTo>
                    <a:pt x="1295" y="2020"/>
                    <a:pt x="1507" y="2025"/>
                    <a:pt x="1689" y="1999"/>
                  </a:cubicBezTo>
                  <a:cubicBezTo>
                    <a:pt x="1778" y="1987"/>
                    <a:pt x="1868" y="1973"/>
                    <a:pt x="1957" y="1973"/>
                  </a:cubicBezTo>
                  <a:close/>
                  <a:moveTo>
                    <a:pt x="2616" y="3356"/>
                  </a:moveTo>
                  <a:cubicBezTo>
                    <a:pt x="2616" y="3357"/>
                    <a:pt x="2616" y="3357"/>
                    <a:pt x="2616" y="3357"/>
                  </a:cubicBezTo>
                  <a:lnTo>
                    <a:pt x="2616" y="3357"/>
                  </a:lnTo>
                  <a:lnTo>
                    <a:pt x="2629" y="3506"/>
                  </a:lnTo>
                  <a:lnTo>
                    <a:pt x="2616" y="3356"/>
                  </a:lnTo>
                  <a:close/>
                  <a:moveTo>
                    <a:pt x="429" y="9036"/>
                  </a:moveTo>
                  <a:lnTo>
                    <a:pt x="430" y="9065"/>
                  </a:lnTo>
                  <a:cubicBezTo>
                    <a:pt x="431" y="9065"/>
                    <a:pt x="431" y="9065"/>
                    <a:pt x="431" y="9065"/>
                  </a:cubicBezTo>
                  <a:lnTo>
                    <a:pt x="431" y="9065"/>
                  </a:lnTo>
                  <a:lnTo>
                    <a:pt x="429" y="9036"/>
                  </a:lnTo>
                  <a:close/>
                  <a:moveTo>
                    <a:pt x="2768" y="12877"/>
                  </a:moveTo>
                  <a:cubicBezTo>
                    <a:pt x="2846" y="12877"/>
                    <a:pt x="2923" y="12884"/>
                    <a:pt x="2998" y="12903"/>
                  </a:cubicBezTo>
                  <a:cubicBezTo>
                    <a:pt x="3117" y="12933"/>
                    <a:pt x="3117" y="13083"/>
                    <a:pt x="3030" y="13147"/>
                  </a:cubicBezTo>
                  <a:cubicBezTo>
                    <a:pt x="2838" y="13285"/>
                    <a:pt x="2580" y="13305"/>
                    <a:pt x="2343" y="13305"/>
                  </a:cubicBezTo>
                  <a:cubicBezTo>
                    <a:pt x="2311" y="13305"/>
                    <a:pt x="2280" y="13305"/>
                    <a:pt x="2250" y="13304"/>
                  </a:cubicBezTo>
                  <a:cubicBezTo>
                    <a:pt x="2050" y="13301"/>
                    <a:pt x="1747" y="13299"/>
                    <a:pt x="1613" y="13134"/>
                  </a:cubicBezTo>
                  <a:cubicBezTo>
                    <a:pt x="1601" y="13123"/>
                    <a:pt x="1598" y="13102"/>
                    <a:pt x="1612" y="13089"/>
                  </a:cubicBezTo>
                  <a:cubicBezTo>
                    <a:pt x="1755" y="12954"/>
                    <a:pt x="2009" y="12964"/>
                    <a:pt x="2199" y="12941"/>
                  </a:cubicBezTo>
                  <a:cubicBezTo>
                    <a:pt x="2381" y="12919"/>
                    <a:pt x="2578" y="12877"/>
                    <a:pt x="2768" y="12877"/>
                  </a:cubicBezTo>
                  <a:close/>
                  <a:moveTo>
                    <a:pt x="3570" y="14384"/>
                  </a:moveTo>
                  <a:lnTo>
                    <a:pt x="3607" y="14807"/>
                  </a:lnTo>
                  <a:cubicBezTo>
                    <a:pt x="3063" y="14884"/>
                    <a:pt x="2515" y="14922"/>
                    <a:pt x="1963" y="14958"/>
                  </a:cubicBezTo>
                  <a:cubicBezTo>
                    <a:pt x="1960" y="14958"/>
                    <a:pt x="1958" y="14958"/>
                    <a:pt x="1955" y="14958"/>
                  </a:cubicBezTo>
                  <a:cubicBezTo>
                    <a:pt x="1852" y="14958"/>
                    <a:pt x="1837" y="14794"/>
                    <a:pt x="1937" y="14768"/>
                  </a:cubicBezTo>
                  <a:cubicBezTo>
                    <a:pt x="2482" y="14624"/>
                    <a:pt x="3021" y="14484"/>
                    <a:pt x="3570" y="14384"/>
                  </a:cubicBezTo>
                  <a:close/>
                  <a:moveTo>
                    <a:pt x="774" y="16212"/>
                  </a:moveTo>
                  <a:cubicBezTo>
                    <a:pt x="774" y="16212"/>
                    <a:pt x="774" y="16212"/>
                    <a:pt x="774" y="16212"/>
                  </a:cubicBezTo>
                  <a:lnTo>
                    <a:pt x="782" y="16376"/>
                  </a:lnTo>
                  <a:lnTo>
                    <a:pt x="782" y="16376"/>
                  </a:lnTo>
                  <a:lnTo>
                    <a:pt x="774" y="16212"/>
                  </a:lnTo>
                  <a:close/>
                  <a:moveTo>
                    <a:pt x="3248" y="26302"/>
                  </a:moveTo>
                  <a:cubicBezTo>
                    <a:pt x="3411" y="26302"/>
                    <a:pt x="3571" y="26333"/>
                    <a:pt x="3725" y="26408"/>
                  </a:cubicBezTo>
                  <a:cubicBezTo>
                    <a:pt x="3797" y="26442"/>
                    <a:pt x="3764" y="26534"/>
                    <a:pt x="3704" y="26559"/>
                  </a:cubicBezTo>
                  <a:cubicBezTo>
                    <a:pt x="3480" y="26651"/>
                    <a:pt x="3234" y="26671"/>
                    <a:pt x="2982" y="26671"/>
                  </a:cubicBezTo>
                  <a:cubicBezTo>
                    <a:pt x="2781" y="26671"/>
                    <a:pt x="2576" y="26658"/>
                    <a:pt x="2376" y="26658"/>
                  </a:cubicBezTo>
                  <a:cubicBezTo>
                    <a:pt x="2257" y="26658"/>
                    <a:pt x="2141" y="26663"/>
                    <a:pt x="2027" y="26677"/>
                  </a:cubicBezTo>
                  <a:cubicBezTo>
                    <a:pt x="2027" y="26678"/>
                    <a:pt x="2026" y="26678"/>
                    <a:pt x="2025" y="26678"/>
                  </a:cubicBezTo>
                  <a:cubicBezTo>
                    <a:pt x="2011" y="26678"/>
                    <a:pt x="2013" y="26656"/>
                    <a:pt x="2024" y="26651"/>
                  </a:cubicBezTo>
                  <a:cubicBezTo>
                    <a:pt x="2399" y="26501"/>
                    <a:pt x="2831" y="26302"/>
                    <a:pt x="3248" y="26302"/>
                  </a:cubicBezTo>
                  <a:close/>
                  <a:moveTo>
                    <a:pt x="4749" y="27982"/>
                  </a:moveTo>
                  <a:cubicBezTo>
                    <a:pt x="4749" y="27982"/>
                    <a:pt x="4749" y="27982"/>
                    <a:pt x="4749" y="27982"/>
                  </a:cubicBezTo>
                  <a:lnTo>
                    <a:pt x="4749" y="27982"/>
                  </a:lnTo>
                  <a:lnTo>
                    <a:pt x="4798" y="28550"/>
                  </a:lnTo>
                  <a:lnTo>
                    <a:pt x="4798" y="28550"/>
                  </a:lnTo>
                  <a:cubicBezTo>
                    <a:pt x="4798" y="28550"/>
                    <a:pt x="4798" y="28550"/>
                    <a:pt x="4798" y="28550"/>
                  </a:cubicBezTo>
                  <a:lnTo>
                    <a:pt x="4749" y="27982"/>
                  </a:lnTo>
                  <a:close/>
                  <a:moveTo>
                    <a:pt x="5112" y="32181"/>
                  </a:moveTo>
                  <a:lnTo>
                    <a:pt x="5162" y="32754"/>
                  </a:lnTo>
                  <a:lnTo>
                    <a:pt x="5162" y="32754"/>
                  </a:lnTo>
                  <a:cubicBezTo>
                    <a:pt x="5163" y="32753"/>
                    <a:pt x="5163" y="32753"/>
                    <a:pt x="5164" y="32753"/>
                  </a:cubicBezTo>
                  <a:lnTo>
                    <a:pt x="5115" y="32181"/>
                  </a:lnTo>
                  <a:cubicBezTo>
                    <a:pt x="5114" y="32181"/>
                    <a:pt x="5113" y="32181"/>
                    <a:pt x="5112" y="32181"/>
                  </a:cubicBezTo>
                  <a:close/>
                  <a:moveTo>
                    <a:pt x="5519" y="36891"/>
                  </a:moveTo>
                  <a:lnTo>
                    <a:pt x="5570" y="37480"/>
                  </a:lnTo>
                  <a:lnTo>
                    <a:pt x="5570" y="37480"/>
                  </a:lnTo>
                  <a:cubicBezTo>
                    <a:pt x="5355" y="37464"/>
                    <a:pt x="5146" y="37439"/>
                    <a:pt x="4967" y="37429"/>
                  </a:cubicBezTo>
                  <a:cubicBezTo>
                    <a:pt x="4299" y="37392"/>
                    <a:pt x="3442" y="37417"/>
                    <a:pt x="2817" y="37155"/>
                  </a:cubicBezTo>
                  <a:cubicBezTo>
                    <a:pt x="2772" y="37135"/>
                    <a:pt x="2759" y="37061"/>
                    <a:pt x="2817" y="37048"/>
                  </a:cubicBezTo>
                  <a:cubicBezTo>
                    <a:pt x="3137" y="36975"/>
                    <a:pt x="3481" y="36962"/>
                    <a:pt x="3829" y="36962"/>
                  </a:cubicBezTo>
                  <a:cubicBezTo>
                    <a:pt x="4008" y="36962"/>
                    <a:pt x="4189" y="36965"/>
                    <a:pt x="4367" y="36965"/>
                  </a:cubicBezTo>
                  <a:cubicBezTo>
                    <a:pt x="4540" y="36965"/>
                    <a:pt x="4710" y="36962"/>
                    <a:pt x="4875" y="36950"/>
                  </a:cubicBezTo>
                  <a:cubicBezTo>
                    <a:pt x="5091" y="36933"/>
                    <a:pt x="5305" y="36914"/>
                    <a:pt x="5519" y="36891"/>
                  </a:cubicBezTo>
                  <a:close/>
                  <a:moveTo>
                    <a:pt x="5230" y="39234"/>
                  </a:moveTo>
                  <a:cubicBezTo>
                    <a:pt x="5314" y="39234"/>
                    <a:pt x="5399" y="39236"/>
                    <a:pt x="5484" y="39240"/>
                  </a:cubicBezTo>
                  <a:cubicBezTo>
                    <a:pt x="5620" y="39246"/>
                    <a:pt x="5620" y="39450"/>
                    <a:pt x="5484" y="39451"/>
                  </a:cubicBezTo>
                  <a:cubicBezTo>
                    <a:pt x="4790" y="39462"/>
                    <a:pt x="4112" y="39467"/>
                    <a:pt x="3426" y="39578"/>
                  </a:cubicBezTo>
                  <a:cubicBezTo>
                    <a:pt x="3422" y="39579"/>
                    <a:pt x="3419" y="39579"/>
                    <a:pt x="3415" y="39579"/>
                  </a:cubicBezTo>
                  <a:cubicBezTo>
                    <a:pt x="3348" y="39579"/>
                    <a:pt x="3322" y="39478"/>
                    <a:pt x="3394" y="39464"/>
                  </a:cubicBezTo>
                  <a:cubicBezTo>
                    <a:pt x="3998" y="39335"/>
                    <a:pt x="4612" y="39234"/>
                    <a:pt x="5230" y="39234"/>
                  </a:cubicBezTo>
                  <a:close/>
                  <a:moveTo>
                    <a:pt x="2326" y="1"/>
                  </a:moveTo>
                  <a:lnTo>
                    <a:pt x="0" y="82"/>
                  </a:lnTo>
                  <a:lnTo>
                    <a:pt x="421" y="8864"/>
                  </a:lnTo>
                  <a:cubicBezTo>
                    <a:pt x="801" y="8691"/>
                    <a:pt x="1266" y="8539"/>
                    <a:pt x="1662" y="8539"/>
                  </a:cubicBezTo>
                  <a:cubicBezTo>
                    <a:pt x="1682" y="8539"/>
                    <a:pt x="1702" y="8539"/>
                    <a:pt x="1721" y="8540"/>
                  </a:cubicBezTo>
                  <a:cubicBezTo>
                    <a:pt x="1863" y="8546"/>
                    <a:pt x="1939" y="8753"/>
                    <a:pt x="1797" y="8823"/>
                  </a:cubicBezTo>
                  <a:cubicBezTo>
                    <a:pt x="1433" y="9004"/>
                    <a:pt x="921" y="9066"/>
                    <a:pt x="483" y="9066"/>
                  </a:cubicBezTo>
                  <a:cubicBezTo>
                    <a:pt x="466" y="9066"/>
                    <a:pt x="448" y="9066"/>
                    <a:pt x="431" y="9065"/>
                  </a:cubicBezTo>
                  <a:lnTo>
                    <a:pt x="431" y="9065"/>
                  </a:lnTo>
                  <a:lnTo>
                    <a:pt x="537" y="11286"/>
                  </a:lnTo>
                  <a:cubicBezTo>
                    <a:pt x="967" y="11232"/>
                    <a:pt x="1401" y="11183"/>
                    <a:pt x="1832" y="11183"/>
                  </a:cubicBezTo>
                  <a:cubicBezTo>
                    <a:pt x="2060" y="11183"/>
                    <a:pt x="2287" y="11196"/>
                    <a:pt x="2511" y="11231"/>
                  </a:cubicBezTo>
                  <a:cubicBezTo>
                    <a:pt x="2679" y="11256"/>
                    <a:pt x="2658" y="11513"/>
                    <a:pt x="2511" y="11551"/>
                  </a:cubicBezTo>
                  <a:cubicBezTo>
                    <a:pt x="2057" y="11669"/>
                    <a:pt x="1582" y="11698"/>
                    <a:pt x="1105" y="11698"/>
                  </a:cubicBezTo>
                  <a:cubicBezTo>
                    <a:pt x="922" y="11698"/>
                    <a:pt x="739" y="11694"/>
                    <a:pt x="556" y="11689"/>
                  </a:cubicBezTo>
                  <a:lnTo>
                    <a:pt x="554" y="11660"/>
                  </a:lnTo>
                  <a:lnTo>
                    <a:pt x="774" y="16212"/>
                  </a:lnTo>
                  <a:lnTo>
                    <a:pt x="774" y="16212"/>
                  </a:lnTo>
                  <a:cubicBezTo>
                    <a:pt x="993" y="16165"/>
                    <a:pt x="1215" y="16142"/>
                    <a:pt x="1438" y="16109"/>
                  </a:cubicBezTo>
                  <a:cubicBezTo>
                    <a:pt x="1636" y="16081"/>
                    <a:pt x="1822" y="16050"/>
                    <a:pt x="2014" y="16050"/>
                  </a:cubicBezTo>
                  <a:cubicBezTo>
                    <a:pt x="2093" y="16050"/>
                    <a:pt x="2173" y="16055"/>
                    <a:pt x="2255" y="16068"/>
                  </a:cubicBezTo>
                  <a:cubicBezTo>
                    <a:pt x="2398" y="16089"/>
                    <a:pt x="2383" y="16279"/>
                    <a:pt x="2291" y="16346"/>
                  </a:cubicBezTo>
                  <a:cubicBezTo>
                    <a:pt x="2010" y="16547"/>
                    <a:pt x="1612" y="16637"/>
                    <a:pt x="1226" y="16637"/>
                  </a:cubicBezTo>
                  <a:cubicBezTo>
                    <a:pt x="1077" y="16637"/>
                    <a:pt x="930" y="16623"/>
                    <a:pt x="792" y="16598"/>
                  </a:cubicBezTo>
                  <a:lnTo>
                    <a:pt x="792" y="16598"/>
                  </a:lnTo>
                  <a:lnTo>
                    <a:pt x="1049" y="21966"/>
                  </a:lnTo>
                  <a:cubicBezTo>
                    <a:pt x="1633" y="21822"/>
                    <a:pt x="2244" y="21754"/>
                    <a:pt x="2817" y="21589"/>
                  </a:cubicBezTo>
                  <a:cubicBezTo>
                    <a:pt x="2837" y="21584"/>
                    <a:pt x="2856" y="21581"/>
                    <a:pt x="2873" y="21581"/>
                  </a:cubicBezTo>
                  <a:cubicBezTo>
                    <a:pt x="3030" y="21581"/>
                    <a:pt x="3078" y="21803"/>
                    <a:pt x="2948" y="21900"/>
                  </a:cubicBezTo>
                  <a:cubicBezTo>
                    <a:pt x="2478" y="22258"/>
                    <a:pt x="1866" y="22538"/>
                    <a:pt x="1265" y="22538"/>
                  </a:cubicBezTo>
                  <a:cubicBezTo>
                    <a:pt x="1202" y="22538"/>
                    <a:pt x="1139" y="22535"/>
                    <a:pt x="1076" y="22529"/>
                  </a:cubicBezTo>
                  <a:lnTo>
                    <a:pt x="1076" y="22529"/>
                  </a:lnTo>
                  <a:lnTo>
                    <a:pt x="1422" y="29734"/>
                  </a:lnTo>
                  <a:cubicBezTo>
                    <a:pt x="1511" y="29717"/>
                    <a:pt x="1601" y="29699"/>
                    <a:pt x="1690" y="29686"/>
                  </a:cubicBezTo>
                  <a:cubicBezTo>
                    <a:pt x="1987" y="29640"/>
                    <a:pt x="2334" y="29586"/>
                    <a:pt x="2668" y="29586"/>
                  </a:cubicBezTo>
                  <a:cubicBezTo>
                    <a:pt x="2897" y="29586"/>
                    <a:pt x="3119" y="29612"/>
                    <a:pt x="3315" y="29683"/>
                  </a:cubicBezTo>
                  <a:cubicBezTo>
                    <a:pt x="3522" y="29759"/>
                    <a:pt x="3518" y="30025"/>
                    <a:pt x="3314" y="30101"/>
                  </a:cubicBezTo>
                  <a:cubicBezTo>
                    <a:pt x="2852" y="30272"/>
                    <a:pt x="2258" y="30224"/>
                    <a:pt x="1765" y="30246"/>
                  </a:cubicBezTo>
                  <a:cubicBezTo>
                    <a:pt x="1659" y="30251"/>
                    <a:pt x="1552" y="30256"/>
                    <a:pt x="1446" y="30261"/>
                  </a:cubicBezTo>
                  <a:lnTo>
                    <a:pt x="1656" y="34643"/>
                  </a:lnTo>
                  <a:cubicBezTo>
                    <a:pt x="1942" y="34576"/>
                    <a:pt x="2250" y="34561"/>
                    <a:pt x="2531" y="34532"/>
                  </a:cubicBezTo>
                  <a:cubicBezTo>
                    <a:pt x="2821" y="34502"/>
                    <a:pt x="3128" y="34457"/>
                    <a:pt x="3430" y="34457"/>
                  </a:cubicBezTo>
                  <a:cubicBezTo>
                    <a:pt x="3630" y="34457"/>
                    <a:pt x="3828" y="34477"/>
                    <a:pt x="4016" y="34534"/>
                  </a:cubicBezTo>
                  <a:cubicBezTo>
                    <a:pt x="4091" y="34558"/>
                    <a:pt x="4092" y="34663"/>
                    <a:pt x="4016" y="34686"/>
                  </a:cubicBezTo>
                  <a:cubicBezTo>
                    <a:pt x="3764" y="34758"/>
                    <a:pt x="3498" y="34771"/>
                    <a:pt x="3231" y="34771"/>
                  </a:cubicBezTo>
                  <a:cubicBezTo>
                    <a:pt x="3098" y="34771"/>
                    <a:pt x="2964" y="34767"/>
                    <a:pt x="2832" y="34767"/>
                  </a:cubicBezTo>
                  <a:cubicBezTo>
                    <a:pt x="2762" y="34767"/>
                    <a:pt x="2692" y="34768"/>
                    <a:pt x="2623" y="34771"/>
                  </a:cubicBezTo>
                  <a:cubicBezTo>
                    <a:pt x="2311" y="34783"/>
                    <a:pt x="1983" y="34839"/>
                    <a:pt x="1665" y="34841"/>
                  </a:cubicBezTo>
                  <a:lnTo>
                    <a:pt x="2068" y="43245"/>
                  </a:lnTo>
                  <a:lnTo>
                    <a:pt x="6134" y="44000"/>
                  </a:lnTo>
                  <a:lnTo>
                    <a:pt x="5570" y="37480"/>
                  </a:lnTo>
                  <a:lnTo>
                    <a:pt x="5570" y="37480"/>
                  </a:lnTo>
                  <a:cubicBezTo>
                    <a:pt x="5571" y="37480"/>
                    <a:pt x="5572" y="37480"/>
                    <a:pt x="5573" y="37480"/>
                  </a:cubicBezTo>
                  <a:lnTo>
                    <a:pt x="5522" y="36890"/>
                  </a:lnTo>
                  <a:cubicBezTo>
                    <a:pt x="5521" y="36890"/>
                    <a:pt x="5520" y="36891"/>
                    <a:pt x="5519" y="36891"/>
                  </a:cubicBezTo>
                  <a:lnTo>
                    <a:pt x="5519" y="36891"/>
                  </a:lnTo>
                  <a:lnTo>
                    <a:pt x="5162" y="32754"/>
                  </a:lnTo>
                  <a:lnTo>
                    <a:pt x="5162" y="32754"/>
                  </a:lnTo>
                  <a:cubicBezTo>
                    <a:pt x="4913" y="32835"/>
                    <a:pt x="4638" y="32835"/>
                    <a:pt x="4362" y="32853"/>
                  </a:cubicBezTo>
                  <a:cubicBezTo>
                    <a:pt x="4300" y="32857"/>
                    <a:pt x="4239" y="32859"/>
                    <a:pt x="4178" y="32859"/>
                  </a:cubicBezTo>
                  <a:cubicBezTo>
                    <a:pt x="3749" y="32859"/>
                    <a:pt x="3335" y="32767"/>
                    <a:pt x="2921" y="32654"/>
                  </a:cubicBezTo>
                  <a:cubicBezTo>
                    <a:pt x="2907" y="32649"/>
                    <a:pt x="2908" y="32632"/>
                    <a:pt x="2921" y="32627"/>
                  </a:cubicBezTo>
                  <a:cubicBezTo>
                    <a:pt x="3361" y="32469"/>
                    <a:pt x="3801" y="32311"/>
                    <a:pt x="4267" y="32254"/>
                  </a:cubicBezTo>
                  <a:cubicBezTo>
                    <a:pt x="4506" y="32225"/>
                    <a:pt x="4744" y="32175"/>
                    <a:pt x="4976" y="32175"/>
                  </a:cubicBezTo>
                  <a:cubicBezTo>
                    <a:pt x="5022" y="32175"/>
                    <a:pt x="5067" y="32177"/>
                    <a:pt x="5112" y="32181"/>
                  </a:cubicBezTo>
                  <a:lnTo>
                    <a:pt x="5112" y="32181"/>
                  </a:lnTo>
                  <a:lnTo>
                    <a:pt x="4798" y="28550"/>
                  </a:lnTo>
                  <a:lnTo>
                    <a:pt x="4798" y="28550"/>
                  </a:lnTo>
                  <a:cubicBezTo>
                    <a:pt x="4539" y="28591"/>
                    <a:pt x="4277" y="28613"/>
                    <a:pt x="4015" y="28636"/>
                  </a:cubicBezTo>
                  <a:cubicBezTo>
                    <a:pt x="3749" y="28657"/>
                    <a:pt x="3455" y="28696"/>
                    <a:pt x="3166" y="28696"/>
                  </a:cubicBezTo>
                  <a:cubicBezTo>
                    <a:pt x="2872" y="28696"/>
                    <a:pt x="2584" y="28656"/>
                    <a:pt x="2336" y="28516"/>
                  </a:cubicBezTo>
                  <a:cubicBezTo>
                    <a:pt x="2314" y="28504"/>
                    <a:pt x="2316" y="28474"/>
                    <a:pt x="2336" y="28462"/>
                  </a:cubicBezTo>
                  <a:cubicBezTo>
                    <a:pt x="2791" y="28161"/>
                    <a:pt x="3423" y="28186"/>
                    <a:pt x="3945" y="28110"/>
                  </a:cubicBezTo>
                  <a:cubicBezTo>
                    <a:pt x="4213" y="28073"/>
                    <a:pt x="4481" y="28021"/>
                    <a:pt x="4749" y="27982"/>
                  </a:cubicBezTo>
                  <a:lnTo>
                    <a:pt x="4749" y="27982"/>
                  </a:lnTo>
                  <a:lnTo>
                    <a:pt x="4439" y="24394"/>
                  </a:lnTo>
                  <a:cubicBezTo>
                    <a:pt x="4235" y="24406"/>
                    <a:pt x="4032" y="24410"/>
                    <a:pt x="3844" y="24424"/>
                  </a:cubicBezTo>
                  <a:cubicBezTo>
                    <a:pt x="3358" y="24460"/>
                    <a:pt x="2863" y="24537"/>
                    <a:pt x="2375" y="24537"/>
                  </a:cubicBezTo>
                  <a:cubicBezTo>
                    <a:pt x="2343" y="24537"/>
                    <a:pt x="2311" y="24537"/>
                    <a:pt x="2279" y="24536"/>
                  </a:cubicBezTo>
                  <a:cubicBezTo>
                    <a:pt x="2243" y="24535"/>
                    <a:pt x="2230" y="24488"/>
                    <a:pt x="2261" y="24468"/>
                  </a:cubicBezTo>
                  <a:cubicBezTo>
                    <a:pt x="2706" y="24173"/>
                    <a:pt x="3257" y="24007"/>
                    <a:pt x="3774" y="23890"/>
                  </a:cubicBezTo>
                  <a:cubicBezTo>
                    <a:pt x="3964" y="23848"/>
                    <a:pt x="4174" y="23804"/>
                    <a:pt x="4386" y="23776"/>
                  </a:cubicBezTo>
                  <a:lnTo>
                    <a:pt x="4392" y="23845"/>
                  </a:lnTo>
                  <a:lnTo>
                    <a:pt x="4005" y="19363"/>
                  </a:lnTo>
                  <a:cubicBezTo>
                    <a:pt x="3907" y="19374"/>
                    <a:pt x="3810" y="19383"/>
                    <a:pt x="3711" y="19393"/>
                  </a:cubicBezTo>
                  <a:cubicBezTo>
                    <a:pt x="3406" y="19425"/>
                    <a:pt x="3082" y="19459"/>
                    <a:pt x="2763" y="19459"/>
                  </a:cubicBezTo>
                  <a:cubicBezTo>
                    <a:pt x="2568" y="19459"/>
                    <a:pt x="2375" y="19446"/>
                    <a:pt x="2189" y="19413"/>
                  </a:cubicBezTo>
                  <a:cubicBezTo>
                    <a:pt x="2135" y="19402"/>
                    <a:pt x="2127" y="19318"/>
                    <a:pt x="2174" y="19295"/>
                  </a:cubicBezTo>
                  <a:cubicBezTo>
                    <a:pt x="2618" y="19066"/>
                    <a:pt x="3154" y="18965"/>
                    <a:pt x="3642" y="18871"/>
                  </a:cubicBezTo>
                  <a:cubicBezTo>
                    <a:pt x="3748" y="18850"/>
                    <a:pt x="3853" y="18829"/>
                    <a:pt x="3956" y="18809"/>
                  </a:cubicBezTo>
                  <a:lnTo>
                    <a:pt x="3956" y="18809"/>
                  </a:lnTo>
                  <a:lnTo>
                    <a:pt x="3992" y="19226"/>
                  </a:lnTo>
                  <a:lnTo>
                    <a:pt x="3956" y="18809"/>
                  </a:lnTo>
                  <a:cubicBezTo>
                    <a:pt x="3956" y="18809"/>
                    <a:pt x="3956" y="18809"/>
                    <a:pt x="3956" y="18809"/>
                  </a:cubicBezTo>
                  <a:lnTo>
                    <a:pt x="3956" y="18809"/>
                  </a:lnTo>
                  <a:lnTo>
                    <a:pt x="2886" y="6465"/>
                  </a:lnTo>
                  <a:cubicBezTo>
                    <a:pt x="2661" y="6579"/>
                    <a:pt x="2396" y="6613"/>
                    <a:pt x="2143" y="6645"/>
                  </a:cubicBezTo>
                  <a:cubicBezTo>
                    <a:pt x="1703" y="6701"/>
                    <a:pt x="1262" y="6728"/>
                    <a:pt x="819" y="6733"/>
                  </a:cubicBezTo>
                  <a:cubicBezTo>
                    <a:pt x="818" y="6733"/>
                    <a:pt x="817" y="6733"/>
                    <a:pt x="816" y="6733"/>
                  </a:cubicBezTo>
                  <a:cubicBezTo>
                    <a:pt x="614" y="6733"/>
                    <a:pt x="564" y="6401"/>
                    <a:pt x="770" y="6370"/>
                  </a:cubicBezTo>
                  <a:cubicBezTo>
                    <a:pt x="1183" y="6312"/>
                    <a:pt x="1592" y="6234"/>
                    <a:pt x="1997" y="6129"/>
                  </a:cubicBezTo>
                  <a:cubicBezTo>
                    <a:pt x="2259" y="6062"/>
                    <a:pt x="2528" y="5969"/>
                    <a:pt x="2799" y="5969"/>
                  </a:cubicBezTo>
                  <a:cubicBezTo>
                    <a:pt x="2814" y="5969"/>
                    <a:pt x="2829" y="5969"/>
                    <a:pt x="2844" y="5970"/>
                  </a:cubicBezTo>
                  <a:lnTo>
                    <a:pt x="2666" y="3920"/>
                  </a:lnTo>
                  <a:cubicBezTo>
                    <a:pt x="2546" y="3934"/>
                    <a:pt x="2428" y="3945"/>
                    <a:pt x="2315" y="3957"/>
                  </a:cubicBezTo>
                  <a:cubicBezTo>
                    <a:pt x="2098" y="3980"/>
                    <a:pt x="1890" y="3990"/>
                    <a:pt x="1684" y="3990"/>
                  </a:cubicBezTo>
                  <a:cubicBezTo>
                    <a:pt x="1288" y="3990"/>
                    <a:pt x="904" y="3954"/>
                    <a:pt x="492" y="3909"/>
                  </a:cubicBezTo>
                  <a:cubicBezTo>
                    <a:pt x="453" y="3905"/>
                    <a:pt x="438" y="3844"/>
                    <a:pt x="482" y="3835"/>
                  </a:cubicBezTo>
                  <a:cubicBezTo>
                    <a:pt x="1041" y="3731"/>
                    <a:pt x="1599" y="3583"/>
                    <a:pt x="2158" y="3468"/>
                  </a:cubicBezTo>
                  <a:cubicBezTo>
                    <a:pt x="2304" y="3437"/>
                    <a:pt x="2458" y="3394"/>
                    <a:pt x="2616" y="3357"/>
                  </a:cubicBezTo>
                  <a:lnTo>
                    <a:pt x="2616" y="3357"/>
                  </a:lnTo>
                  <a:lnTo>
                    <a:pt x="23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70;p37">
              <a:extLst>
                <a:ext uri="{FF2B5EF4-FFF2-40B4-BE49-F238E27FC236}">
                  <a16:creationId xmlns:a16="http://schemas.microsoft.com/office/drawing/2014/main" id="{019B6550-0D35-4501-9362-625740CB5CBD}"/>
                </a:ext>
              </a:extLst>
            </p:cNvPr>
            <p:cNvSpPr/>
            <p:nvPr/>
          </p:nvSpPr>
          <p:spPr>
            <a:xfrm>
              <a:off x="1819450" y="2632350"/>
              <a:ext cx="42850" cy="45625"/>
            </a:xfrm>
            <a:custGeom>
              <a:avLst/>
              <a:gdLst/>
              <a:ahLst/>
              <a:cxnLst/>
              <a:rect l="l" t="t" r="r" b="b"/>
              <a:pathLst>
                <a:path w="1714" h="1825" extrusionOk="0">
                  <a:moveTo>
                    <a:pt x="1496" y="1"/>
                  </a:moveTo>
                  <a:lnTo>
                    <a:pt x="1496" y="1"/>
                  </a:lnTo>
                  <a:cubicBezTo>
                    <a:pt x="1" y="661"/>
                    <a:pt x="220" y="1824"/>
                    <a:pt x="220" y="1824"/>
                  </a:cubicBezTo>
                  <a:cubicBezTo>
                    <a:pt x="1714" y="1773"/>
                    <a:pt x="1496" y="1"/>
                    <a:pt x="1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71;p37">
              <a:extLst>
                <a:ext uri="{FF2B5EF4-FFF2-40B4-BE49-F238E27FC236}">
                  <a16:creationId xmlns:a16="http://schemas.microsoft.com/office/drawing/2014/main" id="{220B8CD5-2997-4355-850E-F35A8C4AB653}"/>
                </a:ext>
              </a:extLst>
            </p:cNvPr>
            <p:cNvSpPr/>
            <p:nvPr/>
          </p:nvSpPr>
          <p:spPr>
            <a:xfrm>
              <a:off x="1671800" y="2596750"/>
              <a:ext cx="43950" cy="48950"/>
            </a:xfrm>
            <a:custGeom>
              <a:avLst/>
              <a:gdLst/>
              <a:ahLst/>
              <a:cxnLst/>
              <a:rect l="l" t="t" r="r" b="b"/>
              <a:pathLst>
                <a:path w="1758" h="1958" extrusionOk="0">
                  <a:moveTo>
                    <a:pt x="77" y="1"/>
                  </a:moveTo>
                  <a:cubicBezTo>
                    <a:pt x="77" y="1"/>
                    <a:pt x="77" y="1"/>
                    <a:pt x="77" y="1"/>
                  </a:cubicBezTo>
                  <a:cubicBezTo>
                    <a:pt x="0" y="1634"/>
                    <a:pt x="1137" y="1957"/>
                    <a:pt x="1137" y="1957"/>
                  </a:cubicBezTo>
                  <a:cubicBezTo>
                    <a:pt x="1758" y="599"/>
                    <a:pt x="80" y="1"/>
                    <a:pt x="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72;p37">
              <a:extLst>
                <a:ext uri="{FF2B5EF4-FFF2-40B4-BE49-F238E27FC236}">
                  <a16:creationId xmlns:a16="http://schemas.microsoft.com/office/drawing/2014/main" id="{9F107F68-F3E2-429B-868D-00C7B9283EAF}"/>
                </a:ext>
              </a:extLst>
            </p:cNvPr>
            <p:cNvSpPr/>
            <p:nvPr/>
          </p:nvSpPr>
          <p:spPr>
            <a:xfrm>
              <a:off x="1888625" y="2635625"/>
              <a:ext cx="36625" cy="40750"/>
            </a:xfrm>
            <a:custGeom>
              <a:avLst/>
              <a:gdLst/>
              <a:ahLst/>
              <a:cxnLst/>
              <a:rect l="l" t="t" r="r" b="b"/>
              <a:pathLst>
                <a:path w="1465" h="1630" extrusionOk="0">
                  <a:moveTo>
                    <a:pt x="65" y="1"/>
                  </a:moveTo>
                  <a:lnTo>
                    <a:pt x="65" y="1"/>
                  </a:lnTo>
                  <a:cubicBezTo>
                    <a:pt x="1" y="1360"/>
                    <a:pt x="947" y="1630"/>
                    <a:pt x="947" y="1630"/>
                  </a:cubicBezTo>
                  <a:cubicBezTo>
                    <a:pt x="1464" y="499"/>
                    <a:pt x="65" y="2"/>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73;p37">
              <a:extLst>
                <a:ext uri="{FF2B5EF4-FFF2-40B4-BE49-F238E27FC236}">
                  <a16:creationId xmlns:a16="http://schemas.microsoft.com/office/drawing/2014/main" id="{293F3F66-CBFC-465A-8CC4-D34814159F73}"/>
                </a:ext>
              </a:extLst>
            </p:cNvPr>
            <p:cNvSpPr/>
            <p:nvPr/>
          </p:nvSpPr>
          <p:spPr>
            <a:xfrm>
              <a:off x="1626225" y="2656775"/>
              <a:ext cx="36625" cy="40750"/>
            </a:xfrm>
            <a:custGeom>
              <a:avLst/>
              <a:gdLst/>
              <a:ahLst/>
              <a:cxnLst/>
              <a:rect l="l" t="t" r="r" b="b"/>
              <a:pathLst>
                <a:path w="1465" h="1630" extrusionOk="0">
                  <a:moveTo>
                    <a:pt x="64" y="1"/>
                  </a:moveTo>
                  <a:cubicBezTo>
                    <a:pt x="1" y="1361"/>
                    <a:pt x="947" y="1630"/>
                    <a:pt x="947" y="1630"/>
                  </a:cubicBezTo>
                  <a:cubicBezTo>
                    <a:pt x="1465" y="499"/>
                    <a:pt x="65" y="2"/>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74;p37">
              <a:extLst>
                <a:ext uri="{FF2B5EF4-FFF2-40B4-BE49-F238E27FC236}">
                  <a16:creationId xmlns:a16="http://schemas.microsoft.com/office/drawing/2014/main" id="{2633EC92-9288-4F5C-8D87-12F3CB78DEB3}"/>
                </a:ext>
              </a:extLst>
            </p:cNvPr>
            <p:cNvSpPr/>
            <p:nvPr/>
          </p:nvSpPr>
          <p:spPr>
            <a:xfrm>
              <a:off x="1541725" y="2556325"/>
              <a:ext cx="39250" cy="42175"/>
            </a:xfrm>
            <a:custGeom>
              <a:avLst/>
              <a:gdLst/>
              <a:ahLst/>
              <a:cxnLst/>
              <a:rect l="l" t="t" r="r" b="b"/>
              <a:pathLst>
                <a:path w="1570" h="1687" extrusionOk="0">
                  <a:moveTo>
                    <a:pt x="1123" y="0"/>
                  </a:moveTo>
                  <a:cubicBezTo>
                    <a:pt x="1" y="768"/>
                    <a:pt x="356" y="1686"/>
                    <a:pt x="356" y="1686"/>
                  </a:cubicBezTo>
                  <a:cubicBezTo>
                    <a:pt x="1570" y="1417"/>
                    <a:pt x="1123" y="1"/>
                    <a:pt x="1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75;p37">
              <a:extLst>
                <a:ext uri="{FF2B5EF4-FFF2-40B4-BE49-F238E27FC236}">
                  <a16:creationId xmlns:a16="http://schemas.microsoft.com/office/drawing/2014/main" id="{062F6D14-5AA3-43F9-BFF1-FA3E50650379}"/>
                </a:ext>
              </a:extLst>
            </p:cNvPr>
            <p:cNvSpPr/>
            <p:nvPr/>
          </p:nvSpPr>
          <p:spPr>
            <a:xfrm>
              <a:off x="1682700" y="2688425"/>
              <a:ext cx="29400" cy="31225"/>
            </a:xfrm>
            <a:custGeom>
              <a:avLst/>
              <a:gdLst/>
              <a:ahLst/>
              <a:cxnLst/>
              <a:rect l="l" t="t" r="r" b="b"/>
              <a:pathLst>
                <a:path w="1176" h="1249" extrusionOk="0">
                  <a:moveTo>
                    <a:pt x="1114" y="0"/>
                  </a:moveTo>
                  <a:lnTo>
                    <a:pt x="1114" y="0"/>
                  </a:lnTo>
                  <a:cubicBezTo>
                    <a:pt x="1" y="398"/>
                    <a:pt x="95" y="1248"/>
                    <a:pt x="95" y="1248"/>
                  </a:cubicBezTo>
                  <a:cubicBezTo>
                    <a:pt x="113" y="1248"/>
                    <a:pt x="130" y="1249"/>
                    <a:pt x="147" y="1249"/>
                  </a:cubicBezTo>
                  <a:cubicBezTo>
                    <a:pt x="1176" y="1249"/>
                    <a:pt x="1114" y="1"/>
                    <a:pt x="1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76;p37">
              <a:extLst>
                <a:ext uri="{FF2B5EF4-FFF2-40B4-BE49-F238E27FC236}">
                  <a16:creationId xmlns:a16="http://schemas.microsoft.com/office/drawing/2014/main" id="{7826A6A7-2A73-4247-A544-51145DE564B3}"/>
                </a:ext>
              </a:extLst>
            </p:cNvPr>
            <p:cNvSpPr/>
            <p:nvPr/>
          </p:nvSpPr>
          <p:spPr>
            <a:xfrm>
              <a:off x="1835575" y="2547725"/>
              <a:ext cx="43975" cy="48925"/>
            </a:xfrm>
            <a:custGeom>
              <a:avLst/>
              <a:gdLst/>
              <a:ahLst/>
              <a:cxnLst/>
              <a:rect l="l" t="t" r="r" b="b"/>
              <a:pathLst>
                <a:path w="1759" h="1957" extrusionOk="0">
                  <a:moveTo>
                    <a:pt x="77" y="0"/>
                  </a:moveTo>
                  <a:lnTo>
                    <a:pt x="77" y="0"/>
                  </a:lnTo>
                  <a:cubicBezTo>
                    <a:pt x="0" y="1633"/>
                    <a:pt x="1137" y="1957"/>
                    <a:pt x="1137" y="1957"/>
                  </a:cubicBezTo>
                  <a:cubicBezTo>
                    <a:pt x="1759" y="597"/>
                    <a:pt x="77" y="0"/>
                    <a:pt x="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77;p37">
              <a:extLst>
                <a:ext uri="{FF2B5EF4-FFF2-40B4-BE49-F238E27FC236}">
                  <a16:creationId xmlns:a16="http://schemas.microsoft.com/office/drawing/2014/main" id="{CD59E676-39E9-4D26-830A-E77158FD840F}"/>
                </a:ext>
              </a:extLst>
            </p:cNvPr>
            <p:cNvSpPr/>
            <p:nvPr/>
          </p:nvSpPr>
          <p:spPr>
            <a:xfrm>
              <a:off x="1580700" y="2601875"/>
              <a:ext cx="44700" cy="34900"/>
            </a:xfrm>
            <a:custGeom>
              <a:avLst/>
              <a:gdLst/>
              <a:ahLst/>
              <a:cxnLst/>
              <a:rect l="l" t="t" r="r" b="b"/>
              <a:pathLst>
                <a:path w="1788" h="1396" extrusionOk="0">
                  <a:moveTo>
                    <a:pt x="1361" y="1"/>
                  </a:moveTo>
                  <a:cubicBezTo>
                    <a:pt x="281" y="1"/>
                    <a:pt x="1" y="1394"/>
                    <a:pt x="3" y="1396"/>
                  </a:cubicBezTo>
                  <a:cubicBezTo>
                    <a:pt x="1629" y="1238"/>
                    <a:pt x="1787" y="66"/>
                    <a:pt x="1787" y="66"/>
                  </a:cubicBezTo>
                  <a:cubicBezTo>
                    <a:pt x="1633" y="21"/>
                    <a:pt x="1491" y="1"/>
                    <a:pt x="1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78;p37">
              <a:extLst>
                <a:ext uri="{FF2B5EF4-FFF2-40B4-BE49-F238E27FC236}">
                  <a16:creationId xmlns:a16="http://schemas.microsoft.com/office/drawing/2014/main" id="{48923A3A-DDE5-48D2-A01C-29731A16DA35}"/>
                </a:ext>
              </a:extLst>
            </p:cNvPr>
            <p:cNvSpPr/>
            <p:nvPr/>
          </p:nvSpPr>
          <p:spPr>
            <a:xfrm>
              <a:off x="1911500" y="2512625"/>
              <a:ext cx="44650" cy="34850"/>
            </a:xfrm>
            <a:custGeom>
              <a:avLst/>
              <a:gdLst/>
              <a:ahLst/>
              <a:cxnLst/>
              <a:rect l="l" t="t" r="r" b="b"/>
              <a:pathLst>
                <a:path w="1786" h="1394" extrusionOk="0">
                  <a:moveTo>
                    <a:pt x="1361" y="0"/>
                  </a:moveTo>
                  <a:cubicBezTo>
                    <a:pt x="281" y="0"/>
                    <a:pt x="1" y="1394"/>
                    <a:pt x="1" y="1394"/>
                  </a:cubicBezTo>
                  <a:cubicBezTo>
                    <a:pt x="1629" y="1237"/>
                    <a:pt x="1786" y="65"/>
                    <a:pt x="1786" y="65"/>
                  </a:cubicBezTo>
                  <a:cubicBezTo>
                    <a:pt x="1632" y="20"/>
                    <a:pt x="1491" y="0"/>
                    <a:pt x="1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79;p37">
              <a:extLst>
                <a:ext uri="{FF2B5EF4-FFF2-40B4-BE49-F238E27FC236}">
                  <a16:creationId xmlns:a16="http://schemas.microsoft.com/office/drawing/2014/main" id="{79C5A18E-55A5-4B09-B893-EBA41838FA84}"/>
                </a:ext>
              </a:extLst>
            </p:cNvPr>
            <p:cNvSpPr/>
            <p:nvPr/>
          </p:nvSpPr>
          <p:spPr>
            <a:xfrm>
              <a:off x="1644475" y="2543900"/>
              <a:ext cx="44650" cy="34900"/>
            </a:xfrm>
            <a:custGeom>
              <a:avLst/>
              <a:gdLst/>
              <a:ahLst/>
              <a:cxnLst/>
              <a:rect l="l" t="t" r="r" b="b"/>
              <a:pathLst>
                <a:path w="1786" h="1396" extrusionOk="0">
                  <a:moveTo>
                    <a:pt x="1360" y="1"/>
                  </a:moveTo>
                  <a:cubicBezTo>
                    <a:pt x="280" y="1"/>
                    <a:pt x="0" y="1395"/>
                    <a:pt x="0" y="1396"/>
                  </a:cubicBezTo>
                  <a:cubicBezTo>
                    <a:pt x="1628" y="1238"/>
                    <a:pt x="1786" y="66"/>
                    <a:pt x="1786" y="66"/>
                  </a:cubicBezTo>
                  <a:cubicBezTo>
                    <a:pt x="1632" y="21"/>
                    <a:pt x="1490" y="1"/>
                    <a:pt x="1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80;p37">
              <a:extLst>
                <a:ext uri="{FF2B5EF4-FFF2-40B4-BE49-F238E27FC236}">
                  <a16:creationId xmlns:a16="http://schemas.microsoft.com/office/drawing/2014/main" id="{CA942E3B-591A-476D-9A6E-A96E82BBFBBC}"/>
                </a:ext>
              </a:extLst>
            </p:cNvPr>
            <p:cNvSpPr/>
            <p:nvPr/>
          </p:nvSpPr>
          <p:spPr>
            <a:xfrm>
              <a:off x="1909775" y="2580525"/>
              <a:ext cx="50600" cy="27150"/>
            </a:xfrm>
            <a:custGeom>
              <a:avLst/>
              <a:gdLst/>
              <a:ahLst/>
              <a:cxnLst/>
              <a:rect l="l" t="t" r="r" b="b"/>
              <a:pathLst>
                <a:path w="2024" h="1086" extrusionOk="0">
                  <a:moveTo>
                    <a:pt x="677" y="0"/>
                  </a:moveTo>
                  <a:cubicBezTo>
                    <a:pt x="303" y="0"/>
                    <a:pt x="1" y="95"/>
                    <a:pt x="1" y="95"/>
                  </a:cubicBezTo>
                  <a:cubicBezTo>
                    <a:pt x="566" y="926"/>
                    <a:pt x="1201" y="1086"/>
                    <a:pt x="1606" y="1086"/>
                  </a:cubicBezTo>
                  <a:cubicBezTo>
                    <a:pt x="1860" y="1086"/>
                    <a:pt x="2024" y="1023"/>
                    <a:pt x="2024" y="1023"/>
                  </a:cubicBezTo>
                  <a:cubicBezTo>
                    <a:pt x="1839" y="178"/>
                    <a:pt x="1191" y="0"/>
                    <a:pt x="6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37"/>
          <p:cNvSpPr/>
          <p:nvPr/>
        </p:nvSpPr>
        <p:spPr>
          <a:xfrm>
            <a:off x="2203650" y="1893654"/>
            <a:ext cx="4736400" cy="437400"/>
          </a:xfrm>
          <a:prstGeom prst="rect">
            <a:avLst/>
          </a:prstGeom>
          <a:solidFill>
            <a:srgbClr val="FFF8F0"/>
          </a:solidFill>
          <a:ln w="19050" cap="flat" cmpd="sng">
            <a:solidFill>
              <a:schemeClr val="dk1"/>
            </a:solidFill>
            <a:prstDash val="solid"/>
            <a:round/>
            <a:headEnd type="none" w="sm" len="sm"/>
            <a:tailEnd type="none" w="sm" len="sm"/>
          </a:ln>
          <a:effectLst>
            <a:outerShdw dist="95250" dir="33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7"/>
          <p:cNvSpPr/>
          <p:nvPr/>
        </p:nvSpPr>
        <p:spPr>
          <a:xfrm>
            <a:off x="8372818" y="227186"/>
            <a:ext cx="581700" cy="581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7"/>
          <p:cNvSpPr/>
          <p:nvPr/>
        </p:nvSpPr>
        <p:spPr>
          <a:xfrm>
            <a:off x="2093421" y="1126858"/>
            <a:ext cx="4957157" cy="492235"/>
          </a:xfrm>
          <a:prstGeom prst="rect">
            <a:avLst/>
          </a:prstGeom>
        </p:spPr>
        <p:txBody>
          <a:bodyPr>
            <a:prstTxWarp prst="textPlain">
              <a:avLst/>
            </a:prstTxWarp>
          </a:bodyPr>
          <a:lstStyle/>
          <a:p>
            <a:pPr lvl="0" algn="ctr"/>
            <a:r>
              <a:rPr lang="en-US">
                <a:ln w="28575" cap="flat" cmpd="sng">
                  <a:solidFill>
                    <a:schemeClr val="dk1"/>
                  </a:solidFill>
                  <a:prstDash val="solid"/>
                  <a:round/>
                  <a:headEnd type="none" w="sm" len="sm"/>
                  <a:tailEnd type="none" w="sm" len="sm"/>
                </a:ln>
                <a:solidFill>
                  <a:srgbClr val="FFF8F0"/>
                </a:solidFill>
                <a:latin typeface="Modak"/>
              </a:rPr>
              <a:t>đ</a:t>
            </a:r>
            <a:r>
              <a:rPr lang="vi-VN">
                <a:ln w="28575" cap="flat" cmpd="sng">
                  <a:solidFill>
                    <a:schemeClr val="dk1"/>
                  </a:solidFill>
                  <a:prstDash val="solid"/>
                  <a:round/>
                  <a:headEnd type="none" w="sm" len="sm"/>
                  <a:tailEnd type="none" w="sm" len="sm"/>
                </a:ln>
                <a:solidFill>
                  <a:srgbClr val="FFF8F0"/>
                </a:solidFill>
                <a:latin typeface="Modak"/>
              </a:rPr>
              <a:t>ư</a:t>
            </a:r>
            <a:r>
              <a:rPr lang="en-US">
                <a:ln w="28575" cap="flat" cmpd="sng">
                  <a:solidFill>
                    <a:schemeClr val="dk1"/>
                  </a:solidFill>
                  <a:prstDash val="solid"/>
                  <a:round/>
                  <a:headEnd type="none" w="sm" len="sm"/>
                  <a:tailEnd type="none" w="sm" len="sm"/>
                </a:ln>
                <a:solidFill>
                  <a:srgbClr val="FFF8F0"/>
                </a:solidFill>
                <a:latin typeface="Modak"/>
              </a:rPr>
              <a:t>ợc hình thành nh</a:t>
            </a:r>
            <a:r>
              <a:rPr lang="vi-VN">
                <a:ln w="28575" cap="flat" cmpd="sng">
                  <a:solidFill>
                    <a:schemeClr val="dk1"/>
                  </a:solidFill>
                  <a:prstDash val="solid"/>
                  <a:round/>
                  <a:headEnd type="none" w="sm" len="sm"/>
                  <a:tailEnd type="none" w="sm" len="sm"/>
                </a:ln>
                <a:solidFill>
                  <a:srgbClr val="FFF8F0"/>
                </a:solidFill>
                <a:latin typeface="Modak"/>
              </a:rPr>
              <a:t>ư</a:t>
            </a:r>
            <a:r>
              <a:rPr lang="en-US">
                <a:ln w="28575" cap="flat" cmpd="sng">
                  <a:solidFill>
                    <a:schemeClr val="dk1"/>
                  </a:solidFill>
                  <a:prstDash val="solid"/>
                  <a:round/>
                  <a:headEnd type="none" w="sm" len="sm"/>
                  <a:tailEnd type="none" w="sm" len="sm"/>
                </a:ln>
                <a:solidFill>
                  <a:srgbClr val="FFF8F0"/>
                </a:solidFill>
                <a:latin typeface="Modak"/>
              </a:rPr>
              <a:t> thế nào?</a:t>
            </a:r>
            <a:endParaRPr b="0" i="0">
              <a:ln w="28575" cap="flat" cmpd="sng">
                <a:solidFill>
                  <a:schemeClr val="dk1"/>
                </a:solidFill>
                <a:prstDash val="solid"/>
                <a:round/>
                <a:headEnd type="none" w="sm" len="sm"/>
                <a:tailEnd type="none" w="sm" len="sm"/>
              </a:ln>
              <a:solidFill>
                <a:srgbClr val="FFF8F0"/>
              </a:solidFill>
              <a:latin typeface="Modak"/>
            </a:endParaRPr>
          </a:p>
        </p:txBody>
      </p:sp>
      <p:grpSp>
        <p:nvGrpSpPr>
          <p:cNvPr id="268" name="Google Shape;268;p37"/>
          <p:cNvGrpSpPr/>
          <p:nvPr/>
        </p:nvGrpSpPr>
        <p:grpSpPr>
          <a:xfrm>
            <a:off x="2203906" y="2602293"/>
            <a:ext cx="4736235" cy="4152820"/>
            <a:chOff x="2203906" y="2602293"/>
            <a:chExt cx="4736235" cy="4152820"/>
          </a:xfrm>
        </p:grpSpPr>
        <p:grpSp>
          <p:nvGrpSpPr>
            <p:cNvPr id="269" name="Google Shape;269;p37"/>
            <p:cNvGrpSpPr/>
            <p:nvPr/>
          </p:nvGrpSpPr>
          <p:grpSpPr>
            <a:xfrm>
              <a:off x="2203906" y="3367286"/>
              <a:ext cx="2474474" cy="3387827"/>
              <a:chOff x="2203906" y="3367286"/>
              <a:chExt cx="2474474" cy="3387827"/>
            </a:xfrm>
          </p:grpSpPr>
          <p:sp>
            <p:nvSpPr>
              <p:cNvPr id="270" name="Google Shape;270;p37"/>
              <p:cNvSpPr/>
              <p:nvPr/>
            </p:nvSpPr>
            <p:spPr>
              <a:xfrm rot="-1074180" flipH="1">
                <a:off x="3520712" y="4090992"/>
                <a:ext cx="49" cy="49"/>
              </a:xfrm>
              <a:custGeom>
                <a:avLst/>
                <a:gdLst/>
                <a:ahLst/>
                <a:cxnLst/>
                <a:rect l="l" t="t" r="r" b="b"/>
                <a:pathLst>
                  <a:path w="1" h="1" extrusionOk="0">
                    <a:moveTo>
                      <a:pt x="1" y="0"/>
                    </a:moveTo>
                    <a:close/>
                  </a:path>
                </a:pathLst>
              </a:custGeom>
              <a:solidFill>
                <a:srgbClr val="DF6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7"/>
              <p:cNvSpPr/>
              <p:nvPr/>
            </p:nvSpPr>
            <p:spPr>
              <a:xfrm rot="-1074180" flipH="1">
                <a:off x="3520712" y="4090992"/>
                <a:ext cx="49" cy="49"/>
              </a:xfrm>
              <a:custGeom>
                <a:avLst/>
                <a:gdLst/>
                <a:ahLst/>
                <a:cxnLst/>
                <a:rect l="l" t="t" r="r" b="b"/>
                <a:pathLst>
                  <a:path w="1" h="1" fill="none" extrusionOk="0">
                    <a:moveTo>
                      <a:pt x="1" y="0"/>
                    </a:moveTo>
                    <a:close/>
                  </a:path>
                </a:pathLst>
              </a:custGeom>
              <a:noFill/>
              <a:ln w="15850" cap="rnd" cmpd="sng">
                <a:solidFill>
                  <a:srgbClr val="1611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7"/>
              <p:cNvSpPr/>
              <p:nvPr/>
            </p:nvSpPr>
            <p:spPr>
              <a:xfrm rot="-1074180" flipH="1">
                <a:off x="2609628" y="3741948"/>
                <a:ext cx="1650041" cy="2808884"/>
              </a:xfrm>
              <a:custGeom>
                <a:avLst/>
                <a:gdLst/>
                <a:ahLst/>
                <a:cxnLst/>
                <a:rect l="l" t="t" r="r" b="b"/>
                <a:pathLst>
                  <a:path w="33525" h="57070" extrusionOk="0">
                    <a:moveTo>
                      <a:pt x="15881" y="1"/>
                    </a:moveTo>
                    <a:cubicBezTo>
                      <a:pt x="12805" y="1"/>
                      <a:pt x="5598" y="1997"/>
                      <a:pt x="5571" y="1997"/>
                    </a:cubicBezTo>
                    <a:cubicBezTo>
                      <a:pt x="5534" y="2003"/>
                      <a:pt x="5496" y="2006"/>
                      <a:pt x="5457" y="2006"/>
                    </a:cubicBezTo>
                    <a:cubicBezTo>
                      <a:pt x="5181" y="2006"/>
                      <a:pt x="4874" y="1865"/>
                      <a:pt x="4538" y="1865"/>
                    </a:cubicBezTo>
                    <a:cubicBezTo>
                      <a:pt x="4419" y="1865"/>
                      <a:pt x="4297" y="1883"/>
                      <a:pt x="4170" y="1930"/>
                    </a:cubicBezTo>
                    <a:cubicBezTo>
                      <a:pt x="3737" y="2097"/>
                      <a:pt x="3370" y="2497"/>
                      <a:pt x="3103" y="2864"/>
                    </a:cubicBezTo>
                    <a:cubicBezTo>
                      <a:pt x="2436" y="3665"/>
                      <a:pt x="2169" y="4699"/>
                      <a:pt x="1869" y="5700"/>
                    </a:cubicBezTo>
                    <a:cubicBezTo>
                      <a:pt x="1168" y="8435"/>
                      <a:pt x="735" y="11237"/>
                      <a:pt x="501" y="14039"/>
                    </a:cubicBezTo>
                    <a:cubicBezTo>
                      <a:pt x="1" y="20077"/>
                      <a:pt x="268" y="26948"/>
                      <a:pt x="3036" y="32519"/>
                    </a:cubicBezTo>
                    <a:cubicBezTo>
                      <a:pt x="4270" y="35021"/>
                      <a:pt x="6105" y="37155"/>
                      <a:pt x="7840" y="39357"/>
                    </a:cubicBezTo>
                    <a:cubicBezTo>
                      <a:pt x="9574" y="41592"/>
                      <a:pt x="10808" y="44027"/>
                      <a:pt x="12076" y="46562"/>
                    </a:cubicBezTo>
                    <a:cubicBezTo>
                      <a:pt x="12676" y="47730"/>
                      <a:pt x="13277" y="48897"/>
                      <a:pt x="13944" y="49998"/>
                    </a:cubicBezTo>
                    <a:cubicBezTo>
                      <a:pt x="14378" y="50665"/>
                      <a:pt x="14811" y="51532"/>
                      <a:pt x="15478" y="51966"/>
                    </a:cubicBezTo>
                    <a:cubicBezTo>
                      <a:pt x="18814" y="54101"/>
                      <a:pt x="27320" y="54902"/>
                      <a:pt x="30656" y="57070"/>
                    </a:cubicBezTo>
                    <a:cubicBezTo>
                      <a:pt x="33525" y="53000"/>
                      <a:pt x="32858" y="26715"/>
                      <a:pt x="30856" y="23546"/>
                    </a:cubicBezTo>
                    <a:lnTo>
                      <a:pt x="23217" y="17742"/>
                    </a:lnTo>
                    <a:cubicBezTo>
                      <a:pt x="20882" y="16074"/>
                      <a:pt x="19348" y="13539"/>
                      <a:pt x="18781" y="10737"/>
                    </a:cubicBezTo>
                    <a:cubicBezTo>
                      <a:pt x="18781" y="10737"/>
                      <a:pt x="17213" y="4098"/>
                      <a:pt x="17246" y="529"/>
                    </a:cubicBezTo>
                    <a:cubicBezTo>
                      <a:pt x="17254" y="150"/>
                      <a:pt x="16722" y="1"/>
                      <a:pt x="158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rot="-1074180" flipH="1">
                <a:off x="2599709" y="3725026"/>
                <a:ext cx="1682870" cy="2840187"/>
              </a:xfrm>
              <a:custGeom>
                <a:avLst/>
                <a:gdLst/>
                <a:ahLst/>
                <a:cxnLst/>
                <a:rect l="l" t="t" r="r" b="b"/>
                <a:pathLst>
                  <a:path w="34192" h="57706" extrusionOk="0">
                    <a:moveTo>
                      <a:pt x="16408" y="696"/>
                    </a:moveTo>
                    <a:cubicBezTo>
                      <a:pt x="16882" y="696"/>
                      <a:pt x="17219" y="749"/>
                      <a:pt x="17380" y="865"/>
                    </a:cubicBezTo>
                    <a:lnTo>
                      <a:pt x="17413" y="931"/>
                    </a:lnTo>
                    <a:cubicBezTo>
                      <a:pt x="17380" y="4467"/>
                      <a:pt x="18914" y="10938"/>
                      <a:pt x="18981" y="11172"/>
                    </a:cubicBezTo>
                    <a:cubicBezTo>
                      <a:pt x="19548" y="14107"/>
                      <a:pt x="21149" y="16643"/>
                      <a:pt x="23518" y="18344"/>
                    </a:cubicBezTo>
                    <a:lnTo>
                      <a:pt x="31190" y="24015"/>
                    </a:lnTo>
                    <a:cubicBezTo>
                      <a:pt x="33158" y="27384"/>
                      <a:pt x="33558" y="52335"/>
                      <a:pt x="31156" y="56905"/>
                    </a:cubicBezTo>
                    <a:cubicBezTo>
                      <a:pt x="29388" y="55904"/>
                      <a:pt x="26520" y="55204"/>
                      <a:pt x="23718" y="54503"/>
                    </a:cubicBezTo>
                    <a:cubicBezTo>
                      <a:pt x="20816" y="53803"/>
                      <a:pt x="17847" y="53035"/>
                      <a:pt x="16212" y="52001"/>
                    </a:cubicBezTo>
                    <a:cubicBezTo>
                      <a:pt x="15679" y="51668"/>
                      <a:pt x="15312" y="50967"/>
                      <a:pt x="14911" y="50367"/>
                    </a:cubicBezTo>
                    <a:lnTo>
                      <a:pt x="14745" y="50133"/>
                    </a:lnTo>
                    <a:cubicBezTo>
                      <a:pt x="14044" y="48999"/>
                      <a:pt x="13410" y="47832"/>
                      <a:pt x="12877" y="46697"/>
                    </a:cubicBezTo>
                    <a:cubicBezTo>
                      <a:pt x="11642" y="44196"/>
                      <a:pt x="10375" y="41727"/>
                      <a:pt x="8574" y="39459"/>
                    </a:cubicBezTo>
                    <a:cubicBezTo>
                      <a:pt x="8307" y="39125"/>
                      <a:pt x="8006" y="38725"/>
                      <a:pt x="7706" y="38358"/>
                    </a:cubicBezTo>
                    <a:cubicBezTo>
                      <a:pt x="6305" y="36557"/>
                      <a:pt x="4871" y="34722"/>
                      <a:pt x="3837" y="32687"/>
                    </a:cubicBezTo>
                    <a:cubicBezTo>
                      <a:pt x="1502" y="28017"/>
                      <a:pt x="668" y="21880"/>
                      <a:pt x="1302" y="14374"/>
                    </a:cubicBezTo>
                    <a:cubicBezTo>
                      <a:pt x="1569" y="11272"/>
                      <a:pt x="2036" y="8503"/>
                      <a:pt x="2669" y="6102"/>
                    </a:cubicBezTo>
                    <a:cubicBezTo>
                      <a:pt x="2903" y="5168"/>
                      <a:pt x="3203" y="4167"/>
                      <a:pt x="3837" y="3366"/>
                    </a:cubicBezTo>
                    <a:cubicBezTo>
                      <a:pt x="4037" y="3133"/>
                      <a:pt x="4371" y="2766"/>
                      <a:pt x="4737" y="2566"/>
                    </a:cubicBezTo>
                    <a:cubicBezTo>
                      <a:pt x="4838" y="2532"/>
                      <a:pt x="4904" y="2532"/>
                      <a:pt x="5004" y="2532"/>
                    </a:cubicBezTo>
                    <a:cubicBezTo>
                      <a:pt x="5138" y="2532"/>
                      <a:pt x="5238" y="2566"/>
                      <a:pt x="5371" y="2633"/>
                    </a:cubicBezTo>
                    <a:cubicBezTo>
                      <a:pt x="5508" y="2655"/>
                      <a:pt x="5676" y="2709"/>
                      <a:pt x="5864" y="2709"/>
                    </a:cubicBezTo>
                    <a:cubicBezTo>
                      <a:pt x="5951" y="2709"/>
                      <a:pt x="6043" y="2698"/>
                      <a:pt x="6138" y="2666"/>
                    </a:cubicBezTo>
                    <a:cubicBezTo>
                      <a:pt x="10042" y="1616"/>
                      <a:pt x="14424" y="696"/>
                      <a:pt x="16408" y="696"/>
                    </a:cubicBezTo>
                    <a:close/>
                    <a:moveTo>
                      <a:pt x="16247" y="0"/>
                    </a:moveTo>
                    <a:cubicBezTo>
                      <a:pt x="13447" y="0"/>
                      <a:pt x="7888" y="1463"/>
                      <a:pt x="5905" y="1999"/>
                    </a:cubicBezTo>
                    <a:cubicBezTo>
                      <a:pt x="5885" y="2009"/>
                      <a:pt x="5857" y="2013"/>
                      <a:pt x="5823" y="2013"/>
                    </a:cubicBezTo>
                    <a:cubicBezTo>
                      <a:pt x="5741" y="2013"/>
                      <a:pt x="5623" y="1989"/>
                      <a:pt x="5505" y="1965"/>
                    </a:cubicBezTo>
                    <a:cubicBezTo>
                      <a:pt x="5337" y="1909"/>
                      <a:pt x="5158" y="1864"/>
                      <a:pt x="4969" y="1864"/>
                    </a:cubicBezTo>
                    <a:cubicBezTo>
                      <a:pt x="4821" y="1864"/>
                      <a:pt x="4665" y="1892"/>
                      <a:pt x="4504" y="1965"/>
                    </a:cubicBezTo>
                    <a:cubicBezTo>
                      <a:pt x="4004" y="2166"/>
                      <a:pt x="3637" y="2566"/>
                      <a:pt x="3336" y="2966"/>
                    </a:cubicBezTo>
                    <a:cubicBezTo>
                      <a:pt x="2636" y="3833"/>
                      <a:pt x="2302" y="4968"/>
                      <a:pt x="2036" y="5902"/>
                    </a:cubicBezTo>
                    <a:cubicBezTo>
                      <a:pt x="1368" y="8370"/>
                      <a:pt x="968" y="11139"/>
                      <a:pt x="668" y="14341"/>
                    </a:cubicBezTo>
                    <a:cubicBezTo>
                      <a:pt x="1" y="21980"/>
                      <a:pt x="868" y="28218"/>
                      <a:pt x="3236" y="32988"/>
                    </a:cubicBezTo>
                    <a:cubicBezTo>
                      <a:pt x="4304" y="35089"/>
                      <a:pt x="5805" y="36990"/>
                      <a:pt x="7206" y="38758"/>
                    </a:cubicBezTo>
                    <a:cubicBezTo>
                      <a:pt x="7506" y="39159"/>
                      <a:pt x="7806" y="39492"/>
                      <a:pt x="8073" y="39859"/>
                    </a:cubicBezTo>
                    <a:cubicBezTo>
                      <a:pt x="9841" y="42094"/>
                      <a:pt x="11075" y="44529"/>
                      <a:pt x="12310" y="47031"/>
                    </a:cubicBezTo>
                    <a:cubicBezTo>
                      <a:pt x="12843" y="48199"/>
                      <a:pt x="13510" y="49366"/>
                      <a:pt x="14178" y="50500"/>
                    </a:cubicBezTo>
                    <a:lnTo>
                      <a:pt x="14344" y="50734"/>
                    </a:lnTo>
                    <a:cubicBezTo>
                      <a:pt x="14711" y="51401"/>
                      <a:pt x="15178" y="52168"/>
                      <a:pt x="15845" y="52568"/>
                    </a:cubicBezTo>
                    <a:cubicBezTo>
                      <a:pt x="17547" y="53669"/>
                      <a:pt x="20582" y="54436"/>
                      <a:pt x="23518" y="55170"/>
                    </a:cubicBezTo>
                    <a:cubicBezTo>
                      <a:pt x="26420" y="55871"/>
                      <a:pt x="29388" y="56605"/>
                      <a:pt x="31023" y="57672"/>
                    </a:cubicBezTo>
                    <a:cubicBezTo>
                      <a:pt x="31056" y="57705"/>
                      <a:pt x="31156" y="57705"/>
                      <a:pt x="31190" y="57705"/>
                    </a:cubicBezTo>
                    <a:cubicBezTo>
                      <a:pt x="31256" y="57705"/>
                      <a:pt x="31356" y="57672"/>
                      <a:pt x="31390" y="57539"/>
                    </a:cubicBezTo>
                    <a:cubicBezTo>
                      <a:pt x="34192" y="53469"/>
                      <a:pt x="33725" y="27150"/>
                      <a:pt x="31557" y="23681"/>
                    </a:cubicBezTo>
                    <a:lnTo>
                      <a:pt x="31490" y="23614"/>
                    </a:lnTo>
                    <a:lnTo>
                      <a:pt x="23851" y="17810"/>
                    </a:lnTo>
                    <a:cubicBezTo>
                      <a:pt x="21583" y="16176"/>
                      <a:pt x="20082" y="13774"/>
                      <a:pt x="19548" y="10972"/>
                    </a:cubicBezTo>
                    <a:cubicBezTo>
                      <a:pt x="19548" y="10872"/>
                      <a:pt x="17980" y="4334"/>
                      <a:pt x="18014" y="831"/>
                    </a:cubicBezTo>
                    <a:cubicBezTo>
                      <a:pt x="18014" y="631"/>
                      <a:pt x="17880" y="431"/>
                      <a:pt x="17713" y="298"/>
                    </a:cubicBezTo>
                    <a:cubicBezTo>
                      <a:pt x="17451" y="88"/>
                      <a:pt x="16932" y="0"/>
                      <a:pt x="16247" y="0"/>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rot="-1074180" flipH="1">
                <a:off x="3418082" y="3479444"/>
                <a:ext cx="229898" cy="743983"/>
              </a:xfrm>
              <a:custGeom>
                <a:avLst/>
                <a:gdLst/>
                <a:ahLst/>
                <a:cxnLst/>
                <a:rect l="l" t="t" r="r" b="b"/>
                <a:pathLst>
                  <a:path w="4671" h="15116" extrusionOk="0">
                    <a:moveTo>
                      <a:pt x="2393" y="0"/>
                    </a:moveTo>
                    <a:cubicBezTo>
                      <a:pt x="2352" y="0"/>
                      <a:pt x="2310" y="2"/>
                      <a:pt x="2269" y="5"/>
                    </a:cubicBezTo>
                    <a:lnTo>
                      <a:pt x="1935" y="71"/>
                    </a:lnTo>
                    <a:cubicBezTo>
                      <a:pt x="1935" y="71"/>
                      <a:pt x="0" y="272"/>
                      <a:pt x="434" y="4641"/>
                    </a:cubicBezTo>
                    <a:cubicBezTo>
                      <a:pt x="801" y="9045"/>
                      <a:pt x="1902" y="15116"/>
                      <a:pt x="1902" y="15116"/>
                    </a:cubicBezTo>
                    <a:lnTo>
                      <a:pt x="4670" y="5008"/>
                    </a:lnTo>
                    <a:lnTo>
                      <a:pt x="4170" y="1506"/>
                    </a:lnTo>
                    <a:cubicBezTo>
                      <a:pt x="4074" y="647"/>
                      <a:pt x="3251" y="0"/>
                      <a:pt x="2393" y="0"/>
                    </a:cubicBezTo>
                    <a:close/>
                  </a:path>
                </a:pathLst>
              </a:custGeom>
              <a:solidFill>
                <a:srgbClr val="FF5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7"/>
              <p:cNvSpPr/>
              <p:nvPr/>
            </p:nvSpPr>
            <p:spPr>
              <a:xfrm rot="-1074180" flipH="1">
                <a:off x="3399484" y="3466670"/>
                <a:ext cx="262727" cy="777304"/>
              </a:xfrm>
              <a:custGeom>
                <a:avLst/>
                <a:gdLst/>
                <a:ahLst/>
                <a:cxnLst/>
                <a:rect l="l" t="t" r="r" b="b"/>
                <a:pathLst>
                  <a:path w="5338" h="15793" extrusionOk="0">
                    <a:moveTo>
                      <a:pt x="2769" y="0"/>
                    </a:moveTo>
                    <a:cubicBezTo>
                      <a:pt x="2692" y="0"/>
                      <a:pt x="2614" y="5"/>
                      <a:pt x="2536" y="15"/>
                    </a:cubicBezTo>
                    <a:lnTo>
                      <a:pt x="2202" y="48"/>
                    </a:lnTo>
                    <a:cubicBezTo>
                      <a:pt x="2102" y="48"/>
                      <a:pt x="0" y="282"/>
                      <a:pt x="401" y="4952"/>
                    </a:cubicBezTo>
                    <a:cubicBezTo>
                      <a:pt x="768" y="9355"/>
                      <a:pt x="1868" y="15426"/>
                      <a:pt x="1868" y="15459"/>
                    </a:cubicBezTo>
                    <a:cubicBezTo>
                      <a:pt x="1868" y="15593"/>
                      <a:pt x="2002" y="15726"/>
                      <a:pt x="2169" y="15726"/>
                    </a:cubicBezTo>
                    <a:cubicBezTo>
                      <a:pt x="2169" y="15726"/>
                      <a:pt x="2202" y="15726"/>
                      <a:pt x="2202" y="15793"/>
                    </a:cubicBezTo>
                    <a:cubicBezTo>
                      <a:pt x="2369" y="15760"/>
                      <a:pt x="2502" y="15593"/>
                      <a:pt x="2435" y="15426"/>
                    </a:cubicBezTo>
                    <a:cubicBezTo>
                      <a:pt x="2435" y="15359"/>
                      <a:pt x="1368" y="9288"/>
                      <a:pt x="1001" y="4952"/>
                    </a:cubicBezTo>
                    <a:cubicBezTo>
                      <a:pt x="668" y="1016"/>
                      <a:pt x="2235" y="715"/>
                      <a:pt x="2235" y="715"/>
                    </a:cubicBezTo>
                    <a:lnTo>
                      <a:pt x="2569" y="682"/>
                    </a:lnTo>
                    <a:cubicBezTo>
                      <a:pt x="2631" y="674"/>
                      <a:pt x="2693" y="670"/>
                      <a:pt x="2754" y="670"/>
                    </a:cubicBezTo>
                    <a:cubicBezTo>
                      <a:pt x="3446" y="670"/>
                      <a:pt x="4047" y="1178"/>
                      <a:pt x="4170" y="1883"/>
                    </a:cubicBezTo>
                    <a:lnTo>
                      <a:pt x="4670" y="5385"/>
                    </a:lnTo>
                    <a:cubicBezTo>
                      <a:pt x="4698" y="5522"/>
                      <a:pt x="4815" y="5636"/>
                      <a:pt x="4948" y="5636"/>
                    </a:cubicBezTo>
                    <a:cubicBezTo>
                      <a:pt x="4977" y="5636"/>
                      <a:pt x="5007" y="5631"/>
                      <a:pt x="5037" y="5619"/>
                    </a:cubicBezTo>
                    <a:cubicBezTo>
                      <a:pt x="5204" y="5586"/>
                      <a:pt x="5338" y="5419"/>
                      <a:pt x="5271" y="5252"/>
                    </a:cubicBezTo>
                    <a:lnTo>
                      <a:pt x="4770" y="1749"/>
                    </a:lnTo>
                    <a:cubicBezTo>
                      <a:pt x="4616" y="760"/>
                      <a:pt x="3745" y="0"/>
                      <a:pt x="2769" y="0"/>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7"/>
              <p:cNvSpPr/>
              <p:nvPr/>
            </p:nvSpPr>
            <p:spPr>
              <a:xfrm rot="-1074180" flipH="1">
                <a:off x="3221813" y="3406438"/>
                <a:ext cx="243040" cy="794185"/>
              </a:xfrm>
              <a:custGeom>
                <a:avLst/>
                <a:gdLst/>
                <a:ahLst/>
                <a:cxnLst/>
                <a:rect l="l" t="t" r="r" b="b"/>
                <a:pathLst>
                  <a:path w="4938" h="16136" extrusionOk="0">
                    <a:moveTo>
                      <a:pt x="2513" y="0"/>
                    </a:moveTo>
                    <a:cubicBezTo>
                      <a:pt x="2014" y="0"/>
                      <a:pt x="1520" y="172"/>
                      <a:pt x="1168" y="524"/>
                    </a:cubicBezTo>
                    <a:cubicBezTo>
                      <a:pt x="101" y="1425"/>
                      <a:pt x="1" y="3093"/>
                      <a:pt x="34" y="4394"/>
                    </a:cubicBezTo>
                    <a:cubicBezTo>
                      <a:pt x="101" y="8763"/>
                      <a:pt x="1902" y="16135"/>
                      <a:pt x="1902" y="16135"/>
                    </a:cubicBezTo>
                    <a:lnTo>
                      <a:pt x="4938" y="7596"/>
                    </a:lnTo>
                    <a:cubicBezTo>
                      <a:pt x="4904" y="7196"/>
                      <a:pt x="4904" y="6795"/>
                      <a:pt x="4871" y="6428"/>
                    </a:cubicBezTo>
                    <a:cubicBezTo>
                      <a:pt x="4838" y="5695"/>
                      <a:pt x="4738" y="4894"/>
                      <a:pt x="4704" y="4127"/>
                    </a:cubicBezTo>
                    <a:cubicBezTo>
                      <a:pt x="4671" y="3793"/>
                      <a:pt x="4671" y="3426"/>
                      <a:pt x="4604" y="3093"/>
                    </a:cubicBezTo>
                    <a:cubicBezTo>
                      <a:pt x="4537" y="1959"/>
                      <a:pt x="4571" y="724"/>
                      <a:pt x="3403" y="191"/>
                    </a:cubicBezTo>
                    <a:cubicBezTo>
                      <a:pt x="3125" y="64"/>
                      <a:pt x="2818" y="0"/>
                      <a:pt x="2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rot="-1074180" flipH="1">
                <a:off x="3202053" y="3389900"/>
                <a:ext cx="277542" cy="827900"/>
              </a:xfrm>
              <a:custGeom>
                <a:avLst/>
                <a:gdLst/>
                <a:ahLst/>
                <a:cxnLst/>
                <a:rect l="l" t="t" r="r" b="b"/>
                <a:pathLst>
                  <a:path w="5639" h="16821" extrusionOk="0">
                    <a:moveTo>
                      <a:pt x="2870" y="1"/>
                    </a:moveTo>
                    <a:cubicBezTo>
                      <a:pt x="2304" y="1"/>
                      <a:pt x="1738" y="214"/>
                      <a:pt x="1302" y="609"/>
                    </a:cubicBezTo>
                    <a:cubicBezTo>
                      <a:pt x="134" y="1643"/>
                      <a:pt x="1" y="3478"/>
                      <a:pt x="34" y="4746"/>
                    </a:cubicBezTo>
                    <a:cubicBezTo>
                      <a:pt x="134" y="9115"/>
                      <a:pt x="1902" y="16487"/>
                      <a:pt x="1902" y="16587"/>
                    </a:cubicBezTo>
                    <a:cubicBezTo>
                      <a:pt x="1969" y="16754"/>
                      <a:pt x="2069" y="16821"/>
                      <a:pt x="2202" y="16821"/>
                    </a:cubicBezTo>
                    <a:cubicBezTo>
                      <a:pt x="2202" y="16821"/>
                      <a:pt x="2236" y="16821"/>
                      <a:pt x="2336" y="16754"/>
                    </a:cubicBezTo>
                    <a:cubicBezTo>
                      <a:pt x="2536" y="16721"/>
                      <a:pt x="2636" y="16554"/>
                      <a:pt x="2569" y="16387"/>
                    </a:cubicBezTo>
                    <a:cubicBezTo>
                      <a:pt x="2569" y="16321"/>
                      <a:pt x="801" y="8982"/>
                      <a:pt x="701" y="4712"/>
                    </a:cubicBezTo>
                    <a:cubicBezTo>
                      <a:pt x="701" y="3578"/>
                      <a:pt x="801" y="1944"/>
                      <a:pt x="1735" y="1076"/>
                    </a:cubicBezTo>
                    <a:cubicBezTo>
                      <a:pt x="2055" y="778"/>
                      <a:pt x="2497" y="616"/>
                      <a:pt x="2931" y="616"/>
                    </a:cubicBezTo>
                    <a:cubicBezTo>
                      <a:pt x="3177" y="616"/>
                      <a:pt x="3420" y="668"/>
                      <a:pt x="3637" y="776"/>
                    </a:cubicBezTo>
                    <a:cubicBezTo>
                      <a:pt x="4504" y="1210"/>
                      <a:pt x="4537" y="2144"/>
                      <a:pt x="4637" y="3111"/>
                    </a:cubicBezTo>
                    <a:lnTo>
                      <a:pt x="5004" y="7948"/>
                    </a:lnTo>
                    <a:cubicBezTo>
                      <a:pt x="5004" y="8115"/>
                      <a:pt x="5171" y="8248"/>
                      <a:pt x="5338" y="8248"/>
                    </a:cubicBezTo>
                    <a:cubicBezTo>
                      <a:pt x="5505" y="8248"/>
                      <a:pt x="5638" y="8081"/>
                      <a:pt x="5638" y="7915"/>
                    </a:cubicBezTo>
                    <a:lnTo>
                      <a:pt x="5238" y="3078"/>
                    </a:lnTo>
                    <a:cubicBezTo>
                      <a:pt x="5171" y="2010"/>
                      <a:pt x="5071" y="810"/>
                      <a:pt x="3870" y="242"/>
                    </a:cubicBezTo>
                    <a:cubicBezTo>
                      <a:pt x="3556" y="79"/>
                      <a:pt x="3213" y="1"/>
                      <a:pt x="2870" y="1"/>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7"/>
              <p:cNvSpPr/>
              <p:nvPr/>
            </p:nvSpPr>
            <p:spPr>
              <a:xfrm rot="-1074180" flipH="1">
                <a:off x="3009393" y="3575386"/>
                <a:ext cx="280790" cy="673551"/>
              </a:xfrm>
              <a:custGeom>
                <a:avLst/>
                <a:gdLst/>
                <a:ahLst/>
                <a:cxnLst/>
                <a:rect l="l" t="t" r="r" b="b"/>
                <a:pathLst>
                  <a:path w="5705" h="13685" extrusionOk="0">
                    <a:moveTo>
                      <a:pt x="3373" y="0"/>
                    </a:moveTo>
                    <a:cubicBezTo>
                      <a:pt x="3211" y="0"/>
                      <a:pt x="3052" y="25"/>
                      <a:pt x="2902" y="75"/>
                    </a:cubicBezTo>
                    <a:lnTo>
                      <a:pt x="2502" y="175"/>
                    </a:lnTo>
                    <a:cubicBezTo>
                      <a:pt x="2502" y="175"/>
                      <a:pt x="0" y="809"/>
                      <a:pt x="367" y="6680"/>
                    </a:cubicBezTo>
                    <a:cubicBezTo>
                      <a:pt x="667" y="10983"/>
                      <a:pt x="1535" y="13251"/>
                      <a:pt x="1535" y="13685"/>
                    </a:cubicBezTo>
                    <a:lnTo>
                      <a:pt x="5571" y="5913"/>
                    </a:lnTo>
                    <a:lnTo>
                      <a:pt x="5537" y="3244"/>
                    </a:lnTo>
                    <a:cubicBezTo>
                      <a:pt x="5537" y="3077"/>
                      <a:pt x="5571" y="2944"/>
                      <a:pt x="5571" y="2810"/>
                    </a:cubicBezTo>
                    <a:cubicBezTo>
                      <a:pt x="5704" y="1509"/>
                      <a:pt x="5137" y="375"/>
                      <a:pt x="3870" y="75"/>
                    </a:cubicBezTo>
                    <a:cubicBezTo>
                      <a:pt x="3703" y="25"/>
                      <a:pt x="3536" y="0"/>
                      <a:pt x="3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7"/>
              <p:cNvSpPr/>
              <p:nvPr/>
            </p:nvSpPr>
            <p:spPr>
              <a:xfrm rot="-1074180" flipH="1">
                <a:off x="2993868" y="3564436"/>
                <a:ext cx="316916" cy="700277"/>
              </a:xfrm>
              <a:custGeom>
                <a:avLst/>
                <a:gdLst/>
                <a:ahLst/>
                <a:cxnLst/>
                <a:rect l="l" t="t" r="r" b="b"/>
                <a:pathLst>
                  <a:path w="6439" h="14228" extrusionOk="0">
                    <a:moveTo>
                      <a:pt x="3762" y="1"/>
                    </a:moveTo>
                    <a:cubicBezTo>
                      <a:pt x="3578" y="1"/>
                      <a:pt x="3403" y="17"/>
                      <a:pt x="3236" y="51"/>
                    </a:cubicBezTo>
                    <a:lnTo>
                      <a:pt x="2803" y="184"/>
                    </a:lnTo>
                    <a:cubicBezTo>
                      <a:pt x="2669" y="184"/>
                      <a:pt x="1" y="951"/>
                      <a:pt x="434" y="6989"/>
                    </a:cubicBezTo>
                    <a:cubicBezTo>
                      <a:pt x="635" y="10158"/>
                      <a:pt x="1168" y="12293"/>
                      <a:pt x="1435" y="13293"/>
                    </a:cubicBezTo>
                    <a:cubicBezTo>
                      <a:pt x="1535" y="13560"/>
                      <a:pt x="1602" y="13860"/>
                      <a:pt x="1602" y="13961"/>
                    </a:cubicBezTo>
                    <a:cubicBezTo>
                      <a:pt x="1635" y="14127"/>
                      <a:pt x="1769" y="14227"/>
                      <a:pt x="1936" y="14227"/>
                    </a:cubicBezTo>
                    <a:cubicBezTo>
                      <a:pt x="2102" y="14227"/>
                      <a:pt x="2236" y="14061"/>
                      <a:pt x="2236" y="14061"/>
                    </a:cubicBezTo>
                    <a:cubicBezTo>
                      <a:pt x="2236" y="13894"/>
                      <a:pt x="2169" y="13660"/>
                      <a:pt x="2069" y="13227"/>
                    </a:cubicBezTo>
                    <a:cubicBezTo>
                      <a:pt x="1769" y="12159"/>
                      <a:pt x="1268" y="10158"/>
                      <a:pt x="1068" y="7022"/>
                    </a:cubicBezTo>
                    <a:cubicBezTo>
                      <a:pt x="668" y="1552"/>
                      <a:pt x="2936" y="851"/>
                      <a:pt x="2970" y="851"/>
                    </a:cubicBezTo>
                    <a:lnTo>
                      <a:pt x="3403" y="718"/>
                    </a:lnTo>
                    <a:cubicBezTo>
                      <a:pt x="3503" y="684"/>
                      <a:pt x="3628" y="668"/>
                      <a:pt x="3762" y="668"/>
                    </a:cubicBezTo>
                    <a:cubicBezTo>
                      <a:pt x="3895" y="668"/>
                      <a:pt x="4037" y="684"/>
                      <a:pt x="4170" y="718"/>
                    </a:cubicBezTo>
                    <a:cubicBezTo>
                      <a:pt x="5238" y="985"/>
                      <a:pt x="5805" y="1885"/>
                      <a:pt x="5672" y="3153"/>
                    </a:cubicBezTo>
                    <a:cubicBezTo>
                      <a:pt x="5638" y="3286"/>
                      <a:pt x="5638" y="3453"/>
                      <a:pt x="5638" y="3553"/>
                    </a:cubicBezTo>
                    <a:lnTo>
                      <a:pt x="5672" y="6222"/>
                    </a:lnTo>
                    <a:cubicBezTo>
                      <a:pt x="5738" y="6388"/>
                      <a:pt x="5838" y="6522"/>
                      <a:pt x="6005" y="6522"/>
                    </a:cubicBezTo>
                    <a:cubicBezTo>
                      <a:pt x="6172" y="6522"/>
                      <a:pt x="6305" y="6355"/>
                      <a:pt x="6305" y="6188"/>
                    </a:cubicBezTo>
                    <a:lnTo>
                      <a:pt x="6272" y="3520"/>
                    </a:lnTo>
                    <a:cubicBezTo>
                      <a:pt x="6272" y="3386"/>
                      <a:pt x="6305" y="3286"/>
                      <a:pt x="6305" y="3153"/>
                    </a:cubicBezTo>
                    <a:cubicBezTo>
                      <a:pt x="6439" y="1618"/>
                      <a:pt x="5672" y="384"/>
                      <a:pt x="4337" y="51"/>
                    </a:cubicBezTo>
                    <a:cubicBezTo>
                      <a:pt x="4137" y="17"/>
                      <a:pt x="3945" y="1"/>
                      <a:pt x="3762" y="1"/>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7"/>
              <p:cNvSpPr/>
              <p:nvPr/>
            </p:nvSpPr>
            <p:spPr>
              <a:xfrm rot="-1074180" flipH="1">
                <a:off x="3115849" y="4016776"/>
                <a:ext cx="914524" cy="1037619"/>
              </a:xfrm>
              <a:custGeom>
                <a:avLst/>
                <a:gdLst/>
                <a:ahLst/>
                <a:cxnLst/>
                <a:rect l="l" t="t" r="r" b="b"/>
                <a:pathLst>
                  <a:path w="18581" h="21082" extrusionOk="0">
                    <a:moveTo>
                      <a:pt x="68" y="4303"/>
                    </a:moveTo>
                    <a:lnTo>
                      <a:pt x="68" y="4303"/>
                    </a:lnTo>
                    <a:cubicBezTo>
                      <a:pt x="1" y="10808"/>
                      <a:pt x="3303" y="16846"/>
                      <a:pt x="8774" y="20348"/>
                    </a:cubicBezTo>
                    <a:lnTo>
                      <a:pt x="9975" y="21082"/>
                    </a:lnTo>
                    <a:cubicBezTo>
                      <a:pt x="9975" y="21082"/>
                      <a:pt x="12243" y="6672"/>
                      <a:pt x="18581" y="0"/>
                    </a:cubicBezTo>
                    <a:lnTo>
                      <a:pt x="12310" y="3469"/>
                    </a:lnTo>
                    <a:cubicBezTo>
                      <a:pt x="8574" y="5504"/>
                      <a:pt x="4070" y="5838"/>
                      <a:pt x="68" y="4303"/>
                    </a:cubicBezTo>
                    <a:close/>
                  </a:path>
                </a:pathLst>
              </a:custGeom>
              <a:solidFill>
                <a:srgbClr val="000000">
                  <a:alpha val="29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7"/>
              <p:cNvSpPr/>
              <p:nvPr/>
            </p:nvSpPr>
            <p:spPr>
              <a:xfrm rot="-1074180" flipH="1">
                <a:off x="2912912" y="3857899"/>
                <a:ext cx="704362" cy="1292175"/>
              </a:xfrm>
              <a:custGeom>
                <a:avLst/>
                <a:gdLst/>
                <a:ahLst/>
                <a:cxnLst/>
                <a:rect l="l" t="t" r="r" b="b"/>
                <a:pathLst>
                  <a:path w="14311" h="26254" extrusionOk="0">
                    <a:moveTo>
                      <a:pt x="11903" y="0"/>
                    </a:moveTo>
                    <a:cubicBezTo>
                      <a:pt x="11347" y="0"/>
                      <a:pt x="10768" y="134"/>
                      <a:pt x="10241" y="301"/>
                    </a:cubicBezTo>
                    <a:cubicBezTo>
                      <a:pt x="8140" y="1102"/>
                      <a:pt x="6672" y="2770"/>
                      <a:pt x="5905" y="4905"/>
                    </a:cubicBezTo>
                    <a:cubicBezTo>
                      <a:pt x="5371" y="6406"/>
                      <a:pt x="5405" y="8107"/>
                      <a:pt x="5204" y="9641"/>
                    </a:cubicBezTo>
                    <a:cubicBezTo>
                      <a:pt x="5004" y="11276"/>
                      <a:pt x="4304" y="12110"/>
                      <a:pt x="3203" y="13311"/>
                    </a:cubicBezTo>
                    <a:cubicBezTo>
                      <a:pt x="1" y="16880"/>
                      <a:pt x="334" y="22251"/>
                      <a:pt x="2536" y="26253"/>
                    </a:cubicBezTo>
                    <a:lnTo>
                      <a:pt x="13811" y="15546"/>
                    </a:lnTo>
                    <a:cubicBezTo>
                      <a:pt x="13310" y="13611"/>
                      <a:pt x="13210" y="11476"/>
                      <a:pt x="13210" y="9508"/>
                    </a:cubicBezTo>
                    <a:cubicBezTo>
                      <a:pt x="13210" y="7440"/>
                      <a:pt x="13477" y="5405"/>
                      <a:pt x="13977" y="3404"/>
                    </a:cubicBezTo>
                    <a:cubicBezTo>
                      <a:pt x="14311" y="1969"/>
                      <a:pt x="14244" y="435"/>
                      <a:pt x="12543" y="68"/>
                    </a:cubicBezTo>
                    <a:cubicBezTo>
                      <a:pt x="12336" y="21"/>
                      <a:pt x="12122" y="0"/>
                      <a:pt x="11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7"/>
              <p:cNvSpPr/>
              <p:nvPr/>
            </p:nvSpPr>
            <p:spPr>
              <a:xfrm rot="-1074180" flipH="1">
                <a:off x="2899334" y="3838739"/>
                <a:ext cx="742112" cy="1325988"/>
              </a:xfrm>
              <a:custGeom>
                <a:avLst/>
                <a:gdLst/>
                <a:ahLst/>
                <a:cxnLst/>
                <a:rect l="l" t="t" r="r" b="b"/>
                <a:pathLst>
                  <a:path w="15078" h="26941" extrusionOk="0">
                    <a:moveTo>
                      <a:pt x="12317" y="1"/>
                    </a:moveTo>
                    <a:cubicBezTo>
                      <a:pt x="11787" y="1"/>
                      <a:pt x="11228" y="105"/>
                      <a:pt x="10641" y="322"/>
                    </a:cubicBezTo>
                    <a:cubicBezTo>
                      <a:pt x="8506" y="1156"/>
                      <a:pt x="6972" y="2790"/>
                      <a:pt x="6138" y="5125"/>
                    </a:cubicBezTo>
                    <a:cubicBezTo>
                      <a:pt x="5738" y="6193"/>
                      <a:pt x="5638" y="7327"/>
                      <a:pt x="5538" y="8461"/>
                    </a:cubicBezTo>
                    <a:cubicBezTo>
                      <a:pt x="5504" y="8961"/>
                      <a:pt x="5471" y="9462"/>
                      <a:pt x="5371" y="9962"/>
                    </a:cubicBezTo>
                    <a:cubicBezTo>
                      <a:pt x="5171" y="11497"/>
                      <a:pt x="4504" y="12297"/>
                      <a:pt x="3470" y="13465"/>
                    </a:cubicBezTo>
                    <a:cubicBezTo>
                      <a:pt x="0" y="17334"/>
                      <a:pt x="634" y="22938"/>
                      <a:pt x="2736" y="26774"/>
                    </a:cubicBezTo>
                    <a:cubicBezTo>
                      <a:pt x="2836" y="26908"/>
                      <a:pt x="2902" y="26941"/>
                      <a:pt x="3036" y="26941"/>
                    </a:cubicBezTo>
                    <a:cubicBezTo>
                      <a:pt x="3058" y="26941"/>
                      <a:pt x="3110" y="26926"/>
                      <a:pt x="3142" y="26926"/>
                    </a:cubicBezTo>
                    <a:cubicBezTo>
                      <a:pt x="3158" y="26926"/>
                      <a:pt x="3169" y="26930"/>
                      <a:pt x="3169" y="26941"/>
                    </a:cubicBezTo>
                    <a:cubicBezTo>
                      <a:pt x="3336" y="26841"/>
                      <a:pt x="3369" y="26674"/>
                      <a:pt x="3303" y="26507"/>
                    </a:cubicBezTo>
                    <a:cubicBezTo>
                      <a:pt x="1235" y="22871"/>
                      <a:pt x="668" y="17601"/>
                      <a:pt x="3903" y="13965"/>
                    </a:cubicBezTo>
                    <a:cubicBezTo>
                      <a:pt x="5037" y="12697"/>
                      <a:pt x="5738" y="11830"/>
                      <a:pt x="6005" y="10129"/>
                    </a:cubicBezTo>
                    <a:cubicBezTo>
                      <a:pt x="6071" y="9629"/>
                      <a:pt x="6138" y="9095"/>
                      <a:pt x="6171" y="8594"/>
                    </a:cubicBezTo>
                    <a:cubicBezTo>
                      <a:pt x="6238" y="7527"/>
                      <a:pt x="6338" y="6426"/>
                      <a:pt x="6705" y="5426"/>
                    </a:cubicBezTo>
                    <a:cubicBezTo>
                      <a:pt x="7506" y="3257"/>
                      <a:pt x="8907" y="1690"/>
                      <a:pt x="10875" y="989"/>
                    </a:cubicBezTo>
                    <a:cubicBezTo>
                      <a:pt x="11438" y="786"/>
                      <a:pt x="11940" y="690"/>
                      <a:pt x="12392" y="690"/>
                    </a:cubicBezTo>
                    <a:cubicBezTo>
                      <a:pt x="12609" y="690"/>
                      <a:pt x="12815" y="712"/>
                      <a:pt x="13010" y="756"/>
                    </a:cubicBezTo>
                    <a:cubicBezTo>
                      <a:pt x="13510" y="856"/>
                      <a:pt x="13877" y="1122"/>
                      <a:pt x="14077" y="1456"/>
                    </a:cubicBezTo>
                    <a:cubicBezTo>
                      <a:pt x="14377" y="1956"/>
                      <a:pt x="14411" y="2690"/>
                      <a:pt x="14177" y="3691"/>
                    </a:cubicBezTo>
                    <a:cubicBezTo>
                      <a:pt x="13677" y="5759"/>
                      <a:pt x="13410" y="7827"/>
                      <a:pt x="13410" y="9929"/>
                    </a:cubicBezTo>
                    <a:cubicBezTo>
                      <a:pt x="13410" y="11930"/>
                      <a:pt x="13477" y="14065"/>
                      <a:pt x="14010" y="16000"/>
                    </a:cubicBezTo>
                    <a:cubicBezTo>
                      <a:pt x="14037" y="16131"/>
                      <a:pt x="14145" y="16221"/>
                      <a:pt x="14272" y="16221"/>
                    </a:cubicBezTo>
                    <a:cubicBezTo>
                      <a:pt x="14306" y="16221"/>
                      <a:pt x="14342" y="16214"/>
                      <a:pt x="14377" y="16200"/>
                    </a:cubicBezTo>
                    <a:cubicBezTo>
                      <a:pt x="14544" y="16167"/>
                      <a:pt x="14644" y="16000"/>
                      <a:pt x="14577" y="15833"/>
                    </a:cubicBezTo>
                    <a:cubicBezTo>
                      <a:pt x="14077" y="13965"/>
                      <a:pt x="14044" y="11864"/>
                      <a:pt x="14044" y="9929"/>
                    </a:cubicBezTo>
                    <a:cubicBezTo>
                      <a:pt x="14077" y="7827"/>
                      <a:pt x="14344" y="5792"/>
                      <a:pt x="14811" y="3824"/>
                    </a:cubicBezTo>
                    <a:cubicBezTo>
                      <a:pt x="15078" y="2624"/>
                      <a:pt x="15044" y="1756"/>
                      <a:pt x="14644" y="1089"/>
                    </a:cubicBezTo>
                    <a:cubicBezTo>
                      <a:pt x="14311" y="589"/>
                      <a:pt x="13810" y="255"/>
                      <a:pt x="13143" y="88"/>
                    </a:cubicBezTo>
                    <a:cubicBezTo>
                      <a:pt x="12876" y="30"/>
                      <a:pt x="12600" y="1"/>
                      <a:pt x="12317" y="1"/>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37"/>
            <p:cNvGrpSpPr/>
            <p:nvPr/>
          </p:nvGrpSpPr>
          <p:grpSpPr>
            <a:xfrm>
              <a:off x="4465668" y="3367286"/>
              <a:ext cx="2474474" cy="3387827"/>
              <a:chOff x="4465668" y="3367286"/>
              <a:chExt cx="2474474" cy="3387827"/>
            </a:xfrm>
          </p:grpSpPr>
          <p:sp>
            <p:nvSpPr>
              <p:cNvPr id="284" name="Google Shape;284;p37"/>
              <p:cNvSpPr/>
              <p:nvPr/>
            </p:nvSpPr>
            <p:spPr>
              <a:xfrm rot="1074180">
                <a:off x="4884379" y="3741948"/>
                <a:ext cx="1650041" cy="2808884"/>
              </a:xfrm>
              <a:custGeom>
                <a:avLst/>
                <a:gdLst/>
                <a:ahLst/>
                <a:cxnLst/>
                <a:rect l="l" t="t" r="r" b="b"/>
                <a:pathLst>
                  <a:path w="33525" h="57070" extrusionOk="0">
                    <a:moveTo>
                      <a:pt x="15881" y="1"/>
                    </a:moveTo>
                    <a:cubicBezTo>
                      <a:pt x="12805" y="1"/>
                      <a:pt x="5598" y="1997"/>
                      <a:pt x="5571" y="1997"/>
                    </a:cubicBezTo>
                    <a:cubicBezTo>
                      <a:pt x="5534" y="2003"/>
                      <a:pt x="5496" y="2006"/>
                      <a:pt x="5457" y="2006"/>
                    </a:cubicBezTo>
                    <a:cubicBezTo>
                      <a:pt x="5181" y="2006"/>
                      <a:pt x="4874" y="1865"/>
                      <a:pt x="4538" y="1865"/>
                    </a:cubicBezTo>
                    <a:cubicBezTo>
                      <a:pt x="4419" y="1865"/>
                      <a:pt x="4297" y="1883"/>
                      <a:pt x="4170" y="1930"/>
                    </a:cubicBezTo>
                    <a:cubicBezTo>
                      <a:pt x="3737" y="2097"/>
                      <a:pt x="3370" y="2497"/>
                      <a:pt x="3103" y="2864"/>
                    </a:cubicBezTo>
                    <a:cubicBezTo>
                      <a:pt x="2436" y="3665"/>
                      <a:pt x="2169" y="4699"/>
                      <a:pt x="1869" y="5700"/>
                    </a:cubicBezTo>
                    <a:cubicBezTo>
                      <a:pt x="1168" y="8435"/>
                      <a:pt x="735" y="11237"/>
                      <a:pt x="501" y="14039"/>
                    </a:cubicBezTo>
                    <a:cubicBezTo>
                      <a:pt x="1" y="20077"/>
                      <a:pt x="268" y="26948"/>
                      <a:pt x="3036" y="32519"/>
                    </a:cubicBezTo>
                    <a:cubicBezTo>
                      <a:pt x="4270" y="35021"/>
                      <a:pt x="6105" y="37155"/>
                      <a:pt x="7840" y="39357"/>
                    </a:cubicBezTo>
                    <a:cubicBezTo>
                      <a:pt x="9574" y="41592"/>
                      <a:pt x="10808" y="44027"/>
                      <a:pt x="12076" y="46562"/>
                    </a:cubicBezTo>
                    <a:cubicBezTo>
                      <a:pt x="12676" y="47730"/>
                      <a:pt x="13277" y="48897"/>
                      <a:pt x="13944" y="49998"/>
                    </a:cubicBezTo>
                    <a:cubicBezTo>
                      <a:pt x="14378" y="50665"/>
                      <a:pt x="14811" y="51532"/>
                      <a:pt x="15478" y="51966"/>
                    </a:cubicBezTo>
                    <a:cubicBezTo>
                      <a:pt x="18814" y="54101"/>
                      <a:pt x="27320" y="54902"/>
                      <a:pt x="30656" y="57070"/>
                    </a:cubicBezTo>
                    <a:cubicBezTo>
                      <a:pt x="33525" y="53000"/>
                      <a:pt x="32858" y="26715"/>
                      <a:pt x="30856" y="23546"/>
                    </a:cubicBezTo>
                    <a:lnTo>
                      <a:pt x="23217" y="17742"/>
                    </a:lnTo>
                    <a:cubicBezTo>
                      <a:pt x="20882" y="16074"/>
                      <a:pt x="19348" y="13539"/>
                      <a:pt x="18781" y="10737"/>
                    </a:cubicBezTo>
                    <a:cubicBezTo>
                      <a:pt x="18781" y="10737"/>
                      <a:pt x="17213" y="4098"/>
                      <a:pt x="17246" y="529"/>
                    </a:cubicBezTo>
                    <a:cubicBezTo>
                      <a:pt x="17254" y="150"/>
                      <a:pt x="16722" y="1"/>
                      <a:pt x="158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7"/>
              <p:cNvSpPr/>
              <p:nvPr/>
            </p:nvSpPr>
            <p:spPr>
              <a:xfrm rot="1074180">
                <a:off x="4861470" y="3725026"/>
                <a:ext cx="1682870" cy="2840187"/>
              </a:xfrm>
              <a:custGeom>
                <a:avLst/>
                <a:gdLst/>
                <a:ahLst/>
                <a:cxnLst/>
                <a:rect l="l" t="t" r="r" b="b"/>
                <a:pathLst>
                  <a:path w="34192" h="57706" extrusionOk="0">
                    <a:moveTo>
                      <a:pt x="16408" y="696"/>
                    </a:moveTo>
                    <a:cubicBezTo>
                      <a:pt x="16882" y="696"/>
                      <a:pt x="17219" y="749"/>
                      <a:pt x="17380" y="865"/>
                    </a:cubicBezTo>
                    <a:lnTo>
                      <a:pt x="17413" y="931"/>
                    </a:lnTo>
                    <a:cubicBezTo>
                      <a:pt x="17380" y="4467"/>
                      <a:pt x="18914" y="10938"/>
                      <a:pt x="18981" y="11172"/>
                    </a:cubicBezTo>
                    <a:cubicBezTo>
                      <a:pt x="19548" y="14107"/>
                      <a:pt x="21149" y="16643"/>
                      <a:pt x="23518" y="18344"/>
                    </a:cubicBezTo>
                    <a:lnTo>
                      <a:pt x="31190" y="24015"/>
                    </a:lnTo>
                    <a:cubicBezTo>
                      <a:pt x="33158" y="27384"/>
                      <a:pt x="33558" y="52335"/>
                      <a:pt x="31156" y="56905"/>
                    </a:cubicBezTo>
                    <a:cubicBezTo>
                      <a:pt x="29388" y="55904"/>
                      <a:pt x="26520" y="55204"/>
                      <a:pt x="23718" y="54503"/>
                    </a:cubicBezTo>
                    <a:cubicBezTo>
                      <a:pt x="20816" y="53803"/>
                      <a:pt x="17847" y="53035"/>
                      <a:pt x="16212" y="52001"/>
                    </a:cubicBezTo>
                    <a:cubicBezTo>
                      <a:pt x="15679" y="51668"/>
                      <a:pt x="15312" y="50967"/>
                      <a:pt x="14911" y="50367"/>
                    </a:cubicBezTo>
                    <a:lnTo>
                      <a:pt x="14745" y="50133"/>
                    </a:lnTo>
                    <a:cubicBezTo>
                      <a:pt x="14044" y="48999"/>
                      <a:pt x="13410" y="47832"/>
                      <a:pt x="12877" y="46697"/>
                    </a:cubicBezTo>
                    <a:cubicBezTo>
                      <a:pt x="11642" y="44196"/>
                      <a:pt x="10375" y="41727"/>
                      <a:pt x="8574" y="39459"/>
                    </a:cubicBezTo>
                    <a:cubicBezTo>
                      <a:pt x="8307" y="39125"/>
                      <a:pt x="8006" y="38725"/>
                      <a:pt x="7706" y="38358"/>
                    </a:cubicBezTo>
                    <a:cubicBezTo>
                      <a:pt x="6305" y="36557"/>
                      <a:pt x="4871" y="34722"/>
                      <a:pt x="3837" y="32687"/>
                    </a:cubicBezTo>
                    <a:cubicBezTo>
                      <a:pt x="1502" y="28017"/>
                      <a:pt x="668" y="21880"/>
                      <a:pt x="1302" y="14374"/>
                    </a:cubicBezTo>
                    <a:cubicBezTo>
                      <a:pt x="1569" y="11272"/>
                      <a:pt x="2036" y="8503"/>
                      <a:pt x="2669" y="6102"/>
                    </a:cubicBezTo>
                    <a:cubicBezTo>
                      <a:pt x="2903" y="5168"/>
                      <a:pt x="3203" y="4167"/>
                      <a:pt x="3837" y="3366"/>
                    </a:cubicBezTo>
                    <a:cubicBezTo>
                      <a:pt x="4037" y="3133"/>
                      <a:pt x="4371" y="2766"/>
                      <a:pt x="4737" y="2566"/>
                    </a:cubicBezTo>
                    <a:cubicBezTo>
                      <a:pt x="4838" y="2532"/>
                      <a:pt x="4904" y="2532"/>
                      <a:pt x="5004" y="2532"/>
                    </a:cubicBezTo>
                    <a:cubicBezTo>
                      <a:pt x="5138" y="2532"/>
                      <a:pt x="5238" y="2566"/>
                      <a:pt x="5371" y="2633"/>
                    </a:cubicBezTo>
                    <a:cubicBezTo>
                      <a:pt x="5508" y="2655"/>
                      <a:pt x="5676" y="2709"/>
                      <a:pt x="5864" y="2709"/>
                    </a:cubicBezTo>
                    <a:cubicBezTo>
                      <a:pt x="5951" y="2709"/>
                      <a:pt x="6043" y="2698"/>
                      <a:pt x="6138" y="2666"/>
                    </a:cubicBezTo>
                    <a:cubicBezTo>
                      <a:pt x="10042" y="1616"/>
                      <a:pt x="14424" y="696"/>
                      <a:pt x="16408" y="696"/>
                    </a:cubicBezTo>
                    <a:close/>
                    <a:moveTo>
                      <a:pt x="16247" y="0"/>
                    </a:moveTo>
                    <a:cubicBezTo>
                      <a:pt x="13447" y="0"/>
                      <a:pt x="7888" y="1463"/>
                      <a:pt x="5905" y="1999"/>
                    </a:cubicBezTo>
                    <a:cubicBezTo>
                      <a:pt x="5885" y="2009"/>
                      <a:pt x="5857" y="2013"/>
                      <a:pt x="5823" y="2013"/>
                    </a:cubicBezTo>
                    <a:cubicBezTo>
                      <a:pt x="5741" y="2013"/>
                      <a:pt x="5623" y="1989"/>
                      <a:pt x="5505" y="1965"/>
                    </a:cubicBezTo>
                    <a:cubicBezTo>
                      <a:pt x="5337" y="1909"/>
                      <a:pt x="5158" y="1864"/>
                      <a:pt x="4969" y="1864"/>
                    </a:cubicBezTo>
                    <a:cubicBezTo>
                      <a:pt x="4821" y="1864"/>
                      <a:pt x="4665" y="1892"/>
                      <a:pt x="4504" y="1965"/>
                    </a:cubicBezTo>
                    <a:cubicBezTo>
                      <a:pt x="4004" y="2166"/>
                      <a:pt x="3637" y="2566"/>
                      <a:pt x="3336" y="2966"/>
                    </a:cubicBezTo>
                    <a:cubicBezTo>
                      <a:pt x="2636" y="3833"/>
                      <a:pt x="2302" y="4968"/>
                      <a:pt x="2036" y="5902"/>
                    </a:cubicBezTo>
                    <a:cubicBezTo>
                      <a:pt x="1368" y="8370"/>
                      <a:pt x="968" y="11139"/>
                      <a:pt x="668" y="14341"/>
                    </a:cubicBezTo>
                    <a:cubicBezTo>
                      <a:pt x="1" y="21980"/>
                      <a:pt x="868" y="28218"/>
                      <a:pt x="3236" y="32988"/>
                    </a:cubicBezTo>
                    <a:cubicBezTo>
                      <a:pt x="4304" y="35089"/>
                      <a:pt x="5805" y="36990"/>
                      <a:pt x="7206" y="38758"/>
                    </a:cubicBezTo>
                    <a:cubicBezTo>
                      <a:pt x="7506" y="39159"/>
                      <a:pt x="7806" y="39492"/>
                      <a:pt x="8073" y="39859"/>
                    </a:cubicBezTo>
                    <a:cubicBezTo>
                      <a:pt x="9841" y="42094"/>
                      <a:pt x="11075" y="44529"/>
                      <a:pt x="12310" y="47031"/>
                    </a:cubicBezTo>
                    <a:cubicBezTo>
                      <a:pt x="12843" y="48199"/>
                      <a:pt x="13510" y="49366"/>
                      <a:pt x="14178" y="50500"/>
                    </a:cubicBezTo>
                    <a:lnTo>
                      <a:pt x="14344" y="50734"/>
                    </a:lnTo>
                    <a:cubicBezTo>
                      <a:pt x="14711" y="51401"/>
                      <a:pt x="15178" y="52168"/>
                      <a:pt x="15845" y="52568"/>
                    </a:cubicBezTo>
                    <a:cubicBezTo>
                      <a:pt x="17547" y="53669"/>
                      <a:pt x="20582" y="54436"/>
                      <a:pt x="23518" y="55170"/>
                    </a:cubicBezTo>
                    <a:cubicBezTo>
                      <a:pt x="26420" y="55871"/>
                      <a:pt x="29388" y="56605"/>
                      <a:pt x="31023" y="57672"/>
                    </a:cubicBezTo>
                    <a:cubicBezTo>
                      <a:pt x="31056" y="57705"/>
                      <a:pt x="31156" y="57705"/>
                      <a:pt x="31190" y="57705"/>
                    </a:cubicBezTo>
                    <a:cubicBezTo>
                      <a:pt x="31256" y="57705"/>
                      <a:pt x="31356" y="57672"/>
                      <a:pt x="31390" y="57539"/>
                    </a:cubicBezTo>
                    <a:cubicBezTo>
                      <a:pt x="34192" y="53469"/>
                      <a:pt x="33725" y="27150"/>
                      <a:pt x="31557" y="23681"/>
                    </a:cubicBezTo>
                    <a:lnTo>
                      <a:pt x="31490" y="23614"/>
                    </a:lnTo>
                    <a:lnTo>
                      <a:pt x="23851" y="17810"/>
                    </a:lnTo>
                    <a:cubicBezTo>
                      <a:pt x="21583" y="16176"/>
                      <a:pt x="20082" y="13774"/>
                      <a:pt x="19548" y="10972"/>
                    </a:cubicBezTo>
                    <a:cubicBezTo>
                      <a:pt x="19548" y="10872"/>
                      <a:pt x="17980" y="4334"/>
                      <a:pt x="18014" y="831"/>
                    </a:cubicBezTo>
                    <a:cubicBezTo>
                      <a:pt x="18014" y="631"/>
                      <a:pt x="17880" y="431"/>
                      <a:pt x="17713" y="298"/>
                    </a:cubicBezTo>
                    <a:cubicBezTo>
                      <a:pt x="17451" y="88"/>
                      <a:pt x="16932" y="0"/>
                      <a:pt x="16247" y="0"/>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7"/>
              <p:cNvSpPr/>
              <p:nvPr/>
            </p:nvSpPr>
            <p:spPr>
              <a:xfrm rot="1074180">
                <a:off x="5484959" y="3478309"/>
                <a:ext cx="229898" cy="743983"/>
              </a:xfrm>
              <a:custGeom>
                <a:avLst/>
                <a:gdLst/>
                <a:ahLst/>
                <a:cxnLst/>
                <a:rect l="l" t="t" r="r" b="b"/>
                <a:pathLst>
                  <a:path w="4671" h="15116" extrusionOk="0">
                    <a:moveTo>
                      <a:pt x="2393" y="0"/>
                    </a:moveTo>
                    <a:cubicBezTo>
                      <a:pt x="2352" y="0"/>
                      <a:pt x="2310" y="2"/>
                      <a:pt x="2269" y="5"/>
                    </a:cubicBezTo>
                    <a:lnTo>
                      <a:pt x="1935" y="71"/>
                    </a:lnTo>
                    <a:cubicBezTo>
                      <a:pt x="1935" y="71"/>
                      <a:pt x="0" y="272"/>
                      <a:pt x="434" y="4641"/>
                    </a:cubicBezTo>
                    <a:cubicBezTo>
                      <a:pt x="801" y="9045"/>
                      <a:pt x="1902" y="15116"/>
                      <a:pt x="1902" y="15116"/>
                    </a:cubicBezTo>
                    <a:lnTo>
                      <a:pt x="4670" y="5008"/>
                    </a:lnTo>
                    <a:lnTo>
                      <a:pt x="4170" y="1506"/>
                    </a:lnTo>
                    <a:cubicBezTo>
                      <a:pt x="4074" y="647"/>
                      <a:pt x="3251" y="0"/>
                      <a:pt x="2393" y="0"/>
                    </a:cubicBezTo>
                    <a:close/>
                  </a:path>
                </a:pathLst>
              </a:custGeom>
              <a:solidFill>
                <a:srgbClr val="FF5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7"/>
              <p:cNvSpPr/>
              <p:nvPr/>
            </p:nvSpPr>
            <p:spPr>
              <a:xfrm rot="1074180">
                <a:off x="5481837" y="3466670"/>
                <a:ext cx="262727" cy="777304"/>
              </a:xfrm>
              <a:custGeom>
                <a:avLst/>
                <a:gdLst/>
                <a:ahLst/>
                <a:cxnLst/>
                <a:rect l="l" t="t" r="r" b="b"/>
                <a:pathLst>
                  <a:path w="5338" h="15793" extrusionOk="0">
                    <a:moveTo>
                      <a:pt x="2769" y="0"/>
                    </a:moveTo>
                    <a:cubicBezTo>
                      <a:pt x="2692" y="0"/>
                      <a:pt x="2614" y="5"/>
                      <a:pt x="2536" y="15"/>
                    </a:cubicBezTo>
                    <a:lnTo>
                      <a:pt x="2202" y="48"/>
                    </a:lnTo>
                    <a:cubicBezTo>
                      <a:pt x="2102" y="48"/>
                      <a:pt x="0" y="282"/>
                      <a:pt x="401" y="4952"/>
                    </a:cubicBezTo>
                    <a:cubicBezTo>
                      <a:pt x="768" y="9355"/>
                      <a:pt x="1868" y="15426"/>
                      <a:pt x="1868" y="15459"/>
                    </a:cubicBezTo>
                    <a:cubicBezTo>
                      <a:pt x="1868" y="15593"/>
                      <a:pt x="2002" y="15726"/>
                      <a:pt x="2169" y="15726"/>
                    </a:cubicBezTo>
                    <a:cubicBezTo>
                      <a:pt x="2169" y="15726"/>
                      <a:pt x="2202" y="15726"/>
                      <a:pt x="2202" y="15793"/>
                    </a:cubicBezTo>
                    <a:cubicBezTo>
                      <a:pt x="2369" y="15760"/>
                      <a:pt x="2502" y="15593"/>
                      <a:pt x="2435" y="15426"/>
                    </a:cubicBezTo>
                    <a:cubicBezTo>
                      <a:pt x="2435" y="15359"/>
                      <a:pt x="1368" y="9288"/>
                      <a:pt x="1001" y="4952"/>
                    </a:cubicBezTo>
                    <a:cubicBezTo>
                      <a:pt x="668" y="1016"/>
                      <a:pt x="2235" y="715"/>
                      <a:pt x="2235" y="715"/>
                    </a:cubicBezTo>
                    <a:lnTo>
                      <a:pt x="2569" y="682"/>
                    </a:lnTo>
                    <a:cubicBezTo>
                      <a:pt x="2631" y="674"/>
                      <a:pt x="2693" y="670"/>
                      <a:pt x="2754" y="670"/>
                    </a:cubicBezTo>
                    <a:cubicBezTo>
                      <a:pt x="3446" y="670"/>
                      <a:pt x="4047" y="1178"/>
                      <a:pt x="4170" y="1883"/>
                    </a:cubicBezTo>
                    <a:lnTo>
                      <a:pt x="4670" y="5385"/>
                    </a:lnTo>
                    <a:cubicBezTo>
                      <a:pt x="4698" y="5522"/>
                      <a:pt x="4815" y="5636"/>
                      <a:pt x="4948" y="5636"/>
                    </a:cubicBezTo>
                    <a:cubicBezTo>
                      <a:pt x="4977" y="5636"/>
                      <a:pt x="5007" y="5631"/>
                      <a:pt x="5037" y="5619"/>
                    </a:cubicBezTo>
                    <a:cubicBezTo>
                      <a:pt x="5204" y="5586"/>
                      <a:pt x="5338" y="5419"/>
                      <a:pt x="5271" y="5252"/>
                    </a:cubicBezTo>
                    <a:lnTo>
                      <a:pt x="4770" y="1749"/>
                    </a:lnTo>
                    <a:cubicBezTo>
                      <a:pt x="4616" y="760"/>
                      <a:pt x="3745" y="0"/>
                      <a:pt x="2769" y="0"/>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7"/>
              <p:cNvSpPr/>
              <p:nvPr/>
            </p:nvSpPr>
            <p:spPr>
              <a:xfrm rot="1074180">
                <a:off x="5679196" y="3406438"/>
                <a:ext cx="243040" cy="794185"/>
              </a:xfrm>
              <a:custGeom>
                <a:avLst/>
                <a:gdLst/>
                <a:ahLst/>
                <a:cxnLst/>
                <a:rect l="l" t="t" r="r" b="b"/>
                <a:pathLst>
                  <a:path w="4938" h="16136" extrusionOk="0">
                    <a:moveTo>
                      <a:pt x="2513" y="0"/>
                    </a:moveTo>
                    <a:cubicBezTo>
                      <a:pt x="2014" y="0"/>
                      <a:pt x="1520" y="172"/>
                      <a:pt x="1168" y="524"/>
                    </a:cubicBezTo>
                    <a:cubicBezTo>
                      <a:pt x="101" y="1425"/>
                      <a:pt x="1" y="3093"/>
                      <a:pt x="34" y="4394"/>
                    </a:cubicBezTo>
                    <a:cubicBezTo>
                      <a:pt x="101" y="8763"/>
                      <a:pt x="1902" y="16135"/>
                      <a:pt x="1902" y="16135"/>
                    </a:cubicBezTo>
                    <a:lnTo>
                      <a:pt x="4938" y="7596"/>
                    </a:lnTo>
                    <a:cubicBezTo>
                      <a:pt x="4904" y="7196"/>
                      <a:pt x="4904" y="6795"/>
                      <a:pt x="4871" y="6428"/>
                    </a:cubicBezTo>
                    <a:cubicBezTo>
                      <a:pt x="4838" y="5695"/>
                      <a:pt x="4738" y="4894"/>
                      <a:pt x="4704" y="4127"/>
                    </a:cubicBezTo>
                    <a:cubicBezTo>
                      <a:pt x="4671" y="3793"/>
                      <a:pt x="4671" y="3426"/>
                      <a:pt x="4604" y="3093"/>
                    </a:cubicBezTo>
                    <a:cubicBezTo>
                      <a:pt x="4537" y="1959"/>
                      <a:pt x="4571" y="724"/>
                      <a:pt x="3403" y="191"/>
                    </a:cubicBezTo>
                    <a:cubicBezTo>
                      <a:pt x="3125" y="64"/>
                      <a:pt x="2818" y="0"/>
                      <a:pt x="2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7"/>
              <p:cNvSpPr/>
              <p:nvPr/>
            </p:nvSpPr>
            <p:spPr>
              <a:xfrm rot="1074180">
                <a:off x="5664454" y="3389900"/>
                <a:ext cx="277542" cy="827900"/>
              </a:xfrm>
              <a:custGeom>
                <a:avLst/>
                <a:gdLst/>
                <a:ahLst/>
                <a:cxnLst/>
                <a:rect l="l" t="t" r="r" b="b"/>
                <a:pathLst>
                  <a:path w="5639" h="16821" extrusionOk="0">
                    <a:moveTo>
                      <a:pt x="2870" y="1"/>
                    </a:moveTo>
                    <a:cubicBezTo>
                      <a:pt x="2304" y="1"/>
                      <a:pt x="1738" y="214"/>
                      <a:pt x="1302" y="609"/>
                    </a:cubicBezTo>
                    <a:cubicBezTo>
                      <a:pt x="134" y="1643"/>
                      <a:pt x="1" y="3478"/>
                      <a:pt x="34" y="4746"/>
                    </a:cubicBezTo>
                    <a:cubicBezTo>
                      <a:pt x="134" y="9115"/>
                      <a:pt x="1902" y="16487"/>
                      <a:pt x="1902" y="16587"/>
                    </a:cubicBezTo>
                    <a:cubicBezTo>
                      <a:pt x="1969" y="16754"/>
                      <a:pt x="2069" y="16821"/>
                      <a:pt x="2202" y="16821"/>
                    </a:cubicBezTo>
                    <a:cubicBezTo>
                      <a:pt x="2202" y="16821"/>
                      <a:pt x="2236" y="16821"/>
                      <a:pt x="2336" y="16754"/>
                    </a:cubicBezTo>
                    <a:cubicBezTo>
                      <a:pt x="2536" y="16721"/>
                      <a:pt x="2636" y="16554"/>
                      <a:pt x="2569" y="16387"/>
                    </a:cubicBezTo>
                    <a:cubicBezTo>
                      <a:pt x="2569" y="16321"/>
                      <a:pt x="801" y="8982"/>
                      <a:pt x="701" y="4712"/>
                    </a:cubicBezTo>
                    <a:cubicBezTo>
                      <a:pt x="701" y="3578"/>
                      <a:pt x="801" y="1944"/>
                      <a:pt x="1735" y="1076"/>
                    </a:cubicBezTo>
                    <a:cubicBezTo>
                      <a:pt x="2055" y="778"/>
                      <a:pt x="2497" y="616"/>
                      <a:pt x="2931" y="616"/>
                    </a:cubicBezTo>
                    <a:cubicBezTo>
                      <a:pt x="3177" y="616"/>
                      <a:pt x="3420" y="668"/>
                      <a:pt x="3637" y="776"/>
                    </a:cubicBezTo>
                    <a:cubicBezTo>
                      <a:pt x="4504" y="1210"/>
                      <a:pt x="4537" y="2144"/>
                      <a:pt x="4637" y="3111"/>
                    </a:cubicBezTo>
                    <a:lnTo>
                      <a:pt x="5004" y="7948"/>
                    </a:lnTo>
                    <a:cubicBezTo>
                      <a:pt x="5004" y="8115"/>
                      <a:pt x="5171" y="8248"/>
                      <a:pt x="5338" y="8248"/>
                    </a:cubicBezTo>
                    <a:cubicBezTo>
                      <a:pt x="5505" y="8248"/>
                      <a:pt x="5638" y="8081"/>
                      <a:pt x="5638" y="7915"/>
                    </a:cubicBezTo>
                    <a:lnTo>
                      <a:pt x="5238" y="3078"/>
                    </a:lnTo>
                    <a:cubicBezTo>
                      <a:pt x="5171" y="2010"/>
                      <a:pt x="5071" y="810"/>
                      <a:pt x="3870" y="242"/>
                    </a:cubicBezTo>
                    <a:cubicBezTo>
                      <a:pt x="3556" y="79"/>
                      <a:pt x="3213" y="1"/>
                      <a:pt x="2870" y="1"/>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7"/>
              <p:cNvSpPr/>
              <p:nvPr/>
            </p:nvSpPr>
            <p:spPr>
              <a:xfrm rot="1074180">
                <a:off x="5853866" y="3575386"/>
                <a:ext cx="280790" cy="673551"/>
              </a:xfrm>
              <a:custGeom>
                <a:avLst/>
                <a:gdLst/>
                <a:ahLst/>
                <a:cxnLst/>
                <a:rect l="l" t="t" r="r" b="b"/>
                <a:pathLst>
                  <a:path w="5705" h="13685" extrusionOk="0">
                    <a:moveTo>
                      <a:pt x="3373" y="0"/>
                    </a:moveTo>
                    <a:cubicBezTo>
                      <a:pt x="3211" y="0"/>
                      <a:pt x="3052" y="25"/>
                      <a:pt x="2902" y="75"/>
                    </a:cubicBezTo>
                    <a:lnTo>
                      <a:pt x="2502" y="175"/>
                    </a:lnTo>
                    <a:cubicBezTo>
                      <a:pt x="2502" y="175"/>
                      <a:pt x="0" y="809"/>
                      <a:pt x="367" y="6680"/>
                    </a:cubicBezTo>
                    <a:cubicBezTo>
                      <a:pt x="667" y="10983"/>
                      <a:pt x="1535" y="13251"/>
                      <a:pt x="1535" y="13685"/>
                    </a:cubicBezTo>
                    <a:lnTo>
                      <a:pt x="5571" y="5913"/>
                    </a:lnTo>
                    <a:lnTo>
                      <a:pt x="5537" y="3244"/>
                    </a:lnTo>
                    <a:cubicBezTo>
                      <a:pt x="5537" y="3077"/>
                      <a:pt x="5571" y="2944"/>
                      <a:pt x="5571" y="2810"/>
                    </a:cubicBezTo>
                    <a:cubicBezTo>
                      <a:pt x="5704" y="1509"/>
                      <a:pt x="5137" y="375"/>
                      <a:pt x="3870" y="75"/>
                    </a:cubicBezTo>
                    <a:cubicBezTo>
                      <a:pt x="3703" y="25"/>
                      <a:pt x="3536" y="0"/>
                      <a:pt x="3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7"/>
              <p:cNvSpPr/>
              <p:nvPr/>
            </p:nvSpPr>
            <p:spPr>
              <a:xfrm rot="1074180">
                <a:off x="5833264" y="3564436"/>
                <a:ext cx="316916" cy="700277"/>
              </a:xfrm>
              <a:custGeom>
                <a:avLst/>
                <a:gdLst/>
                <a:ahLst/>
                <a:cxnLst/>
                <a:rect l="l" t="t" r="r" b="b"/>
                <a:pathLst>
                  <a:path w="6439" h="14228" extrusionOk="0">
                    <a:moveTo>
                      <a:pt x="3762" y="1"/>
                    </a:moveTo>
                    <a:cubicBezTo>
                      <a:pt x="3578" y="1"/>
                      <a:pt x="3403" y="17"/>
                      <a:pt x="3236" y="51"/>
                    </a:cubicBezTo>
                    <a:lnTo>
                      <a:pt x="2803" y="184"/>
                    </a:lnTo>
                    <a:cubicBezTo>
                      <a:pt x="2669" y="184"/>
                      <a:pt x="1" y="951"/>
                      <a:pt x="434" y="6989"/>
                    </a:cubicBezTo>
                    <a:cubicBezTo>
                      <a:pt x="635" y="10158"/>
                      <a:pt x="1168" y="12293"/>
                      <a:pt x="1435" y="13293"/>
                    </a:cubicBezTo>
                    <a:cubicBezTo>
                      <a:pt x="1535" y="13560"/>
                      <a:pt x="1602" y="13860"/>
                      <a:pt x="1602" y="13961"/>
                    </a:cubicBezTo>
                    <a:cubicBezTo>
                      <a:pt x="1635" y="14127"/>
                      <a:pt x="1769" y="14227"/>
                      <a:pt x="1936" y="14227"/>
                    </a:cubicBezTo>
                    <a:cubicBezTo>
                      <a:pt x="2102" y="14227"/>
                      <a:pt x="2236" y="14061"/>
                      <a:pt x="2236" y="14061"/>
                    </a:cubicBezTo>
                    <a:cubicBezTo>
                      <a:pt x="2236" y="13894"/>
                      <a:pt x="2169" y="13660"/>
                      <a:pt x="2069" y="13227"/>
                    </a:cubicBezTo>
                    <a:cubicBezTo>
                      <a:pt x="1769" y="12159"/>
                      <a:pt x="1268" y="10158"/>
                      <a:pt x="1068" y="7022"/>
                    </a:cubicBezTo>
                    <a:cubicBezTo>
                      <a:pt x="668" y="1552"/>
                      <a:pt x="2936" y="851"/>
                      <a:pt x="2970" y="851"/>
                    </a:cubicBezTo>
                    <a:lnTo>
                      <a:pt x="3403" y="718"/>
                    </a:lnTo>
                    <a:cubicBezTo>
                      <a:pt x="3503" y="684"/>
                      <a:pt x="3628" y="668"/>
                      <a:pt x="3762" y="668"/>
                    </a:cubicBezTo>
                    <a:cubicBezTo>
                      <a:pt x="3895" y="668"/>
                      <a:pt x="4037" y="684"/>
                      <a:pt x="4170" y="718"/>
                    </a:cubicBezTo>
                    <a:cubicBezTo>
                      <a:pt x="5238" y="985"/>
                      <a:pt x="5805" y="1885"/>
                      <a:pt x="5672" y="3153"/>
                    </a:cubicBezTo>
                    <a:cubicBezTo>
                      <a:pt x="5638" y="3286"/>
                      <a:pt x="5638" y="3453"/>
                      <a:pt x="5638" y="3553"/>
                    </a:cubicBezTo>
                    <a:lnTo>
                      <a:pt x="5672" y="6222"/>
                    </a:lnTo>
                    <a:cubicBezTo>
                      <a:pt x="5738" y="6388"/>
                      <a:pt x="5838" y="6522"/>
                      <a:pt x="6005" y="6522"/>
                    </a:cubicBezTo>
                    <a:cubicBezTo>
                      <a:pt x="6172" y="6522"/>
                      <a:pt x="6305" y="6355"/>
                      <a:pt x="6305" y="6188"/>
                    </a:cubicBezTo>
                    <a:lnTo>
                      <a:pt x="6272" y="3520"/>
                    </a:lnTo>
                    <a:cubicBezTo>
                      <a:pt x="6272" y="3386"/>
                      <a:pt x="6305" y="3286"/>
                      <a:pt x="6305" y="3153"/>
                    </a:cubicBezTo>
                    <a:cubicBezTo>
                      <a:pt x="6439" y="1618"/>
                      <a:pt x="5672" y="384"/>
                      <a:pt x="4337" y="51"/>
                    </a:cubicBezTo>
                    <a:cubicBezTo>
                      <a:pt x="4137" y="17"/>
                      <a:pt x="3945" y="1"/>
                      <a:pt x="3762" y="1"/>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7"/>
              <p:cNvSpPr/>
              <p:nvPr/>
            </p:nvSpPr>
            <p:spPr>
              <a:xfrm rot="1074180">
                <a:off x="5119294" y="4016776"/>
                <a:ext cx="914524" cy="1037619"/>
              </a:xfrm>
              <a:custGeom>
                <a:avLst/>
                <a:gdLst/>
                <a:ahLst/>
                <a:cxnLst/>
                <a:rect l="l" t="t" r="r" b="b"/>
                <a:pathLst>
                  <a:path w="18581" h="21082" extrusionOk="0">
                    <a:moveTo>
                      <a:pt x="68" y="4303"/>
                    </a:moveTo>
                    <a:lnTo>
                      <a:pt x="68" y="4303"/>
                    </a:lnTo>
                    <a:cubicBezTo>
                      <a:pt x="1" y="10808"/>
                      <a:pt x="3303" y="16846"/>
                      <a:pt x="8774" y="20348"/>
                    </a:cubicBezTo>
                    <a:lnTo>
                      <a:pt x="9975" y="21082"/>
                    </a:lnTo>
                    <a:cubicBezTo>
                      <a:pt x="9975" y="21082"/>
                      <a:pt x="12243" y="6672"/>
                      <a:pt x="18581" y="0"/>
                    </a:cubicBezTo>
                    <a:lnTo>
                      <a:pt x="12310" y="3469"/>
                    </a:lnTo>
                    <a:cubicBezTo>
                      <a:pt x="8574" y="5504"/>
                      <a:pt x="4070" y="5838"/>
                      <a:pt x="68" y="4303"/>
                    </a:cubicBezTo>
                    <a:close/>
                  </a:path>
                </a:pathLst>
              </a:custGeom>
              <a:solidFill>
                <a:srgbClr val="000000">
                  <a:alpha val="29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7"/>
              <p:cNvSpPr/>
              <p:nvPr/>
            </p:nvSpPr>
            <p:spPr>
              <a:xfrm rot="1074180">
                <a:off x="5526775" y="3857899"/>
                <a:ext cx="704362" cy="1292175"/>
              </a:xfrm>
              <a:custGeom>
                <a:avLst/>
                <a:gdLst/>
                <a:ahLst/>
                <a:cxnLst/>
                <a:rect l="l" t="t" r="r" b="b"/>
                <a:pathLst>
                  <a:path w="14311" h="26254" extrusionOk="0">
                    <a:moveTo>
                      <a:pt x="11903" y="0"/>
                    </a:moveTo>
                    <a:cubicBezTo>
                      <a:pt x="11347" y="0"/>
                      <a:pt x="10768" y="134"/>
                      <a:pt x="10241" y="301"/>
                    </a:cubicBezTo>
                    <a:cubicBezTo>
                      <a:pt x="8140" y="1102"/>
                      <a:pt x="6672" y="2770"/>
                      <a:pt x="5905" y="4905"/>
                    </a:cubicBezTo>
                    <a:cubicBezTo>
                      <a:pt x="5371" y="6406"/>
                      <a:pt x="5405" y="8107"/>
                      <a:pt x="5204" y="9641"/>
                    </a:cubicBezTo>
                    <a:cubicBezTo>
                      <a:pt x="5004" y="11276"/>
                      <a:pt x="4304" y="12110"/>
                      <a:pt x="3203" y="13311"/>
                    </a:cubicBezTo>
                    <a:cubicBezTo>
                      <a:pt x="1" y="16880"/>
                      <a:pt x="334" y="22251"/>
                      <a:pt x="2536" y="26253"/>
                    </a:cubicBezTo>
                    <a:lnTo>
                      <a:pt x="13811" y="15546"/>
                    </a:lnTo>
                    <a:cubicBezTo>
                      <a:pt x="13310" y="13611"/>
                      <a:pt x="13210" y="11476"/>
                      <a:pt x="13210" y="9508"/>
                    </a:cubicBezTo>
                    <a:cubicBezTo>
                      <a:pt x="13210" y="7440"/>
                      <a:pt x="13477" y="5405"/>
                      <a:pt x="13977" y="3404"/>
                    </a:cubicBezTo>
                    <a:cubicBezTo>
                      <a:pt x="14311" y="1969"/>
                      <a:pt x="14244" y="435"/>
                      <a:pt x="12543" y="68"/>
                    </a:cubicBezTo>
                    <a:cubicBezTo>
                      <a:pt x="12336" y="21"/>
                      <a:pt x="12122" y="0"/>
                      <a:pt x="11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7"/>
              <p:cNvSpPr/>
              <p:nvPr/>
            </p:nvSpPr>
            <p:spPr>
              <a:xfrm rot="1074180">
                <a:off x="5502602" y="3838739"/>
                <a:ext cx="742112" cy="1325988"/>
              </a:xfrm>
              <a:custGeom>
                <a:avLst/>
                <a:gdLst/>
                <a:ahLst/>
                <a:cxnLst/>
                <a:rect l="l" t="t" r="r" b="b"/>
                <a:pathLst>
                  <a:path w="15078" h="26941" extrusionOk="0">
                    <a:moveTo>
                      <a:pt x="12317" y="1"/>
                    </a:moveTo>
                    <a:cubicBezTo>
                      <a:pt x="11787" y="1"/>
                      <a:pt x="11228" y="105"/>
                      <a:pt x="10641" y="322"/>
                    </a:cubicBezTo>
                    <a:cubicBezTo>
                      <a:pt x="8506" y="1156"/>
                      <a:pt x="6972" y="2790"/>
                      <a:pt x="6138" y="5125"/>
                    </a:cubicBezTo>
                    <a:cubicBezTo>
                      <a:pt x="5738" y="6193"/>
                      <a:pt x="5638" y="7327"/>
                      <a:pt x="5538" y="8461"/>
                    </a:cubicBezTo>
                    <a:cubicBezTo>
                      <a:pt x="5504" y="8961"/>
                      <a:pt x="5471" y="9462"/>
                      <a:pt x="5371" y="9962"/>
                    </a:cubicBezTo>
                    <a:cubicBezTo>
                      <a:pt x="5171" y="11497"/>
                      <a:pt x="4504" y="12297"/>
                      <a:pt x="3470" y="13465"/>
                    </a:cubicBezTo>
                    <a:cubicBezTo>
                      <a:pt x="0" y="17334"/>
                      <a:pt x="634" y="22938"/>
                      <a:pt x="2736" y="26774"/>
                    </a:cubicBezTo>
                    <a:cubicBezTo>
                      <a:pt x="2836" y="26908"/>
                      <a:pt x="2902" y="26941"/>
                      <a:pt x="3036" y="26941"/>
                    </a:cubicBezTo>
                    <a:cubicBezTo>
                      <a:pt x="3058" y="26941"/>
                      <a:pt x="3110" y="26926"/>
                      <a:pt x="3142" y="26926"/>
                    </a:cubicBezTo>
                    <a:cubicBezTo>
                      <a:pt x="3158" y="26926"/>
                      <a:pt x="3169" y="26930"/>
                      <a:pt x="3169" y="26941"/>
                    </a:cubicBezTo>
                    <a:cubicBezTo>
                      <a:pt x="3336" y="26841"/>
                      <a:pt x="3369" y="26674"/>
                      <a:pt x="3303" y="26507"/>
                    </a:cubicBezTo>
                    <a:cubicBezTo>
                      <a:pt x="1235" y="22871"/>
                      <a:pt x="668" y="17601"/>
                      <a:pt x="3903" y="13965"/>
                    </a:cubicBezTo>
                    <a:cubicBezTo>
                      <a:pt x="5037" y="12697"/>
                      <a:pt x="5738" y="11830"/>
                      <a:pt x="6005" y="10129"/>
                    </a:cubicBezTo>
                    <a:cubicBezTo>
                      <a:pt x="6071" y="9629"/>
                      <a:pt x="6138" y="9095"/>
                      <a:pt x="6171" y="8594"/>
                    </a:cubicBezTo>
                    <a:cubicBezTo>
                      <a:pt x="6238" y="7527"/>
                      <a:pt x="6338" y="6426"/>
                      <a:pt x="6705" y="5426"/>
                    </a:cubicBezTo>
                    <a:cubicBezTo>
                      <a:pt x="7506" y="3257"/>
                      <a:pt x="8907" y="1690"/>
                      <a:pt x="10875" y="989"/>
                    </a:cubicBezTo>
                    <a:cubicBezTo>
                      <a:pt x="11438" y="786"/>
                      <a:pt x="11940" y="690"/>
                      <a:pt x="12392" y="690"/>
                    </a:cubicBezTo>
                    <a:cubicBezTo>
                      <a:pt x="12609" y="690"/>
                      <a:pt x="12815" y="712"/>
                      <a:pt x="13010" y="756"/>
                    </a:cubicBezTo>
                    <a:cubicBezTo>
                      <a:pt x="13510" y="856"/>
                      <a:pt x="13877" y="1122"/>
                      <a:pt x="14077" y="1456"/>
                    </a:cubicBezTo>
                    <a:cubicBezTo>
                      <a:pt x="14377" y="1956"/>
                      <a:pt x="14411" y="2690"/>
                      <a:pt x="14177" y="3691"/>
                    </a:cubicBezTo>
                    <a:cubicBezTo>
                      <a:pt x="13677" y="5759"/>
                      <a:pt x="13410" y="7827"/>
                      <a:pt x="13410" y="9929"/>
                    </a:cubicBezTo>
                    <a:cubicBezTo>
                      <a:pt x="13410" y="11930"/>
                      <a:pt x="13477" y="14065"/>
                      <a:pt x="14010" y="16000"/>
                    </a:cubicBezTo>
                    <a:cubicBezTo>
                      <a:pt x="14037" y="16131"/>
                      <a:pt x="14145" y="16221"/>
                      <a:pt x="14272" y="16221"/>
                    </a:cubicBezTo>
                    <a:cubicBezTo>
                      <a:pt x="14306" y="16221"/>
                      <a:pt x="14342" y="16214"/>
                      <a:pt x="14377" y="16200"/>
                    </a:cubicBezTo>
                    <a:cubicBezTo>
                      <a:pt x="14544" y="16167"/>
                      <a:pt x="14644" y="16000"/>
                      <a:pt x="14577" y="15833"/>
                    </a:cubicBezTo>
                    <a:cubicBezTo>
                      <a:pt x="14077" y="13965"/>
                      <a:pt x="14044" y="11864"/>
                      <a:pt x="14044" y="9929"/>
                    </a:cubicBezTo>
                    <a:cubicBezTo>
                      <a:pt x="14077" y="7827"/>
                      <a:pt x="14344" y="5792"/>
                      <a:pt x="14811" y="3824"/>
                    </a:cubicBezTo>
                    <a:cubicBezTo>
                      <a:pt x="15078" y="2624"/>
                      <a:pt x="15044" y="1756"/>
                      <a:pt x="14644" y="1089"/>
                    </a:cubicBezTo>
                    <a:cubicBezTo>
                      <a:pt x="14311" y="589"/>
                      <a:pt x="13810" y="255"/>
                      <a:pt x="13143" y="88"/>
                    </a:cubicBezTo>
                    <a:cubicBezTo>
                      <a:pt x="12876" y="30"/>
                      <a:pt x="12600" y="1"/>
                      <a:pt x="12317" y="1"/>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7"/>
            <p:cNvGrpSpPr/>
            <p:nvPr/>
          </p:nvGrpSpPr>
          <p:grpSpPr>
            <a:xfrm>
              <a:off x="3210067" y="2602293"/>
              <a:ext cx="2723923" cy="2477422"/>
              <a:chOff x="3226958" y="2859909"/>
              <a:chExt cx="2628508" cy="2390642"/>
            </a:xfrm>
          </p:grpSpPr>
          <p:sp>
            <p:nvSpPr>
              <p:cNvPr id="296" name="Google Shape;296;p37"/>
              <p:cNvSpPr/>
              <p:nvPr/>
            </p:nvSpPr>
            <p:spPr>
              <a:xfrm rot="1074180">
                <a:off x="5623287" y="4090992"/>
                <a:ext cx="49" cy="49"/>
              </a:xfrm>
              <a:custGeom>
                <a:avLst/>
                <a:gdLst/>
                <a:ahLst/>
                <a:cxnLst/>
                <a:rect l="l" t="t" r="r" b="b"/>
                <a:pathLst>
                  <a:path w="1" h="1" extrusionOk="0">
                    <a:moveTo>
                      <a:pt x="1" y="0"/>
                    </a:moveTo>
                    <a:close/>
                  </a:path>
                </a:pathLst>
              </a:custGeom>
              <a:solidFill>
                <a:srgbClr val="DF6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7"/>
              <p:cNvSpPr/>
              <p:nvPr/>
            </p:nvSpPr>
            <p:spPr>
              <a:xfrm rot="1074180">
                <a:off x="5623287" y="4090992"/>
                <a:ext cx="49" cy="49"/>
              </a:xfrm>
              <a:custGeom>
                <a:avLst/>
                <a:gdLst/>
                <a:ahLst/>
                <a:cxnLst/>
                <a:rect l="l" t="t" r="r" b="b"/>
                <a:pathLst>
                  <a:path w="1" h="1" fill="none" extrusionOk="0">
                    <a:moveTo>
                      <a:pt x="1" y="0"/>
                    </a:moveTo>
                    <a:close/>
                  </a:path>
                </a:pathLst>
              </a:custGeom>
              <a:noFill/>
              <a:ln w="15850" cap="rnd" cmpd="sng">
                <a:solidFill>
                  <a:srgbClr val="1611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7"/>
              <p:cNvSpPr/>
              <p:nvPr/>
            </p:nvSpPr>
            <p:spPr>
              <a:xfrm>
                <a:off x="3238475" y="2876299"/>
                <a:ext cx="2598930" cy="2360717"/>
              </a:xfrm>
              <a:custGeom>
                <a:avLst/>
                <a:gdLst/>
                <a:ahLst/>
                <a:cxnLst/>
                <a:rect l="l" t="t" r="r" b="b"/>
                <a:pathLst>
                  <a:path w="52805" h="47965" extrusionOk="0">
                    <a:moveTo>
                      <a:pt x="26361" y="0"/>
                    </a:moveTo>
                    <a:cubicBezTo>
                      <a:pt x="15536" y="0"/>
                      <a:pt x="5722" y="7394"/>
                      <a:pt x="3102" y="18384"/>
                    </a:cubicBezTo>
                    <a:cubicBezTo>
                      <a:pt x="0" y="31260"/>
                      <a:pt x="7939" y="44203"/>
                      <a:pt x="20815" y="47305"/>
                    </a:cubicBezTo>
                    <a:cubicBezTo>
                      <a:pt x="22685" y="47751"/>
                      <a:pt x="24556" y="47964"/>
                      <a:pt x="26398" y="47964"/>
                    </a:cubicBezTo>
                    <a:cubicBezTo>
                      <a:pt x="37242" y="47964"/>
                      <a:pt x="47084" y="40565"/>
                      <a:pt x="49736" y="29559"/>
                    </a:cubicBezTo>
                    <a:cubicBezTo>
                      <a:pt x="52805" y="16683"/>
                      <a:pt x="44866" y="3741"/>
                      <a:pt x="31990" y="672"/>
                    </a:cubicBezTo>
                    <a:cubicBezTo>
                      <a:pt x="30105" y="218"/>
                      <a:pt x="28218" y="0"/>
                      <a:pt x="26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7"/>
              <p:cNvSpPr/>
              <p:nvPr/>
            </p:nvSpPr>
            <p:spPr>
              <a:xfrm>
                <a:off x="3300832" y="2859909"/>
                <a:ext cx="2554634" cy="2390642"/>
              </a:xfrm>
              <a:custGeom>
                <a:avLst/>
                <a:gdLst/>
                <a:ahLst/>
                <a:cxnLst/>
                <a:rect l="l" t="t" r="r" b="b"/>
                <a:pathLst>
                  <a:path w="51905" h="48573" extrusionOk="0">
                    <a:moveTo>
                      <a:pt x="25119" y="671"/>
                    </a:moveTo>
                    <a:cubicBezTo>
                      <a:pt x="26920" y="671"/>
                      <a:pt x="28821" y="871"/>
                      <a:pt x="30656" y="1338"/>
                    </a:cubicBezTo>
                    <a:cubicBezTo>
                      <a:pt x="43332" y="4374"/>
                      <a:pt x="51204" y="17183"/>
                      <a:pt x="48168" y="29859"/>
                    </a:cubicBezTo>
                    <a:cubicBezTo>
                      <a:pt x="45574" y="40691"/>
                      <a:pt x="35843" y="47991"/>
                      <a:pt x="25157" y="47991"/>
                    </a:cubicBezTo>
                    <a:cubicBezTo>
                      <a:pt x="23338" y="47991"/>
                      <a:pt x="21492" y="47779"/>
                      <a:pt x="19648" y="47338"/>
                    </a:cubicBezTo>
                    <a:cubicBezTo>
                      <a:pt x="13477" y="45870"/>
                      <a:pt x="8273" y="42067"/>
                      <a:pt x="4971" y="36697"/>
                    </a:cubicBezTo>
                    <a:cubicBezTo>
                      <a:pt x="1669" y="31326"/>
                      <a:pt x="668" y="24955"/>
                      <a:pt x="2136" y="18817"/>
                    </a:cubicBezTo>
                    <a:cubicBezTo>
                      <a:pt x="3603" y="12680"/>
                      <a:pt x="7373" y="7476"/>
                      <a:pt x="12777" y="4174"/>
                    </a:cubicBezTo>
                    <a:cubicBezTo>
                      <a:pt x="16546" y="1839"/>
                      <a:pt x="20782" y="671"/>
                      <a:pt x="25119" y="671"/>
                    </a:cubicBezTo>
                    <a:close/>
                    <a:moveTo>
                      <a:pt x="25123" y="0"/>
                    </a:moveTo>
                    <a:cubicBezTo>
                      <a:pt x="20682" y="0"/>
                      <a:pt x="16325" y="1221"/>
                      <a:pt x="12443" y="3607"/>
                    </a:cubicBezTo>
                    <a:cubicBezTo>
                      <a:pt x="6872" y="7009"/>
                      <a:pt x="3003" y="12346"/>
                      <a:pt x="1502" y="18651"/>
                    </a:cubicBezTo>
                    <a:cubicBezTo>
                      <a:pt x="1" y="24955"/>
                      <a:pt x="1035" y="31460"/>
                      <a:pt x="4437" y="36997"/>
                    </a:cubicBezTo>
                    <a:cubicBezTo>
                      <a:pt x="7806" y="42534"/>
                      <a:pt x="13177" y="46404"/>
                      <a:pt x="19481" y="47905"/>
                    </a:cubicBezTo>
                    <a:cubicBezTo>
                      <a:pt x="21383" y="48372"/>
                      <a:pt x="23284" y="48572"/>
                      <a:pt x="25152" y="48572"/>
                    </a:cubicBezTo>
                    <a:cubicBezTo>
                      <a:pt x="36160" y="48572"/>
                      <a:pt x="46134" y="41067"/>
                      <a:pt x="48802" y="29959"/>
                    </a:cubicBezTo>
                    <a:cubicBezTo>
                      <a:pt x="51904" y="16949"/>
                      <a:pt x="43865" y="3807"/>
                      <a:pt x="30823" y="671"/>
                    </a:cubicBezTo>
                    <a:cubicBezTo>
                      <a:pt x="28928" y="222"/>
                      <a:pt x="27018" y="0"/>
                      <a:pt x="25123" y="0"/>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7"/>
              <p:cNvSpPr/>
              <p:nvPr/>
            </p:nvSpPr>
            <p:spPr>
              <a:xfrm>
                <a:off x="4653645" y="3725282"/>
                <a:ext cx="1083572" cy="1505514"/>
              </a:xfrm>
              <a:custGeom>
                <a:avLst/>
                <a:gdLst/>
                <a:ahLst/>
                <a:cxnLst/>
                <a:rect l="l" t="t" r="r" b="b"/>
                <a:pathLst>
                  <a:path w="22016" h="30589" extrusionOk="0">
                    <a:moveTo>
                      <a:pt x="19247" y="0"/>
                    </a:moveTo>
                    <a:cubicBezTo>
                      <a:pt x="18847" y="0"/>
                      <a:pt x="18380" y="67"/>
                      <a:pt x="17980" y="100"/>
                    </a:cubicBezTo>
                    <a:cubicBezTo>
                      <a:pt x="16312" y="300"/>
                      <a:pt x="14677" y="968"/>
                      <a:pt x="13376" y="2068"/>
                    </a:cubicBezTo>
                    <a:cubicBezTo>
                      <a:pt x="10874" y="4103"/>
                      <a:pt x="9574" y="7472"/>
                      <a:pt x="10074" y="10641"/>
                    </a:cubicBezTo>
                    <a:cubicBezTo>
                      <a:pt x="10341" y="12109"/>
                      <a:pt x="10908" y="13510"/>
                      <a:pt x="10874" y="15011"/>
                    </a:cubicBezTo>
                    <a:cubicBezTo>
                      <a:pt x="10841" y="16646"/>
                      <a:pt x="10007" y="18247"/>
                      <a:pt x="8706" y="19181"/>
                    </a:cubicBezTo>
                    <a:cubicBezTo>
                      <a:pt x="7339" y="20181"/>
                      <a:pt x="5537" y="20482"/>
                      <a:pt x="4036" y="21316"/>
                    </a:cubicBezTo>
                    <a:cubicBezTo>
                      <a:pt x="3503" y="21616"/>
                      <a:pt x="3002" y="21949"/>
                      <a:pt x="2569" y="22350"/>
                    </a:cubicBezTo>
                    <a:cubicBezTo>
                      <a:pt x="1301" y="23517"/>
                      <a:pt x="467" y="25152"/>
                      <a:pt x="167" y="26819"/>
                    </a:cubicBezTo>
                    <a:cubicBezTo>
                      <a:pt x="0" y="27687"/>
                      <a:pt x="133" y="28487"/>
                      <a:pt x="133" y="29355"/>
                    </a:cubicBezTo>
                    <a:cubicBezTo>
                      <a:pt x="133" y="29788"/>
                      <a:pt x="200" y="30189"/>
                      <a:pt x="300" y="30589"/>
                    </a:cubicBezTo>
                    <a:cubicBezTo>
                      <a:pt x="10074" y="29488"/>
                      <a:pt x="18580" y="22450"/>
                      <a:pt x="21015" y="12342"/>
                    </a:cubicBezTo>
                    <a:cubicBezTo>
                      <a:pt x="22016" y="8173"/>
                      <a:pt x="21849" y="4003"/>
                      <a:pt x="20715" y="167"/>
                    </a:cubicBezTo>
                    <a:cubicBezTo>
                      <a:pt x="20648" y="167"/>
                      <a:pt x="20581" y="134"/>
                      <a:pt x="20515" y="134"/>
                    </a:cubicBezTo>
                    <a:cubicBezTo>
                      <a:pt x="20081" y="0"/>
                      <a:pt x="19681" y="0"/>
                      <a:pt x="19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7"/>
              <p:cNvSpPr/>
              <p:nvPr/>
            </p:nvSpPr>
            <p:spPr>
              <a:xfrm>
                <a:off x="3914857" y="2878759"/>
                <a:ext cx="986712" cy="469732"/>
              </a:xfrm>
              <a:custGeom>
                <a:avLst/>
                <a:gdLst/>
                <a:ahLst/>
                <a:cxnLst/>
                <a:rect l="l" t="t" r="r" b="b"/>
                <a:pathLst>
                  <a:path w="20048" h="9544" extrusionOk="0">
                    <a:moveTo>
                      <a:pt x="12655" y="1"/>
                    </a:moveTo>
                    <a:cubicBezTo>
                      <a:pt x="8099" y="1"/>
                      <a:pt x="3729" y="1297"/>
                      <a:pt x="0" y="3624"/>
                    </a:cubicBezTo>
                    <a:cubicBezTo>
                      <a:pt x="67" y="3791"/>
                      <a:pt x="100" y="3957"/>
                      <a:pt x="200" y="4091"/>
                    </a:cubicBezTo>
                    <a:cubicBezTo>
                      <a:pt x="801" y="5659"/>
                      <a:pt x="1034" y="7593"/>
                      <a:pt x="2402" y="8661"/>
                    </a:cubicBezTo>
                    <a:cubicBezTo>
                      <a:pt x="3260" y="9347"/>
                      <a:pt x="4363" y="9543"/>
                      <a:pt x="5458" y="9543"/>
                    </a:cubicBezTo>
                    <a:cubicBezTo>
                      <a:pt x="5641" y="9543"/>
                      <a:pt x="5824" y="9538"/>
                      <a:pt x="6005" y="9528"/>
                    </a:cubicBezTo>
                    <a:cubicBezTo>
                      <a:pt x="7572" y="9461"/>
                      <a:pt x="9374" y="8928"/>
                      <a:pt x="10041" y="7460"/>
                    </a:cubicBezTo>
                    <a:cubicBezTo>
                      <a:pt x="10508" y="6459"/>
                      <a:pt x="10274" y="5292"/>
                      <a:pt x="10675" y="4291"/>
                    </a:cubicBezTo>
                    <a:cubicBezTo>
                      <a:pt x="10741" y="4124"/>
                      <a:pt x="10808" y="3991"/>
                      <a:pt x="10975" y="3857"/>
                    </a:cubicBezTo>
                    <a:cubicBezTo>
                      <a:pt x="11075" y="3757"/>
                      <a:pt x="11308" y="3691"/>
                      <a:pt x="11475" y="3657"/>
                    </a:cubicBezTo>
                    <a:cubicBezTo>
                      <a:pt x="11629" y="3632"/>
                      <a:pt x="11782" y="3621"/>
                      <a:pt x="11934" y="3621"/>
                    </a:cubicBezTo>
                    <a:cubicBezTo>
                      <a:pt x="13000" y="3621"/>
                      <a:pt x="14022" y="4187"/>
                      <a:pt x="15044" y="4625"/>
                    </a:cubicBezTo>
                    <a:cubicBezTo>
                      <a:pt x="15773" y="4946"/>
                      <a:pt x="16598" y="5226"/>
                      <a:pt x="17378" y="5226"/>
                    </a:cubicBezTo>
                    <a:cubicBezTo>
                      <a:pt x="17812" y="5226"/>
                      <a:pt x="18232" y="5139"/>
                      <a:pt x="18614" y="4925"/>
                    </a:cubicBezTo>
                    <a:cubicBezTo>
                      <a:pt x="19881" y="4158"/>
                      <a:pt x="20048" y="2390"/>
                      <a:pt x="19514" y="989"/>
                    </a:cubicBezTo>
                    <a:cubicBezTo>
                      <a:pt x="19081" y="855"/>
                      <a:pt x="18680" y="755"/>
                      <a:pt x="18247" y="655"/>
                    </a:cubicBezTo>
                    <a:cubicBezTo>
                      <a:pt x="16373" y="213"/>
                      <a:pt x="14499" y="1"/>
                      <a:pt x="12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p:nvPr/>
            </p:nvSpPr>
            <p:spPr>
              <a:xfrm>
                <a:off x="3896794" y="2861189"/>
                <a:ext cx="1019590" cy="501329"/>
              </a:xfrm>
              <a:custGeom>
                <a:avLst/>
                <a:gdLst/>
                <a:ahLst/>
                <a:cxnLst/>
                <a:rect l="l" t="t" r="r" b="b"/>
                <a:pathLst>
                  <a:path w="20716" h="10186" extrusionOk="0">
                    <a:moveTo>
                      <a:pt x="12990" y="619"/>
                    </a:moveTo>
                    <a:cubicBezTo>
                      <a:pt x="14837" y="619"/>
                      <a:pt x="16700" y="837"/>
                      <a:pt x="18547" y="1279"/>
                    </a:cubicBezTo>
                    <a:cubicBezTo>
                      <a:pt x="18914" y="1346"/>
                      <a:pt x="19247" y="1446"/>
                      <a:pt x="19614" y="1579"/>
                    </a:cubicBezTo>
                    <a:cubicBezTo>
                      <a:pt x="20015" y="2813"/>
                      <a:pt x="19881" y="4348"/>
                      <a:pt x="18780" y="4982"/>
                    </a:cubicBezTo>
                    <a:cubicBezTo>
                      <a:pt x="18478" y="5174"/>
                      <a:pt x="18114" y="5270"/>
                      <a:pt x="17690" y="5270"/>
                    </a:cubicBezTo>
                    <a:cubicBezTo>
                      <a:pt x="17084" y="5270"/>
                      <a:pt x="16355" y="5074"/>
                      <a:pt x="15511" y="4681"/>
                    </a:cubicBezTo>
                    <a:lnTo>
                      <a:pt x="15111" y="4515"/>
                    </a:lnTo>
                    <a:cubicBezTo>
                      <a:pt x="14187" y="4081"/>
                      <a:pt x="13237" y="3648"/>
                      <a:pt x="12220" y="3648"/>
                    </a:cubicBezTo>
                    <a:cubicBezTo>
                      <a:pt x="12062" y="3648"/>
                      <a:pt x="11903" y="3658"/>
                      <a:pt x="11742" y="3681"/>
                    </a:cubicBezTo>
                    <a:cubicBezTo>
                      <a:pt x="11575" y="3681"/>
                      <a:pt x="11275" y="3781"/>
                      <a:pt x="11075" y="3948"/>
                    </a:cubicBezTo>
                    <a:cubicBezTo>
                      <a:pt x="10875" y="4114"/>
                      <a:pt x="10775" y="4314"/>
                      <a:pt x="10708" y="4481"/>
                    </a:cubicBezTo>
                    <a:cubicBezTo>
                      <a:pt x="10508" y="4982"/>
                      <a:pt x="10408" y="5582"/>
                      <a:pt x="10374" y="6116"/>
                    </a:cubicBezTo>
                    <a:cubicBezTo>
                      <a:pt x="10341" y="6649"/>
                      <a:pt x="10274" y="7183"/>
                      <a:pt x="10074" y="7650"/>
                    </a:cubicBezTo>
                    <a:cubicBezTo>
                      <a:pt x="9374" y="9185"/>
                      <a:pt x="7239" y="9485"/>
                      <a:pt x="6338" y="9518"/>
                    </a:cubicBezTo>
                    <a:cubicBezTo>
                      <a:pt x="6132" y="9532"/>
                      <a:pt x="5933" y="9539"/>
                      <a:pt x="5741" y="9539"/>
                    </a:cubicBezTo>
                    <a:cubicBezTo>
                      <a:pt x="4533" y="9539"/>
                      <a:pt x="3598" y="9269"/>
                      <a:pt x="2936" y="8751"/>
                    </a:cubicBezTo>
                    <a:cubicBezTo>
                      <a:pt x="2035" y="8017"/>
                      <a:pt x="1668" y="6850"/>
                      <a:pt x="1268" y="5615"/>
                    </a:cubicBezTo>
                    <a:cubicBezTo>
                      <a:pt x="1101" y="5182"/>
                      <a:pt x="1001" y="4748"/>
                      <a:pt x="834" y="4314"/>
                    </a:cubicBezTo>
                    <a:cubicBezTo>
                      <a:pt x="834" y="4248"/>
                      <a:pt x="768" y="4148"/>
                      <a:pt x="734" y="4081"/>
                    </a:cubicBezTo>
                    <a:cubicBezTo>
                      <a:pt x="4488" y="1796"/>
                      <a:pt x="8699" y="619"/>
                      <a:pt x="12990" y="619"/>
                    </a:cubicBezTo>
                    <a:close/>
                    <a:moveTo>
                      <a:pt x="13011" y="1"/>
                    </a:moveTo>
                    <a:cubicBezTo>
                      <a:pt x="8508" y="1"/>
                      <a:pt x="4098" y="1262"/>
                      <a:pt x="201" y="3681"/>
                    </a:cubicBezTo>
                    <a:cubicBezTo>
                      <a:pt x="67" y="3747"/>
                      <a:pt x="0" y="3948"/>
                      <a:pt x="67" y="4081"/>
                    </a:cubicBezTo>
                    <a:cubicBezTo>
                      <a:pt x="167" y="4214"/>
                      <a:pt x="234" y="4348"/>
                      <a:pt x="267" y="4515"/>
                    </a:cubicBezTo>
                    <a:cubicBezTo>
                      <a:pt x="434" y="4915"/>
                      <a:pt x="567" y="5349"/>
                      <a:pt x="701" y="5782"/>
                    </a:cubicBezTo>
                    <a:cubicBezTo>
                      <a:pt x="1068" y="7083"/>
                      <a:pt x="1501" y="8351"/>
                      <a:pt x="2569" y="9218"/>
                    </a:cubicBezTo>
                    <a:cubicBezTo>
                      <a:pt x="3369" y="9918"/>
                      <a:pt x="4404" y="10185"/>
                      <a:pt x="5838" y="10185"/>
                    </a:cubicBezTo>
                    <a:cubicBezTo>
                      <a:pt x="6005" y="10185"/>
                      <a:pt x="6205" y="10185"/>
                      <a:pt x="6372" y="10152"/>
                    </a:cubicBezTo>
                    <a:cubicBezTo>
                      <a:pt x="8473" y="10019"/>
                      <a:pt x="10074" y="9218"/>
                      <a:pt x="10641" y="7884"/>
                    </a:cubicBezTo>
                    <a:cubicBezTo>
                      <a:pt x="10908" y="7350"/>
                      <a:pt x="10975" y="6783"/>
                      <a:pt x="11042" y="6182"/>
                    </a:cubicBezTo>
                    <a:cubicBezTo>
                      <a:pt x="11075" y="5682"/>
                      <a:pt x="11142" y="5182"/>
                      <a:pt x="11308" y="4715"/>
                    </a:cubicBezTo>
                    <a:cubicBezTo>
                      <a:pt x="11375" y="4548"/>
                      <a:pt x="11409" y="4481"/>
                      <a:pt x="11475" y="4448"/>
                    </a:cubicBezTo>
                    <a:cubicBezTo>
                      <a:pt x="11575" y="4381"/>
                      <a:pt x="11709" y="4348"/>
                      <a:pt x="11876" y="4314"/>
                    </a:cubicBezTo>
                    <a:cubicBezTo>
                      <a:pt x="11994" y="4299"/>
                      <a:pt x="12112" y="4291"/>
                      <a:pt x="12230" y="4291"/>
                    </a:cubicBezTo>
                    <a:cubicBezTo>
                      <a:pt x="13113" y="4291"/>
                      <a:pt x="13995" y="4703"/>
                      <a:pt x="14878" y="5115"/>
                    </a:cubicBezTo>
                    <a:lnTo>
                      <a:pt x="15245" y="5282"/>
                    </a:lnTo>
                    <a:cubicBezTo>
                      <a:pt x="16164" y="5694"/>
                      <a:pt x="16967" y="5907"/>
                      <a:pt x="17666" y="5907"/>
                    </a:cubicBezTo>
                    <a:cubicBezTo>
                      <a:pt x="18210" y="5907"/>
                      <a:pt x="18691" y="5778"/>
                      <a:pt x="19114" y="5515"/>
                    </a:cubicBezTo>
                    <a:cubicBezTo>
                      <a:pt x="20548" y="4681"/>
                      <a:pt x="20715" y="2713"/>
                      <a:pt x="20181" y="1212"/>
                    </a:cubicBezTo>
                    <a:cubicBezTo>
                      <a:pt x="20115" y="1112"/>
                      <a:pt x="20048" y="1045"/>
                      <a:pt x="19948" y="1012"/>
                    </a:cubicBezTo>
                    <a:cubicBezTo>
                      <a:pt x="19548" y="879"/>
                      <a:pt x="19114" y="779"/>
                      <a:pt x="18714" y="679"/>
                    </a:cubicBezTo>
                    <a:cubicBezTo>
                      <a:pt x="16817" y="224"/>
                      <a:pt x="14906" y="1"/>
                      <a:pt x="13011" y="1"/>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p:nvPr/>
            </p:nvSpPr>
            <p:spPr>
              <a:xfrm>
                <a:off x="4638830" y="3712141"/>
                <a:ext cx="1109904" cy="1533470"/>
              </a:xfrm>
              <a:custGeom>
                <a:avLst/>
                <a:gdLst/>
                <a:ahLst/>
                <a:cxnLst/>
                <a:rect l="l" t="t" r="r" b="b"/>
                <a:pathLst>
                  <a:path w="22551" h="31157" extrusionOk="0">
                    <a:moveTo>
                      <a:pt x="19548" y="567"/>
                    </a:moveTo>
                    <a:cubicBezTo>
                      <a:pt x="19982" y="567"/>
                      <a:pt x="20349" y="634"/>
                      <a:pt x="20816" y="701"/>
                    </a:cubicBezTo>
                    <a:cubicBezTo>
                      <a:pt x="21883" y="4537"/>
                      <a:pt x="21950" y="8640"/>
                      <a:pt x="21016" y="12543"/>
                    </a:cubicBezTo>
                    <a:cubicBezTo>
                      <a:pt x="18681" y="22150"/>
                      <a:pt x="10642" y="29355"/>
                      <a:pt x="835" y="30522"/>
                    </a:cubicBezTo>
                    <a:cubicBezTo>
                      <a:pt x="801" y="30222"/>
                      <a:pt x="768" y="29922"/>
                      <a:pt x="768" y="29655"/>
                    </a:cubicBezTo>
                    <a:cubicBezTo>
                      <a:pt x="768" y="29388"/>
                      <a:pt x="701" y="29188"/>
                      <a:pt x="701" y="28988"/>
                    </a:cubicBezTo>
                    <a:cubicBezTo>
                      <a:pt x="668" y="28354"/>
                      <a:pt x="635" y="27754"/>
                      <a:pt x="768" y="27153"/>
                    </a:cubicBezTo>
                    <a:cubicBezTo>
                      <a:pt x="1035" y="25485"/>
                      <a:pt x="1869" y="23984"/>
                      <a:pt x="3103" y="22850"/>
                    </a:cubicBezTo>
                    <a:cubicBezTo>
                      <a:pt x="3537" y="22416"/>
                      <a:pt x="4004" y="22083"/>
                      <a:pt x="4504" y="21849"/>
                    </a:cubicBezTo>
                    <a:cubicBezTo>
                      <a:pt x="5104" y="21549"/>
                      <a:pt x="5772" y="21316"/>
                      <a:pt x="6439" y="21049"/>
                    </a:cubicBezTo>
                    <a:cubicBezTo>
                      <a:pt x="7373" y="20715"/>
                      <a:pt x="8373" y="20348"/>
                      <a:pt x="9207" y="19715"/>
                    </a:cubicBezTo>
                    <a:cubicBezTo>
                      <a:pt x="10608" y="18680"/>
                      <a:pt x="11476" y="17013"/>
                      <a:pt x="11509" y="15311"/>
                    </a:cubicBezTo>
                    <a:cubicBezTo>
                      <a:pt x="11509" y="14311"/>
                      <a:pt x="11309" y="13343"/>
                      <a:pt x="11042" y="12409"/>
                    </a:cubicBezTo>
                    <a:cubicBezTo>
                      <a:pt x="10942" y="11876"/>
                      <a:pt x="10809" y="11375"/>
                      <a:pt x="10708" y="10842"/>
                    </a:cubicBezTo>
                    <a:cubicBezTo>
                      <a:pt x="10208" y="7739"/>
                      <a:pt x="11476" y="4504"/>
                      <a:pt x="13877" y="2536"/>
                    </a:cubicBezTo>
                    <a:cubicBezTo>
                      <a:pt x="15145" y="1535"/>
                      <a:pt x="16646" y="868"/>
                      <a:pt x="18314" y="668"/>
                    </a:cubicBezTo>
                    <a:cubicBezTo>
                      <a:pt x="18714" y="634"/>
                      <a:pt x="19148" y="567"/>
                      <a:pt x="19548" y="567"/>
                    </a:cubicBezTo>
                    <a:close/>
                    <a:moveTo>
                      <a:pt x="19615" y="0"/>
                    </a:moveTo>
                    <a:cubicBezTo>
                      <a:pt x="19148" y="0"/>
                      <a:pt x="18714" y="34"/>
                      <a:pt x="18281" y="67"/>
                    </a:cubicBezTo>
                    <a:cubicBezTo>
                      <a:pt x="16479" y="267"/>
                      <a:pt x="14845" y="1001"/>
                      <a:pt x="13510" y="2069"/>
                    </a:cubicBezTo>
                    <a:cubicBezTo>
                      <a:pt x="10942" y="4170"/>
                      <a:pt x="9608" y="7673"/>
                      <a:pt x="10108" y="10975"/>
                    </a:cubicBezTo>
                    <a:lnTo>
                      <a:pt x="10475" y="12576"/>
                    </a:lnTo>
                    <a:cubicBezTo>
                      <a:pt x="10675" y="13510"/>
                      <a:pt x="10875" y="14377"/>
                      <a:pt x="10875" y="15311"/>
                    </a:cubicBezTo>
                    <a:cubicBezTo>
                      <a:pt x="10842" y="16812"/>
                      <a:pt x="10041" y="18314"/>
                      <a:pt x="8840" y="19214"/>
                    </a:cubicBezTo>
                    <a:cubicBezTo>
                      <a:pt x="8073" y="19815"/>
                      <a:pt x="7173" y="20148"/>
                      <a:pt x="6205" y="20482"/>
                    </a:cubicBezTo>
                    <a:cubicBezTo>
                      <a:pt x="5538" y="20715"/>
                      <a:pt x="4838" y="20982"/>
                      <a:pt x="4204" y="21316"/>
                    </a:cubicBezTo>
                    <a:cubicBezTo>
                      <a:pt x="3670" y="21583"/>
                      <a:pt x="3136" y="21983"/>
                      <a:pt x="2669" y="22383"/>
                    </a:cubicBezTo>
                    <a:cubicBezTo>
                      <a:pt x="1335" y="23584"/>
                      <a:pt x="401" y="25252"/>
                      <a:pt x="134" y="27053"/>
                    </a:cubicBezTo>
                    <a:cubicBezTo>
                      <a:pt x="1" y="27720"/>
                      <a:pt x="34" y="28387"/>
                      <a:pt x="101" y="29021"/>
                    </a:cubicBezTo>
                    <a:cubicBezTo>
                      <a:pt x="134" y="29221"/>
                      <a:pt x="134" y="29421"/>
                      <a:pt x="134" y="29655"/>
                    </a:cubicBezTo>
                    <a:cubicBezTo>
                      <a:pt x="134" y="30055"/>
                      <a:pt x="168" y="30489"/>
                      <a:pt x="301" y="30889"/>
                    </a:cubicBezTo>
                    <a:cubicBezTo>
                      <a:pt x="334" y="31056"/>
                      <a:pt x="468" y="31156"/>
                      <a:pt x="568" y="31156"/>
                    </a:cubicBezTo>
                    <a:cubicBezTo>
                      <a:pt x="10809" y="30022"/>
                      <a:pt x="19215" y="22583"/>
                      <a:pt x="21583" y="12676"/>
                    </a:cubicBezTo>
                    <a:cubicBezTo>
                      <a:pt x="22550" y="8640"/>
                      <a:pt x="22484" y="4337"/>
                      <a:pt x="21316" y="334"/>
                    </a:cubicBezTo>
                    <a:cubicBezTo>
                      <a:pt x="21283" y="234"/>
                      <a:pt x="21183" y="100"/>
                      <a:pt x="21049" y="100"/>
                    </a:cubicBezTo>
                    <a:lnTo>
                      <a:pt x="20982" y="100"/>
                    </a:lnTo>
                    <a:cubicBezTo>
                      <a:pt x="20916" y="67"/>
                      <a:pt x="20882" y="67"/>
                      <a:pt x="20849" y="67"/>
                    </a:cubicBezTo>
                    <a:cubicBezTo>
                      <a:pt x="20449" y="34"/>
                      <a:pt x="20015" y="0"/>
                      <a:pt x="19615" y="0"/>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a:off x="4110197" y="4181518"/>
                <a:ext cx="316222" cy="260361"/>
              </a:xfrm>
              <a:custGeom>
                <a:avLst/>
                <a:gdLst/>
                <a:ahLst/>
                <a:cxnLst/>
                <a:rect l="l" t="t" r="r" b="b"/>
                <a:pathLst>
                  <a:path w="6425" h="5290" extrusionOk="0">
                    <a:moveTo>
                      <a:pt x="2459" y="0"/>
                    </a:moveTo>
                    <a:cubicBezTo>
                      <a:pt x="1836" y="0"/>
                      <a:pt x="1199" y="201"/>
                      <a:pt x="735" y="604"/>
                    </a:cubicBezTo>
                    <a:cubicBezTo>
                      <a:pt x="168" y="1104"/>
                      <a:pt x="1" y="1838"/>
                      <a:pt x="68" y="2505"/>
                    </a:cubicBezTo>
                    <a:cubicBezTo>
                      <a:pt x="68" y="2539"/>
                      <a:pt x="68" y="2605"/>
                      <a:pt x="101" y="2672"/>
                    </a:cubicBezTo>
                    <a:cubicBezTo>
                      <a:pt x="334" y="3840"/>
                      <a:pt x="1268" y="4940"/>
                      <a:pt x="2603" y="5207"/>
                    </a:cubicBezTo>
                    <a:cubicBezTo>
                      <a:pt x="2845" y="5263"/>
                      <a:pt x="3094" y="5290"/>
                      <a:pt x="3344" y="5290"/>
                    </a:cubicBezTo>
                    <a:cubicBezTo>
                      <a:pt x="4881" y="5290"/>
                      <a:pt x="6425" y="4279"/>
                      <a:pt x="6339" y="2872"/>
                    </a:cubicBezTo>
                    <a:cubicBezTo>
                      <a:pt x="6239" y="1338"/>
                      <a:pt x="4371" y="37"/>
                      <a:pt x="2603" y="4"/>
                    </a:cubicBezTo>
                    <a:cubicBezTo>
                      <a:pt x="2555" y="1"/>
                      <a:pt x="2507" y="0"/>
                      <a:pt x="2459" y="0"/>
                    </a:cubicBezTo>
                    <a:close/>
                  </a:path>
                </a:pathLst>
              </a:custGeom>
              <a:solidFill>
                <a:srgbClr val="D7E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7"/>
              <p:cNvSpPr/>
              <p:nvPr/>
            </p:nvSpPr>
            <p:spPr>
              <a:xfrm>
                <a:off x="4998406" y="3172434"/>
                <a:ext cx="384192" cy="346147"/>
              </a:xfrm>
              <a:custGeom>
                <a:avLst/>
                <a:gdLst/>
                <a:ahLst/>
                <a:cxnLst/>
                <a:rect l="l" t="t" r="r" b="b"/>
                <a:pathLst>
                  <a:path w="7806" h="7033" extrusionOk="0">
                    <a:moveTo>
                      <a:pt x="2632" y="1"/>
                    </a:moveTo>
                    <a:cubicBezTo>
                      <a:pt x="2271" y="1"/>
                      <a:pt x="1912" y="60"/>
                      <a:pt x="1568" y="192"/>
                    </a:cubicBezTo>
                    <a:cubicBezTo>
                      <a:pt x="467" y="659"/>
                      <a:pt x="0" y="1660"/>
                      <a:pt x="0" y="2727"/>
                    </a:cubicBezTo>
                    <a:cubicBezTo>
                      <a:pt x="0" y="4095"/>
                      <a:pt x="567" y="5496"/>
                      <a:pt x="1501" y="6230"/>
                    </a:cubicBezTo>
                    <a:cubicBezTo>
                      <a:pt x="2117" y="6739"/>
                      <a:pt x="2907" y="7032"/>
                      <a:pt x="3693" y="7032"/>
                    </a:cubicBezTo>
                    <a:cubicBezTo>
                      <a:pt x="4143" y="7032"/>
                      <a:pt x="4591" y="6936"/>
                      <a:pt x="5004" y="6730"/>
                    </a:cubicBezTo>
                    <a:cubicBezTo>
                      <a:pt x="7806" y="5462"/>
                      <a:pt x="6571" y="1460"/>
                      <a:pt x="4236" y="359"/>
                    </a:cubicBezTo>
                    <a:cubicBezTo>
                      <a:pt x="3733" y="137"/>
                      <a:pt x="3181" y="1"/>
                      <a:pt x="2632" y="1"/>
                    </a:cubicBezTo>
                    <a:close/>
                  </a:path>
                </a:pathLst>
              </a:custGeom>
              <a:solidFill>
                <a:srgbClr val="D7E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7"/>
              <p:cNvSpPr/>
              <p:nvPr/>
            </p:nvSpPr>
            <p:spPr>
              <a:xfrm>
                <a:off x="4981967" y="3158112"/>
                <a:ext cx="356285" cy="376760"/>
              </a:xfrm>
              <a:custGeom>
                <a:avLst/>
                <a:gdLst/>
                <a:ahLst/>
                <a:cxnLst/>
                <a:rect l="l" t="t" r="r" b="b"/>
                <a:pathLst>
                  <a:path w="7239" h="7655" extrusionOk="0">
                    <a:moveTo>
                      <a:pt x="3126" y="584"/>
                    </a:moveTo>
                    <a:cubicBezTo>
                      <a:pt x="3587" y="584"/>
                      <a:pt x="4056" y="693"/>
                      <a:pt x="4504" y="917"/>
                    </a:cubicBezTo>
                    <a:cubicBezTo>
                      <a:pt x="5738" y="1484"/>
                      <a:pt x="6672" y="3018"/>
                      <a:pt x="6672" y="4453"/>
                    </a:cubicBezTo>
                    <a:cubicBezTo>
                      <a:pt x="6639" y="5220"/>
                      <a:pt x="6372" y="6187"/>
                      <a:pt x="5204" y="6754"/>
                    </a:cubicBezTo>
                    <a:cubicBezTo>
                      <a:pt x="4830" y="6916"/>
                      <a:pt x="4423" y="6999"/>
                      <a:pt x="4011" y="6999"/>
                    </a:cubicBezTo>
                    <a:cubicBezTo>
                      <a:pt x="3322" y="6999"/>
                      <a:pt x="2620" y="6767"/>
                      <a:pt x="2035" y="6287"/>
                    </a:cubicBezTo>
                    <a:cubicBezTo>
                      <a:pt x="1201" y="5620"/>
                      <a:pt x="634" y="4286"/>
                      <a:pt x="701" y="3085"/>
                    </a:cubicBezTo>
                    <a:cubicBezTo>
                      <a:pt x="701" y="2418"/>
                      <a:pt x="868" y="1284"/>
                      <a:pt x="2069" y="783"/>
                    </a:cubicBezTo>
                    <a:cubicBezTo>
                      <a:pt x="2406" y="651"/>
                      <a:pt x="2764" y="584"/>
                      <a:pt x="3126" y="584"/>
                    </a:cubicBezTo>
                    <a:close/>
                    <a:moveTo>
                      <a:pt x="2973" y="0"/>
                    </a:moveTo>
                    <a:cubicBezTo>
                      <a:pt x="2556" y="0"/>
                      <a:pt x="2150" y="80"/>
                      <a:pt x="1768" y="250"/>
                    </a:cubicBezTo>
                    <a:cubicBezTo>
                      <a:pt x="668" y="717"/>
                      <a:pt x="0" y="1751"/>
                      <a:pt x="0" y="3085"/>
                    </a:cubicBezTo>
                    <a:cubicBezTo>
                      <a:pt x="0" y="4453"/>
                      <a:pt x="668" y="5987"/>
                      <a:pt x="1602" y="6788"/>
                    </a:cubicBezTo>
                    <a:cubicBezTo>
                      <a:pt x="2335" y="7388"/>
                      <a:pt x="3203" y="7655"/>
                      <a:pt x="4037" y="7655"/>
                    </a:cubicBezTo>
                    <a:cubicBezTo>
                      <a:pt x="4537" y="7655"/>
                      <a:pt x="5004" y="7555"/>
                      <a:pt x="5438" y="7388"/>
                    </a:cubicBezTo>
                    <a:cubicBezTo>
                      <a:pt x="6605" y="6821"/>
                      <a:pt x="7239" y="5820"/>
                      <a:pt x="7239" y="4553"/>
                    </a:cubicBezTo>
                    <a:cubicBezTo>
                      <a:pt x="7239" y="2885"/>
                      <a:pt x="6172" y="1083"/>
                      <a:pt x="4704" y="416"/>
                    </a:cubicBezTo>
                    <a:cubicBezTo>
                      <a:pt x="4127" y="147"/>
                      <a:pt x="3540" y="0"/>
                      <a:pt x="2973" y="0"/>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7"/>
              <p:cNvSpPr/>
              <p:nvPr/>
            </p:nvSpPr>
            <p:spPr>
              <a:xfrm>
                <a:off x="4093808" y="4163604"/>
                <a:ext cx="344818" cy="290629"/>
              </a:xfrm>
              <a:custGeom>
                <a:avLst/>
                <a:gdLst/>
                <a:ahLst/>
                <a:cxnLst/>
                <a:rect l="l" t="t" r="r" b="b"/>
                <a:pathLst>
                  <a:path w="7006" h="5905" extrusionOk="0">
                    <a:moveTo>
                      <a:pt x="2936" y="668"/>
                    </a:moveTo>
                    <a:cubicBezTo>
                      <a:pt x="4604" y="735"/>
                      <a:pt x="6238" y="2002"/>
                      <a:pt x="6338" y="3236"/>
                    </a:cubicBezTo>
                    <a:cubicBezTo>
                      <a:pt x="6371" y="3870"/>
                      <a:pt x="6038" y="4337"/>
                      <a:pt x="5704" y="4571"/>
                    </a:cubicBezTo>
                    <a:cubicBezTo>
                      <a:pt x="5147" y="5052"/>
                      <a:pt x="4398" y="5321"/>
                      <a:pt x="3676" y="5321"/>
                    </a:cubicBezTo>
                    <a:cubicBezTo>
                      <a:pt x="3446" y="5321"/>
                      <a:pt x="3220" y="5294"/>
                      <a:pt x="3002" y="5238"/>
                    </a:cubicBezTo>
                    <a:cubicBezTo>
                      <a:pt x="1802" y="5004"/>
                      <a:pt x="934" y="4070"/>
                      <a:pt x="734" y="2969"/>
                    </a:cubicBezTo>
                    <a:lnTo>
                      <a:pt x="734" y="2836"/>
                    </a:lnTo>
                    <a:cubicBezTo>
                      <a:pt x="667" y="2136"/>
                      <a:pt x="868" y="1535"/>
                      <a:pt x="1335" y="1168"/>
                    </a:cubicBezTo>
                    <a:cubicBezTo>
                      <a:pt x="1701" y="835"/>
                      <a:pt x="2269" y="668"/>
                      <a:pt x="2869" y="668"/>
                    </a:cubicBezTo>
                    <a:close/>
                    <a:moveTo>
                      <a:pt x="2936" y="1"/>
                    </a:moveTo>
                    <a:cubicBezTo>
                      <a:pt x="2168" y="1"/>
                      <a:pt x="1368" y="201"/>
                      <a:pt x="868" y="668"/>
                    </a:cubicBezTo>
                    <a:cubicBezTo>
                      <a:pt x="234" y="1202"/>
                      <a:pt x="0" y="2002"/>
                      <a:pt x="67" y="2869"/>
                    </a:cubicBezTo>
                    <a:cubicBezTo>
                      <a:pt x="100" y="2903"/>
                      <a:pt x="100" y="3003"/>
                      <a:pt x="100" y="3036"/>
                    </a:cubicBezTo>
                    <a:cubicBezTo>
                      <a:pt x="367" y="4404"/>
                      <a:pt x="1435" y="5505"/>
                      <a:pt x="2869" y="5838"/>
                    </a:cubicBezTo>
                    <a:cubicBezTo>
                      <a:pt x="3102" y="5872"/>
                      <a:pt x="3369" y="5905"/>
                      <a:pt x="3603" y="5905"/>
                    </a:cubicBezTo>
                    <a:cubicBezTo>
                      <a:pt x="4537" y="5905"/>
                      <a:pt x="5437" y="5638"/>
                      <a:pt x="6071" y="5004"/>
                    </a:cubicBezTo>
                    <a:cubicBezTo>
                      <a:pt x="6705" y="4504"/>
                      <a:pt x="7005" y="3837"/>
                      <a:pt x="6939" y="3170"/>
                    </a:cubicBezTo>
                    <a:cubicBezTo>
                      <a:pt x="6838" y="1402"/>
                      <a:pt x="4737" y="67"/>
                      <a:pt x="2936" y="1"/>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a:off x="3243397" y="3354239"/>
                <a:ext cx="1162419" cy="1832269"/>
              </a:xfrm>
              <a:custGeom>
                <a:avLst/>
                <a:gdLst/>
                <a:ahLst/>
                <a:cxnLst/>
                <a:rect l="l" t="t" r="r" b="b"/>
                <a:pathLst>
                  <a:path w="23618" h="37228" extrusionOk="0">
                    <a:moveTo>
                      <a:pt x="7005" y="1"/>
                    </a:moveTo>
                    <a:cubicBezTo>
                      <a:pt x="5171" y="2502"/>
                      <a:pt x="3803" y="5438"/>
                      <a:pt x="3002" y="8640"/>
                    </a:cubicBezTo>
                    <a:cubicBezTo>
                      <a:pt x="0" y="21149"/>
                      <a:pt x="7439" y="33691"/>
                      <a:pt x="19648" y="37227"/>
                    </a:cubicBezTo>
                    <a:cubicBezTo>
                      <a:pt x="20448" y="36760"/>
                      <a:pt x="21182" y="36126"/>
                      <a:pt x="21782" y="35359"/>
                    </a:cubicBezTo>
                    <a:cubicBezTo>
                      <a:pt x="22950" y="33925"/>
                      <a:pt x="23617" y="31957"/>
                      <a:pt x="23317" y="30022"/>
                    </a:cubicBezTo>
                    <a:cubicBezTo>
                      <a:pt x="22850" y="27020"/>
                      <a:pt x="20215" y="24752"/>
                      <a:pt x="17446" y="23851"/>
                    </a:cubicBezTo>
                    <a:cubicBezTo>
                      <a:pt x="16178" y="23484"/>
                      <a:pt x="14878" y="23351"/>
                      <a:pt x="13643" y="22950"/>
                    </a:cubicBezTo>
                    <a:cubicBezTo>
                      <a:pt x="12376" y="22583"/>
                      <a:pt x="11142" y="21850"/>
                      <a:pt x="10474" y="20682"/>
                    </a:cubicBezTo>
                    <a:cubicBezTo>
                      <a:pt x="9774" y="19515"/>
                      <a:pt x="9841" y="17847"/>
                      <a:pt x="10875" y="17113"/>
                    </a:cubicBezTo>
                    <a:cubicBezTo>
                      <a:pt x="11675" y="16579"/>
                      <a:pt x="12809" y="16579"/>
                      <a:pt x="13443" y="15845"/>
                    </a:cubicBezTo>
                    <a:cubicBezTo>
                      <a:pt x="13877" y="15312"/>
                      <a:pt x="13944" y="14478"/>
                      <a:pt x="13610" y="13810"/>
                    </a:cubicBezTo>
                    <a:cubicBezTo>
                      <a:pt x="13310" y="13143"/>
                      <a:pt x="12676" y="12676"/>
                      <a:pt x="12009" y="12443"/>
                    </a:cubicBezTo>
                    <a:cubicBezTo>
                      <a:pt x="11539" y="12291"/>
                      <a:pt x="11048" y="12250"/>
                      <a:pt x="10552" y="12250"/>
                    </a:cubicBezTo>
                    <a:cubicBezTo>
                      <a:pt x="9957" y="12250"/>
                      <a:pt x="9355" y="12309"/>
                      <a:pt x="8773" y="12309"/>
                    </a:cubicBezTo>
                    <a:cubicBezTo>
                      <a:pt x="8306" y="12309"/>
                      <a:pt x="7706" y="12143"/>
                      <a:pt x="7539" y="11676"/>
                    </a:cubicBezTo>
                    <a:cubicBezTo>
                      <a:pt x="7372" y="11275"/>
                      <a:pt x="7706" y="10808"/>
                      <a:pt x="8106" y="10608"/>
                    </a:cubicBezTo>
                    <a:cubicBezTo>
                      <a:pt x="8473" y="10441"/>
                      <a:pt x="8940" y="10441"/>
                      <a:pt x="9340" y="10341"/>
                    </a:cubicBezTo>
                    <a:cubicBezTo>
                      <a:pt x="11675" y="9941"/>
                      <a:pt x="13043" y="7106"/>
                      <a:pt x="12376" y="4671"/>
                    </a:cubicBezTo>
                    <a:cubicBezTo>
                      <a:pt x="11709" y="2269"/>
                      <a:pt x="9474" y="501"/>
                      <a:pt x="7139" y="34"/>
                    </a:cubicBezTo>
                    <a:cubicBezTo>
                      <a:pt x="7105" y="34"/>
                      <a:pt x="7039" y="34"/>
                      <a:pt x="7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a:off x="3226958" y="3342772"/>
                <a:ext cx="1198545" cy="1861800"/>
              </a:xfrm>
              <a:custGeom>
                <a:avLst/>
                <a:gdLst/>
                <a:ahLst/>
                <a:cxnLst/>
                <a:rect l="l" t="t" r="r" b="b"/>
                <a:pathLst>
                  <a:path w="24352" h="37828" extrusionOk="0">
                    <a:moveTo>
                      <a:pt x="7473" y="667"/>
                    </a:moveTo>
                    <a:cubicBezTo>
                      <a:pt x="9841" y="1168"/>
                      <a:pt x="11842" y="2902"/>
                      <a:pt x="12476" y="5137"/>
                    </a:cubicBezTo>
                    <a:cubicBezTo>
                      <a:pt x="12810" y="6371"/>
                      <a:pt x="12610" y="7739"/>
                      <a:pt x="11876" y="8840"/>
                    </a:cubicBezTo>
                    <a:cubicBezTo>
                      <a:pt x="11342" y="9707"/>
                      <a:pt x="10542" y="10241"/>
                      <a:pt x="9674" y="10407"/>
                    </a:cubicBezTo>
                    <a:cubicBezTo>
                      <a:pt x="9541" y="10407"/>
                      <a:pt x="9441" y="10474"/>
                      <a:pt x="9307" y="10474"/>
                    </a:cubicBezTo>
                    <a:cubicBezTo>
                      <a:pt x="8974" y="10508"/>
                      <a:pt x="8640" y="10541"/>
                      <a:pt x="8307" y="10708"/>
                    </a:cubicBezTo>
                    <a:cubicBezTo>
                      <a:pt x="7806" y="10975"/>
                      <a:pt x="7373" y="11575"/>
                      <a:pt x="7606" y="12175"/>
                    </a:cubicBezTo>
                    <a:cubicBezTo>
                      <a:pt x="7773" y="12676"/>
                      <a:pt x="8307" y="12976"/>
                      <a:pt x="9107" y="13009"/>
                    </a:cubicBezTo>
                    <a:cubicBezTo>
                      <a:pt x="9441" y="13009"/>
                      <a:pt x="9808" y="12976"/>
                      <a:pt x="10141" y="12976"/>
                    </a:cubicBezTo>
                    <a:cubicBezTo>
                      <a:pt x="10397" y="12953"/>
                      <a:pt x="10652" y="12938"/>
                      <a:pt x="10905" y="12938"/>
                    </a:cubicBezTo>
                    <a:cubicBezTo>
                      <a:pt x="11378" y="12938"/>
                      <a:pt x="11841" y="12991"/>
                      <a:pt x="12276" y="13143"/>
                    </a:cubicBezTo>
                    <a:cubicBezTo>
                      <a:pt x="12877" y="13343"/>
                      <a:pt x="13444" y="13810"/>
                      <a:pt x="13677" y="14344"/>
                    </a:cubicBezTo>
                    <a:cubicBezTo>
                      <a:pt x="13977" y="14877"/>
                      <a:pt x="13877" y="15578"/>
                      <a:pt x="13544" y="16012"/>
                    </a:cubicBezTo>
                    <a:cubicBezTo>
                      <a:pt x="13277" y="16378"/>
                      <a:pt x="12810" y="16512"/>
                      <a:pt x="12309" y="16679"/>
                    </a:cubicBezTo>
                    <a:cubicBezTo>
                      <a:pt x="11842" y="16812"/>
                      <a:pt x="11442" y="16912"/>
                      <a:pt x="11042" y="17212"/>
                    </a:cubicBezTo>
                    <a:cubicBezTo>
                      <a:pt x="9841" y="18080"/>
                      <a:pt x="9808" y="20014"/>
                      <a:pt x="10542" y="21215"/>
                    </a:cubicBezTo>
                    <a:cubicBezTo>
                      <a:pt x="11375" y="22583"/>
                      <a:pt x="12843" y="23250"/>
                      <a:pt x="13944" y="23584"/>
                    </a:cubicBezTo>
                    <a:cubicBezTo>
                      <a:pt x="14544" y="23817"/>
                      <a:pt x="15212" y="23917"/>
                      <a:pt x="15879" y="24051"/>
                    </a:cubicBezTo>
                    <a:cubicBezTo>
                      <a:pt x="16512" y="24184"/>
                      <a:pt x="17146" y="24317"/>
                      <a:pt x="17713" y="24484"/>
                    </a:cubicBezTo>
                    <a:cubicBezTo>
                      <a:pt x="20215" y="25185"/>
                      <a:pt x="22950" y="27320"/>
                      <a:pt x="23384" y="30355"/>
                    </a:cubicBezTo>
                    <a:cubicBezTo>
                      <a:pt x="23651" y="32056"/>
                      <a:pt x="23117" y="33924"/>
                      <a:pt x="21883" y="35425"/>
                    </a:cubicBezTo>
                    <a:cubicBezTo>
                      <a:pt x="21349" y="36059"/>
                      <a:pt x="20682" y="36626"/>
                      <a:pt x="19948" y="37193"/>
                    </a:cubicBezTo>
                    <a:cubicBezTo>
                      <a:pt x="7840" y="33591"/>
                      <a:pt x="701" y="21249"/>
                      <a:pt x="3637" y="9006"/>
                    </a:cubicBezTo>
                    <a:cubicBezTo>
                      <a:pt x="4370" y="5938"/>
                      <a:pt x="5671" y="3169"/>
                      <a:pt x="7473" y="667"/>
                    </a:cubicBezTo>
                    <a:close/>
                    <a:moveTo>
                      <a:pt x="7339" y="0"/>
                    </a:moveTo>
                    <a:cubicBezTo>
                      <a:pt x="7273" y="0"/>
                      <a:pt x="7139" y="33"/>
                      <a:pt x="7039" y="100"/>
                    </a:cubicBezTo>
                    <a:cubicBezTo>
                      <a:pt x="5138" y="2702"/>
                      <a:pt x="3770" y="5671"/>
                      <a:pt x="3003" y="8840"/>
                    </a:cubicBezTo>
                    <a:cubicBezTo>
                      <a:pt x="1" y="21482"/>
                      <a:pt x="7373" y="34191"/>
                      <a:pt x="19882" y="37827"/>
                    </a:cubicBezTo>
                    <a:lnTo>
                      <a:pt x="19982" y="37827"/>
                    </a:lnTo>
                    <a:cubicBezTo>
                      <a:pt x="20015" y="37827"/>
                      <a:pt x="20115" y="37827"/>
                      <a:pt x="20215" y="37760"/>
                    </a:cubicBezTo>
                    <a:cubicBezTo>
                      <a:pt x="21116" y="37227"/>
                      <a:pt x="21850" y="36560"/>
                      <a:pt x="22450" y="35792"/>
                    </a:cubicBezTo>
                    <a:cubicBezTo>
                      <a:pt x="23784" y="34191"/>
                      <a:pt x="24351" y="32123"/>
                      <a:pt x="24051" y="30222"/>
                    </a:cubicBezTo>
                    <a:cubicBezTo>
                      <a:pt x="23551" y="26886"/>
                      <a:pt x="20649" y="24584"/>
                      <a:pt x="17947" y="23784"/>
                    </a:cubicBezTo>
                    <a:cubicBezTo>
                      <a:pt x="17313" y="23584"/>
                      <a:pt x="16679" y="23450"/>
                      <a:pt x="16045" y="23350"/>
                    </a:cubicBezTo>
                    <a:cubicBezTo>
                      <a:pt x="15445" y="23217"/>
                      <a:pt x="14778" y="23083"/>
                      <a:pt x="14144" y="22883"/>
                    </a:cubicBezTo>
                    <a:cubicBezTo>
                      <a:pt x="13177" y="22583"/>
                      <a:pt x="11842" y="21949"/>
                      <a:pt x="11142" y="20782"/>
                    </a:cubicBezTo>
                    <a:cubicBezTo>
                      <a:pt x="10542" y="19848"/>
                      <a:pt x="10542" y="18280"/>
                      <a:pt x="11476" y="17613"/>
                    </a:cubicBezTo>
                    <a:cubicBezTo>
                      <a:pt x="11776" y="17413"/>
                      <a:pt x="12143" y="17279"/>
                      <a:pt x="12510" y="17179"/>
                    </a:cubicBezTo>
                    <a:cubicBezTo>
                      <a:pt x="13043" y="17012"/>
                      <a:pt x="13644" y="16845"/>
                      <a:pt x="14044" y="16345"/>
                    </a:cubicBezTo>
                    <a:cubicBezTo>
                      <a:pt x="14544" y="15711"/>
                      <a:pt x="14644" y="14744"/>
                      <a:pt x="14278" y="13943"/>
                    </a:cubicBezTo>
                    <a:cubicBezTo>
                      <a:pt x="13944" y="13243"/>
                      <a:pt x="13277" y="12676"/>
                      <a:pt x="12476" y="12409"/>
                    </a:cubicBezTo>
                    <a:cubicBezTo>
                      <a:pt x="11959" y="12258"/>
                      <a:pt x="11441" y="12219"/>
                      <a:pt x="10942" y="12219"/>
                    </a:cubicBezTo>
                    <a:cubicBezTo>
                      <a:pt x="10668" y="12219"/>
                      <a:pt x="10401" y="12230"/>
                      <a:pt x="10141" y="12242"/>
                    </a:cubicBezTo>
                    <a:cubicBezTo>
                      <a:pt x="9808" y="12276"/>
                      <a:pt x="9474" y="12276"/>
                      <a:pt x="9141" y="12276"/>
                    </a:cubicBezTo>
                    <a:cubicBezTo>
                      <a:pt x="8974" y="12276"/>
                      <a:pt x="8340" y="12242"/>
                      <a:pt x="8207" y="11875"/>
                    </a:cubicBezTo>
                    <a:cubicBezTo>
                      <a:pt x="8140" y="11608"/>
                      <a:pt x="8340" y="11342"/>
                      <a:pt x="8607" y="11208"/>
                    </a:cubicBezTo>
                    <a:cubicBezTo>
                      <a:pt x="8807" y="11108"/>
                      <a:pt x="9107" y="11075"/>
                      <a:pt x="9374" y="11041"/>
                    </a:cubicBezTo>
                    <a:cubicBezTo>
                      <a:pt x="9507" y="11041"/>
                      <a:pt x="9641" y="11041"/>
                      <a:pt x="9774" y="11008"/>
                    </a:cubicBezTo>
                    <a:cubicBezTo>
                      <a:pt x="10808" y="10774"/>
                      <a:pt x="11776" y="10107"/>
                      <a:pt x="12376" y="9107"/>
                    </a:cubicBezTo>
                    <a:cubicBezTo>
                      <a:pt x="13143" y="7872"/>
                      <a:pt x="13377" y="6271"/>
                      <a:pt x="13010" y="4904"/>
                    </a:cubicBezTo>
                    <a:cubicBezTo>
                      <a:pt x="12343" y="2535"/>
                      <a:pt x="10141" y="567"/>
                      <a:pt x="7506" y="33"/>
                    </a:cubicBezTo>
                    <a:lnTo>
                      <a:pt x="7339" y="0"/>
                    </a:ln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a:off x="4413911" y="3849160"/>
                <a:ext cx="216803" cy="104341"/>
              </a:xfrm>
              <a:custGeom>
                <a:avLst/>
                <a:gdLst/>
                <a:ahLst/>
                <a:cxnLst/>
                <a:rect l="l" t="t" r="r" b="b"/>
                <a:pathLst>
                  <a:path w="4405" h="2120" extrusionOk="0">
                    <a:moveTo>
                      <a:pt x="357" y="1"/>
                    </a:moveTo>
                    <a:cubicBezTo>
                      <a:pt x="328" y="1"/>
                      <a:pt x="298" y="6"/>
                      <a:pt x="268" y="18"/>
                    </a:cubicBezTo>
                    <a:cubicBezTo>
                      <a:pt x="101" y="52"/>
                      <a:pt x="1" y="219"/>
                      <a:pt x="34" y="385"/>
                    </a:cubicBezTo>
                    <a:cubicBezTo>
                      <a:pt x="234" y="1419"/>
                      <a:pt x="1202" y="2120"/>
                      <a:pt x="2202" y="2120"/>
                    </a:cubicBezTo>
                    <a:cubicBezTo>
                      <a:pt x="2369" y="2120"/>
                      <a:pt x="2536" y="2120"/>
                      <a:pt x="2736" y="2053"/>
                    </a:cubicBezTo>
                    <a:cubicBezTo>
                      <a:pt x="3570" y="1853"/>
                      <a:pt x="4204" y="1219"/>
                      <a:pt x="4404" y="385"/>
                    </a:cubicBezTo>
                    <a:cubicBezTo>
                      <a:pt x="4404" y="219"/>
                      <a:pt x="4337" y="52"/>
                      <a:pt x="4171" y="18"/>
                    </a:cubicBezTo>
                    <a:cubicBezTo>
                      <a:pt x="4004" y="18"/>
                      <a:pt x="3837" y="85"/>
                      <a:pt x="3770" y="252"/>
                    </a:cubicBezTo>
                    <a:cubicBezTo>
                      <a:pt x="3603" y="886"/>
                      <a:pt x="3170" y="1353"/>
                      <a:pt x="2569" y="1453"/>
                    </a:cubicBezTo>
                    <a:cubicBezTo>
                      <a:pt x="2462" y="1480"/>
                      <a:pt x="2352" y="1492"/>
                      <a:pt x="2242" y="1492"/>
                    </a:cubicBezTo>
                    <a:cubicBezTo>
                      <a:pt x="1941" y="1492"/>
                      <a:pt x="1637" y="1399"/>
                      <a:pt x="1369" y="1253"/>
                    </a:cubicBezTo>
                    <a:cubicBezTo>
                      <a:pt x="1035" y="1053"/>
                      <a:pt x="735" y="686"/>
                      <a:pt x="668" y="252"/>
                    </a:cubicBezTo>
                    <a:cubicBezTo>
                      <a:pt x="613" y="115"/>
                      <a:pt x="491" y="1"/>
                      <a:pt x="357" y="1"/>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7"/>
              <p:cNvSpPr/>
              <p:nvPr/>
            </p:nvSpPr>
            <p:spPr>
              <a:xfrm>
                <a:off x="3857372" y="4048683"/>
                <a:ext cx="348115" cy="106753"/>
              </a:xfrm>
              <a:custGeom>
                <a:avLst/>
                <a:gdLst/>
                <a:ahLst/>
                <a:cxnLst/>
                <a:rect l="l" t="t" r="r" b="b"/>
                <a:pathLst>
                  <a:path w="7073" h="2169" extrusionOk="0">
                    <a:moveTo>
                      <a:pt x="3537" y="1"/>
                    </a:moveTo>
                    <a:cubicBezTo>
                      <a:pt x="1569" y="1"/>
                      <a:pt x="1" y="501"/>
                      <a:pt x="1" y="1068"/>
                    </a:cubicBezTo>
                    <a:cubicBezTo>
                      <a:pt x="1" y="1702"/>
                      <a:pt x="1569" y="2169"/>
                      <a:pt x="3537" y="2169"/>
                    </a:cubicBezTo>
                    <a:cubicBezTo>
                      <a:pt x="5505" y="2169"/>
                      <a:pt x="7073" y="1669"/>
                      <a:pt x="7073" y="1068"/>
                    </a:cubicBezTo>
                    <a:cubicBezTo>
                      <a:pt x="7073" y="501"/>
                      <a:pt x="5538" y="34"/>
                      <a:pt x="3537" y="1"/>
                    </a:cubicBezTo>
                    <a:close/>
                  </a:path>
                </a:pathLst>
              </a:custGeom>
              <a:solidFill>
                <a:srgbClr val="EDA5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7"/>
              <p:cNvSpPr/>
              <p:nvPr/>
            </p:nvSpPr>
            <p:spPr>
              <a:xfrm>
                <a:off x="3844231" y="4033918"/>
                <a:ext cx="377695" cy="136332"/>
              </a:xfrm>
              <a:custGeom>
                <a:avLst/>
                <a:gdLst/>
                <a:ahLst/>
                <a:cxnLst/>
                <a:rect l="l" t="t" r="r" b="b"/>
                <a:pathLst>
                  <a:path w="7674" h="2770" extrusionOk="0">
                    <a:moveTo>
                      <a:pt x="3837" y="634"/>
                    </a:moveTo>
                    <a:cubicBezTo>
                      <a:pt x="5939" y="634"/>
                      <a:pt x="7073" y="1168"/>
                      <a:pt x="7073" y="1368"/>
                    </a:cubicBezTo>
                    <a:cubicBezTo>
                      <a:pt x="7073" y="1602"/>
                      <a:pt x="5939" y="2135"/>
                      <a:pt x="3837" y="2135"/>
                    </a:cubicBezTo>
                    <a:cubicBezTo>
                      <a:pt x="1769" y="2135"/>
                      <a:pt x="635" y="1602"/>
                      <a:pt x="635" y="1368"/>
                    </a:cubicBezTo>
                    <a:cubicBezTo>
                      <a:pt x="635" y="1168"/>
                      <a:pt x="1769" y="634"/>
                      <a:pt x="3837" y="634"/>
                    </a:cubicBezTo>
                    <a:close/>
                    <a:moveTo>
                      <a:pt x="3837" y="0"/>
                    </a:moveTo>
                    <a:cubicBezTo>
                      <a:pt x="2002" y="0"/>
                      <a:pt x="1" y="434"/>
                      <a:pt x="1" y="1368"/>
                    </a:cubicBezTo>
                    <a:cubicBezTo>
                      <a:pt x="1" y="2335"/>
                      <a:pt x="2002" y="2769"/>
                      <a:pt x="3837" y="2769"/>
                    </a:cubicBezTo>
                    <a:cubicBezTo>
                      <a:pt x="5672" y="2769"/>
                      <a:pt x="7673" y="2335"/>
                      <a:pt x="7673" y="1368"/>
                    </a:cubicBezTo>
                    <a:cubicBezTo>
                      <a:pt x="7673" y="434"/>
                      <a:pt x="5672" y="0"/>
                      <a:pt x="3837" y="0"/>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7"/>
              <p:cNvSpPr/>
              <p:nvPr/>
            </p:nvSpPr>
            <p:spPr>
              <a:xfrm>
                <a:off x="4853906" y="4048683"/>
                <a:ext cx="349740" cy="106753"/>
              </a:xfrm>
              <a:custGeom>
                <a:avLst/>
                <a:gdLst/>
                <a:ahLst/>
                <a:cxnLst/>
                <a:rect l="l" t="t" r="r" b="b"/>
                <a:pathLst>
                  <a:path w="7106" h="2169" extrusionOk="0">
                    <a:moveTo>
                      <a:pt x="3570" y="1"/>
                    </a:moveTo>
                    <a:cubicBezTo>
                      <a:pt x="1602" y="1"/>
                      <a:pt x="1" y="501"/>
                      <a:pt x="1" y="1068"/>
                    </a:cubicBezTo>
                    <a:cubicBezTo>
                      <a:pt x="1" y="1702"/>
                      <a:pt x="1602" y="2169"/>
                      <a:pt x="3570" y="2169"/>
                    </a:cubicBezTo>
                    <a:cubicBezTo>
                      <a:pt x="5505" y="2169"/>
                      <a:pt x="7106" y="1669"/>
                      <a:pt x="7106" y="1068"/>
                    </a:cubicBezTo>
                    <a:cubicBezTo>
                      <a:pt x="7106" y="501"/>
                      <a:pt x="5571" y="34"/>
                      <a:pt x="3570" y="1"/>
                    </a:cubicBezTo>
                    <a:close/>
                  </a:path>
                </a:pathLst>
              </a:custGeom>
              <a:solidFill>
                <a:srgbClr val="EDA5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7"/>
              <p:cNvSpPr/>
              <p:nvPr/>
            </p:nvSpPr>
            <p:spPr>
              <a:xfrm>
                <a:off x="4842439" y="4033918"/>
                <a:ext cx="377646" cy="136332"/>
              </a:xfrm>
              <a:custGeom>
                <a:avLst/>
                <a:gdLst/>
                <a:ahLst/>
                <a:cxnLst/>
                <a:rect l="l" t="t" r="r" b="b"/>
                <a:pathLst>
                  <a:path w="7673" h="2770" extrusionOk="0">
                    <a:moveTo>
                      <a:pt x="3836" y="634"/>
                    </a:moveTo>
                    <a:cubicBezTo>
                      <a:pt x="5904" y="634"/>
                      <a:pt x="7038" y="1168"/>
                      <a:pt x="7038" y="1368"/>
                    </a:cubicBezTo>
                    <a:cubicBezTo>
                      <a:pt x="7038" y="1602"/>
                      <a:pt x="5904" y="2135"/>
                      <a:pt x="3836" y="2135"/>
                    </a:cubicBezTo>
                    <a:cubicBezTo>
                      <a:pt x="1735" y="2135"/>
                      <a:pt x="634" y="1602"/>
                      <a:pt x="634" y="1368"/>
                    </a:cubicBezTo>
                    <a:cubicBezTo>
                      <a:pt x="634" y="1168"/>
                      <a:pt x="1735" y="634"/>
                      <a:pt x="3836" y="634"/>
                    </a:cubicBezTo>
                    <a:close/>
                    <a:moveTo>
                      <a:pt x="3836" y="0"/>
                    </a:moveTo>
                    <a:cubicBezTo>
                      <a:pt x="2002" y="0"/>
                      <a:pt x="0" y="434"/>
                      <a:pt x="0" y="1368"/>
                    </a:cubicBezTo>
                    <a:cubicBezTo>
                      <a:pt x="0" y="2335"/>
                      <a:pt x="2002" y="2769"/>
                      <a:pt x="3836" y="2769"/>
                    </a:cubicBezTo>
                    <a:cubicBezTo>
                      <a:pt x="5671" y="2769"/>
                      <a:pt x="7672" y="2335"/>
                      <a:pt x="7672" y="1368"/>
                    </a:cubicBezTo>
                    <a:cubicBezTo>
                      <a:pt x="7672" y="434"/>
                      <a:pt x="5671" y="0"/>
                      <a:pt x="3836" y="0"/>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p:nvPr/>
            </p:nvSpPr>
            <p:spPr>
              <a:xfrm>
                <a:off x="3949308" y="3681922"/>
                <a:ext cx="390787" cy="342455"/>
              </a:xfrm>
              <a:custGeom>
                <a:avLst/>
                <a:gdLst/>
                <a:ahLst/>
                <a:cxnLst/>
                <a:rect l="l" t="t" r="r" b="b"/>
                <a:pathLst>
                  <a:path w="7940" h="6958" extrusionOk="0">
                    <a:moveTo>
                      <a:pt x="3944" y="1"/>
                    </a:moveTo>
                    <a:cubicBezTo>
                      <a:pt x="2779" y="1"/>
                      <a:pt x="1655" y="592"/>
                      <a:pt x="1002" y="1682"/>
                    </a:cubicBezTo>
                    <a:cubicBezTo>
                      <a:pt x="1" y="3350"/>
                      <a:pt x="535" y="5451"/>
                      <a:pt x="2169" y="6452"/>
                    </a:cubicBezTo>
                    <a:cubicBezTo>
                      <a:pt x="2741" y="6795"/>
                      <a:pt x="3363" y="6958"/>
                      <a:pt x="3975" y="6958"/>
                    </a:cubicBezTo>
                    <a:cubicBezTo>
                      <a:pt x="5148" y="6958"/>
                      <a:pt x="6281" y="6359"/>
                      <a:pt x="6939" y="5284"/>
                    </a:cubicBezTo>
                    <a:cubicBezTo>
                      <a:pt x="7940" y="3617"/>
                      <a:pt x="7373" y="1515"/>
                      <a:pt x="5772" y="514"/>
                    </a:cubicBezTo>
                    <a:cubicBezTo>
                      <a:pt x="5193" y="167"/>
                      <a:pt x="4563" y="1"/>
                      <a:pt x="3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7"/>
              <p:cNvSpPr/>
              <p:nvPr/>
            </p:nvSpPr>
            <p:spPr>
              <a:xfrm>
                <a:off x="3954230" y="3665041"/>
                <a:ext cx="402304" cy="370559"/>
              </a:xfrm>
              <a:custGeom>
                <a:avLst/>
                <a:gdLst/>
                <a:ahLst/>
                <a:cxnLst/>
                <a:rect l="l" t="t" r="r" b="b"/>
                <a:pathLst>
                  <a:path w="8174" h="7529" extrusionOk="0">
                    <a:moveTo>
                      <a:pt x="3870" y="657"/>
                    </a:moveTo>
                    <a:cubicBezTo>
                      <a:pt x="4404" y="657"/>
                      <a:pt x="5004" y="824"/>
                      <a:pt x="5505" y="1124"/>
                    </a:cubicBezTo>
                    <a:cubicBezTo>
                      <a:pt x="6939" y="1991"/>
                      <a:pt x="7406" y="3960"/>
                      <a:pt x="6539" y="5427"/>
                    </a:cubicBezTo>
                    <a:cubicBezTo>
                      <a:pt x="5967" y="6373"/>
                      <a:pt x="4918" y="6898"/>
                      <a:pt x="3848" y="6898"/>
                    </a:cubicBezTo>
                    <a:cubicBezTo>
                      <a:pt x="3295" y="6898"/>
                      <a:pt x="2736" y="6757"/>
                      <a:pt x="2236" y="6461"/>
                    </a:cubicBezTo>
                    <a:cubicBezTo>
                      <a:pt x="1535" y="6028"/>
                      <a:pt x="1035" y="5361"/>
                      <a:pt x="835" y="4527"/>
                    </a:cubicBezTo>
                    <a:cubicBezTo>
                      <a:pt x="668" y="3693"/>
                      <a:pt x="768" y="2859"/>
                      <a:pt x="1202" y="2158"/>
                    </a:cubicBezTo>
                    <a:cubicBezTo>
                      <a:pt x="1769" y="1191"/>
                      <a:pt x="2836" y="657"/>
                      <a:pt x="3870" y="657"/>
                    </a:cubicBezTo>
                    <a:close/>
                    <a:moveTo>
                      <a:pt x="3890" y="1"/>
                    </a:moveTo>
                    <a:cubicBezTo>
                      <a:pt x="2611" y="1"/>
                      <a:pt x="1372" y="638"/>
                      <a:pt x="668" y="1825"/>
                    </a:cubicBezTo>
                    <a:cubicBezTo>
                      <a:pt x="168" y="2659"/>
                      <a:pt x="1" y="3693"/>
                      <a:pt x="234" y="4660"/>
                    </a:cubicBezTo>
                    <a:cubicBezTo>
                      <a:pt x="501" y="5661"/>
                      <a:pt x="1068" y="6495"/>
                      <a:pt x="1936" y="6995"/>
                    </a:cubicBezTo>
                    <a:cubicBezTo>
                      <a:pt x="2536" y="7362"/>
                      <a:pt x="3203" y="7529"/>
                      <a:pt x="3870" y="7529"/>
                    </a:cubicBezTo>
                    <a:cubicBezTo>
                      <a:pt x="5105" y="7529"/>
                      <a:pt x="6372" y="6928"/>
                      <a:pt x="7106" y="5694"/>
                    </a:cubicBezTo>
                    <a:cubicBezTo>
                      <a:pt x="8173" y="3926"/>
                      <a:pt x="7606" y="1625"/>
                      <a:pt x="5838" y="524"/>
                    </a:cubicBezTo>
                    <a:cubicBezTo>
                      <a:pt x="5224" y="171"/>
                      <a:pt x="4552" y="1"/>
                      <a:pt x="3890" y="1"/>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p:nvPr/>
            </p:nvSpPr>
            <p:spPr>
              <a:xfrm>
                <a:off x="3988730" y="3682710"/>
                <a:ext cx="343194" cy="226499"/>
              </a:xfrm>
              <a:custGeom>
                <a:avLst/>
                <a:gdLst/>
                <a:ahLst/>
                <a:cxnLst/>
                <a:rect l="l" t="t" r="r" b="b"/>
                <a:pathLst>
                  <a:path w="6973" h="4602" extrusionOk="0">
                    <a:moveTo>
                      <a:pt x="3201" y="0"/>
                    </a:moveTo>
                    <a:cubicBezTo>
                      <a:pt x="2020" y="0"/>
                      <a:pt x="862" y="607"/>
                      <a:pt x="201" y="1666"/>
                    </a:cubicBezTo>
                    <a:cubicBezTo>
                      <a:pt x="134" y="1799"/>
                      <a:pt x="34" y="1966"/>
                      <a:pt x="0" y="2099"/>
                    </a:cubicBezTo>
                    <a:lnTo>
                      <a:pt x="6405" y="4601"/>
                    </a:lnTo>
                    <a:cubicBezTo>
                      <a:pt x="6972" y="3067"/>
                      <a:pt x="6372" y="1332"/>
                      <a:pt x="4971" y="498"/>
                    </a:cubicBezTo>
                    <a:cubicBezTo>
                      <a:pt x="4417" y="159"/>
                      <a:pt x="3806" y="0"/>
                      <a:pt x="3201" y="0"/>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p:cNvSpPr/>
              <p:nvPr/>
            </p:nvSpPr>
            <p:spPr>
              <a:xfrm>
                <a:off x="4714378" y="3681922"/>
                <a:ext cx="390787" cy="342455"/>
              </a:xfrm>
              <a:custGeom>
                <a:avLst/>
                <a:gdLst/>
                <a:ahLst/>
                <a:cxnLst/>
                <a:rect l="l" t="t" r="r" b="b"/>
                <a:pathLst>
                  <a:path w="7940" h="6958" extrusionOk="0">
                    <a:moveTo>
                      <a:pt x="3959" y="1"/>
                    </a:moveTo>
                    <a:cubicBezTo>
                      <a:pt x="2793" y="1"/>
                      <a:pt x="1655" y="592"/>
                      <a:pt x="1001" y="1682"/>
                    </a:cubicBezTo>
                    <a:cubicBezTo>
                      <a:pt x="0" y="3350"/>
                      <a:pt x="567" y="5451"/>
                      <a:pt x="2168" y="6452"/>
                    </a:cubicBezTo>
                    <a:cubicBezTo>
                      <a:pt x="2740" y="6795"/>
                      <a:pt x="3362" y="6958"/>
                      <a:pt x="3974" y="6958"/>
                    </a:cubicBezTo>
                    <a:cubicBezTo>
                      <a:pt x="5147" y="6958"/>
                      <a:pt x="6281" y="6359"/>
                      <a:pt x="6939" y="5284"/>
                    </a:cubicBezTo>
                    <a:cubicBezTo>
                      <a:pt x="7939" y="3617"/>
                      <a:pt x="7406" y="1515"/>
                      <a:pt x="5771" y="514"/>
                    </a:cubicBezTo>
                    <a:cubicBezTo>
                      <a:pt x="5204" y="167"/>
                      <a:pt x="4578" y="1"/>
                      <a:pt x="39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7"/>
              <p:cNvSpPr/>
              <p:nvPr/>
            </p:nvSpPr>
            <p:spPr>
              <a:xfrm>
                <a:off x="4719299" y="3667600"/>
                <a:ext cx="384192" cy="371297"/>
              </a:xfrm>
              <a:custGeom>
                <a:avLst/>
                <a:gdLst/>
                <a:ahLst/>
                <a:cxnLst/>
                <a:rect l="l" t="t" r="r" b="b"/>
                <a:pathLst>
                  <a:path w="7806" h="7544" extrusionOk="0">
                    <a:moveTo>
                      <a:pt x="3870" y="605"/>
                    </a:moveTo>
                    <a:cubicBezTo>
                      <a:pt x="4470" y="605"/>
                      <a:pt x="5004" y="772"/>
                      <a:pt x="5504" y="1072"/>
                    </a:cubicBezTo>
                    <a:cubicBezTo>
                      <a:pt x="6205" y="1472"/>
                      <a:pt x="6705" y="2140"/>
                      <a:pt x="6905" y="2974"/>
                    </a:cubicBezTo>
                    <a:cubicBezTo>
                      <a:pt x="7072" y="3807"/>
                      <a:pt x="6939" y="4641"/>
                      <a:pt x="6538" y="5375"/>
                    </a:cubicBezTo>
                    <a:cubicBezTo>
                      <a:pt x="6105" y="6076"/>
                      <a:pt x="5438" y="6576"/>
                      <a:pt x="4604" y="6776"/>
                    </a:cubicBezTo>
                    <a:cubicBezTo>
                      <a:pt x="4368" y="6823"/>
                      <a:pt x="4133" y="6847"/>
                      <a:pt x="3901" y="6847"/>
                    </a:cubicBezTo>
                    <a:cubicBezTo>
                      <a:pt x="3310" y="6847"/>
                      <a:pt x="2738" y="6697"/>
                      <a:pt x="2235" y="6409"/>
                    </a:cubicBezTo>
                    <a:cubicBezTo>
                      <a:pt x="1535" y="5976"/>
                      <a:pt x="1034" y="5309"/>
                      <a:pt x="834" y="4475"/>
                    </a:cubicBezTo>
                    <a:cubicBezTo>
                      <a:pt x="667" y="3641"/>
                      <a:pt x="801" y="2807"/>
                      <a:pt x="1201" y="2106"/>
                    </a:cubicBezTo>
                    <a:cubicBezTo>
                      <a:pt x="1635" y="1406"/>
                      <a:pt x="2269" y="905"/>
                      <a:pt x="3103" y="705"/>
                    </a:cubicBezTo>
                    <a:cubicBezTo>
                      <a:pt x="3369" y="639"/>
                      <a:pt x="3636" y="605"/>
                      <a:pt x="3870" y="605"/>
                    </a:cubicBezTo>
                    <a:close/>
                    <a:moveTo>
                      <a:pt x="3881" y="1"/>
                    </a:moveTo>
                    <a:cubicBezTo>
                      <a:pt x="3587" y="1"/>
                      <a:pt x="3292" y="35"/>
                      <a:pt x="3002" y="105"/>
                    </a:cubicBezTo>
                    <a:cubicBezTo>
                      <a:pt x="2002" y="338"/>
                      <a:pt x="1168" y="939"/>
                      <a:pt x="667" y="1806"/>
                    </a:cubicBezTo>
                    <a:cubicBezTo>
                      <a:pt x="167" y="2640"/>
                      <a:pt x="0" y="3674"/>
                      <a:pt x="234" y="4641"/>
                    </a:cubicBezTo>
                    <a:cubicBezTo>
                      <a:pt x="501" y="5642"/>
                      <a:pt x="1068" y="6476"/>
                      <a:pt x="1968" y="6976"/>
                    </a:cubicBezTo>
                    <a:cubicBezTo>
                      <a:pt x="2535" y="7377"/>
                      <a:pt x="3203" y="7544"/>
                      <a:pt x="3870" y="7544"/>
                    </a:cubicBezTo>
                    <a:cubicBezTo>
                      <a:pt x="4170" y="7544"/>
                      <a:pt x="4504" y="7477"/>
                      <a:pt x="4804" y="7410"/>
                    </a:cubicBezTo>
                    <a:cubicBezTo>
                      <a:pt x="5804" y="7143"/>
                      <a:pt x="6638" y="6576"/>
                      <a:pt x="7139" y="5709"/>
                    </a:cubicBezTo>
                    <a:cubicBezTo>
                      <a:pt x="7639" y="4875"/>
                      <a:pt x="7806" y="3807"/>
                      <a:pt x="7539" y="2840"/>
                    </a:cubicBezTo>
                    <a:cubicBezTo>
                      <a:pt x="7306" y="1839"/>
                      <a:pt x="6705" y="1005"/>
                      <a:pt x="5838" y="538"/>
                    </a:cubicBezTo>
                    <a:cubicBezTo>
                      <a:pt x="5253" y="188"/>
                      <a:pt x="4571" y="1"/>
                      <a:pt x="3881" y="1"/>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7"/>
              <p:cNvSpPr/>
              <p:nvPr/>
            </p:nvSpPr>
            <p:spPr>
              <a:xfrm>
                <a:off x="4753751" y="3682710"/>
                <a:ext cx="343194" cy="226499"/>
              </a:xfrm>
              <a:custGeom>
                <a:avLst/>
                <a:gdLst/>
                <a:ahLst/>
                <a:cxnLst/>
                <a:rect l="l" t="t" r="r" b="b"/>
                <a:pathLst>
                  <a:path w="6973" h="4602" extrusionOk="0">
                    <a:moveTo>
                      <a:pt x="3202" y="0"/>
                    </a:moveTo>
                    <a:cubicBezTo>
                      <a:pt x="2021" y="0"/>
                      <a:pt x="863" y="607"/>
                      <a:pt x="201" y="1666"/>
                    </a:cubicBezTo>
                    <a:cubicBezTo>
                      <a:pt x="134" y="1799"/>
                      <a:pt x="34" y="1966"/>
                      <a:pt x="1" y="2099"/>
                    </a:cubicBezTo>
                    <a:lnTo>
                      <a:pt x="6439" y="4601"/>
                    </a:lnTo>
                    <a:cubicBezTo>
                      <a:pt x="6972" y="3067"/>
                      <a:pt x="6372" y="1332"/>
                      <a:pt x="4971" y="498"/>
                    </a:cubicBezTo>
                    <a:cubicBezTo>
                      <a:pt x="4417" y="159"/>
                      <a:pt x="3807" y="0"/>
                      <a:pt x="3202" y="0"/>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7"/>
              <p:cNvSpPr/>
              <p:nvPr/>
            </p:nvSpPr>
            <p:spPr>
              <a:xfrm>
                <a:off x="4060980" y="3506909"/>
                <a:ext cx="192096" cy="64081"/>
              </a:xfrm>
              <a:custGeom>
                <a:avLst/>
                <a:gdLst/>
                <a:ahLst/>
                <a:cxnLst/>
                <a:rect l="l" t="t" r="r" b="b"/>
                <a:pathLst>
                  <a:path w="3903" h="1302" extrusionOk="0">
                    <a:moveTo>
                      <a:pt x="1923" y="1"/>
                    </a:moveTo>
                    <a:cubicBezTo>
                      <a:pt x="1329" y="1"/>
                      <a:pt x="723" y="226"/>
                      <a:pt x="100" y="701"/>
                    </a:cubicBezTo>
                    <a:cubicBezTo>
                      <a:pt x="0" y="835"/>
                      <a:pt x="0" y="1035"/>
                      <a:pt x="67" y="1168"/>
                    </a:cubicBezTo>
                    <a:cubicBezTo>
                      <a:pt x="100" y="1235"/>
                      <a:pt x="234" y="1302"/>
                      <a:pt x="334" y="1302"/>
                    </a:cubicBezTo>
                    <a:cubicBezTo>
                      <a:pt x="400" y="1302"/>
                      <a:pt x="434" y="1235"/>
                      <a:pt x="434" y="1202"/>
                    </a:cubicBezTo>
                    <a:cubicBezTo>
                      <a:pt x="823" y="929"/>
                      <a:pt x="1314" y="634"/>
                      <a:pt x="1908" y="634"/>
                    </a:cubicBezTo>
                    <a:cubicBezTo>
                      <a:pt x="2332" y="634"/>
                      <a:pt x="2808" y="785"/>
                      <a:pt x="3336" y="1202"/>
                    </a:cubicBezTo>
                    <a:cubicBezTo>
                      <a:pt x="3409" y="1260"/>
                      <a:pt x="3482" y="1287"/>
                      <a:pt x="3550" y="1287"/>
                    </a:cubicBezTo>
                    <a:cubicBezTo>
                      <a:pt x="3636" y="1287"/>
                      <a:pt x="3713" y="1243"/>
                      <a:pt x="3769" y="1168"/>
                    </a:cubicBezTo>
                    <a:cubicBezTo>
                      <a:pt x="3903" y="1001"/>
                      <a:pt x="3870" y="835"/>
                      <a:pt x="3736" y="701"/>
                    </a:cubicBezTo>
                    <a:cubicBezTo>
                      <a:pt x="3142" y="243"/>
                      <a:pt x="2539" y="1"/>
                      <a:pt x="1923" y="1"/>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7"/>
              <p:cNvSpPr/>
              <p:nvPr/>
            </p:nvSpPr>
            <p:spPr>
              <a:xfrm>
                <a:off x="4816157" y="3506909"/>
                <a:ext cx="192145" cy="64081"/>
              </a:xfrm>
              <a:custGeom>
                <a:avLst/>
                <a:gdLst/>
                <a:ahLst/>
                <a:cxnLst/>
                <a:rect l="l" t="t" r="r" b="b"/>
                <a:pathLst>
                  <a:path w="3904" h="1302" extrusionOk="0">
                    <a:moveTo>
                      <a:pt x="1924" y="1"/>
                    </a:moveTo>
                    <a:cubicBezTo>
                      <a:pt x="1329" y="1"/>
                      <a:pt x="723" y="226"/>
                      <a:pt x="100" y="701"/>
                    </a:cubicBezTo>
                    <a:cubicBezTo>
                      <a:pt x="0" y="835"/>
                      <a:pt x="0" y="1035"/>
                      <a:pt x="67" y="1168"/>
                    </a:cubicBezTo>
                    <a:cubicBezTo>
                      <a:pt x="100" y="1235"/>
                      <a:pt x="234" y="1302"/>
                      <a:pt x="301" y="1302"/>
                    </a:cubicBezTo>
                    <a:cubicBezTo>
                      <a:pt x="401" y="1302"/>
                      <a:pt x="434" y="1235"/>
                      <a:pt x="434" y="1202"/>
                    </a:cubicBezTo>
                    <a:cubicBezTo>
                      <a:pt x="823" y="929"/>
                      <a:pt x="1315" y="634"/>
                      <a:pt x="1901" y="634"/>
                    </a:cubicBezTo>
                    <a:cubicBezTo>
                      <a:pt x="2321" y="634"/>
                      <a:pt x="2788" y="785"/>
                      <a:pt x="3303" y="1202"/>
                    </a:cubicBezTo>
                    <a:cubicBezTo>
                      <a:pt x="3376" y="1260"/>
                      <a:pt x="3449" y="1287"/>
                      <a:pt x="3519" y="1287"/>
                    </a:cubicBezTo>
                    <a:cubicBezTo>
                      <a:pt x="3609" y="1287"/>
                      <a:pt x="3695" y="1243"/>
                      <a:pt x="3770" y="1168"/>
                    </a:cubicBezTo>
                    <a:cubicBezTo>
                      <a:pt x="3903" y="1001"/>
                      <a:pt x="3870" y="835"/>
                      <a:pt x="3736" y="701"/>
                    </a:cubicBezTo>
                    <a:cubicBezTo>
                      <a:pt x="3142" y="243"/>
                      <a:pt x="2539" y="1"/>
                      <a:pt x="1924" y="1"/>
                    </a:cubicBezTo>
                    <a:close/>
                  </a:path>
                </a:pathLst>
              </a:custGeom>
              <a:solidFill>
                <a:srgbClr val="161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3" name="Google Shape;323;p37"/>
          <p:cNvSpPr/>
          <p:nvPr/>
        </p:nvSpPr>
        <p:spPr>
          <a:xfrm>
            <a:off x="771182" y="319736"/>
            <a:ext cx="7475346" cy="680907"/>
          </a:xfrm>
          <a:prstGeom prst="rect">
            <a:avLst/>
          </a:prstGeom>
        </p:spPr>
        <p:txBody>
          <a:bodyPr>
            <a:prstTxWarp prst="textPlain">
              <a:avLst/>
            </a:prstTxWarp>
          </a:bodyPr>
          <a:lstStyle/>
          <a:p>
            <a:pPr lvl="0" algn="ctr"/>
            <a:r>
              <a:rPr lang="en-US" sz="4400">
                <a:ln w="28575" cap="flat" cmpd="sng">
                  <a:solidFill>
                    <a:schemeClr val="dk1"/>
                  </a:solidFill>
                  <a:prstDash val="solid"/>
                  <a:round/>
                  <a:headEnd type="none" w="sm" len="sm"/>
                  <a:tailEnd type="none" w="sm" len="sm"/>
                </a:ln>
                <a:solidFill>
                  <a:schemeClr val="accent3"/>
                </a:solidFill>
                <a:latin typeface="Modak"/>
              </a:rPr>
              <a:t>Sinh vật trên trái đất</a:t>
            </a:r>
            <a:endParaRPr sz="4400" b="0" i="0">
              <a:ln w="28575" cap="flat" cmpd="sng">
                <a:solidFill>
                  <a:schemeClr val="dk1"/>
                </a:solidFill>
                <a:prstDash val="solid"/>
                <a:round/>
                <a:headEnd type="none" w="sm" len="sm"/>
                <a:tailEnd type="none" w="sm" len="sm"/>
              </a:ln>
              <a:solidFill>
                <a:schemeClr val="accent3"/>
              </a:solidFill>
              <a:latin typeface="Modak"/>
            </a:endParaRPr>
          </a:p>
        </p:txBody>
      </p:sp>
      <p:grpSp>
        <p:nvGrpSpPr>
          <p:cNvPr id="324" name="Google Shape;324;p37"/>
          <p:cNvGrpSpPr/>
          <p:nvPr/>
        </p:nvGrpSpPr>
        <p:grpSpPr>
          <a:xfrm>
            <a:off x="6719994" y="1967637"/>
            <a:ext cx="114075" cy="114075"/>
            <a:chOff x="793375" y="2989875"/>
            <a:chExt cx="225000" cy="225000"/>
          </a:xfrm>
        </p:grpSpPr>
        <p:cxnSp>
          <p:nvCxnSpPr>
            <p:cNvPr id="325" name="Google Shape;325;p37"/>
            <p:cNvCxnSpPr/>
            <p:nvPr/>
          </p:nvCxnSpPr>
          <p:spPr>
            <a:xfrm>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cxnSp>
          <p:nvCxnSpPr>
            <p:cNvPr id="326" name="Google Shape;326;p37"/>
            <p:cNvCxnSpPr/>
            <p:nvPr/>
          </p:nvCxnSpPr>
          <p:spPr>
            <a:xfrm flipH="1">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grpSp>
      <p:sp>
        <p:nvSpPr>
          <p:cNvPr id="328" name="Google Shape;328;p37"/>
          <p:cNvSpPr/>
          <p:nvPr/>
        </p:nvSpPr>
        <p:spPr>
          <a:xfrm>
            <a:off x="8177844" y="4205783"/>
            <a:ext cx="738600" cy="7386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txBox="1">
            <a:spLocks noGrp="1"/>
          </p:cNvSpPr>
          <p:nvPr>
            <p:ph type="subTitle" idx="1"/>
          </p:nvPr>
        </p:nvSpPr>
        <p:spPr>
          <a:xfrm>
            <a:off x="2401137" y="1794565"/>
            <a:ext cx="4335000" cy="3204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n-US" sz="2800" b="1">
                <a:solidFill>
                  <a:srgbClr val="FF0000"/>
                </a:solidFill>
              </a:rPr>
              <a:t>Thực hành đọc hiểu</a:t>
            </a:r>
            <a:endParaRPr sz="2800" b="1">
              <a:solidFill>
                <a:srgbClr val="FF0000"/>
              </a:solidFill>
            </a:endParaRPr>
          </a:p>
        </p:txBody>
      </p:sp>
      <p:pic>
        <p:nvPicPr>
          <p:cNvPr id="3" name="Picture 2">
            <a:extLst>
              <a:ext uri="{FF2B5EF4-FFF2-40B4-BE49-F238E27FC236}">
                <a16:creationId xmlns:a16="http://schemas.microsoft.com/office/drawing/2014/main" id="{57E3AD20-5737-48D2-968F-887FCFBE8D6B}"/>
              </a:ext>
            </a:extLst>
          </p:cNvPr>
          <p:cNvPicPr>
            <a:picLocks noChangeAspect="1"/>
          </p:cNvPicPr>
          <p:nvPr/>
        </p:nvPicPr>
        <p:blipFill rotWithShape="1">
          <a:blip r:embed="rId3"/>
          <a:srcRect l="23531" t="35200" r="55400" b="48204"/>
          <a:stretch/>
        </p:blipFill>
        <p:spPr>
          <a:xfrm>
            <a:off x="189482" y="12183"/>
            <a:ext cx="701132" cy="552289"/>
          </a:xfrm>
          <a:prstGeom prst="rect">
            <a:avLst/>
          </a:prstGeom>
        </p:spPr>
      </p:pic>
      <p:pic>
        <p:nvPicPr>
          <p:cNvPr id="69" name="Picture 68">
            <a:extLst>
              <a:ext uri="{FF2B5EF4-FFF2-40B4-BE49-F238E27FC236}">
                <a16:creationId xmlns:a16="http://schemas.microsoft.com/office/drawing/2014/main" id="{72902808-ED19-441E-BC5F-1CD856A497B5}"/>
              </a:ext>
            </a:extLst>
          </p:cNvPr>
          <p:cNvPicPr>
            <a:picLocks noChangeAspect="1"/>
          </p:cNvPicPr>
          <p:nvPr/>
        </p:nvPicPr>
        <p:blipFill rotWithShape="1">
          <a:blip r:embed="rId3"/>
          <a:srcRect l="74468" t="34102" r="1" b="49225"/>
          <a:stretch/>
        </p:blipFill>
        <p:spPr>
          <a:xfrm>
            <a:off x="8066758" y="529406"/>
            <a:ext cx="1443194" cy="942474"/>
          </a:xfrm>
          <a:prstGeom prst="rect">
            <a:avLst/>
          </a:prstGeom>
        </p:spPr>
      </p:pic>
      <p:pic>
        <p:nvPicPr>
          <p:cNvPr id="70" name="Picture 69">
            <a:extLst>
              <a:ext uri="{FF2B5EF4-FFF2-40B4-BE49-F238E27FC236}">
                <a16:creationId xmlns:a16="http://schemas.microsoft.com/office/drawing/2014/main" id="{FEF696AC-BCF9-410E-8D99-AA5BD0047D08}"/>
              </a:ext>
            </a:extLst>
          </p:cNvPr>
          <p:cNvPicPr>
            <a:picLocks noChangeAspect="1"/>
          </p:cNvPicPr>
          <p:nvPr/>
        </p:nvPicPr>
        <p:blipFill rotWithShape="1">
          <a:blip r:embed="rId3"/>
          <a:srcRect l="40912" t="53782" r="37155" b="25295"/>
          <a:stretch/>
        </p:blipFill>
        <p:spPr>
          <a:xfrm>
            <a:off x="6947592" y="3085364"/>
            <a:ext cx="2085345" cy="1989232"/>
          </a:xfrm>
          <a:prstGeom prst="rect">
            <a:avLst/>
          </a:prstGeom>
        </p:spPr>
      </p:pic>
      <p:pic>
        <p:nvPicPr>
          <p:cNvPr id="71" name="Picture 70">
            <a:extLst>
              <a:ext uri="{FF2B5EF4-FFF2-40B4-BE49-F238E27FC236}">
                <a16:creationId xmlns:a16="http://schemas.microsoft.com/office/drawing/2014/main" id="{C732F123-5175-4B7B-9FFB-3470291737B0}"/>
              </a:ext>
            </a:extLst>
          </p:cNvPr>
          <p:cNvPicPr>
            <a:picLocks noChangeAspect="1"/>
          </p:cNvPicPr>
          <p:nvPr/>
        </p:nvPicPr>
        <p:blipFill rotWithShape="1">
          <a:blip r:embed="rId3"/>
          <a:srcRect l="27599" t="17648" r="47135" b="61842"/>
          <a:stretch/>
        </p:blipFill>
        <p:spPr>
          <a:xfrm>
            <a:off x="1668495" y="2102242"/>
            <a:ext cx="1407303" cy="1054906"/>
          </a:xfrm>
          <a:prstGeom prst="rect">
            <a:avLst/>
          </a:prstGeom>
        </p:spPr>
      </p:pic>
      <p:sp>
        <p:nvSpPr>
          <p:cNvPr id="88" name="Google Shape;581;p37">
            <a:extLst>
              <a:ext uri="{FF2B5EF4-FFF2-40B4-BE49-F238E27FC236}">
                <a16:creationId xmlns:a16="http://schemas.microsoft.com/office/drawing/2014/main" id="{38886FEF-698F-4939-ADE6-093765F624A3}"/>
              </a:ext>
            </a:extLst>
          </p:cNvPr>
          <p:cNvSpPr/>
          <p:nvPr/>
        </p:nvSpPr>
        <p:spPr>
          <a:xfrm flipH="1">
            <a:off x="-121883" y="4176602"/>
            <a:ext cx="2820316" cy="961814"/>
          </a:xfrm>
          <a:custGeom>
            <a:avLst/>
            <a:gdLst/>
            <a:ahLst/>
            <a:cxnLst/>
            <a:rect l="l" t="t" r="r" b="b"/>
            <a:pathLst>
              <a:path w="41096" h="14015" extrusionOk="0">
                <a:moveTo>
                  <a:pt x="41096" y="0"/>
                </a:moveTo>
                <a:cubicBezTo>
                  <a:pt x="41095" y="0"/>
                  <a:pt x="29284" y="541"/>
                  <a:pt x="20525" y="3325"/>
                </a:cubicBezTo>
                <a:cubicBezTo>
                  <a:pt x="9807" y="6731"/>
                  <a:pt x="3608" y="9585"/>
                  <a:pt x="0" y="13934"/>
                </a:cubicBezTo>
                <a:lnTo>
                  <a:pt x="41008" y="14015"/>
                </a:lnTo>
                <a:lnTo>
                  <a:pt x="41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 name="Picture 86">
            <a:extLst>
              <a:ext uri="{FF2B5EF4-FFF2-40B4-BE49-F238E27FC236}">
                <a16:creationId xmlns:a16="http://schemas.microsoft.com/office/drawing/2014/main" id="{0F40B6ED-7B7E-40AC-BDB9-C40B448711FB}"/>
              </a:ext>
            </a:extLst>
          </p:cNvPr>
          <p:cNvPicPr>
            <a:picLocks noChangeAspect="1"/>
          </p:cNvPicPr>
          <p:nvPr/>
        </p:nvPicPr>
        <p:blipFill>
          <a:blip r:embed="rId4"/>
          <a:stretch>
            <a:fillRect/>
          </a:stretch>
        </p:blipFill>
        <p:spPr>
          <a:xfrm>
            <a:off x="66192" y="3724735"/>
            <a:ext cx="1289325" cy="142200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1000"/>
                                        <p:tgtEl>
                                          <p:spTgt spid="327"/>
                                        </p:tgtEl>
                                      </p:cBhvr>
                                    </p:animEffect>
                                    <p:anim calcmode="lin" valueType="num">
                                      <p:cBhvr>
                                        <p:cTn id="8" dur="1000" fill="hold"/>
                                        <p:tgtEl>
                                          <p:spTgt spid="327"/>
                                        </p:tgtEl>
                                        <p:attrNameLst>
                                          <p:attrName>ppt_x</p:attrName>
                                        </p:attrNameLst>
                                      </p:cBhvr>
                                      <p:tavLst>
                                        <p:tav tm="0">
                                          <p:val>
                                            <p:strVal val="#ppt_x"/>
                                          </p:val>
                                        </p:tav>
                                        <p:tav tm="100000">
                                          <p:val>
                                            <p:strVal val="#ppt_x"/>
                                          </p:val>
                                        </p:tav>
                                      </p:tavLst>
                                    </p:anim>
                                    <p:anim calcmode="lin" valueType="num">
                                      <p:cBhvr>
                                        <p:cTn id="9" dur="1000" fill="hold"/>
                                        <p:tgtEl>
                                          <p:spTgt spid="3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1000"/>
                                        <p:tgtEl>
                                          <p:spTgt spid="72"/>
                                        </p:tgtEl>
                                      </p:cBhvr>
                                    </p:animEffect>
                                    <p:anim calcmode="lin" valueType="num">
                                      <p:cBhvr>
                                        <p:cTn id="13" dur="1000" fill="hold"/>
                                        <p:tgtEl>
                                          <p:spTgt spid="72"/>
                                        </p:tgtEl>
                                        <p:attrNameLst>
                                          <p:attrName>ppt_x</p:attrName>
                                        </p:attrNameLst>
                                      </p:cBhvr>
                                      <p:tavLst>
                                        <p:tav tm="0">
                                          <p:val>
                                            <p:strVal val="#ppt_x"/>
                                          </p:val>
                                        </p:tav>
                                        <p:tav tm="100000">
                                          <p:val>
                                            <p:strVal val="#ppt_x"/>
                                          </p:val>
                                        </p:tav>
                                      </p:tavLst>
                                    </p:anim>
                                    <p:anim calcmode="lin" valueType="num">
                                      <p:cBhvr>
                                        <p:cTn id="14" dur="1000" fill="hold"/>
                                        <p:tgtEl>
                                          <p:spTgt spid="7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5"/>
                                        </p:tgtEl>
                                        <p:attrNameLst>
                                          <p:attrName>style.visibility</p:attrName>
                                        </p:attrNameLst>
                                      </p:cBhvr>
                                      <p:to>
                                        <p:strVal val="visible"/>
                                      </p:to>
                                    </p:set>
                                    <p:animEffect transition="in" filter="fade">
                                      <p:cBhvr>
                                        <p:cTn id="17" dur="1000"/>
                                        <p:tgtEl>
                                          <p:spTgt spid="265"/>
                                        </p:tgtEl>
                                      </p:cBhvr>
                                    </p:animEffect>
                                    <p:anim calcmode="lin" valueType="num">
                                      <p:cBhvr>
                                        <p:cTn id="18" dur="1000" fill="hold"/>
                                        <p:tgtEl>
                                          <p:spTgt spid="265"/>
                                        </p:tgtEl>
                                        <p:attrNameLst>
                                          <p:attrName>ppt_x</p:attrName>
                                        </p:attrNameLst>
                                      </p:cBhvr>
                                      <p:tavLst>
                                        <p:tav tm="0">
                                          <p:val>
                                            <p:strVal val="#ppt_x"/>
                                          </p:val>
                                        </p:tav>
                                        <p:tav tm="100000">
                                          <p:val>
                                            <p:strVal val="#ppt_x"/>
                                          </p:val>
                                        </p:tav>
                                      </p:tavLst>
                                    </p:anim>
                                    <p:anim calcmode="lin" valueType="num">
                                      <p:cBhvr>
                                        <p:cTn id="19" dur="1000" fill="hold"/>
                                        <p:tgtEl>
                                          <p:spTgt spid="26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6"/>
                                        </p:tgtEl>
                                        <p:attrNameLst>
                                          <p:attrName>style.visibility</p:attrName>
                                        </p:attrNameLst>
                                      </p:cBhvr>
                                      <p:to>
                                        <p:strVal val="visible"/>
                                      </p:to>
                                    </p:set>
                                    <p:animEffect transition="in" filter="fade">
                                      <p:cBhvr>
                                        <p:cTn id="22" dur="1000"/>
                                        <p:tgtEl>
                                          <p:spTgt spid="266"/>
                                        </p:tgtEl>
                                      </p:cBhvr>
                                    </p:animEffect>
                                    <p:anim calcmode="lin" valueType="num">
                                      <p:cBhvr>
                                        <p:cTn id="23" dur="1000" fill="hold"/>
                                        <p:tgtEl>
                                          <p:spTgt spid="266"/>
                                        </p:tgtEl>
                                        <p:attrNameLst>
                                          <p:attrName>ppt_x</p:attrName>
                                        </p:attrNameLst>
                                      </p:cBhvr>
                                      <p:tavLst>
                                        <p:tav tm="0">
                                          <p:val>
                                            <p:strVal val="#ppt_x"/>
                                          </p:val>
                                        </p:tav>
                                        <p:tav tm="100000">
                                          <p:val>
                                            <p:strVal val="#ppt_x"/>
                                          </p:val>
                                        </p:tav>
                                      </p:tavLst>
                                    </p:anim>
                                    <p:anim calcmode="lin" valueType="num">
                                      <p:cBhvr>
                                        <p:cTn id="24" dur="1000" fill="hold"/>
                                        <p:tgtEl>
                                          <p:spTgt spid="26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7"/>
                                        </p:tgtEl>
                                        <p:attrNameLst>
                                          <p:attrName>style.visibility</p:attrName>
                                        </p:attrNameLst>
                                      </p:cBhvr>
                                      <p:to>
                                        <p:strVal val="visible"/>
                                      </p:to>
                                    </p:set>
                                    <p:animEffect transition="in" filter="fade">
                                      <p:cBhvr>
                                        <p:cTn id="27" dur="1000"/>
                                        <p:tgtEl>
                                          <p:spTgt spid="267"/>
                                        </p:tgtEl>
                                      </p:cBhvr>
                                    </p:animEffect>
                                    <p:anim calcmode="lin" valueType="num">
                                      <p:cBhvr>
                                        <p:cTn id="28" dur="1000" fill="hold"/>
                                        <p:tgtEl>
                                          <p:spTgt spid="267"/>
                                        </p:tgtEl>
                                        <p:attrNameLst>
                                          <p:attrName>ppt_x</p:attrName>
                                        </p:attrNameLst>
                                      </p:cBhvr>
                                      <p:tavLst>
                                        <p:tav tm="0">
                                          <p:val>
                                            <p:strVal val="#ppt_x"/>
                                          </p:val>
                                        </p:tav>
                                        <p:tav tm="100000">
                                          <p:val>
                                            <p:strVal val="#ppt_x"/>
                                          </p:val>
                                        </p:tav>
                                      </p:tavLst>
                                    </p:anim>
                                    <p:anim calcmode="lin" valueType="num">
                                      <p:cBhvr>
                                        <p:cTn id="29" dur="1000" fill="hold"/>
                                        <p:tgtEl>
                                          <p:spTgt spid="26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3"/>
                                        </p:tgtEl>
                                        <p:attrNameLst>
                                          <p:attrName>style.visibility</p:attrName>
                                        </p:attrNameLst>
                                      </p:cBhvr>
                                      <p:to>
                                        <p:strVal val="visible"/>
                                      </p:to>
                                    </p:set>
                                    <p:animEffect transition="in" filter="fade">
                                      <p:cBhvr>
                                        <p:cTn id="32" dur="1000"/>
                                        <p:tgtEl>
                                          <p:spTgt spid="323"/>
                                        </p:tgtEl>
                                      </p:cBhvr>
                                    </p:animEffect>
                                    <p:anim calcmode="lin" valueType="num">
                                      <p:cBhvr>
                                        <p:cTn id="33" dur="1000" fill="hold"/>
                                        <p:tgtEl>
                                          <p:spTgt spid="323"/>
                                        </p:tgtEl>
                                        <p:attrNameLst>
                                          <p:attrName>ppt_x</p:attrName>
                                        </p:attrNameLst>
                                      </p:cBhvr>
                                      <p:tavLst>
                                        <p:tav tm="0">
                                          <p:val>
                                            <p:strVal val="#ppt_x"/>
                                          </p:val>
                                        </p:tav>
                                        <p:tav tm="100000">
                                          <p:val>
                                            <p:strVal val="#ppt_x"/>
                                          </p:val>
                                        </p:tav>
                                      </p:tavLst>
                                    </p:anim>
                                    <p:anim calcmode="lin" valueType="num">
                                      <p:cBhvr>
                                        <p:cTn id="34" dur="1000" fill="hold"/>
                                        <p:tgtEl>
                                          <p:spTgt spid="3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24"/>
                                        </p:tgtEl>
                                        <p:attrNameLst>
                                          <p:attrName>style.visibility</p:attrName>
                                        </p:attrNameLst>
                                      </p:cBhvr>
                                      <p:to>
                                        <p:strVal val="visible"/>
                                      </p:to>
                                    </p:set>
                                    <p:animEffect transition="in" filter="fade">
                                      <p:cBhvr>
                                        <p:cTn id="37" dur="1000"/>
                                        <p:tgtEl>
                                          <p:spTgt spid="324"/>
                                        </p:tgtEl>
                                      </p:cBhvr>
                                    </p:animEffect>
                                    <p:anim calcmode="lin" valueType="num">
                                      <p:cBhvr>
                                        <p:cTn id="38" dur="1000" fill="hold"/>
                                        <p:tgtEl>
                                          <p:spTgt spid="324"/>
                                        </p:tgtEl>
                                        <p:attrNameLst>
                                          <p:attrName>ppt_x</p:attrName>
                                        </p:attrNameLst>
                                      </p:cBhvr>
                                      <p:tavLst>
                                        <p:tav tm="0">
                                          <p:val>
                                            <p:strVal val="#ppt_x"/>
                                          </p:val>
                                        </p:tav>
                                        <p:tav tm="100000">
                                          <p:val>
                                            <p:strVal val="#ppt_x"/>
                                          </p:val>
                                        </p:tav>
                                      </p:tavLst>
                                    </p:anim>
                                    <p:anim calcmode="lin" valueType="num">
                                      <p:cBhvr>
                                        <p:cTn id="39" dur="1000" fill="hold"/>
                                        <p:tgtEl>
                                          <p:spTgt spid="324"/>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68"/>
                                        </p:tgtEl>
                                        <p:attrNameLst>
                                          <p:attrName>style.visibility</p:attrName>
                                        </p:attrNameLst>
                                      </p:cBhvr>
                                      <p:to>
                                        <p:strVal val="visible"/>
                                      </p:to>
                                    </p:set>
                                    <p:anim calcmode="lin" valueType="num">
                                      <p:cBhvr additive="base">
                                        <p:cTn id="42" dur="500" fill="hold"/>
                                        <p:tgtEl>
                                          <p:spTgt spid="268"/>
                                        </p:tgtEl>
                                        <p:attrNameLst>
                                          <p:attrName>ppt_x</p:attrName>
                                        </p:attrNameLst>
                                      </p:cBhvr>
                                      <p:tavLst>
                                        <p:tav tm="0">
                                          <p:val>
                                            <p:strVal val="#ppt_x"/>
                                          </p:val>
                                        </p:tav>
                                        <p:tav tm="100000">
                                          <p:val>
                                            <p:strVal val="#ppt_x"/>
                                          </p:val>
                                        </p:tav>
                                      </p:tavLst>
                                    </p:anim>
                                    <p:anim calcmode="lin" valueType="num">
                                      <p:cBhvr additive="base">
                                        <p:cTn id="43" dur="500" fill="hold"/>
                                        <p:tgtEl>
                                          <p:spTgt spid="268"/>
                                        </p:tgtEl>
                                        <p:attrNameLst>
                                          <p:attrName>ppt_y</p:attrName>
                                        </p:attrNameLst>
                                      </p:cBhvr>
                                      <p:tavLst>
                                        <p:tav tm="0">
                                          <p:val>
                                            <p:strVal val="1+#ppt_h/2"/>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28"/>
                                        </p:tgtEl>
                                        <p:attrNameLst>
                                          <p:attrName>style.visibility</p:attrName>
                                        </p:attrNameLst>
                                      </p:cBhvr>
                                      <p:to>
                                        <p:strVal val="visible"/>
                                      </p:to>
                                    </p:set>
                                    <p:animEffect transition="in" filter="fade">
                                      <p:cBhvr>
                                        <p:cTn id="46" dur="1000"/>
                                        <p:tgtEl>
                                          <p:spTgt spid="328"/>
                                        </p:tgtEl>
                                      </p:cBhvr>
                                    </p:animEffect>
                                    <p:anim calcmode="lin" valueType="num">
                                      <p:cBhvr>
                                        <p:cTn id="47" dur="1000" fill="hold"/>
                                        <p:tgtEl>
                                          <p:spTgt spid="328"/>
                                        </p:tgtEl>
                                        <p:attrNameLst>
                                          <p:attrName>ppt_x</p:attrName>
                                        </p:attrNameLst>
                                      </p:cBhvr>
                                      <p:tavLst>
                                        <p:tav tm="0">
                                          <p:val>
                                            <p:strVal val="#ppt_x"/>
                                          </p:val>
                                        </p:tav>
                                        <p:tav tm="100000">
                                          <p:val>
                                            <p:strVal val="#ppt_x"/>
                                          </p:val>
                                        </p:tav>
                                      </p:tavLst>
                                    </p:anim>
                                    <p:anim calcmode="lin" valueType="num">
                                      <p:cBhvr>
                                        <p:cTn id="48" dur="1000" fill="hold"/>
                                        <p:tgtEl>
                                          <p:spTgt spid="32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29">
                                            <p:txEl>
                                              <p:pRg st="0" end="0"/>
                                            </p:txEl>
                                          </p:spTgt>
                                        </p:tgtEl>
                                        <p:attrNameLst>
                                          <p:attrName>style.visibility</p:attrName>
                                        </p:attrNameLst>
                                      </p:cBhvr>
                                      <p:to>
                                        <p:strVal val="visible"/>
                                      </p:to>
                                    </p:set>
                                    <p:animEffect transition="in" filter="fade">
                                      <p:cBhvr>
                                        <p:cTn id="51" dur="1000"/>
                                        <p:tgtEl>
                                          <p:spTgt spid="329">
                                            <p:txEl>
                                              <p:pRg st="0" end="0"/>
                                            </p:txEl>
                                          </p:spTgt>
                                        </p:tgtEl>
                                      </p:cBhvr>
                                    </p:animEffect>
                                    <p:anim calcmode="lin" valueType="num">
                                      <p:cBhvr>
                                        <p:cTn id="52" dur="1000" fill="hold"/>
                                        <p:tgtEl>
                                          <p:spTgt spid="329">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329">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1000"/>
                                        <p:tgtEl>
                                          <p:spTgt spid="69"/>
                                        </p:tgtEl>
                                      </p:cBhvr>
                                    </p:animEffect>
                                    <p:anim calcmode="lin" valueType="num">
                                      <p:cBhvr>
                                        <p:cTn id="62" dur="1000" fill="hold"/>
                                        <p:tgtEl>
                                          <p:spTgt spid="69"/>
                                        </p:tgtEl>
                                        <p:attrNameLst>
                                          <p:attrName>ppt_x</p:attrName>
                                        </p:attrNameLst>
                                      </p:cBhvr>
                                      <p:tavLst>
                                        <p:tav tm="0">
                                          <p:val>
                                            <p:strVal val="#ppt_x"/>
                                          </p:val>
                                        </p:tav>
                                        <p:tav tm="100000">
                                          <p:val>
                                            <p:strVal val="#ppt_x"/>
                                          </p:val>
                                        </p:tav>
                                      </p:tavLst>
                                    </p:anim>
                                    <p:anim calcmode="lin" valueType="num">
                                      <p:cBhvr>
                                        <p:cTn id="63" dur="1000" fill="hold"/>
                                        <p:tgtEl>
                                          <p:spTgt spid="69"/>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1000"/>
                                        <p:tgtEl>
                                          <p:spTgt spid="70"/>
                                        </p:tgtEl>
                                      </p:cBhvr>
                                    </p:animEffect>
                                    <p:anim calcmode="lin" valueType="num">
                                      <p:cBhvr>
                                        <p:cTn id="67" dur="1000" fill="hold"/>
                                        <p:tgtEl>
                                          <p:spTgt spid="70"/>
                                        </p:tgtEl>
                                        <p:attrNameLst>
                                          <p:attrName>ppt_x</p:attrName>
                                        </p:attrNameLst>
                                      </p:cBhvr>
                                      <p:tavLst>
                                        <p:tav tm="0">
                                          <p:val>
                                            <p:strVal val="#ppt_x"/>
                                          </p:val>
                                        </p:tav>
                                        <p:tav tm="100000">
                                          <p:val>
                                            <p:strVal val="#ppt_x"/>
                                          </p:val>
                                        </p:tav>
                                      </p:tavLst>
                                    </p:anim>
                                    <p:anim calcmode="lin" valueType="num">
                                      <p:cBhvr>
                                        <p:cTn id="68" dur="1000" fill="hold"/>
                                        <p:tgtEl>
                                          <p:spTgt spid="70"/>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1000"/>
                                        <p:tgtEl>
                                          <p:spTgt spid="71"/>
                                        </p:tgtEl>
                                      </p:cBhvr>
                                    </p:animEffect>
                                    <p:anim calcmode="lin" valueType="num">
                                      <p:cBhvr>
                                        <p:cTn id="72" dur="1000" fill="hold"/>
                                        <p:tgtEl>
                                          <p:spTgt spid="71"/>
                                        </p:tgtEl>
                                        <p:attrNameLst>
                                          <p:attrName>ppt_x</p:attrName>
                                        </p:attrNameLst>
                                      </p:cBhvr>
                                      <p:tavLst>
                                        <p:tav tm="0">
                                          <p:val>
                                            <p:strVal val="#ppt_x"/>
                                          </p:val>
                                        </p:tav>
                                        <p:tav tm="100000">
                                          <p:val>
                                            <p:strVal val="#ppt_x"/>
                                          </p:val>
                                        </p:tav>
                                      </p:tavLst>
                                    </p:anim>
                                    <p:anim calcmode="lin" valueType="num">
                                      <p:cBhvr>
                                        <p:cTn id="73" dur="1000" fill="hold"/>
                                        <p:tgtEl>
                                          <p:spTgt spid="7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88"/>
                                        </p:tgtEl>
                                        <p:attrNameLst>
                                          <p:attrName>style.visibility</p:attrName>
                                        </p:attrNameLst>
                                      </p:cBhvr>
                                      <p:to>
                                        <p:strVal val="visible"/>
                                      </p:to>
                                    </p:set>
                                    <p:animEffect transition="in" filter="fade">
                                      <p:cBhvr>
                                        <p:cTn id="76" dur="1000"/>
                                        <p:tgtEl>
                                          <p:spTgt spid="88"/>
                                        </p:tgtEl>
                                      </p:cBhvr>
                                    </p:animEffect>
                                    <p:anim calcmode="lin" valueType="num">
                                      <p:cBhvr>
                                        <p:cTn id="77" dur="1000" fill="hold"/>
                                        <p:tgtEl>
                                          <p:spTgt spid="88"/>
                                        </p:tgtEl>
                                        <p:attrNameLst>
                                          <p:attrName>ppt_x</p:attrName>
                                        </p:attrNameLst>
                                      </p:cBhvr>
                                      <p:tavLst>
                                        <p:tav tm="0">
                                          <p:val>
                                            <p:strVal val="#ppt_x"/>
                                          </p:val>
                                        </p:tav>
                                        <p:tav tm="100000">
                                          <p:val>
                                            <p:strVal val="#ppt_x"/>
                                          </p:val>
                                        </p:tav>
                                      </p:tavLst>
                                    </p:anim>
                                    <p:anim calcmode="lin" valueType="num">
                                      <p:cBhvr>
                                        <p:cTn id="78" dur="1000" fill="hold"/>
                                        <p:tgtEl>
                                          <p:spTgt spid="8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fade">
                                      <p:cBhvr>
                                        <p:cTn id="81" dur="1000"/>
                                        <p:tgtEl>
                                          <p:spTgt spid="87"/>
                                        </p:tgtEl>
                                      </p:cBhvr>
                                    </p:animEffect>
                                    <p:anim calcmode="lin" valueType="num">
                                      <p:cBhvr>
                                        <p:cTn id="82" dur="1000" fill="hold"/>
                                        <p:tgtEl>
                                          <p:spTgt spid="87"/>
                                        </p:tgtEl>
                                        <p:attrNameLst>
                                          <p:attrName>ppt_x</p:attrName>
                                        </p:attrNameLst>
                                      </p:cBhvr>
                                      <p:tavLst>
                                        <p:tav tm="0">
                                          <p:val>
                                            <p:strVal val="#ppt_x"/>
                                          </p:val>
                                        </p:tav>
                                        <p:tav tm="100000">
                                          <p:val>
                                            <p:strVal val="#ppt_x"/>
                                          </p:val>
                                        </p:tav>
                                      </p:tavLst>
                                    </p:anim>
                                    <p:anim calcmode="lin" valueType="num">
                                      <p:cBhvr>
                                        <p:cTn id="8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265" grpId="0" animBg="1"/>
      <p:bldP spid="266" grpId="0" animBg="1"/>
      <p:bldP spid="267" grpId="0"/>
      <p:bldP spid="323" grpId="0"/>
      <p:bldP spid="328" grpId="0" animBg="1"/>
      <p:bldP spid="329" grpId="0" build="p"/>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p62"/>
          <p:cNvSpPr/>
          <p:nvPr/>
        </p:nvSpPr>
        <p:spPr>
          <a:xfrm>
            <a:off x="835588" y="2010052"/>
            <a:ext cx="2518200" cy="521400"/>
          </a:xfrm>
          <a:prstGeom prst="rect">
            <a:avLst/>
          </a:prstGeom>
          <a:solidFill>
            <a:schemeClr val="accent3"/>
          </a:solidFill>
          <a:ln w="19050" cap="flat" cmpd="sng">
            <a:solidFill>
              <a:srgbClr val="222222"/>
            </a:solidFill>
            <a:prstDash val="solid"/>
            <a:round/>
            <a:headEnd type="none" w="sm" len="sm"/>
            <a:tailEnd type="none" w="sm" len="sm"/>
          </a:ln>
          <a:effectLst>
            <a:outerShdw dist="76200" dir="2820000" algn="bl" rotWithShape="0">
              <a:srgbClr val="22222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0" name="Google Shape;1330;p62"/>
          <p:cNvGrpSpPr/>
          <p:nvPr/>
        </p:nvGrpSpPr>
        <p:grpSpPr>
          <a:xfrm>
            <a:off x="3185434" y="2082172"/>
            <a:ext cx="114075" cy="114075"/>
            <a:chOff x="793375" y="2989875"/>
            <a:chExt cx="225000" cy="225000"/>
          </a:xfrm>
        </p:grpSpPr>
        <p:cxnSp>
          <p:nvCxnSpPr>
            <p:cNvPr id="1331" name="Google Shape;1331;p62"/>
            <p:cNvCxnSpPr/>
            <p:nvPr/>
          </p:nvCxnSpPr>
          <p:spPr>
            <a:xfrm>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cxnSp>
          <p:nvCxnSpPr>
            <p:cNvPr id="1332" name="Google Shape;1332;p62"/>
            <p:cNvCxnSpPr/>
            <p:nvPr/>
          </p:nvCxnSpPr>
          <p:spPr>
            <a:xfrm flipH="1">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grpSp>
      <p:sp>
        <p:nvSpPr>
          <p:cNvPr id="1333" name="Google Shape;1333;p62"/>
          <p:cNvSpPr txBox="1"/>
          <p:nvPr/>
        </p:nvSpPr>
        <p:spPr>
          <a:xfrm>
            <a:off x="1075225" y="2010052"/>
            <a:ext cx="2039100" cy="55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222222"/>
                </a:solidFill>
                <a:latin typeface="Kumbh Sans"/>
                <a:ea typeface="Kumbh Sans"/>
                <a:cs typeface="Kumbh Sans"/>
                <a:sym typeface="Kumbh Sans"/>
              </a:rPr>
              <a:t>Phần 1</a:t>
            </a:r>
            <a:endParaRPr sz="2000" b="1">
              <a:solidFill>
                <a:srgbClr val="222222"/>
              </a:solidFill>
              <a:latin typeface="Kumbh Sans"/>
              <a:ea typeface="Kumbh Sans"/>
              <a:cs typeface="Kumbh Sans"/>
              <a:sym typeface="Kumbh Sans"/>
            </a:endParaRPr>
          </a:p>
        </p:txBody>
      </p:sp>
      <p:sp>
        <p:nvSpPr>
          <p:cNvPr id="1334" name="Google Shape;1334;p62"/>
          <p:cNvSpPr/>
          <p:nvPr/>
        </p:nvSpPr>
        <p:spPr>
          <a:xfrm>
            <a:off x="5775663" y="2010052"/>
            <a:ext cx="2518200" cy="521400"/>
          </a:xfrm>
          <a:prstGeom prst="rect">
            <a:avLst/>
          </a:prstGeom>
          <a:solidFill>
            <a:schemeClr val="dk2"/>
          </a:solidFill>
          <a:ln w="19050" cap="flat" cmpd="sng">
            <a:solidFill>
              <a:srgbClr val="222222"/>
            </a:solidFill>
            <a:prstDash val="solid"/>
            <a:round/>
            <a:headEnd type="none" w="sm" len="sm"/>
            <a:tailEnd type="none" w="sm" len="sm"/>
          </a:ln>
          <a:effectLst>
            <a:outerShdw dist="76200" dir="2820000" algn="bl" rotWithShape="0">
              <a:srgbClr val="22222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5" name="Google Shape;1335;p62"/>
          <p:cNvGrpSpPr/>
          <p:nvPr/>
        </p:nvGrpSpPr>
        <p:grpSpPr>
          <a:xfrm>
            <a:off x="8125509" y="2082172"/>
            <a:ext cx="114075" cy="114075"/>
            <a:chOff x="793375" y="2989875"/>
            <a:chExt cx="225000" cy="225000"/>
          </a:xfrm>
        </p:grpSpPr>
        <p:cxnSp>
          <p:nvCxnSpPr>
            <p:cNvPr id="1336" name="Google Shape;1336;p62"/>
            <p:cNvCxnSpPr/>
            <p:nvPr/>
          </p:nvCxnSpPr>
          <p:spPr>
            <a:xfrm>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cxnSp>
          <p:nvCxnSpPr>
            <p:cNvPr id="1337" name="Google Shape;1337;p62"/>
            <p:cNvCxnSpPr/>
            <p:nvPr/>
          </p:nvCxnSpPr>
          <p:spPr>
            <a:xfrm flipH="1">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grpSp>
      <p:sp>
        <p:nvSpPr>
          <p:cNvPr id="1338" name="Google Shape;1338;p62"/>
          <p:cNvSpPr txBox="1"/>
          <p:nvPr/>
        </p:nvSpPr>
        <p:spPr>
          <a:xfrm>
            <a:off x="6015300" y="2010052"/>
            <a:ext cx="2039100" cy="55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222222"/>
                </a:solidFill>
                <a:latin typeface="Kumbh Sans"/>
                <a:ea typeface="Kumbh Sans"/>
                <a:cs typeface="Kumbh Sans"/>
                <a:sym typeface="Kumbh Sans"/>
              </a:rPr>
              <a:t>Phần 2</a:t>
            </a:r>
            <a:endParaRPr sz="2000" b="1">
              <a:solidFill>
                <a:srgbClr val="222222"/>
              </a:solidFill>
              <a:latin typeface="Kumbh Sans"/>
              <a:ea typeface="Kumbh Sans"/>
              <a:cs typeface="Kumbh Sans"/>
              <a:sym typeface="Kumbh Sans"/>
            </a:endParaRPr>
          </a:p>
        </p:txBody>
      </p:sp>
      <p:sp>
        <p:nvSpPr>
          <p:cNvPr id="1339" name="Google Shape;1339;p62"/>
          <p:cNvSpPr/>
          <p:nvPr/>
        </p:nvSpPr>
        <p:spPr>
          <a:xfrm rot="10800000">
            <a:off x="8174100" y="-114625"/>
            <a:ext cx="1308300" cy="13083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2"/>
          <p:cNvSpPr/>
          <p:nvPr/>
        </p:nvSpPr>
        <p:spPr>
          <a:xfrm rot="10800000">
            <a:off x="-206200" y="4137500"/>
            <a:ext cx="1437900" cy="143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2"/>
          <p:cNvSpPr/>
          <p:nvPr/>
        </p:nvSpPr>
        <p:spPr>
          <a:xfrm>
            <a:off x="1130401" y="310424"/>
            <a:ext cx="710700" cy="710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2"/>
          <p:cNvSpPr/>
          <p:nvPr/>
        </p:nvSpPr>
        <p:spPr>
          <a:xfrm rot="10800000">
            <a:off x="8061873" y="4687727"/>
            <a:ext cx="521400" cy="521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3" name="Google Shape;1343;p62"/>
          <p:cNvGrpSpPr/>
          <p:nvPr/>
        </p:nvGrpSpPr>
        <p:grpSpPr>
          <a:xfrm>
            <a:off x="4073310" y="2202836"/>
            <a:ext cx="983020" cy="939189"/>
            <a:chOff x="2753994" y="2951255"/>
            <a:chExt cx="417773" cy="399128"/>
          </a:xfrm>
        </p:grpSpPr>
        <p:sp>
          <p:nvSpPr>
            <p:cNvPr id="1344" name="Google Shape;1344;p62"/>
            <p:cNvSpPr/>
            <p:nvPr/>
          </p:nvSpPr>
          <p:spPr>
            <a:xfrm>
              <a:off x="2765939" y="2957114"/>
              <a:ext cx="107010" cy="91953"/>
            </a:xfrm>
            <a:custGeom>
              <a:avLst/>
              <a:gdLst/>
              <a:ahLst/>
              <a:cxnLst/>
              <a:rect l="l" t="t" r="r" b="b"/>
              <a:pathLst>
                <a:path w="4712" h="4049" extrusionOk="0">
                  <a:moveTo>
                    <a:pt x="1339" y="1"/>
                  </a:moveTo>
                  <a:cubicBezTo>
                    <a:pt x="598" y="1"/>
                    <a:pt x="1" y="608"/>
                    <a:pt x="1" y="1348"/>
                  </a:cubicBezTo>
                  <a:cubicBezTo>
                    <a:pt x="1" y="2151"/>
                    <a:pt x="866" y="3221"/>
                    <a:pt x="1749" y="3855"/>
                  </a:cubicBezTo>
                  <a:cubicBezTo>
                    <a:pt x="1928" y="3984"/>
                    <a:pt x="2140" y="4049"/>
                    <a:pt x="2351" y="4049"/>
                  </a:cubicBezTo>
                  <a:cubicBezTo>
                    <a:pt x="2563" y="4049"/>
                    <a:pt x="2775" y="3984"/>
                    <a:pt x="2954" y="3855"/>
                  </a:cubicBezTo>
                  <a:cubicBezTo>
                    <a:pt x="3837" y="3221"/>
                    <a:pt x="4711" y="2151"/>
                    <a:pt x="4711" y="1348"/>
                  </a:cubicBezTo>
                  <a:cubicBezTo>
                    <a:pt x="4711" y="608"/>
                    <a:pt x="4104" y="1"/>
                    <a:pt x="3364" y="1"/>
                  </a:cubicBezTo>
                  <a:cubicBezTo>
                    <a:pt x="2963" y="1"/>
                    <a:pt x="2597" y="179"/>
                    <a:pt x="2356" y="465"/>
                  </a:cubicBezTo>
                  <a:cubicBezTo>
                    <a:pt x="2106" y="179"/>
                    <a:pt x="1740" y="1"/>
                    <a:pt x="1339" y="1"/>
                  </a:cubicBezTo>
                  <a:close/>
                </a:path>
              </a:pathLst>
            </a:custGeom>
            <a:solidFill>
              <a:srgbClr val="FD7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2"/>
            <p:cNvSpPr/>
            <p:nvPr/>
          </p:nvSpPr>
          <p:spPr>
            <a:xfrm>
              <a:off x="2753994" y="2959703"/>
              <a:ext cx="417773" cy="380597"/>
            </a:xfrm>
            <a:custGeom>
              <a:avLst/>
              <a:gdLst/>
              <a:ahLst/>
              <a:cxnLst/>
              <a:rect l="l" t="t" r="r" b="b"/>
              <a:pathLst>
                <a:path w="18396" h="16759" extrusionOk="0">
                  <a:moveTo>
                    <a:pt x="9198" y="1"/>
                  </a:moveTo>
                  <a:cubicBezTo>
                    <a:pt x="7055" y="1"/>
                    <a:pt x="4911" y="819"/>
                    <a:pt x="3274" y="2456"/>
                  </a:cubicBezTo>
                  <a:cubicBezTo>
                    <a:pt x="0" y="5730"/>
                    <a:pt x="0" y="11029"/>
                    <a:pt x="3274" y="14303"/>
                  </a:cubicBezTo>
                  <a:cubicBezTo>
                    <a:pt x="4911" y="15940"/>
                    <a:pt x="7055" y="16759"/>
                    <a:pt x="9198" y="16759"/>
                  </a:cubicBezTo>
                  <a:cubicBezTo>
                    <a:pt x="11341" y="16759"/>
                    <a:pt x="13485" y="15940"/>
                    <a:pt x="15122" y="14303"/>
                  </a:cubicBezTo>
                  <a:cubicBezTo>
                    <a:pt x="18396" y="11029"/>
                    <a:pt x="18396" y="5730"/>
                    <a:pt x="15122" y="2456"/>
                  </a:cubicBezTo>
                  <a:cubicBezTo>
                    <a:pt x="13485" y="819"/>
                    <a:pt x="11341" y="1"/>
                    <a:pt x="9198" y="1"/>
                  </a:cubicBezTo>
                  <a:close/>
                </a:path>
              </a:pathLst>
            </a:custGeom>
            <a:solidFill>
              <a:srgbClr val="81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2"/>
            <p:cNvSpPr/>
            <p:nvPr/>
          </p:nvSpPr>
          <p:spPr>
            <a:xfrm>
              <a:off x="2859754" y="3130959"/>
              <a:ext cx="55526" cy="44375"/>
            </a:xfrm>
            <a:custGeom>
              <a:avLst/>
              <a:gdLst/>
              <a:ahLst/>
              <a:cxnLst/>
              <a:rect l="l" t="t" r="r" b="b"/>
              <a:pathLst>
                <a:path w="2445" h="1954" extrusionOk="0">
                  <a:moveTo>
                    <a:pt x="1222" y="0"/>
                  </a:moveTo>
                  <a:cubicBezTo>
                    <a:pt x="544" y="0"/>
                    <a:pt x="0" y="437"/>
                    <a:pt x="0" y="972"/>
                  </a:cubicBezTo>
                  <a:cubicBezTo>
                    <a:pt x="0" y="1508"/>
                    <a:pt x="544" y="1945"/>
                    <a:pt x="1222" y="1954"/>
                  </a:cubicBezTo>
                  <a:cubicBezTo>
                    <a:pt x="1900" y="1954"/>
                    <a:pt x="2445" y="1517"/>
                    <a:pt x="2445" y="981"/>
                  </a:cubicBezTo>
                  <a:cubicBezTo>
                    <a:pt x="2445" y="437"/>
                    <a:pt x="1900" y="0"/>
                    <a:pt x="1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2"/>
            <p:cNvSpPr/>
            <p:nvPr/>
          </p:nvSpPr>
          <p:spPr>
            <a:xfrm>
              <a:off x="3010479" y="3131345"/>
              <a:ext cx="55526" cy="44194"/>
            </a:xfrm>
            <a:custGeom>
              <a:avLst/>
              <a:gdLst/>
              <a:ahLst/>
              <a:cxnLst/>
              <a:rect l="l" t="t" r="r" b="b"/>
              <a:pathLst>
                <a:path w="2445" h="1946" extrusionOk="0">
                  <a:moveTo>
                    <a:pt x="1223" y="1"/>
                  </a:moveTo>
                  <a:cubicBezTo>
                    <a:pt x="545" y="1"/>
                    <a:pt x="0" y="429"/>
                    <a:pt x="0" y="973"/>
                  </a:cubicBezTo>
                  <a:cubicBezTo>
                    <a:pt x="0" y="1509"/>
                    <a:pt x="545" y="1946"/>
                    <a:pt x="1223" y="1946"/>
                  </a:cubicBezTo>
                  <a:cubicBezTo>
                    <a:pt x="1892" y="1946"/>
                    <a:pt x="2445" y="1518"/>
                    <a:pt x="2445" y="973"/>
                  </a:cubicBezTo>
                  <a:cubicBezTo>
                    <a:pt x="2445" y="438"/>
                    <a:pt x="1901" y="1"/>
                    <a:pt x="12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2"/>
            <p:cNvSpPr/>
            <p:nvPr/>
          </p:nvSpPr>
          <p:spPr>
            <a:xfrm>
              <a:off x="2777294" y="2989135"/>
              <a:ext cx="100514" cy="121385"/>
            </a:xfrm>
            <a:custGeom>
              <a:avLst/>
              <a:gdLst/>
              <a:ahLst/>
              <a:cxnLst/>
              <a:rect l="l" t="t" r="r" b="b"/>
              <a:pathLst>
                <a:path w="4426" h="5345" extrusionOk="0">
                  <a:moveTo>
                    <a:pt x="3703" y="0"/>
                  </a:moveTo>
                  <a:lnTo>
                    <a:pt x="3703" y="0"/>
                  </a:lnTo>
                  <a:cubicBezTo>
                    <a:pt x="1856" y="1160"/>
                    <a:pt x="500" y="3025"/>
                    <a:pt x="0" y="5219"/>
                  </a:cubicBezTo>
                  <a:cubicBezTo>
                    <a:pt x="468" y="4758"/>
                    <a:pt x="736" y="4574"/>
                    <a:pt x="1003" y="4574"/>
                  </a:cubicBezTo>
                  <a:cubicBezTo>
                    <a:pt x="1097" y="4574"/>
                    <a:pt x="1191" y="4597"/>
                    <a:pt x="1294" y="4639"/>
                  </a:cubicBezTo>
                  <a:cubicBezTo>
                    <a:pt x="1713" y="4820"/>
                    <a:pt x="1857" y="5345"/>
                    <a:pt x="2563" y="5345"/>
                  </a:cubicBezTo>
                  <a:cubicBezTo>
                    <a:pt x="2730" y="5345"/>
                    <a:pt x="2927" y="5316"/>
                    <a:pt x="3167" y="5246"/>
                  </a:cubicBezTo>
                  <a:cubicBezTo>
                    <a:pt x="4425" y="4880"/>
                    <a:pt x="4381" y="3381"/>
                    <a:pt x="3935" y="2623"/>
                  </a:cubicBezTo>
                  <a:cubicBezTo>
                    <a:pt x="3488" y="1847"/>
                    <a:pt x="3783" y="1026"/>
                    <a:pt x="3703" y="0"/>
                  </a:cubicBezTo>
                  <a:close/>
                </a:path>
              </a:pathLst>
            </a:custGeom>
            <a:solidFill>
              <a:srgbClr val="D6E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2"/>
            <p:cNvSpPr/>
            <p:nvPr/>
          </p:nvSpPr>
          <p:spPr>
            <a:xfrm>
              <a:off x="2779928" y="3191504"/>
              <a:ext cx="106987" cy="126881"/>
            </a:xfrm>
            <a:custGeom>
              <a:avLst/>
              <a:gdLst/>
              <a:ahLst/>
              <a:cxnLst/>
              <a:rect l="l" t="t" r="r" b="b"/>
              <a:pathLst>
                <a:path w="4711" h="5587" extrusionOk="0">
                  <a:moveTo>
                    <a:pt x="2387" y="0"/>
                  </a:moveTo>
                  <a:cubicBezTo>
                    <a:pt x="1514" y="0"/>
                    <a:pt x="641" y="365"/>
                    <a:pt x="0" y="483"/>
                  </a:cubicBezTo>
                  <a:cubicBezTo>
                    <a:pt x="634" y="2696"/>
                    <a:pt x="2150" y="4533"/>
                    <a:pt x="4149" y="5586"/>
                  </a:cubicBezTo>
                  <a:cubicBezTo>
                    <a:pt x="4122" y="4596"/>
                    <a:pt x="4711" y="3499"/>
                    <a:pt x="4612" y="2080"/>
                  </a:cubicBezTo>
                  <a:cubicBezTo>
                    <a:pt x="4577" y="1465"/>
                    <a:pt x="4077" y="189"/>
                    <a:pt x="2721" y="19"/>
                  </a:cubicBezTo>
                  <a:cubicBezTo>
                    <a:pt x="2610" y="6"/>
                    <a:pt x="2499" y="0"/>
                    <a:pt x="2387" y="0"/>
                  </a:cubicBezTo>
                  <a:close/>
                </a:path>
              </a:pathLst>
            </a:custGeom>
            <a:solidFill>
              <a:srgbClr val="D6E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2"/>
            <p:cNvSpPr/>
            <p:nvPr/>
          </p:nvSpPr>
          <p:spPr>
            <a:xfrm>
              <a:off x="2984953" y="2990952"/>
              <a:ext cx="162104" cy="116252"/>
            </a:xfrm>
            <a:custGeom>
              <a:avLst/>
              <a:gdLst/>
              <a:ahLst/>
              <a:cxnLst/>
              <a:rect l="l" t="t" r="r" b="b"/>
              <a:pathLst>
                <a:path w="7138" h="5119" extrusionOk="0">
                  <a:moveTo>
                    <a:pt x="3631" y="1"/>
                  </a:moveTo>
                  <a:cubicBezTo>
                    <a:pt x="3337" y="605"/>
                    <a:pt x="2917" y="1131"/>
                    <a:pt x="1961" y="1131"/>
                  </a:cubicBezTo>
                  <a:cubicBezTo>
                    <a:pt x="1901" y="1131"/>
                    <a:pt x="1839" y="1129"/>
                    <a:pt x="1776" y="1125"/>
                  </a:cubicBezTo>
                  <a:cubicBezTo>
                    <a:pt x="1751" y="1123"/>
                    <a:pt x="1726" y="1122"/>
                    <a:pt x="1700" y="1122"/>
                  </a:cubicBezTo>
                  <a:cubicBezTo>
                    <a:pt x="1104" y="1122"/>
                    <a:pt x="0" y="1507"/>
                    <a:pt x="0" y="2284"/>
                  </a:cubicBezTo>
                  <a:cubicBezTo>
                    <a:pt x="0" y="3049"/>
                    <a:pt x="356" y="4090"/>
                    <a:pt x="1507" y="4090"/>
                  </a:cubicBezTo>
                  <a:cubicBezTo>
                    <a:pt x="1579" y="4090"/>
                    <a:pt x="1653" y="4086"/>
                    <a:pt x="1731" y="4078"/>
                  </a:cubicBezTo>
                  <a:cubicBezTo>
                    <a:pt x="2652" y="3979"/>
                    <a:pt x="3204" y="3636"/>
                    <a:pt x="3676" y="3636"/>
                  </a:cubicBezTo>
                  <a:cubicBezTo>
                    <a:pt x="3886" y="3636"/>
                    <a:pt x="4079" y="3704"/>
                    <a:pt x="4282" y="3890"/>
                  </a:cubicBezTo>
                  <a:cubicBezTo>
                    <a:pt x="4767" y="4340"/>
                    <a:pt x="5134" y="5119"/>
                    <a:pt x="6117" y="5119"/>
                  </a:cubicBezTo>
                  <a:cubicBezTo>
                    <a:pt x="6400" y="5119"/>
                    <a:pt x="6734" y="5054"/>
                    <a:pt x="7137" y="4898"/>
                  </a:cubicBezTo>
                  <a:cubicBezTo>
                    <a:pt x="6611" y="2864"/>
                    <a:pt x="5344" y="1125"/>
                    <a:pt x="3631" y="1"/>
                  </a:cubicBezTo>
                  <a:close/>
                </a:path>
              </a:pathLst>
            </a:custGeom>
            <a:solidFill>
              <a:srgbClr val="D6E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2"/>
            <p:cNvSpPr/>
            <p:nvPr/>
          </p:nvSpPr>
          <p:spPr>
            <a:xfrm>
              <a:off x="3016157" y="3177355"/>
              <a:ext cx="135147" cy="132513"/>
            </a:xfrm>
            <a:custGeom>
              <a:avLst/>
              <a:gdLst/>
              <a:ahLst/>
              <a:cxnLst/>
              <a:rect l="l" t="t" r="r" b="b"/>
              <a:pathLst>
                <a:path w="5951" h="5835" extrusionOk="0">
                  <a:moveTo>
                    <a:pt x="5951" y="0"/>
                  </a:moveTo>
                  <a:lnTo>
                    <a:pt x="5951" y="0"/>
                  </a:lnTo>
                  <a:cubicBezTo>
                    <a:pt x="5145" y="291"/>
                    <a:pt x="4089" y="538"/>
                    <a:pt x="3275" y="538"/>
                  </a:cubicBezTo>
                  <a:cubicBezTo>
                    <a:pt x="3115" y="538"/>
                    <a:pt x="2965" y="529"/>
                    <a:pt x="2828" y="509"/>
                  </a:cubicBezTo>
                  <a:cubicBezTo>
                    <a:pt x="2637" y="481"/>
                    <a:pt x="2440" y="467"/>
                    <a:pt x="2243" y="467"/>
                  </a:cubicBezTo>
                  <a:cubicBezTo>
                    <a:pt x="1159" y="467"/>
                    <a:pt x="74" y="883"/>
                    <a:pt x="36" y="1713"/>
                  </a:cubicBezTo>
                  <a:cubicBezTo>
                    <a:pt x="0" y="2694"/>
                    <a:pt x="72" y="3256"/>
                    <a:pt x="1053" y="3809"/>
                  </a:cubicBezTo>
                  <a:cubicBezTo>
                    <a:pt x="1570" y="4095"/>
                    <a:pt x="1999" y="4924"/>
                    <a:pt x="2204" y="5834"/>
                  </a:cubicBezTo>
                  <a:cubicBezTo>
                    <a:pt x="4193" y="4550"/>
                    <a:pt x="5594" y="2444"/>
                    <a:pt x="5951" y="0"/>
                  </a:cubicBezTo>
                  <a:close/>
                </a:path>
              </a:pathLst>
            </a:custGeom>
            <a:solidFill>
              <a:srgbClr val="D6E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2"/>
            <p:cNvSpPr/>
            <p:nvPr/>
          </p:nvSpPr>
          <p:spPr>
            <a:xfrm>
              <a:off x="3010888" y="3252503"/>
              <a:ext cx="107191" cy="91953"/>
            </a:xfrm>
            <a:custGeom>
              <a:avLst/>
              <a:gdLst/>
              <a:ahLst/>
              <a:cxnLst/>
              <a:rect l="l" t="t" r="r" b="b"/>
              <a:pathLst>
                <a:path w="4720" h="4049" extrusionOk="0">
                  <a:moveTo>
                    <a:pt x="1347" y="1"/>
                  </a:moveTo>
                  <a:cubicBezTo>
                    <a:pt x="607" y="1"/>
                    <a:pt x="0" y="607"/>
                    <a:pt x="0" y="1348"/>
                  </a:cubicBezTo>
                  <a:cubicBezTo>
                    <a:pt x="0" y="2160"/>
                    <a:pt x="875" y="3221"/>
                    <a:pt x="1758" y="3855"/>
                  </a:cubicBezTo>
                  <a:cubicBezTo>
                    <a:pt x="1936" y="3984"/>
                    <a:pt x="2148" y="4049"/>
                    <a:pt x="2360" y="4049"/>
                  </a:cubicBezTo>
                  <a:cubicBezTo>
                    <a:pt x="2572" y="4049"/>
                    <a:pt x="2784" y="3984"/>
                    <a:pt x="2962" y="3855"/>
                  </a:cubicBezTo>
                  <a:cubicBezTo>
                    <a:pt x="3845" y="3221"/>
                    <a:pt x="4720" y="2160"/>
                    <a:pt x="4720" y="1348"/>
                  </a:cubicBezTo>
                  <a:cubicBezTo>
                    <a:pt x="4720" y="607"/>
                    <a:pt x="4113" y="1"/>
                    <a:pt x="3372" y="1"/>
                  </a:cubicBezTo>
                  <a:cubicBezTo>
                    <a:pt x="2971" y="1"/>
                    <a:pt x="2605" y="179"/>
                    <a:pt x="2355" y="465"/>
                  </a:cubicBezTo>
                  <a:cubicBezTo>
                    <a:pt x="2115" y="179"/>
                    <a:pt x="1749" y="1"/>
                    <a:pt x="1347" y="1"/>
                  </a:cubicBezTo>
                  <a:close/>
                </a:path>
              </a:pathLst>
            </a:custGeom>
            <a:solidFill>
              <a:srgbClr val="FD7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2"/>
            <p:cNvSpPr/>
            <p:nvPr/>
          </p:nvSpPr>
          <p:spPr>
            <a:xfrm>
              <a:off x="3059510" y="2968265"/>
              <a:ext cx="87956" cy="75602"/>
            </a:xfrm>
            <a:custGeom>
              <a:avLst/>
              <a:gdLst/>
              <a:ahLst/>
              <a:cxnLst/>
              <a:rect l="l" t="t" r="r" b="b"/>
              <a:pathLst>
                <a:path w="3873" h="3329" extrusionOk="0">
                  <a:moveTo>
                    <a:pt x="1107" y="1"/>
                  </a:moveTo>
                  <a:cubicBezTo>
                    <a:pt x="491" y="1"/>
                    <a:pt x="0" y="500"/>
                    <a:pt x="0" y="1107"/>
                  </a:cubicBezTo>
                  <a:cubicBezTo>
                    <a:pt x="0" y="1776"/>
                    <a:pt x="714" y="2650"/>
                    <a:pt x="1446" y="3167"/>
                  </a:cubicBezTo>
                  <a:cubicBezTo>
                    <a:pt x="1593" y="3275"/>
                    <a:pt x="1764" y="3328"/>
                    <a:pt x="1937" y="3328"/>
                  </a:cubicBezTo>
                  <a:cubicBezTo>
                    <a:pt x="2110" y="3328"/>
                    <a:pt x="2284" y="3275"/>
                    <a:pt x="2436" y="3167"/>
                  </a:cubicBezTo>
                  <a:cubicBezTo>
                    <a:pt x="3158" y="2650"/>
                    <a:pt x="3872" y="1776"/>
                    <a:pt x="3872" y="1107"/>
                  </a:cubicBezTo>
                  <a:cubicBezTo>
                    <a:pt x="3872" y="500"/>
                    <a:pt x="3381" y="1"/>
                    <a:pt x="2766" y="1"/>
                  </a:cubicBezTo>
                  <a:cubicBezTo>
                    <a:pt x="2436" y="1"/>
                    <a:pt x="2141" y="152"/>
                    <a:pt x="1936" y="384"/>
                  </a:cubicBezTo>
                  <a:cubicBezTo>
                    <a:pt x="1731" y="152"/>
                    <a:pt x="1437" y="1"/>
                    <a:pt x="1107" y="1"/>
                  </a:cubicBezTo>
                  <a:close/>
                </a:path>
              </a:pathLst>
            </a:custGeom>
            <a:solidFill>
              <a:srgbClr val="FD7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2"/>
            <p:cNvSpPr/>
            <p:nvPr/>
          </p:nvSpPr>
          <p:spPr>
            <a:xfrm>
              <a:off x="2760080" y="2951255"/>
              <a:ext cx="398924" cy="399128"/>
            </a:xfrm>
            <a:custGeom>
              <a:avLst/>
              <a:gdLst/>
              <a:ahLst/>
              <a:cxnLst/>
              <a:rect l="l" t="t" r="r" b="b"/>
              <a:pathLst>
                <a:path w="17566" h="17575" extrusionOk="0">
                  <a:moveTo>
                    <a:pt x="1597" y="518"/>
                  </a:moveTo>
                  <a:cubicBezTo>
                    <a:pt x="1909" y="518"/>
                    <a:pt x="2212" y="651"/>
                    <a:pt x="2418" y="892"/>
                  </a:cubicBezTo>
                  <a:cubicBezTo>
                    <a:pt x="2467" y="950"/>
                    <a:pt x="2538" y="979"/>
                    <a:pt x="2609" y="979"/>
                  </a:cubicBezTo>
                  <a:cubicBezTo>
                    <a:pt x="2681" y="979"/>
                    <a:pt x="2752" y="950"/>
                    <a:pt x="2801" y="892"/>
                  </a:cubicBezTo>
                  <a:cubicBezTo>
                    <a:pt x="3024" y="637"/>
                    <a:pt x="3323" y="518"/>
                    <a:pt x="3619" y="518"/>
                  </a:cubicBezTo>
                  <a:cubicBezTo>
                    <a:pt x="4058" y="518"/>
                    <a:pt x="4488" y="780"/>
                    <a:pt x="4648" y="1249"/>
                  </a:cubicBezTo>
                  <a:cubicBezTo>
                    <a:pt x="3577" y="1865"/>
                    <a:pt x="2650" y="2694"/>
                    <a:pt x="1918" y="3720"/>
                  </a:cubicBezTo>
                  <a:cubicBezTo>
                    <a:pt x="1204" y="3131"/>
                    <a:pt x="509" y="2248"/>
                    <a:pt x="509" y="1606"/>
                  </a:cubicBezTo>
                  <a:cubicBezTo>
                    <a:pt x="509" y="1008"/>
                    <a:pt x="999" y="518"/>
                    <a:pt x="1597" y="518"/>
                  </a:cubicBezTo>
                  <a:close/>
                  <a:moveTo>
                    <a:pt x="15951" y="1008"/>
                  </a:moveTo>
                  <a:cubicBezTo>
                    <a:pt x="16424" y="1008"/>
                    <a:pt x="16798" y="1392"/>
                    <a:pt x="16798" y="1856"/>
                  </a:cubicBezTo>
                  <a:cubicBezTo>
                    <a:pt x="16798" y="2355"/>
                    <a:pt x="16218" y="3176"/>
                    <a:pt x="15469" y="3711"/>
                  </a:cubicBezTo>
                  <a:cubicBezTo>
                    <a:pt x="15367" y="3787"/>
                    <a:pt x="15246" y="3825"/>
                    <a:pt x="15125" y="3825"/>
                  </a:cubicBezTo>
                  <a:cubicBezTo>
                    <a:pt x="15003" y="3825"/>
                    <a:pt x="14880" y="3787"/>
                    <a:pt x="14773" y="3711"/>
                  </a:cubicBezTo>
                  <a:cubicBezTo>
                    <a:pt x="14033" y="3176"/>
                    <a:pt x="13444" y="2355"/>
                    <a:pt x="13444" y="1856"/>
                  </a:cubicBezTo>
                  <a:cubicBezTo>
                    <a:pt x="13444" y="1392"/>
                    <a:pt x="13819" y="1008"/>
                    <a:pt x="14292" y="1008"/>
                  </a:cubicBezTo>
                  <a:cubicBezTo>
                    <a:pt x="14532" y="1008"/>
                    <a:pt x="14764" y="1115"/>
                    <a:pt x="14925" y="1303"/>
                  </a:cubicBezTo>
                  <a:cubicBezTo>
                    <a:pt x="14978" y="1361"/>
                    <a:pt x="15050" y="1390"/>
                    <a:pt x="15121" y="1390"/>
                  </a:cubicBezTo>
                  <a:cubicBezTo>
                    <a:pt x="15193" y="1390"/>
                    <a:pt x="15264" y="1361"/>
                    <a:pt x="15317" y="1303"/>
                  </a:cubicBezTo>
                  <a:cubicBezTo>
                    <a:pt x="15478" y="1115"/>
                    <a:pt x="15710" y="1008"/>
                    <a:pt x="15951" y="1008"/>
                  </a:cubicBezTo>
                  <a:close/>
                  <a:moveTo>
                    <a:pt x="13167" y="2685"/>
                  </a:moveTo>
                  <a:cubicBezTo>
                    <a:pt x="13462" y="3230"/>
                    <a:pt x="13970" y="3765"/>
                    <a:pt x="14479" y="4131"/>
                  </a:cubicBezTo>
                  <a:cubicBezTo>
                    <a:pt x="14672" y="4269"/>
                    <a:pt x="14897" y="4339"/>
                    <a:pt x="15124" y="4339"/>
                  </a:cubicBezTo>
                  <a:cubicBezTo>
                    <a:pt x="15306" y="4339"/>
                    <a:pt x="15489" y="4294"/>
                    <a:pt x="15656" y="4202"/>
                  </a:cubicBezTo>
                  <a:cubicBezTo>
                    <a:pt x="16138" y="4907"/>
                    <a:pt x="16495" y="5674"/>
                    <a:pt x="16736" y="6477"/>
                  </a:cubicBezTo>
                  <a:cubicBezTo>
                    <a:pt x="16461" y="6566"/>
                    <a:pt x="16227" y="6604"/>
                    <a:pt x="16024" y="6604"/>
                  </a:cubicBezTo>
                  <a:cubicBezTo>
                    <a:pt x="15168" y="6604"/>
                    <a:pt x="14866" y="5920"/>
                    <a:pt x="14354" y="5451"/>
                  </a:cubicBezTo>
                  <a:cubicBezTo>
                    <a:pt x="14093" y="5210"/>
                    <a:pt x="13847" y="5126"/>
                    <a:pt x="13589" y="5126"/>
                  </a:cubicBezTo>
                  <a:cubicBezTo>
                    <a:pt x="13061" y="5126"/>
                    <a:pt x="12480" y="5477"/>
                    <a:pt x="11606" y="5567"/>
                  </a:cubicBezTo>
                  <a:cubicBezTo>
                    <a:pt x="11539" y="5574"/>
                    <a:pt x="11474" y="5578"/>
                    <a:pt x="11411" y="5578"/>
                  </a:cubicBezTo>
                  <a:cubicBezTo>
                    <a:pt x="11097" y="5578"/>
                    <a:pt x="10834" y="5486"/>
                    <a:pt x="10634" y="5308"/>
                  </a:cubicBezTo>
                  <a:cubicBezTo>
                    <a:pt x="10340" y="5041"/>
                    <a:pt x="10161" y="4568"/>
                    <a:pt x="10161" y="4032"/>
                  </a:cubicBezTo>
                  <a:cubicBezTo>
                    <a:pt x="10161" y="3863"/>
                    <a:pt x="10232" y="3720"/>
                    <a:pt x="10384" y="3577"/>
                  </a:cubicBezTo>
                  <a:cubicBezTo>
                    <a:pt x="10704" y="3274"/>
                    <a:pt x="11279" y="3130"/>
                    <a:pt x="11613" y="3130"/>
                  </a:cubicBezTo>
                  <a:cubicBezTo>
                    <a:pt x="11632" y="3130"/>
                    <a:pt x="11651" y="3130"/>
                    <a:pt x="11669" y="3131"/>
                  </a:cubicBezTo>
                  <a:cubicBezTo>
                    <a:pt x="11730" y="3135"/>
                    <a:pt x="11790" y="3137"/>
                    <a:pt x="11849" y="3137"/>
                  </a:cubicBezTo>
                  <a:cubicBezTo>
                    <a:pt x="12383" y="3137"/>
                    <a:pt x="12822" y="2991"/>
                    <a:pt x="13167" y="2685"/>
                  </a:cubicBezTo>
                  <a:close/>
                  <a:moveTo>
                    <a:pt x="4220" y="2132"/>
                  </a:moveTo>
                  <a:lnTo>
                    <a:pt x="4220" y="2132"/>
                  </a:lnTo>
                  <a:cubicBezTo>
                    <a:pt x="4211" y="2962"/>
                    <a:pt x="4050" y="3693"/>
                    <a:pt x="4469" y="4425"/>
                  </a:cubicBezTo>
                  <a:cubicBezTo>
                    <a:pt x="4701" y="4818"/>
                    <a:pt x="4817" y="5478"/>
                    <a:pt x="4612" y="5995"/>
                  </a:cubicBezTo>
                  <a:cubicBezTo>
                    <a:pt x="4478" y="6334"/>
                    <a:pt x="4220" y="6557"/>
                    <a:pt x="3854" y="6664"/>
                  </a:cubicBezTo>
                  <a:cubicBezTo>
                    <a:pt x="3641" y="6725"/>
                    <a:pt x="3470" y="6751"/>
                    <a:pt x="3328" y="6751"/>
                  </a:cubicBezTo>
                  <a:cubicBezTo>
                    <a:pt x="2726" y="6751"/>
                    <a:pt x="2650" y="6285"/>
                    <a:pt x="2159" y="6075"/>
                  </a:cubicBezTo>
                  <a:cubicBezTo>
                    <a:pt x="2019" y="6016"/>
                    <a:pt x="1888" y="5988"/>
                    <a:pt x="1761" y="5988"/>
                  </a:cubicBezTo>
                  <a:cubicBezTo>
                    <a:pt x="1581" y="5988"/>
                    <a:pt x="1409" y="6046"/>
                    <a:pt x="1231" y="6156"/>
                  </a:cubicBezTo>
                  <a:cubicBezTo>
                    <a:pt x="1766" y="4577"/>
                    <a:pt x="2801" y="3149"/>
                    <a:pt x="4220" y="2132"/>
                  </a:cubicBezTo>
                  <a:close/>
                  <a:moveTo>
                    <a:pt x="6325" y="7066"/>
                  </a:moveTo>
                  <a:cubicBezTo>
                    <a:pt x="5870" y="7066"/>
                    <a:pt x="5486" y="7440"/>
                    <a:pt x="5486" y="7904"/>
                  </a:cubicBezTo>
                  <a:cubicBezTo>
                    <a:pt x="5486" y="8047"/>
                    <a:pt x="5602" y="8163"/>
                    <a:pt x="5745" y="8163"/>
                  </a:cubicBezTo>
                  <a:cubicBezTo>
                    <a:pt x="5888" y="8163"/>
                    <a:pt x="6004" y="8047"/>
                    <a:pt x="6004" y="7904"/>
                  </a:cubicBezTo>
                  <a:cubicBezTo>
                    <a:pt x="6004" y="7726"/>
                    <a:pt x="6147" y="7583"/>
                    <a:pt x="6325" y="7583"/>
                  </a:cubicBezTo>
                  <a:cubicBezTo>
                    <a:pt x="6512" y="7583"/>
                    <a:pt x="6655" y="7735"/>
                    <a:pt x="6655" y="7913"/>
                  </a:cubicBezTo>
                  <a:cubicBezTo>
                    <a:pt x="6655" y="8056"/>
                    <a:pt x="6771" y="8163"/>
                    <a:pt x="6914" y="8163"/>
                  </a:cubicBezTo>
                  <a:cubicBezTo>
                    <a:pt x="7048" y="8163"/>
                    <a:pt x="7164" y="8056"/>
                    <a:pt x="7173" y="7913"/>
                  </a:cubicBezTo>
                  <a:cubicBezTo>
                    <a:pt x="7173" y="7449"/>
                    <a:pt x="6798" y="7066"/>
                    <a:pt x="6334" y="7066"/>
                  </a:cubicBezTo>
                  <a:close/>
                  <a:moveTo>
                    <a:pt x="11544" y="7208"/>
                  </a:moveTo>
                  <a:cubicBezTo>
                    <a:pt x="11410" y="7208"/>
                    <a:pt x="11294" y="7315"/>
                    <a:pt x="11294" y="7458"/>
                  </a:cubicBezTo>
                  <a:lnTo>
                    <a:pt x="11285" y="7940"/>
                  </a:lnTo>
                  <a:cubicBezTo>
                    <a:pt x="11285" y="8083"/>
                    <a:pt x="11401" y="8199"/>
                    <a:pt x="11544" y="8199"/>
                  </a:cubicBezTo>
                  <a:cubicBezTo>
                    <a:pt x="11687" y="8199"/>
                    <a:pt x="11803" y="8083"/>
                    <a:pt x="11803" y="7940"/>
                  </a:cubicBezTo>
                  <a:lnTo>
                    <a:pt x="11803" y="7458"/>
                  </a:lnTo>
                  <a:cubicBezTo>
                    <a:pt x="11803" y="7324"/>
                    <a:pt x="11696" y="7208"/>
                    <a:pt x="11553" y="7208"/>
                  </a:cubicBezTo>
                  <a:close/>
                  <a:moveTo>
                    <a:pt x="9102" y="7149"/>
                  </a:moveTo>
                  <a:cubicBezTo>
                    <a:pt x="9047" y="7149"/>
                    <a:pt x="8989" y="7157"/>
                    <a:pt x="8930" y="7173"/>
                  </a:cubicBezTo>
                  <a:lnTo>
                    <a:pt x="8457" y="7306"/>
                  </a:lnTo>
                  <a:cubicBezTo>
                    <a:pt x="8323" y="7342"/>
                    <a:pt x="8243" y="7485"/>
                    <a:pt x="8279" y="7619"/>
                  </a:cubicBezTo>
                  <a:cubicBezTo>
                    <a:pt x="8308" y="7729"/>
                    <a:pt x="8410" y="7809"/>
                    <a:pt x="8520" y="7809"/>
                  </a:cubicBezTo>
                  <a:cubicBezTo>
                    <a:pt x="8543" y="7809"/>
                    <a:pt x="8567" y="7805"/>
                    <a:pt x="8591" y="7797"/>
                  </a:cubicBezTo>
                  <a:lnTo>
                    <a:pt x="9064" y="7672"/>
                  </a:lnTo>
                  <a:cubicBezTo>
                    <a:pt x="9075" y="7669"/>
                    <a:pt x="9086" y="7667"/>
                    <a:pt x="9096" y="7667"/>
                  </a:cubicBezTo>
                  <a:cubicBezTo>
                    <a:pt x="9139" y="7667"/>
                    <a:pt x="9165" y="7695"/>
                    <a:pt x="9180" y="7717"/>
                  </a:cubicBezTo>
                  <a:cubicBezTo>
                    <a:pt x="9198" y="7753"/>
                    <a:pt x="9207" y="7797"/>
                    <a:pt x="9162" y="7842"/>
                  </a:cubicBezTo>
                  <a:cubicBezTo>
                    <a:pt x="9046" y="7949"/>
                    <a:pt x="8975" y="8100"/>
                    <a:pt x="8975" y="8261"/>
                  </a:cubicBezTo>
                  <a:cubicBezTo>
                    <a:pt x="8975" y="8413"/>
                    <a:pt x="9046" y="8564"/>
                    <a:pt x="9162" y="8671"/>
                  </a:cubicBezTo>
                  <a:cubicBezTo>
                    <a:pt x="9207" y="8716"/>
                    <a:pt x="9198" y="8761"/>
                    <a:pt x="9180" y="8796"/>
                  </a:cubicBezTo>
                  <a:cubicBezTo>
                    <a:pt x="9165" y="8818"/>
                    <a:pt x="9139" y="8846"/>
                    <a:pt x="9096" y="8846"/>
                  </a:cubicBezTo>
                  <a:cubicBezTo>
                    <a:pt x="9086" y="8846"/>
                    <a:pt x="9075" y="8844"/>
                    <a:pt x="9064" y="8841"/>
                  </a:cubicBezTo>
                  <a:lnTo>
                    <a:pt x="8591" y="8716"/>
                  </a:lnTo>
                  <a:cubicBezTo>
                    <a:pt x="8566" y="8708"/>
                    <a:pt x="8541" y="8704"/>
                    <a:pt x="8516" y="8704"/>
                  </a:cubicBezTo>
                  <a:cubicBezTo>
                    <a:pt x="8407" y="8704"/>
                    <a:pt x="8306" y="8778"/>
                    <a:pt x="8270" y="8894"/>
                  </a:cubicBezTo>
                  <a:cubicBezTo>
                    <a:pt x="8234" y="9028"/>
                    <a:pt x="8314" y="9171"/>
                    <a:pt x="8457" y="9207"/>
                  </a:cubicBezTo>
                  <a:lnTo>
                    <a:pt x="8921" y="9340"/>
                  </a:lnTo>
                  <a:cubicBezTo>
                    <a:pt x="8980" y="9357"/>
                    <a:pt x="9038" y="9364"/>
                    <a:pt x="9093" y="9364"/>
                  </a:cubicBezTo>
                  <a:cubicBezTo>
                    <a:pt x="9620" y="9364"/>
                    <a:pt x="9938" y="8683"/>
                    <a:pt x="9510" y="8288"/>
                  </a:cubicBezTo>
                  <a:cubicBezTo>
                    <a:pt x="9483" y="8270"/>
                    <a:pt x="9483" y="8243"/>
                    <a:pt x="9510" y="8225"/>
                  </a:cubicBezTo>
                  <a:cubicBezTo>
                    <a:pt x="9938" y="7830"/>
                    <a:pt x="9628" y="7149"/>
                    <a:pt x="9102" y="7149"/>
                  </a:cubicBezTo>
                  <a:close/>
                  <a:moveTo>
                    <a:pt x="16896" y="10340"/>
                  </a:moveTo>
                  <a:lnTo>
                    <a:pt x="16896" y="10340"/>
                  </a:lnTo>
                  <a:cubicBezTo>
                    <a:pt x="16682" y="11464"/>
                    <a:pt x="16218" y="12525"/>
                    <a:pt x="15540" y="13471"/>
                  </a:cubicBezTo>
                  <a:cubicBezTo>
                    <a:pt x="15229" y="13164"/>
                    <a:pt x="14826" y="13012"/>
                    <a:pt x="14421" y="13012"/>
                  </a:cubicBezTo>
                  <a:cubicBezTo>
                    <a:pt x="14060" y="13012"/>
                    <a:pt x="13698" y="13133"/>
                    <a:pt x="13399" y="13373"/>
                  </a:cubicBezTo>
                  <a:cubicBezTo>
                    <a:pt x="13115" y="13136"/>
                    <a:pt x="12756" y="13011"/>
                    <a:pt x="12390" y="13011"/>
                  </a:cubicBezTo>
                  <a:cubicBezTo>
                    <a:pt x="12217" y="13011"/>
                    <a:pt x="12043" y="13039"/>
                    <a:pt x="11874" y="13096"/>
                  </a:cubicBezTo>
                  <a:cubicBezTo>
                    <a:pt x="11633" y="12837"/>
                    <a:pt x="11535" y="12507"/>
                    <a:pt x="11571" y="11678"/>
                  </a:cubicBezTo>
                  <a:cubicBezTo>
                    <a:pt x="11580" y="11473"/>
                    <a:pt x="11678" y="11294"/>
                    <a:pt x="11865" y="11143"/>
                  </a:cubicBezTo>
                  <a:cubicBezTo>
                    <a:pt x="12213" y="10850"/>
                    <a:pt x="12839" y="10683"/>
                    <a:pt x="13499" y="10683"/>
                  </a:cubicBezTo>
                  <a:cubicBezTo>
                    <a:pt x="13685" y="10683"/>
                    <a:pt x="13874" y="10696"/>
                    <a:pt x="14060" y="10723"/>
                  </a:cubicBezTo>
                  <a:cubicBezTo>
                    <a:pt x="14207" y="10744"/>
                    <a:pt x="14365" y="10754"/>
                    <a:pt x="14531" y="10754"/>
                  </a:cubicBezTo>
                  <a:cubicBezTo>
                    <a:pt x="15277" y="10754"/>
                    <a:pt x="16174" y="10559"/>
                    <a:pt x="16896" y="10340"/>
                  </a:cubicBezTo>
                  <a:close/>
                  <a:moveTo>
                    <a:pt x="3255" y="10839"/>
                  </a:moveTo>
                  <a:cubicBezTo>
                    <a:pt x="3360" y="10839"/>
                    <a:pt x="3465" y="10844"/>
                    <a:pt x="3568" y="10857"/>
                  </a:cubicBezTo>
                  <a:cubicBezTo>
                    <a:pt x="4835" y="11009"/>
                    <a:pt x="5201" y="12258"/>
                    <a:pt x="5237" y="12677"/>
                  </a:cubicBezTo>
                  <a:cubicBezTo>
                    <a:pt x="5308" y="13872"/>
                    <a:pt x="4889" y="14818"/>
                    <a:pt x="4782" y="15737"/>
                  </a:cubicBezTo>
                  <a:cubicBezTo>
                    <a:pt x="3158" y="14773"/>
                    <a:pt x="1829" y="13203"/>
                    <a:pt x="1204" y="11258"/>
                  </a:cubicBezTo>
                  <a:cubicBezTo>
                    <a:pt x="1811" y="11103"/>
                    <a:pt x="2540" y="10839"/>
                    <a:pt x="3255" y="10839"/>
                  </a:cubicBezTo>
                  <a:close/>
                  <a:moveTo>
                    <a:pt x="1597" y="0"/>
                  </a:moveTo>
                  <a:cubicBezTo>
                    <a:pt x="714" y="0"/>
                    <a:pt x="0" y="723"/>
                    <a:pt x="0" y="1606"/>
                  </a:cubicBezTo>
                  <a:cubicBezTo>
                    <a:pt x="0" y="2462"/>
                    <a:pt x="812" y="3488"/>
                    <a:pt x="1624" y="4148"/>
                  </a:cubicBezTo>
                  <a:cubicBezTo>
                    <a:pt x="749" y="5522"/>
                    <a:pt x="294" y="7110"/>
                    <a:pt x="294" y="8752"/>
                  </a:cubicBezTo>
                  <a:cubicBezTo>
                    <a:pt x="294" y="13524"/>
                    <a:pt x="4157" y="17387"/>
                    <a:pt x="8930" y="17387"/>
                  </a:cubicBezTo>
                  <a:cubicBezTo>
                    <a:pt x="10001" y="17387"/>
                    <a:pt x="11044" y="17200"/>
                    <a:pt x="12035" y="16816"/>
                  </a:cubicBezTo>
                  <a:cubicBezTo>
                    <a:pt x="12231" y="17004"/>
                    <a:pt x="12436" y="17173"/>
                    <a:pt x="12650" y="17334"/>
                  </a:cubicBezTo>
                  <a:cubicBezTo>
                    <a:pt x="12878" y="17494"/>
                    <a:pt x="13141" y="17575"/>
                    <a:pt x="13404" y="17575"/>
                  </a:cubicBezTo>
                  <a:cubicBezTo>
                    <a:pt x="13667" y="17575"/>
                    <a:pt x="13930" y="17494"/>
                    <a:pt x="14158" y="17334"/>
                  </a:cubicBezTo>
                  <a:cubicBezTo>
                    <a:pt x="14318" y="17218"/>
                    <a:pt x="14479" y="17084"/>
                    <a:pt x="14631" y="16950"/>
                  </a:cubicBezTo>
                  <a:cubicBezTo>
                    <a:pt x="14738" y="16852"/>
                    <a:pt x="14747" y="16691"/>
                    <a:pt x="14648" y="16584"/>
                  </a:cubicBezTo>
                  <a:cubicBezTo>
                    <a:pt x="14601" y="16527"/>
                    <a:pt x="14531" y="16498"/>
                    <a:pt x="14460" y="16498"/>
                  </a:cubicBezTo>
                  <a:cubicBezTo>
                    <a:pt x="14399" y="16498"/>
                    <a:pt x="14337" y="16521"/>
                    <a:pt x="14292" y="16566"/>
                  </a:cubicBezTo>
                  <a:cubicBezTo>
                    <a:pt x="14149" y="16691"/>
                    <a:pt x="13997" y="16807"/>
                    <a:pt x="13854" y="16914"/>
                  </a:cubicBezTo>
                  <a:cubicBezTo>
                    <a:pt x="13721" y="17013"/>
                    <a:pt x="13562" y="17062"/>
                    <a:pt x="13404" y="17062"/>
                  </a:cubicBezTo>
                  <a:cubicBezTo>
                    <a:pt x="13246" y="17062"/>
                    <a:pt x="13087" y="17013"/>
                    <a:pt x="12953" y="16914"/>
                  </a:cubicBezTo>
                  <a:cubicBezTo>
                    <a:pt x="11883" y="16147"/>
                    <a:pt x="11303" y="15157"/>
                    <a:pt x="11303" y="14613"/>
                  </a:cubicBezTo>
                  <a:cubicBezTo>
                    <a:pt x="11303" y="14015"/>
                    <a:pt x="11794" y="13524"/>
                    <a:pt x="12391" y="13524"/>
                  </a:cubicBezTo>
                  <a:cubicBezTo>
                    <a:pt x="12704" y="13524"/>
                    <a:pt x="13007" y="13667"/>
                    <a:pt x="13212" y="13899"/>
                  </a:cubicBezTo>
                  <a:cubicBezTo>
                    <a:pt x="13261" y="13957"/>
                    <a:pt x="13333" y="13986"/>
                    <a:pt x="13404" y="13986"/>
                  </a:cubicBezTo>
                  <a:cubicBezTo>
                    <a:pt x="13475" y="13986"/>
                    <a:pt x="13547" y="13957"/>
                    <a:pt x="13596" y="13899"/>
                  </a:cubicBezTo>
                  <a:cubicBezTo>
                    <a:pt x="13801" y="13667"/>
                    <a:pt x="14104" y="13524"/>
                    <a:pt x="14416" y="13524"/>
                  </a:cubicBezTo>
                  <a:cubicBezTo>
                    <a:pt x="15014" y="13524"/>
                    <a:pt x="15505" y="14015"/>
                    <a:pt x="15505" y="14613"/>
                  </a:cubicBezTo>
                  <a:cubicBezTo>
                    <a:pt x="15505" y="14916"/>
                    <a:pt x="15344" y="15309"/>
                    <a:pt x="15050" y="15728"/>
                  </a:cubicBezTo>
                  <a:cubicBezTo>
                    <a:pt x="14961" y="15844"/>
                    <a:pt x="14987" y="16004"/>
                    <a:pt x="15103" y="16085"/>
                  </a:cubicBezTo>
                  <a:cubicBezTo>
                    <a:pt x="15148" y="16116"/>
                    <a:pt x="15200" y="16131"/>
                    <a:pt x="15252" y="16131"/>
                  </a:cubicBezTo>
                  <a:cubicBezTo>
                    <a:pt x="15333" y="16131"/>
                    <a:pt x="15414" y="16093"/>
                    <a:pt x="15469" y="16022"/>
                  </a:cubicBezTo>
                  <a:cubicBezTo>
                    <a:pt x="15942" y="15353"/>
                    <a:pt x="16210" y="14631"/>
                    <a:pt x="15853" y="13917"/>
                  </a:cubicBezTo>
                  <a:cubicBezTo>
                    <a:pt x="16977" y="12418"/>
                    <a:pt x="17566" y="10634"/>
                    <a:pt x="17566" y="8752"/>
                  </a:cubicBezTo>
                  <a:cubicBezTo>
                    <a:pt x="17566" y="7003"/>
                    <a:pt x="17048" y="5326"/>
                    <a:pt x="16067" y="3890"/>
                  </a:cubicBezTo>
                  <a:cubicBezTo>
                    <a:pt x="16629" y="3417"/>
                    <a:pt x="17316" y="2596"/>
                    <a:pt x="17316" y="1856"/>
                  </a:cubicBezTo>
                  <a:cubicBezTo>
                    <a:pt x="17316" y="1106"/>
                    <a:pt x="16709" y="491"/>
                    <a:pt x="15951" y="491"/>
                  </a:cubicBezTo>
                  <a:cubicBezTo>
                    <a:pt x="15648" y="491"/>
                    <a:pt x="15362" y="598"/>
                    <a:pt x="15121" y="776"/>
                  </a:cubicBezTo>
                  <a:cubicBezTo>
                    <a:pt x="14874" y="587"/>
                    <a:pt x="14583" y="496"/>
                    <a:pt x="14295" y="496"/>
                  </a:cubicBezTo>
                  <a:cubicBezTo>
                    <a:pt x="13824" y="496"/>
                    <a:pt x="13360" y="738"/>
                    <a:pt x="13105" y="1187"/>
                  </a:cubicBezTo>
                  <a:cubicBezTo>
                    <a:pt x="11791" y="458"/>
                    <a:pt x="10351" y="112"/>
                    <a:pt x="8934" y="112"/>
                  </a:cubicBezTo>
                  <a:cubicBezTo>
                    <a:pt x="8321" y="112"/>
                    <a:pt x="7712" y="177"/>
                    <a:pt x="7119" y="303"/>
                  </a:cubicBezTo>
                  <a:cubicBezTo>
                    <a:pt x="6985" y="330"/>
                    <a:pt x="6896" y="473"/>
                    <a:pt x="6923" y="607"/>
                  </a:cubicBezTo>
                  <a:cubicBezTo>
                    <a:pt x="6946" y="733"/>
                    <a:pt x="7060" y="817"/>
                    <a:pt x="7178" y="817"/>
                  </a:cubicBezTo>
                  <a:cubicBezTo>
                    <a:pt x="7194" y="817"/>
                    <a:pt x="7210" y="815"/>
                    <a:pt x="7226" y="812"/>
                  </a:cubicBezTo>
                  <a:cubicBezTo>
                    <a:pt x="7786" y="693"/>
                    <a:pt x="8360" y="632"/>
                    <a:pt x="8938" y="632"/>
                  </a:cubicBezTo>
                  <a:cubicBezTo>
                    <a:pt x="10301" y="632"/>
                    <a:pt x="11682" y="972"/>
                    <a:pt x="12936" y="1686"/>
                  </a:cubicBezTo>
                  <a:cubicBezTo>
                    <a:pt x="12918" y="1847"/>
                    <a:pt x="12927" y="1990"/>
                    <a:pt x="12962" y="2168"/>
                  </a:cubicBezTo>
                  <a:cubicBezTo>
                    <a:pt x="12684" y="2487"/>
                    <a:pt x="12330" y="2626"/>
                    <a:pt x="11833" y="2626"/>
                  </a:cubicBezTo>
                  <a:cubicBezTo>
                    <a:pt x="11788" y="2626"/>
                    <a:pt x="11742" y="2625"/>
                    <a:pt x="11696" y="2623"/>
                  </a:cubicBezTo>
                  <a:cubicBezTo>
                    <a:pt x="11661" y="2620"/>
                    <a:pt x="11625" y="2619"/>
                    <a:pt x="11587" y="2619"/>
                  </a:cubicBezTo>
                  <a:cubicBezTo>
                    <a:pt x="11107" y="2619"/>
                    <a:pt x="10433" y="2830"/>
                    <a:pt x="10027" y="3203"/>
                  </a:cubicBezTo>
                  <a:cubicBezTo>
                    <a:pt x="9777" y="3444"/>
                    <a:pt x="9653" y="3729"/>
                    <a:pt x="9653" y="4032"/>
                  </a:cubicBezTo>
                  <a:cubicBezTo>
                    <a:pt x="9653" y="4354"/>
                    <a:pt x="9715" y="5165"/>
                    <a:pt x="10286" y="5692"/>
                  </a:cubicBezTo>
                  <a:cubicBezTo>
                    <a:pt x="10615" y="5988"/>
                    <a:pt x="11003" y="6094"/>
                    <a:pt x="11416" y="6094"/>
                  </a:cubicBezTo>
                  <a:cubicBezTo>
                    <a:pt x="11899" y="6094"/>
                    <a:pt x="12418" y="5949"/>
                    <a:pt x="12918" y="5790"/>
                  </a:cubicBezTo>
                  <a:cubicBezTo>
                    <a:pt x="13221" y="5694"/>
                    <a:pt x="13423" y="5640"/>
                    <a:pt x="13582" y="5640"/>
                  </a:cubicBezTo>
                  <a:cubicBezTo>
                    <a:pt x="13852" y="5640"/>
                    <a:pt x="14001" y="5797"/>
                    <a:pt x="14327" y="6174"/>
                  </a:cubicBezTo>
                  <a:cubicBezTo>
                    <a:pt x="14693" y="6593"/>
                    <a:pt x="15148" y="7119"/>
                    <a:pt x="16022" y="7119"/>
                  </a:cubicBezTo>
                  <a:cubicBezTo>
                    <a:pt x="16272" y="7119"/>
                    <a:pt x="16549" y="7075"/>
                    <a:pt x="16861" y="6976"/>
                  </a:cubicBezTo>
                  <a:cubicBezTo>
                    <a:pt x="16986" y="7556"/>
                    <a:pt x="17057" y="8145"/>
                    <a:pt x="17057" y="8752"/>
                  </a:cubicBezTo>
                  <a:cubicBezTo>
                    <a:pt x="17057" y="9091"/>
                    <a:pt x="17030" y="9430"/>
                    <a:pt x="16995" y="9769"/>
                  </a:cubicBezTo>
                  <a:cubicBezTo>
                    <a:pt x="16231" y="10023"/>
                    <a:pt x="15267" y="10240"/>
                    <a:pt x="14534" y="10240"/>
                  </a:cubicBezTo>
                  <a:cubicBezTo>
                    <a:pt x="14393" y="10240"/>
                    <a:pt x="14261" y="10232"/>
                    <a:pt x="14140" y="10215"/>
                  </a:cubicBezTo>
                  <a:cubicBezTo>
                    <a:pt x="13942" y="10185"/>
                    <a:pt x="13727" y="10169"/>
                    <a:pt x="13506" y="10169"/>
                  </a:cubicBezTo>
                  <a:cubicBezTo>
                    <a:pt x="12798" y="10169"/>
                    <a:pt x="12024" y="10333"/>
                    <a:pt x="11535" y="10741"/>
                  </a:cubicBezTo>
                  <a:cubicBezTo>
                    <a:pt x="11241" y="10991"/>
                    <a:pt x="11071" y="11303"/>
                    <a:pt x="11062" y="11660"/>
                  </a:cubicBezTo>
                  <a:cubicBezTo>
                    <a:pt x="11026" y="12311"/>
                    <a:pt x="11044" y="12864"/>
                    <a:pt x="11410" y="13346"/>
                  </a:cubicBezTo>
                  <a:cubicBezTo>
                    <a:pt x="11035" y="13640"/>
                    <a:pt x="10794" y="14095"/>
                    <a:pt x="10794" y="14613"/>
                  </a:cubicBezTo>
                  <a:cubicBezTo>
                    <a:pt x="10794" y="15246"/>
                    <a:pt x="11232" y="15924"/>
                    <a:pt x="11642" y="16406"/>
                  </a:cubicBezTo>
                  <a:cubicBezTo>
                    <a:pt x="10777" y="16718"/>
                    <a:pt x="9867" y="16870"/>
                    <a:pt x="8930" y="16870"/>
                  </a:cubicBezTo>
                  <a:cubicBezTo>
                    <a:pt x="7645" y="16870"/>
                    <a:pt x="6396" y="16575"/>
                    <a:pt x="5281" y="16013"/>
                  </a:cubicBezTo>
                  <a:cubicBezTo>
                    <a:pt x="5317" y="15103"/>
                    <a:pt x="5834" y="14033"/>
                    <a:pt x="5745" y="12641"/>
                  </a:cubicBezTo>
                  <a:cubicBezTo>
                    <a:pt x="5692" y="11847"/>
                    <a:pt x="5076" y="10518"/>
                    <a:pt x="3631" y="10349"/>
                  </a:cubicBezTo>
                  <a:cubicBezTo>
                    <a:pt x="3504" y="10333"/>
                    <a:pt x="3377" y="10326"/>
                    <a:pt x="3250" y="10326"/>
                  </a:cubicBezTo>
                  <a:cubicBezTo>
                    <a:pt x="2441" y="10326"/>
                    <a:pt x="1648" y="10612"/>
                    <a:pt x="1062" y="10759"/>
                  </a:cubicBezTo>
                  <a:cubicBezTo>
                    <a:pt x="892" y="10108"/>
                    <a:pt x="812" y="9439"/>
                    <a:pt x="812" y="8752"/>
                  </a:cubicBezTo>
                  <a:cubicBezTo>
                    <a:pt x="812" y="8163"/>
                    <a:pt x="874" y="7583"/>
                    <a:pt x="990" y="7021"/>
                  </a:cubicBezTo>
                  <a:cubicBezTo>
                    <a:pt x="1406" y="6611"/>
                    <a:pt x="1606" y="6500"/>
                    <a:pt x="1761" y="6500"/>
                  </a:cubicBezTo>
                  <a:cubicBezTo>
                    <a:pt x="1829" y="6500"/>
                    <a:pt x="1889" y="6521"/>
                    <a:pt x="1954" y="6548"/>
                  </a:cubicBezTo>
                  <a:cubicBezTo>
                    <a:pt x="2287" y="6686"/>
                    <a:pt x="2508" y="7271"/>
                    <a:pt x="3325" y="7271"/>
                  </a:cubicBezTo>
                  <a:cubicBezTo>
                    <a:pt x="3514" y="7271"/>
                    <a:pt x="3735" y="7239"/>
                    <a:pt x="3997" y="7164"/>
                  </a:cubicBezTo>
                  <a:cubicBezTo>
                    <a:pt x="4514" y="7012"/>
                    <a:pt x="4898" y="6673"/>
                    <a:pt x="5094" y="6191"/>
                  </a:cubicBezTo>
                  <a:cubicBezTo>
                    <a:pt x="5370" y="5487"/>
                    <a:pt x="5201" y="4648"/>
                    <a:pt x="4916" y="4166"/>
                  </a:cubicBezTo>
                  <a:cubicBezTo>
                    <a:pt x="4532" y="3506"/>
                    <a:pt x="4773" y="2775"/>
                    <a:pt x="4728" y="1802"/>
                  </a:cubicBezTo>
                  <a:cubicBezTo>
                    <a:pt x="5147" y="1544"/>
                    <a:pt x="5602" y="1329"/>
                    <a:pt x="6066" y="1151"/>
                  </a:cubicBezTo>
                  <a:cubicBezTo>
                    <a:pt x="6200" y="1097"/>
                    <a:pt x="6272" y="946"/>
                    <a:pt x="6218" y="812"/>
                  </a:cubicBezTo>
                  <a:cubicBezTo>
                    <a:pt x="6184" y="716"/>
                    <a:pt x="6086" y="651"/>
                    <a:pt x="5981" y="651"/>
                  </a:cubicBezTo>
                  <a:cubicBezTo>
                    <a:pt x="5950" y="651"/>
                    <a:pt x="5919" y="657"/>
                    <a:pt x="5888" y="669"/>
                  </a:cubicBezTo>
                  <a:cubicBezTo>
                    <a:pt x="5620" y="767"/>
                    <a:pt x="5362" y="883"/>
                    <a:pt x="5112" y="1008"/>
                  </a:cubicBezTo>
                  <a:cubicBezTo>
                    <a:pt x="4856" y="365"/>
                    <a:pt x="4247" y="5"/>
                    <a:pt x="3624" y="5"/>
                  </a:cubicBezTo>
                  <a:cubicBezTo>
                    <a:pt x="3271" y="5"/>
                    <a:pt x="2914" y="121"/>
                    <a:pt x="2614" y="366"/>
                  </a:cubicBezTo>
                  <a:cubicBezTo>
                    <a:pt x="2328" y="134"/>
                    <a:pt x="1972" y="0"/>
                    <a:pt x="1597" y="0"/>
                  </a:cubicBezTo>
                  <a:close/>
                </a:path>
              </a:pathLst>
            </a:custGeom>
            <a:solidFill>
              <a:srgbClr val="22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5" name="Google Shape;1355;p62"/>
          <p:cNvSpPr/>
          <p:nvPr/>
        </p:nvSpPr>
        <p:spPr>
          <a:xfrm>
            <a:off x="705625" y="2535341"/>
            <a:ext cx="2778300" cy="1190452"/>
          </a:xfrm>
          <a:prstGeom prst="rect">
            <a:avLst/>
          </a:prstGeom>
          <a:solidFill>
            <a:srgbClr val="FFF8F0"/>
          </a:solidFill>
          <a:ln w="19050" cap="flat" cmpd="sng">
            <a:solidFill>
              <a:srgbClr val="222222"/>
            </a:solidFill>
            <a:prstDash val="solid"/>
            <a:round/>
            <a:headEnd type="none" w="sm" len="sm"/>
            <a:tailEnd type="none" w="sm" len="sm"/>
          </a:ln>
          <a:effectLst>
            <a:outerShdw dist="95250" dir="3360000" algn="bl" rotWithShape="0">
              <a:srgbClr val="22222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62"/>
          <p:cNvGrpSpPr/>
          <p:nvPr/>
        </p:nvGrpSpPr>
        <p:grpSpPr>
          <a:xfrm>
            <a:off x="3295282" y="2611467"/>
            <a:ext cx="114075" cy="114075"/>
            <a:chOff x="793375" y="2989875"/>
            <a:chExt cx="225000" cy="225000"/>
          </a:xfrm>
        </p:grpSpPr>
        <p:cxnSp>
          <p:nvCxnSpPr>
            <p:cNvPr id="1357" name="Google Shape;1357;p62"/>
            <p:cNvCxnSpPr/>
            <p:nvPr/>
          </p:nvCxnSpPr>
          <p:spPr>
            <a:xfrm>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cxnSp>
          <p:nvCxnSpPr>
            <p:cNvPr id="1358" name="Google Shape;1358;p62"/>
            <p:cNvCxnSpPr/>
            <p:nvPr/>
          </p:nvCxnSpPr>
          <p:spPr>
            <a:xfrm flipH="1">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grpSp>
      <p:sp>
        <p:nvSpPr>
          <p:cNvPr id="1359" name="Google Shape;1359;p62"/>
          <p:cNvSpPr txBox="1"/>
          <p:nvPr/>
        </p:nvSpPr>
        <p:spPr>
          <a:xfrm>
            <a:off x="945088" y="2504472"/>
            <a:ext cx="2175300" cy="605400"/>
          </a:xfrm>
          <a:prstGeom prst="rect">
            <a:avLst/>
          </a:prstGeom>
          <a:noFill/>
          <a:ln>
            <a:noFill/>
          </a:ln>
        </p:spPr>
        <p:txBody>
          <a:bodyPr spcFirstLastPara="1" wrap="square" lIns="91425" tIns="91425" rIns="91425" bIns="91425" anchor="t" anchorCtr="0">
            <a:noAutofit/>
          </a:bodyPr>
          <a:lstStyle/>
          <a:p>
            <a:pPr algn="just"/>
            <a:r>
              <a:rPr lang="en-US" sz="1800">
                <a:latin typeface="Times New Roman" panose="02020603050405020304" pitchFamily="18" charset="0"/>
                <a:cs typeface="Times New Roman" panose="02020603050405020304" pitchFamily="18" charset="0"/>
              </a:rPr>
              <a:t>(Từ đầu đến …vật lí, hóa học và sinh học): Giới thiệu vấn đề nguồn gốc sự sống</a:t>
            </a:r>
          </a:p>
        </p:txBody>
      </p:sp>
      <p:sp>
        <p:nvSpPr>
          <p:cNvPr id="1360" name="Google Shape;1360;p62"/>
          <p:cNvSpPr/>
          <p:nvPr/>
        </p:nvSpPr>
        <p:spPr>
          <a:xfrm>
            <a:off x="5645700" y="2535341"/>
            <a:ext cx="2778300" cy="1190452"/>
          </a:xfrm>
          <a:prstGeom prst="rect">
            <a:avLst/>
          </a:prstGeom>
          <a:solidFill>
            <a:srgbClr val="FFF8F0"/>
          </a:solidFill>
          <a:ln w="19050" cap="flat" cmpd="sng">
            <a:solidFill>
              <a:srgbClr val="222222"/>
            </a:solidFill>
            <a:prstDash val="solid"/>
            <a:round/>
            <a:headEnd type="none" w="sm" len="sm"/>
            <a:tailEnd type="none" w="sm" len="sm"/>
          </a:ln>
          <a:effectLst>
            <a:outerShdw dist="95250" dir="3360000" algn="bl" rotWithShape="0">
              <a:srgbClr val="22222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1" name="Google Shape;1361;p62"/>
          <p:cNvGrpSpPr/>
          <p:nvPr/>
        </p:nvGrpSpPr>
        <p:grpSpPr>
          <a:xfrm>
            <a:off x="8235357" y="2611467"/>
            <a:ext cx="114075" cy="114075"/>
            <a:chOff x="793375" y="2989875"/>
            <a:chExt cx="225000" cy="225000"/>
          </a:xfrm>
        </p:grpSpPr>
        <p:cxnSp>
          <p:nvCxnSpPr>
            <p:cNvPr id="1362" name="Google Shape;1362;p62"/>
            <p:cNvCxnSpPr/>
            <p:nvPr/>
          </p:nvCxnSpPr>
          <p:spPr>
            <a:xfrm>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cxnSp>
          <p:nvCxnSpPr>
            <p:cNvPr id="1363" name="Google Shape;1363;p62"/>
            <p:cNvCxnSpPr/>
            <p:nvPr/>
          </p:nvCxnSpPr>
          <p:spPr>
            <a:xfrm flipH="1">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grpSp>
      <p:sp>
        <p:nvSpPr>
          <p:cNvPr id="1364" name="Google Shape;1364;p62"/>
          <p:cNvSpPr txBox="1"/>
          <p:nvPr/>
        </p:nvSpPr>
        <p:spPr>
          <a:xfrm>
            <a:off x="5947125" y="2611459"/>
            <a:ext cx="2175300" cy="605400"/>
          </a:xfrm>
          <a:prstGeom prst="rect">
            <a:avLst/>
          </a:prstGeom>
          <a:noFill/>
          <a:ln>
            <a:noFill/>
          </a:ln>
        </p:spPr>
        <p:txBody>
          <a:bodyPr spcFirstLastPara="1" wrap="square" lIns="91425" tIns="91425" rIns="91425" bIns="91425" anchor="t" anchorCtr="0">
            <a:noAutofit/>
          </a:bodyPr>
          <a:lstStyle/>
          <a:p>
            <a:pPr algn="just"/>
            <a:r>
              <a:rPr lang="en-US" sz="1800">
                <a:latin typeface="Times New Roman" panose="02020603050405020304" pitchFamily="18" charset="0"/>
                <a:cs typeface="Times New Roman" panose="02020603050405020304" pitchFamily="18" charset="0"/>
              </a:rPr>
              <a:t>(Còn lại): Nguồn gốc sự hình thành các sinh vật</a:t>
            </a:r>
          </a:p>
        </p:txBody>
      </p:sp>
      <p:grpSp>
        <p:nvGrpSpPr>
          <p:cNvPr id="1365" name="Google Shape;1365;p62"/>
          <p:cNvGrpSpPr/>
          <p:nvPr/>
        </p:nvGrpSpPr>
        <p:grpSpPr>
          <a:xfrm>
            <a:off x="6776049" y="1341076"/>
            <a:ext cx="517605" cy="559592"/>
            <a:chOff x="2130811" y="1696576"/>
            <a:chExt cx="369560" cy="399537"/>
          </a:xfrm>
        </p:grpSpPr>
        <p:sp>
          <p:nvSpPr>
            <p:cNvPr id="1366" name="Google Shape;1366;p62"/>
            <p:cNvSpPr/>
            <p:nvPr/>
          </p:nvSpPr>
          <p:spPr>
            <a:xfrm>
              <a:off x="2324686" y="1702844"/>
              <a:ext cx="157244" cy="156835"/>
            </a:xfrm>
            <a:custGeom>
              <a:avLst/>
              <a:gdLst/>
              <a:ahLst/>
              <a:cxnLst/>
              <a:rect l="l" t="t" r="r" b="b"/>
              <a:pathLst>
                <a:path w="6924" h="6906" extrusionOk="0">
                  <a:moveTo>
                    <a:pt x="6074" y="1"/>
                  </a:moveTo>
                  <a:cubicBezTo>
                    <a:pt x="6069" y="1"/>
                    <a:pt x="6063" y="1"/>
                    <a:pt x="6058" y="1"/>
                  </a:cubicBezTo>
                  <a:cubicBezTo>
                    <a:pt x="4925" y="19"/>
                    <a:pt x="2882" y="260"/>
                    <a:pt x="1580" y="1562"/>
                  </a:cubicBezTo>
                  <a:cubicBezTo>
                    <a:pt x="268" y="2874"/>
                    <a:pt x="36" y="4916"/>
                    <a:pt x="10" y="6049"/>
                  </a:cubicBezTo>
                  <a:cubicBezTo>
                    <a:pt x="1" y="6517"/>
                    <a:pt x="385" y="6906"/>
                    <a:pt x="850" y="6906"/>
                  </a:cubicBezTo>
                  <a:cubicBezTo>
                    <a:pt x="855" y="6906"/>
                    <a:pt x="861" y="6906"/>
                    <a:pt x="866" y="6906"/>
                  </a:cubicBezTo>
                  <a:cubicBezTo>
                    <a:pt x="1999" y="6879"/>
                    <a:pt x="4042" y="6647"/>
                    <a:pt x="5353" y="5336"/>
                  </a:cubicBezTo>
                  <a:cubicBezTo>
                    <a:pt x="6656" y="4033"/>
                    <a:pt x="6897" y="1990"/>
                    <a:pt x="6915" y="857"/>
                  </a:cubicBezTo>
                  <a:cubicBezTo>
                    <a:pt x="6923" y="390"/>
                    <a:pt x="6540" y="1"/>
                    <a:pt x="6074" y="1"/>
                  </a:cubicBezTo>
                  <a:close/>
                </a:path>
              </a:pathLst>
            </a:custGeom>
            <a:solidFill>
              <a:srgbClr val="A5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2"/>
            <p:cNvSpPr/>
            <p:nvPr/>
          </p:nvSpPr>
          <p:spPr>
            <a:xfrm>
              <a:off x="2137284" y="1838604"/>
              <a:ext cx="182770" cy="105760"/>
            </a:xfrm>
            <a:custGeom>
              <a:avLst/>
              <a:gdLst/>
              <a:ahLst/>
              <a:cxnLst/>
              <a:rect l="l" t="t" r="r" b="b"/>
              <a:pathLst>
                <a:path w="8048" h="4657" extrusionOk="0">
                  <a:moveTo>
                    <a:pt x="4024" y="0"/>
                  </a:moveTo>
                  <a:cubicBezTo>
                    <a:pt x="2409" y="0"/>
                    <a:pt x="1009" y="1115"/>
                    <a:pt x="295" y="1802"/>
                  </a:cubicBezTo>
                  <a:cubicBezTo>
                    <a:pt x="1" y="2088"/>
                    <a:pt x="1" y="2569"/>
                    <a:pt x="295" y="2855"/>
                  </a:cubicBezTo>
                  <a:cubicBezTo>
                    <a:pt x="1009" y="3542"/>
                    <a:pt x="2409" y="4657"/>
                    <a:pt x="4024" y="4657"/>
                  </a:cubicBezTo>
                  <a:cubicBezTo>
                    <a:pt x="5639" y="4657"/>
                    <a:pt x="7039" y="3542"/>
                    <a:pt x="7753" y="2855"/>
                  </a:cubicBezTo>
                  <a:cubicBezTo>
                    <a:pt x="8048" y="2569"/>
                    <a:pt x="8048" y="2088"/>
                    <a:pt x="7753" y="1802"/>
                  </a:cubicBezTo>
                  <a:cubicBezTo>
                    <a:pt x="7039" y="1115"/>
                    <a:pt x="5639" y="0"/>
                    <a:pt x="4024" y="0"/>
                  </a:cubicBezTo>
                  <a:close/>
                </a:path>
              </a:pathLst>
            </a:custGeom>
            <a:solidFill>
              <a:srgbClr val="A5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2"/>
            <p:cNvSpPr/>
            <p:nvPr/>
          </p:nvSpPr>
          <p:spPr>
            <a:xfrm>
              <a:off x="2187927" y="1885796"/>
              <a:ext cx="81483" cy="11786"/>
            </a:xfrm>
            <a:custGeom>
              <a:avLst/>
              <a:gdLst/>
              <a:ahLst/>
              <a:cxnLst/>
              <a:rect l="l" t="t" r="r" b="b"/>
              <a:pathLst>
                <a:path w="3588" h="519" extrusionOk="0">
                  <a:moveTo>
                    <a:pt x="278" y="1"/>
                  </a:moveTo>
                  <a:cubicBezTo>
                    <a:pt x="126" y="1"/>
                    <a:pt x="1" y="134"/>
                    <a:pt x="28" y="286"/>
                  </a:cubicBezTo>
                  <a:cubicBezTo>
                    <a:pt x="37" y="420"/>
                    <a:pt x="162" y="518"/>
                    <a:pt x="286" y="518"/>
                  </a:cubicBezTo>
                  <a:lnTo>
                    <a:pt x="3311" y="518"/>
                  </a:lnTo>
                  <a:cubicBezTo>
                    <a:pt x="3462" y="518"/>
                    <a:pt x="3587" y="384"/>
                    <a:pt x="3560" y="224"/>
                  </a:cubicBezTo>
                  <a:cubicBezTo>
                    <a:pt x="3552" y="99"/>
                    <a:pt x="3427" y="1"/>
                    <a:pt x="3302" y="1"/>
                  </a:cubicBezTo>
                  <a:close/>
                </a:path>
              </a:pathLst>
            </a:custGeom>
            <a:solidFill>
              <a:srgbClr val="D6E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2"/>
            <p:cNvSpPr/>
            <p:nvPr/>
          </p:nvSpPr>
          <p:spPr>
            <a:xfrm>
              <a:off x="2209615" y="1717651"/>
              <a:ext cx="138599" cy="316668"/>
            </a:xfrm>
            <a:custGeom>
              <a:avLst/>
              <a:gdLst/>
              <a:ahLst/>
              <a:cxnLst/>
              <a:rect l="l" t="t" r="r" b="b"/>
              <a:pathLst>
                <a:path w="6103" h="13944" extrusionOk="0">
                  <a:moveTo>
                    <a:pt x="1241" y="0"/>
                  </a:moveTo>
                  <a:cubicBezTo>
                    <a:pt x="545" y="0"/>
                    <a:pt x="1" y="625"/>
                    <a:pt x="125" y="1338"/>
                  </a:cubicBezTo>
                  <a:cubicBezTo>
                    <a:pt x="215" y="1874"/>
                    <a:pt x="696" y="2266"/>
                    <a:pt x="1249" y="2266"/>
                  </a:cubicBezTo>
                  <a:cubicBezTo>
                    <a:pt x="2677" y="2275"/>
                    <a:pt x="3837" y="3435"/>
                    <a:pt x="3837" y="4871"/>
                  </a:cubicBezTo>
                  <a:lnTo>
                    <a:pt x="3837" y="12811"/>
                  </a:lnTo>
                  <a:cubicBezTo>
                    <a:pt x="3837" y="13435"/>
                    <a:pt x="4345" y="13944"/>
                    <a:pt x="4970" y="13944"/>
                  </a:cubicBezTo>
                  <a:cubicBezTo>
                    <a:pt x="5594" y="13944"/>
                    <a:pt x="6103" y="13435"/>
                    <a:pt x="6103" y="12811"/>
                  </a:cubicBezTo>
                  <a:lnTo>
                    <a:pt x="6103" y="4871"/>
                  </a:lnTo>
                  <a:cubicBezTo>
                    <a:pt x="6103" y="2186"/>
                    <a:pt x="3917" y="0"/>
                    <a:pt x="1241" y="0"/>
                  </a:cubicBezTo>
                  <a:close/>
                </a:path>
              </a:pathLst>
            </a:custGeom>
            <a:solidFill>
              <a:srgbClr val="D6E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2"/>
            <p:cNvSpPr/>
            <p:nvPr/>
          </p:nvSpPr>
          <p:spPr>
            <a:xfrm>
              <a:off x="2150456" y="1962782"/>
              <a:ext cx="343421" cy="127449"/>
            </a:xfrm>
            <a:custGeom>
              <a:avLst/>
              <a:gdLst/>
              <a:ahLst/>
              <a:cxnLst/>
              <a:rect l="l" t="t" r="r" b="b"/>
              <a:pathLst>
                <a:path w="15122" h="5612" extrusionOk="0">
                  <a:moveTo>
                    <a:pt x="7566" y="1"/>
                  </a:moveTo>
                  <a:cubicBezTo>
                    <a:pt x="6227" y="1"/>
                    <a:pt x="5014" y="482"/>
                    <a:pt x="4140" y="1276"/>
                  </a:cubicBezTo>
                  <a:cubicBezTo>
                    <a:pt x="4028" y="1268"/>
                    <a:pt x="3916" y="1263"/>
                    <a:pt x="3806" y="1263"/>
                  </a:cubicBezTo>
                  <a:cubicBezTo>
                    <a:pt x="2122" y="1263"/>
                    <a:pt x="709" y="2267"/>
                    <a:pt x="224" y="3640"/>
                  </a:cubicBezTo>
                  <a:cubicBezTo>
                    <a:pt x="1" y="4247"/>
                    <a:pt x="340" y="4907"/>
                    <a:pt x="946" y="5121"/>
                  </a:cubicBezTo>
                  <a:cubicBezTo>
                    <a:pt x="1785" y="5425"/>
                    <a:pt x="2882" y="5612"/>
                    <a:pt x="3819" y="5612"/>
                  </a:cubicBezTo>
                  <a:cubicBezTo>
                    <a:pt x="4372" y="5612"/>
                    <a:pt x="4987" y="5541"/>
                    <a:pt x="5576" y="5425"/>
                  </a:cubicBezTo>
                  <a:cubicBezTo>
                    <a:pt x="6245" y="5541"/>
                    <a:pt x="6932" y="5612"/>
                    <a:pt x="7566" y="5612"/>
                  </a:cubicBezTo>
                  <a:cubicBezTo>
                    <a:pt x="8190" y="5612"/>
                    <a:pt x="8877" y="5541"/>
                    <a:pt x="9546" y="5425"/>
                  </a:cubicBezTo>
                  <a:cubicBezTo>
                    <a:pt x="10135" y="5541"/>
                    <a:pt x="10750" y="5612"/>
                    <a:pt x="11304" y="5612"/>
                  </a:cubicBezTo>
                  <a:cubicBezTo>
                    <a:pt x="12240" y="5612"/>
                    <a:pt x="13338" y="5425"/>
                    <a:pt x="14185" y="5121"/>
                  </a:cubicBezTo>
                  <a:cubicBezTo>
                    <a:pt x="14792" y="4907"/>
                    <a:pt x="15122" y="4247"/>
                    <a:pt x="14908" y="3640"/>
                  </a:cubicBezTo>
                  <a:cubicBezTo>
                    <a:pt x="14414" y="2267"/>
                    <a:pt x="13000" y="1263"/>
                    <a:pt x="11323" y="1263"/>
                  </a:cubicBezTo>
                  <a:cubicBezTo>
                    <a:pt x="11214" y="1263"/>
                    <a:pt x="11103" y="1268"/>
                    <a:pt x="10991" y="1276"/>
                  </a:cubicBezTo>
                  <a:cubicBezTo>
                    <a:pt x="10108" y="482"/>
                    <a:pt x="8895" y="1"/>
                    <a:pt x="7566" y="1"/>
                  </a:cubicBezTo>
                  <a:close/>
                </a:path>
              </a:pathLst>
            </a:custGeom>
            <a:solidFill>
              <a:srgbClr val="FFC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2"/>
            <p:cNvSpPr/>
            <p:nvPr/>
          </p:nvSpPr>
          <p:spPr>
            <a:xfrm>
              <a:off x="2161606" y="1702867"/>
              <a:ext cx="112869" cy="83073"/>
            </a:xfrm>
            <a:custGeom>
              <a:avLst/>
              <a:gdLst/>
              <a:ahLst/>
              <a:cxnLst/>
              <a:rect l="l" t="t" r="r" b="b"/>
              <a:pathLst>
                <a:path w="4970" h="3658" extrusionOk="0">
                  <a:moveTo>
                    <a:pt x="3140" y="0"/>
                  </a:moveTo>
                  <a:cubicBezTo>
                    <a:pt x="1793" y="0"/>
                    <a:pt x="0" y="821"/>
                    <a:pt x="0" y="1829"/>
                  </a:cubicBezTo>
                  <a:cubicBezTo>
                    <a:pt x="0" y="2837"/>
                    <a:pt x="1793" y="3658"/>
                    <a:pt x="3140" y="3658"/>
                  </a:cubicBezTo>
                  <a:cubicBezTo>
                    <a:pt x="4149" y="3658"/>
                    <a:pt x="4969" y="2837"/>
                    <a:pt x="4969" y="1829"/>
                  </a:cubicBezTo>
                  <a:cubicBezTo>
                    <a:pt x="4969" y="821"/>
                    <a:pt x="4149" y="0"/>
                    <a:pt x="3140" y="0"/>
                  </a:cubicBezTo>
                  <a:close/>
                </a:path>
              </a:pathLst>
            </a:custGeom>
            <a:solidFill>
              <a:srgbClr val="A5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2"/>
            <p:cNvSpPr/>
            <p:nvPr/>
          </p:nvSpPr>
          <p:spPr>
            <a:xfrm>
              <a:off x="2223195" y="2031457"/>
              <a:ext cx="52687" cy="41968"/>
            </a:xfrm>
            <a:custGeom>
              <a:avLst/>
              <a:gdLst/>
              <a:ahLst/>
              <a:cxnLst/>
              <a:rect l="l" t="t" r="r" b="b"/>
              <a:pathLst>
                <a:path w="2320" h="1848" extrusionOk="0">
                  <a:moveTo>
                    <a:pt x="1160" y="1"/>
                  </a:moveTo>
                  <a:cubicBezTo>
                    <a:pt x="518" y="1"/>
                    <a:pt x="0" y="420"/>
                    <a:pt x="0" y="929"/>
                  </a:cubicBezTo>
                  <a:cubicBezTo>
                    <a:pt x="0" y="1437"/>
                    <a:pt x="518" y="1848"/>
                    <a:pt x="1160" y="1848"/>
                  </a:cubicBezTo>
                  <a:cubicBezTo>
                    <a:pt x="1802" y="1848"/>
                    <a:pt x="2320" y="1437"/>
                    <a:pt x="2320" y="929"/>
                  </a:cubicBezTo>
                  <a:cubicBezTo>
                    <a:pt x="2320" y="420"/>
                    <a:pt x="1802" y="1"/>
                    <a:pt x="1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2"/>
            <p:cNvSpPr/>
            <p:nvPr/>
          </p:nvSpPr>
          <p:spPr>
            <a:xfrm>
              <a:off x="2365813" y="2031457"/>
              <a:ext cx="52710" cy="41968"/>
            </a:xfrm>
            <a:custGeom>
              <a:avLst/>
              <a:gdLst/>
              <a:ahLst/>
              <a:cxnLst/>
              <a:rect l="l" t="t" r="r" b="b"/>
              <a:pathLst>
                <a:path w="2321" h="1848" extrusionOk="0">
                  <a:moveTo>
                    <a:pt x="1160" y="1"/>
                  </a:moveTo>
                  <a:cubicBezTo>
                    <a:pt x="518" y="1"/>
                    <a:pt x="1" y="420"/>
                    <a:pt x="1" y="929"/>
                  </a:cubicBezTo>
                  <a:cubicBezTo>
                    <a:pt x="1" y="1437"/>
                    <a:pt x="518" y="1848"/>
                    <a:pt x="1160" y="1848"/>
                  </a:cubicBezTo>
                  <a:cubicBezTo>
                    <a:pt x="1803" y="1848"/>
                    <a:pt x="2320" y="1437"/>
                    <a:pt x="2320" y="929"/>
                  </a:cubicBezTo>
                  <a:cubicBezTo>
                    <a:pt x="2320" y="420"/>
                    <a:pt x="1803" y="1"/>
                    <a:pt x="1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2"/>
            <p:cNvSpPr/>
            <p:nvPr/>
          </p:nvSpPr>
          <p:spPr>
            <a:xfrm>
              <a:off x="2289440" y="2027528"/>
              <a:ext cx="63020" cy="26662"/>
            </a:xfrm>
            <a:custGeom>
              <a:avLst/>
              <a:gdLst/>
              <a:ahLst/>
              <a:cxnLst/>
              <a:rect l="l" t="t" r="r" b="b"/>
              <a:pathLst>
                <a:path w="2775" h="1174" extrusionOk="0">
                  <a:moveTo>
                    <a:pt x="614" y="1"/>
                  </a:moveTo>
                  <a:cubicBezTo>
                    <a:pt x="478" y="1"/>
                    <a:pt x="358" y="46"/>
                    <a:pt x="259" y="192"/>
                  </a:cubicBezTo>
                  <a:cubicBezTo>
                    <a:pt x="0" y="575"/>
                    <a:pt x="580" y="1173"/>
                    <a:pt x="1383" y="1173"/>
                  </a:cubicBezTo>
                  <a:cubicBezTo>
                    <a:pt x="2186" y="1173"/>
                    <a:pt x="2775" y="575"/>
                    <a:pt x="2507" y="192"/>
                  </a:cubicBezTo>
                  <a:cubicBezTo>
                    <a:pt x="2412" y="46"/>
                    <a:pt x="2294" y="1"/>
                    <a:pt x="2158" y="1"/>
                  </a:cubicBezTo>
                  <a:cubicBezTo>
                    <a:pt x="1937" y="1"/>
                    <a:pt x="1671" y="120"/>
                    <a:pt x="1383" y="120"/>
                  </a:cubicBezTo>
                  <a:cubicBezTo>
                    <a:pt x="1101" y="120"/>
                    <a:pt x="837" y="1"/>
                    <a:pt x="614"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2"/>
            <p:cNvSpPr/>
            <p:nvPr/>
          </p:nvSpPr>
          <p:spPr>
            <a:xfrm>
              <a:off x="2130811" y="1696576"/>
              <a:ext cx="369560" cy="399537"/>
            </a:xfrm>
            <a:custGeom>
              <a:avLst/>
              <a:gdLst/>
              <a:ahLst/>
              <a:cxnLst/>
              <a:rect l="l" t="t" r="r" b="b"/>
              <a:pathLst>
                <a:path w="16273" h="17593" extrusionOk="0">
                  <a:moveTo>
                    <a:pt x="4496" y="536"/>
                  </a:moveTo>
                  <a:cubicBezTo>
                    <a:pt x="5362" y="536"/>
                    <a:pt x="6067" y="1240"/>
                    <a:pt x="6067" y="2106"/>
                  </a:cubicBezTo>
                  <a:cubicBezTo>
                    <a:pt x="6067" y="2971"/>
                    <a:pt x="5362" y="3676"/>
                    <a:pt x="4496" y="3676"/>
                  </a:cubicBezTo>
                  <a:cubicBezTo>
                    <a:pt x="3872" y="3676"/>
                    <a:pt x="3123" y="3480"/>
                    <a:pt x="2543" y="3167"/>
                  </a:cubicBezTo>
                  <a:cubicBezTo>
                    <a:pt x="1954" y="2855"/>
                    <a:pt x="1615" y="2463"/>
                    <a:pt x="1615" y="2106"/>
                  </a:cubicBezTo>
                  <a:cubicBezTo>
                    <a:pt x="1615" y="1749"/>
                    <a:pt x="1954" y="1356"/>
                    <a:pt x="2543" y="1044"/>
                  </a:cubicBezTo>
                  <a:cubicBezTo>
                    <a:pt x="3123" y="732"/>
                    <a:pt x="3872" y="536"/>
                    <a:pt x="4496" y="536"/>
                  </a:cubicBezTo>
                  <a:close/>
                  <a:moveTo>
                    <a:pt x="4300" y="6513"/>
                  </a:moveTo>
                  <a:cubicBezTo>
                    <a:pt x="5380" y="6513"/>
                    <a:pt x="6361" y="7066"/>
                    <a:pt x="7030" y="7557"/>
                  </a:cubicBezTo>
                  <a:lnTo>
                    <a:pt x="7030" y="9608"/>
                  </a:lnTo>
                  <a:cubicBezTo>
                    <a:pt x="6361" y="10099"/>
                    <a:pt x="5380" y="10652"/>
                    <a:pt x="4300" y="10652"/>
                  </a:cubicBezTo>
                  <a:cubicBezTo>
                    <a:pt x="2766" y="10652"/>
                    <a:pt x="1419" y="9564"/>
                    <a:pt x="750" y="8921"/>
                  </a:cubicBezTo>
                  <a:cubicBezTo>
                    <a:pt x="553" y="8734"/>
                    <a:pt x="553" y="8431"/>
                    <a:pt x="750" y="8243"/>
                  </a:cubicBezTo>
                  <a:cubicBezTo>
                    <a:pt x="1419" y="7601"/>
                    <a:pt x="2766" y="6513"/>
                    <a:pt x="4300" y="6513"/>
                  </a:cubicBezTo>
                  <a:close/>
                  <a:moveTo>
                    <a:pt x="6495" y="1562"/>
                  </a:moveTo>
                  <a:cubicBezTo>
                    <a:pt x="8145" y="2266"/>
                    <a:pt x="9296" y="3899"/>
                    <a:pt x="9296" y="5799"/>
                  </a:cubicBezTo>
                  <a:lnTo>
                    <a:pt x="9296" y="11571"/>
                  </a:lnTo>
                  <a:cubicBezTo>
                    <a:pt x="9006" y="11526"/>
                    <a:pt x="8714" y="11504"/>
                    <a:pt x="8422" y="11504"/>
                  </a:cubicBezTo>
                  <a:cubicBezTo>
                    <a:pt x="8130" y="11504"/>
                    <a:pt x="7837" y="11526"/>
                    <a:pt x="7547" y="11571"/>
                  </a:cubicBezTo>
                  <a:lnTo>
                    <a:pt x="7547" y="5799"/>
                  </a:lnTo>
                  <a:cubicBezTo>
                    <a:pt x="7547" y="4782"/>
                    <a:pt x="7003" y="3845"/>
                    <a:pt x="6129" y="3337"/>
                  </a:cubicBezTo>
                  <a:cubicBezTo>
                    <a:pt x="6522" y="2819"/>
                    <a:pt x="6646" y="2168"/>
                    <a:pt x="6495" y="1562"/>
                  </a:cubicBezTo>
                  <a:close/>
                  <a:moveTo>
                    <a:pt x="5395" y="14231"/>
                  </a:moveTo>
                  <a:cubicBezTo>
                    <a:pt x="5336" y="14231"/>
                    <a:pt x="5277" y="14251"/>
                    <a:pt x="5228" y="14292"/>
                  </a:cubicBezTo>
                  <a:cubicBezTo>
                    <a:pt x="5121" y="14390"/>
                    <a:pt x="5103" y="14551"/>
                    <a:pt x="5201" y="14658"/>
                  </a:cubicBezTo>
                  <a:cubicBezTo>
                    <a:pt x="5380" y="14863"/>
                    <a:pt x="5638" y="14979"/>
                    <a:pt x="5906" y="14979"/>
                  </a:cubicBezTo>
                  <a:cubicBezTo>
                    <a:pt x="6174" y="14979"/>
                    <a:pt x="6432" y="14863"/>
                    <a:pt x="6611" y="14658"/>
                  </a:cubicBezTo>
                  <a:cubicBezTo>
                    <a:pt x="6700" y="14551"/>
                    <a:pt x="6691" y="14390"/>
                    <a:pt x="6584" y="14292"/>
                  </a:cubicBezTo>
                  <a:cubicBezTo>
                    <a:pt x="6535" y="14251"/>
                    <a:pt x="6476" y="14231"/>
                    <a:pt x="6416" y="14231"/>
                  </a:cubicBezTo>
                  <a:cubicBezTo>
                    <a:pt x="6344" y="14231"/>
                    <a:pt x="6272" y="14260"/>
                    <a:pt x="6218" y="14319"/>
                  </a:cubicBezTo>
                  <a:cubicBezTo>
                    <a:pt x="6138" y="14408"/>
                    <a:pt x="6031" y="14461"/>
                    <a:pt x="5906" y="14461"/>
                  </a:cubicBezTo>
                  <a:cubicBezTo>
                    <a:pt x="5781" y="14461"/>
                    <a:pt x="5665" y="14408"/>
                    <a:pt x="5585" y="14319"/>
                  </a:cubicBezTo>
                  <a:cubicBezTo>
                    <a:pt x="5536" y="14260"/>
                    <a:pt x="5466" y="14231"/>
                    <a:pt x="5395" y="14231"/>
                  </a:cubicBezTo>
                  <a:close/>
                  <a:moveTo>
                    <a:pt x="10321" y="14231"/>
                  </a:moveTo>
                  <a:cubicBezTo>
                    <a:pt x="10261" y="14231"/>
                    <a:pt x="10201" y="14251"/>
                    <a:pt x="10152" y="14292"/>
                  </a:cubicBezTo>
                  <a:cubicBezTo>
                    <a:pt x="10045" y="14390"/>
                    <a:pt x="10036" y="14551"/>
                    <a:pt x="10126" y="14658"/>
                  </a:cubicBezTo>
                  <a:cubicBezTo>
                    <a:pt x="10304" y="14863"/>
                    <a:pt x="10563" y="14979"/>
                    <a:pt x="10830" y="14979"/>
                  </a:cubicBezTo>
                  <a:cubicBezTo>
                    <a:pt x="11107" y="14979"/>
                    <a:pt x="11366" y="14863"/>
                    <a:pt x="11544" y="14658"/>
                  </a:cubicBezTo>
                  <a:cubicBezTo>
                    <a:pt x="11633" y="14551"/>
                    <a:pt x="11624" y="14390"/>
                    <a:pt x="11517" y="14292"/>
                  </a:cubicBezTo>
                  <a:cubicBezTo>
                    <a:pt x="11469" y="14251"/>
                    <a:pt x="11409" y="14231"/>
                    <a:pt x="11349" y="14231"/>
                  </a:cubicBezTo>
                  <a:cubicBezTo>
                    <a:pt x="11277" y="14231"/>
                    <a:pt x="11205" y="14260"/>
                    <a:pt x="11152" y="14319"/>
                  </a:cubicBezTo>
                  <a:cubicBezTo>
                    <a:pt x="11071" y="14408"/>
                    <a:pt x="10955" y="14461"/>
                    <a:pt x="10830" y="14461"/>
                  </a:cubicBezTo>
                  <a:cubicBezTo>
                    <a:pt x="10714" y="14461"/>
                    <a:pt x="10598" y="14408"/>
                    <a:pt x="10518" y="14319"/>
                  </a:cubicBezTo>
                  <a:cubicBezTo>
                    <a:pt x="10465" y="14260"/>
                    <a:pt x="10393" y="14231"/>
                    <a:pt x="10321" y="14231"/>
                  </a:cubicBezTo>
                  <a:close/>
                  <a:moveTo>
                    <a:pt x="7592" y="14827"/>
                  </a:moveTo>
                  <a:cubicBezTo>
                    <a:pt x="7770" y="14827"/>
                    <a:pt x="8056" y="14952"/>
                    <a:pt x="8368" y="14952"/>
                  </a:cubicBezTo>
                  <a:cubicBezTo>
                    <a:pt x="8547" y="14952"/>
                    <a:pt x="8716" y="14916"/>
                    <a:pt x="8859" y="14881"/>
                  </a:cubicBezTo>
                  <a:cubicBezTo>
                    <a:pt x="9002" y="14849"/>
                    <a:pt x="9090" y="14833"/>
                    <a:pt x="9149" y="14833"/>
                  </a:cubicBezTo>
                  <a:cubicBezTo>
                    <a:pt x="9223" y="14833"/>
                    <a:pt x="9252" y="14858"/>
                    <a:pt x="9287" y="14907"/>
                  </a:cubicBezTo>
                  <a:cubicBezTo>
                    <a:pt x="9385" y="15068"/>
                    <a:pt x="9002" y="15496"/>
                    <a:pt x="8368" y="15496"/>
                  </a:cubicBezTo>
                  <a:cubicBezTo>
                    <a:pt x="7931" y="15496"/>
                    <a:pt x="7574" y="15273"/>
                    <a:pt x="7467" y="15068"/>
                  </a:cubicBezTo>
                  <a:cubicBezTo>
                    <a:pt x="7414" y="14970"/>
                    <a:pt x="7449" y="14925"/>
                    <a:pt x="7458" y="14907"/>
                  </a:cubicBezTo>
                  <a:cubicBezTo>
                    <a:pt x="7494" y="14854"/>
                    <a:pt x="7521" y="14827"/>
                    <a:pt x="7592" y="14827"/>
                  </a:cubicBezTo>
                  <a:close/>
                  <a:moveTo>
                    <a:pt x="7590" y="14320"/>
                  </a:moveTo>
                  <a:cubicBezTo>
                    <a:pt x="7385" y="14320"/>
                    <a:pt x="7188" y="14387"/>
                    <a:pt x="7030" y="14622"/>
                  </a:cubicBezTo>
                  <a:cubicBezTo>
                    <a:pt x="6896" y="14818"/>
                    <a:pt x="6887" y="15077"/>
                    <a:pt x="7012" y="15309"/>
                  </a:cubicBezTo>
                  <a:cubicBezTo>
                    <a:pt x="7235" y="15719"/>
                    <a:pt x="7788" y="16005"/>
                    <a:pt x="8368" y="16005"/>
                  </a:cubicBezTo>
                  <a:cubicBezTo>
                    <a:pt x="8948" y="16005"/>
                    <a:pt x="9510" y="15719"/>
                    <a:pt x="9724" y="15309"/>
                  </a:cubicBezTo>
                  <a:cubicBezTo>
                    <a:pt x="9849" y="15077"/>
                    <a:pt x="9849" y="14818"/>
                    <a:pt x="9706" y="14622"/>
                  </a:cubicBezTo>
                  <a:cubicBezTo>
                    <a:pt x="9548" y="14387"/>
                    <a:pt x="9351" y="14320"/>
                    <a:pt x="9147" y="14320"/>
                  </a:cubicBezTo>
                  <a:cubicBezTo>
                    <a:pt x="8878" y="14320"/>
                    <a:pt x="8596" y="14435"/>
                    <a:pt x="8368" y="14435"/>
                  </a:cubicBezTo>
                  <a:cubicBezTo>
                    <a:pt x="8140" y="14435"/>
                    <a:pt x="7858" y="14320"/>
                    <a:pt x="7590" y="14320"/>
                  </a:cubicBezTo>
                  <a:close/>
                  <a:moveTo>
                    <a:pt x="14638" y="0"/>
                  </a:moveTo>
                  <a:cubicBezTo>
                    <a:pt x="14633" y="0"/>
                    <a:pt x="14627" y="0"/>
                    <a:pt x="14622" y="0"/>
                  </a:cubicBezTo>
                  <a:cubicBezTo>
                    <a:pt x="13471" y="27"/>
                    <a:pt x="11321" y="268"/>
                    <a:pt x="9938" y="1651"/>
                  </a:cubicBezTo>
                  <a:cubicBezTo>
                    <a:pt x="9555" y="2034"/>
                    <a:pt x="9234" y="2498"/>
                    <a:pt x="8984" y="3034"/>
                  </a:cubicBezTo>
                  <a:cubicBezTo>
                    <a:pt x="8315" y="2008"/>
                    <a:pt x="7316" y="1285"/>
                    <a:pt x="6218" y="937"/>
                  </a:cubicBezTo>
                  <a:cubicBezTo>
                    <a:pt x="5835" y="375"/>
                    <a:pt x="5192" y="0"/>
                    <a:pt x="4470" y="0"/>
                  </a:cubicBezTo>
                  <a:cubicBezTo>
                    <a:pt x="3105" y="0"/>
                    <a:pt x="1053" y="839"/>
                    <a:pt x="1053" y="2097"/>
                  </a:cubicBezTo>
                  <a:cubicBezTo>
                    <a:pt x="1053" y="3364"/>
                    <a:pt x="3105" y="4202"/>
                    <a:pt x="4470" y="4202"/>
                  </a:cubicBezTo>
                  <a:cubicBezTo>
                    <a:pt x="4960" y="4202"/>
                    <a:pt x="5406" y="4033"/>
                    <a:pt x="5763" y="3747"/>
                  </a:cubicBezTo>
                  <a:cubicBezTo>
                    <a:pt x="6539" y="4149"/>
                    <a:pt x="7030" y="4952"/>
                    <a:pt x="7030" y="5826"/>
                  </a:cubicBezTo>
                  <a:lnTo>
                    <a:pt x="7030" y="6932"/>
                  </a:lnTo>
                  <a:cubicBezTo>
                    <a:pt x="7030" y="6932"/>
                    <a:pt x="5192" y="6004"/>
                    <a:pt x="4309" y="6004"/>
                  </a:cubicBezTo>
                  <a:cubicBezTo>
                    <a:pt x="2596" y="6004"/>
                    <a:pt x="1124" y="7173"/>
                    <a:pt x="402" y="7869"/>
                  </a:cubicBezTo>
                  <a:cubicBezTo>
                    <a:pt x="0" y="8261"/>
                    <a:pt x="0" y="8904"/>
                    <a:pt x="402" y="9296"/>
                  </a:cubicBezTo>
                  <a:cubicBezTo>
                    <a:pt x="1124" y="9992"/>
                    <a:pt x="2596" y="11161"/>
                    <a:pt x="4309" y="11161"/>
                  </a:cubicBezTo>
                  <a:cubicBezTo>
                    <a:pt x="5192" y="11161"/>
                    <a:pt x="6129" y="10848"/>
                    <a:pt x="7030" y="10233"/>
                  </a:cubicBezTo>
                  <a:lnTo>
                    <a:pt x="7030" y="11633"/>
                  </a:lnTo>
                  <a:cubicBezTo>
                    <a:pt x="6254" y="11830"/>
                    <a:pt x="5522" y="12204"/>
                    <a:pt x="4907" y="12731"/>
                  </a:cubicBezTo>
                  <a:cubicBezTo>
                    <a:pt x="4827" y="12726"/>
                    <a:pt x="4747" y="12724"/>
                    <a:pt x="4668" y="12724"/>
                  </a:cubicBezTo>
                  <a:cubicBezTo>
                    <a:pt x="2934" y="12724"/>
                    <a:pt x="1385" y="13738"/>
                    <a:pt x="839" y="15273"/>
                  </a:cubicBezTo>
                  <a:cubicBezTo>
                    <a:pt x="580" y="16014"/>
                    <a:pt x="982" y="16825"/>
                    <a:pt x="1722" y="17084"/>
                  </a:cubicBezTo>
                  <a:cubicBezTo>
                    <a:pt x="1865" y="17138"/>
                    <a:pt x="2016" y="17182"/>
                    <a:pt x="2177" y="17236"/>
                  </a:cubicBezTo>
                  <a:cubicBezTo>
                    <a:pt x="2199" y="17242"/>
                    <a:pt x="2220" y="17244"/>
                    <a:pt x="2242" y="17244"/>
                  </a:cubicBezTo>
                  <a:cubicBezTo>
                    <a:pt x="2354" y="17244"/>
                    <a:pt x="2461" y="17170"/>
                    <a:pt x="2498" y="17057"/>
                  </a:cubicBezTo>
                  <a:cubicBezTo>
                    <a:pt x="2534" y="16915"/>
                    <a:pt x="2454" y="16772"/>
                    <a:pt x="2320" y="16736"/>
                  </a:cubicBezTo>
                  <a:cubicBezTo>
                    <a:pt x="2168" y="16692"/>
                    <a:pt x="2025" y="16647"/>
                    <a:pt x="1892" y="16602"/>
                  </a:cubicBezTo>
                  <a:cubicBezTo>
                    <a:pt x="1419" y="16433"/>
                    <a:pt x="1160" y="15916"/>
                    <a:pt x="1329" y="15443"/>
                  </a:cubicBezTo>
                  <a:cubicBezTo>
                    <a:pt x="1773" y="14187"/>
                    <a:pt x="3082" y="13245"/>
                    <a:pt x="4665" y="13245"/>
                  </a:cubicBezTo>
                  <a:cubicBezTo>
                    <a:pt x="4768" y="13245"/>
                    <a:pt x="4873" y="13249"/>
                    <a:pt x="4978" y="13257"/>
                  </a:cubicBezTo>
                  <a:cubicBezTo>
                    <a:pt x="5050" y="13257"/>
                    <a:pt x="5121" y="13230"/>
                    <a:pt x="5174" y="13186"/>
                  </a:cubicBezTo>
                  <a:cubicBezTo>
                    <a:pt x="6075" y="12378"/>
                    <a:pt x="7251" y="11975"/>
                    <a:pt x="8426" y="11975"/>
                  </a:cubicBezTo>
                  <a:cubicBezTo>
                    <a:pt x="9602" y="11975"/>
                    <a:pt x="10777" y="12378"/>
                    <a:pt x="11678" y="13186"/>
                  </a:cubicBezTo>
                  <a:cubicBezTo>
                    <a:pt x="11731" y="13230"/>
                    <a:pt x="11803" y="13257"/>
                    <a:pt x="11874" y="13257"/>
                  </a:cubicBezTo>
                  <a:cubicBezTo>
                    <a:pt x="11979" y="13249"/>
                    <a:pt x="12084" y="13245"/>
                    <a:pt x="12187" y="13245"/>
                  </a:cubicBezTo>
                  <a:cubicBezTo>
                    <a:pt x="13778" y="13245"/>
                    <a:pt x="15087" y="14194"/>
                    <a:pt x="15523" y="15443"/>
                  </a:cubicBezTo>
                  <a:cubicBezTo>
                    <a:pt x="15692" y="15916"/>
                    <a:pt x="15434" y="16433"/>
                    <a:pt x="14961" y="16602"/>
                  </a:cubicBezTo>
                  <a:cubicBezTo>
                    <a:pt x="14131" y="16897"/>
                    <a:pt x="13070" y="17075"/>
                    <a:pt x="12169" y="17075"/>
                  </a:cubicBezTo>
                  <a:cubicBezTo>
                    <a:pt x="11642" y="17075"/>
                    <a:pt x="11053" y="17013"/>
                    <a:pt x="10465" y="16897"/>
                  </a:cubicBezTo>
                  <a:cubicBezTo>
                    <a:pt x="10447" y="16892"/>
                    <a:pt x="10431" y="16890"/>
                    <a:pt x="10416" y="16890"/>
                  </a:cubicBezTo>
                  <a:cubicBezTo>
                    <a:pt x="10400" y="16890"/>
                    <a:pt x="10384" y="16892"/>
                    <a:pt x="10367" y="16897"/>
                  </a:cubicBezTo>
                  <a:cubicBezTo>
                    <a:pt x="9693" y="17017"/>
                    <a:pt x="9064" y="17077"/>
                    <a:pt x="8433" y="17077"/>
                  </a:cubicBezTo>
                  <a:cubicBezTo>
                    <a:pt x="7802" y="17077"/>
                    <a:pt x="7168" y="17017"/>
                    <a:pt x="6486" y="16897"/>
                  </a:cubicBezTo>
                  <a:cubicBezTo>
                    <a:pt x="6468" y="16892"/>
                    <a:pt x="6452" y="16890"/>
                    <a:pt x="6437" y="16890"/>
                  </a:cubicBezTo>
                  <a:cubicBezTo>
                    <a:pt x="6421" y="16890"/>
                    <a:pt x="6406" y="16892"/>
                    <a:pt x="6388" y="16897"/>
                  </a:cubicBezTo>
                  <a:cubicBezTo>
                    <a:pt x="5774" y="17022"/>
                    <a:pt x="5226" y="17077"/>
                    <a:pt x="4697" y="17077"/>
                  </a:cubicBezTo>
                  <a:cubicBezTo>
                    <a:pt x="4287" y="17077"/>
                    <a:pt x="3888" y="17044"/>
                    <a:pt x="3479" y="16986"/>
                  </a:cubicBezTo>
                  <a:cubicBezTo>
                    <a:pt x="3464" y="16983"/>
                    <a:pt x="3448" y="16982"/>
                    <a:pt x="3432" y="16982"/>
                  </a:cubicBezTo>
                  <a:cubicBezTo>
                    <a:pt x="3308" y="16982"/>
                    <a:pt x="3201" y="17073"/>
                    <a:pt x="3185" y="17200"/>
                  </a:cubicBezTo>
                  <a:cubicBezTo>
                    <a:pt x="3167" y="17343"/>
                    <a:pt x="3265" y="17468"/>
                    <a:pt x="3399" y="17495"/>
                  </a:cubicBezTo>
                  <a:cubicBezTo>
                    <a:pt x="3831" y="17556"/>
                    <a:pt x="4249" y="17590"/>
                    <a:pt x="4675" y="17590"/>
                  </a:cubicBezTo>
                  <a:cubicBezTo>
                    <a:pt x="5235" y="17590"/>
                    <a:pt x="5808" y="17532"/>
                    <a:pt x="6441" y="17405"/>
                  </a:cubicBezTo>
                  <a:cubicBezTo>
                    <a:pt x="7133" y="17530"/>
                    <a:pt x="7779" y="17593"/>
                    <a:pt x="8426" y="17593"/>
                  </a:cubicBezTo>
                  <a:cubicBezTo>
                    <a:pt x="9073" y="17593"/>
                    <a:pt x="9720" y="17530"/>
                    <a:pt x="10411" y="17405"/>
                  </a:cubicBezTo>
                  <a:cubicBezTo>
                    <a:pt x="11018" y="17530"/>
                    <a:pt x="11624" y="17593"/>
                    <a:pt x="12169" y="17593"/>
                  </a:cubicBezTo>
                  <a:cubicBezTo>
                    <a:pt x="13123" y="17593"/>
                    <a:pt x="14256" y="17396"/>
                    <a:pt x="15130" y="17084"/>
                  </a:cubicBezTo>
                  <a:cubicBezTo>
                    <a:pt x="15880" y="16825"/>
                    <a:pt x="16272" y="16014"/>
                    <a:pt x="16014" y="15273"/>
                  </a:cubicBezTo>
                  <a:cubicBezTo>
                    <a:pt x="15492" y="13810"/>
                    <a:pt x="13985" y="12725"/>
                    <a:pt x="12179" y="12725"/>
                  </a:cubicBezTo>
                  <a:cubicBezTo>
                    <a:pt x="12102" y="12725"/>
                    <a:pt x="12024" y="12727"/>
                    <a:pt x="11946" y="12731"/>
                  </a:cubicBezTo>
                  <a:cubicBezTo>
                    <a:pt x="11330" y="12204"/>
                    <a:pt x="9778" y="11633"/>
                    <a:pt x="9778" y="11633"/>
                  </a:cubicBezTo>
                  <a:lnTo>
                    <a:pt x="9778" y="7423"/>
                  </a:lnTo>
                  <a:cubicBezTo>
                    <a:pt x="9778" y="7423"/>
                    <a:pt x="12829" y="7039"/>
                    <a:pt x="14069" y="5799"/>
                  </a:cubicBezTo>
                  <a:cubicBezTo>
                    <a:pt x="14390" y="5478"/>
                    <a:pt x="14666" y="5103"/>
                    <a:pt x="14889" y="4675"/>
                  </a:cubicBezTo>
                  <a:cubicBezTo>
                    <a:pt x="14961" y="4550"/>
                    <a:pt x="14907" y="4390"/>
                    <a:pt x="14782" y="4327"/>
                  </a:cubicBezTo>
                  <a:cubicBezTo>
                    <a:pt x="14744" y="4305"/>
                    <a:pt x="14704" y="4295"/>
                    <a:pt x="14663" y="4295"/>
                  </a:cubicBezTo>
                  <a:cubicBezTo>
                    <a:pt x="14572" y="4295"/>
                    <a:pt x="14484" y="4347"/>
                    <a:pt x="14435" y="4434"/>
                  </a:cubicBezTo>
                  <a:cubicBezTo>
                    <a:pt x="14229" y="4818"/>
                    <a:pt x="13988" y="5148"/>
                    <a:pt x="13703" y="5433"/>
                  </a:cubicBezTo>
                  <a:cubicBezTo>
                    <a:pt x="13203" y="5933"/>
                    <a:pt x="9813" y="6905"/>
                    <a:pt x="9813" y="6905"/>
                  </a:cubicBezTo>
                  <a:lnTo>
                    <a:pt x="9813" y="5826"/>
                  </a:lnTo>
                  <a:cubicBezTo>
                    <a:pt x="9813" y="5041"/>
                    <a:pt x="9635" y="4291"/>
                    <a:pt x="9305" y="3596"/>
                  </a:cubicBezTo>
                  <a:cubicBezTo>
                    <a:pt x="9555" y="2962"/>
                    <a:pt x="9885" y="2436"/>
                    <a:pt x="10304" y="2017"/>
                  </a:cubicBezTo>
                  <a:cubicBezTo>
                    <a:pt x="11562" y="759"/>
                    <a:pt x="13560" y="545"/>
                    <a:pt x="14631" y="518"/>
                  </a:cubicBezTo>
                  <a:cubicBezTo>
                    <a:pt x="14970" y="518"/>
                    <a:pt x="15237" y="785"/>
                    <a:pt x="15228" y="1116"/>
                  </a:cubicBezTo>
                  <a:cubicBezTo>
                    <a:pt x="15220" y="1669"/>
                    <a:pt x="15157" y="2498"/>
                    <a:pt x="14907" y="3346"/>
                  </a:cubicBezTo>
                  <a:cubicBezTo>
                    <a:pt x="14872" y="3462"/>
                    <a:pt x="14925" y="3587"/>
                    <a:pt x="15032" y="3649"/>
                  </a:cubicBezTo>
                  <a:cubicBezTo>
                    <a:pt x="15073" y="3671"/>
                    <a:pt x="15115" y="3681"/>
                    <a:pt x="15157" y="3681"/>
                  </a:cubicBezTo>
                  <a:cubicBezTo>
                    <a:pt x="15270" y="3681"/>
                    <a:pt x="15374" y="3606"/>
                    <a:pt x="15407" y="3489"/>
                  </a:cubicBezTo>
                  <a:cubicBezTo>
                    <a:pt x="15666" y="2588"/>
                    <a:pt x="15737" y="1704"/>
                    <a:pt x="15746" y="1124"/>
                  </a:cubicBezTo>
                  <a:cubicBezTo>
                    <a:pt x="15755" y="505"/>
                    <a:pt x="15264" y="0"/>
                    <a:pt x="14638" y="0"/>
                  </a:cubicBezTo>
                  <a:close/>
                </a:path>
              </a:pathLst>
            </a:custGeom>
            <a:solidFill>
              <a:srgbClr val="22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6" name="Google Shape;1376;p62"/>
          <p:cNvGrpSpPr/>
          <p:nvPr/>
        </p:nvGrpSpPr>
        <p:grpSpPr>
          <a:xfrm>
            <a:off x="1814470" y="1341498"/>
            <a:ext cx="560450" cy="558733"/>
            <a:chOff x="4693237" y="2291600"/>
            <a:chExt cx="400150" cy="398924"/>
          </a:xfrm>
        </p:grpSpPr>
        <p:sp>
          <p:nvSpPr>
            <p:cNvPr id="1377" name="Google Shape;1377;p62"/>
            <p:cNvSpPr/>
            <p:nvPr/>
          </p:nvSpPr>
          <p:spPr>
            <a:xfrm>
              <a:off x="4912660" y="2550107"/>
              <a:ext cx="174458" cy="52301"/>
            </a:xfrm>
            <a:custGeom>
              <a:avLst/>
              <a:gdLst/>
              <a:ahLst/>
              <a:cxnLst/>
              <a:rect l="l" t="t" r="r" b="b"/>
              <a:pathLst>
                <a:path w="7682" h="2303" extrusionOk="0">
                  <a:moveTo>
                    <a:pt x="0" y="1"/>
                  </a:moveTo>
                  <a:lnTo>
                    <a:pt x="0" y="2302"/>
                  </a:lnTo>
                  <a:lnTo>
                    <a:pt x="6869" y="2302"/>
                  </a:lnTo>
                  <a:cubicBezTo>
                    <a:pt x="7324" y="2302"/>
                    <a:pt x="7681" y="1936"/>
                    <a:pt x="7681" y="1490"/>
                  </a:cubicBezTo>
                  <a:lnTo>
                    <a:pt x="7681" y="812"/>
                  </a:lnTo>
                  <a:cubicBezTo>
                    <a:pt x="7681" y="366"/>
                    <a:pt x="7324" y="1"/>
                    <a:pt x="6869" y="1"/>
                  </a:cubicBezTo>
                  <a:close/>
                </a:path>
              </a:pathLst>
            </a:custGeom>
            <a:solidFill>
              <a:srgbClr val="81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2"/>
            <p:cNvSpPr/>
            <p:nvPr/>
          </p:nvSpPr>
          <p:spPr>
            <a:xfrm>
              <a:off x="5027118" y="2475346"/>
              <a:ext cx="33656" cy="74784"/>
            </a:xfrm>
            <a:custGeom>
              <a:avLst/>
              <a:gdLst/>
              <a:ahLst/>
              <a:cxnLst/>
              <a:rect l="l" t="t" r="r" b="b"/>
              <a:pathLst>
                <a:path w="1482" h="3293" extrusionOk="0">
                  <a:moveTo>
                    <a:pt x="509" y="1"/>
                  </a:moveTo>
                  <a:cubicBezTo>
                    <a:pt x="224" y="1"/>
                    <a:pt x="1" y="224"/>
                    <a:pt x="1" y="500"/>
                  </a:cubicBezTo>
                  <a:lnTo>
                    <a:pt x="1" y="3293"/>
                  </a:lnTo>
                  <a:lnTo>
                    <a:pt x="1481" y="3293"/>
                  </a:lnTo>
                  <a:lnTo>
                    <a:pt x="1481" y="500"/>
                  </a:lnTo>
                  <a:cubicBezTo>
                    <a:pt x="1481" y="224"/>
                    <a:pt x="1249" y="1"/>
                    <a:pt x="973" y="1"/>
                  </a:cubicBezTo>
                  <a:close/>
                </a:path>
              </a:pathLst>
            </a:custGeom>
            <a:solidFill>
              <a:srgbClr val="81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2"/>
            <p:cNvSpPr/>
            <p:nvPr/>
          </p:nvSpPr>
          <p:spPr>
            <a:xfrm>
              <a:off x="4724849" y="2297459"/>
              <a:ext cx="213565" cy="250491"/>
            </a:xfrm>
            <a:custGeom>
              <a:avLst/>
              <a:gdLst/>
              <a:ahLst/>
              <a:cxnLst/>
              <a:rect l="l" t="t" r="r" b="b"/>
              <a:pathLst>
                <a:path w="9404" h="11030" extrusionOk="0">
                  <a:moveTo>
                    <a:pt x="4683" y="0"/>
                  </a:moveTo>
                  <a:cubicBezTo>
                    <a:pt x="4651" y="0"/>
                    <a:pt x="4618" y="0"/>
                    <a:pt x="4586" y="1"/>
                  </a:cubicBezTo>
                  <a:cubicBezTo>
                    <a:pt x="2025" y="64"/>
                    <a:pt x="0" y="2187"/>
                    <a:pt x="0" y="4747"/>
                  </a:cubicBezTo>
                  <a:lnTo>
                    <a:pt x="0" y="6665"/>
                  </a:lnTo>
                  <a:cubicBezTo>
                    <a:pt x="0" y="7282"/>
                    <a:pt x="502" y="7792"/>
                    <a:pt x="1127" y="7792"/>
                  </a:cubicBezTo>
                  <a:cubicBezTo>
                    <a:pt x="1152" y="7792"/>
                    <a:pt x="1178" y="7791"/>
                    <a:pt x="1205" y="7789"/>
                  </a:cubicBezTo>
                  <a:cubicBezTo>
                    <a:pt x="1785" y="7753"/>
                    <a:pt x="2266" y="7227"/>
                    <a:pt x="2266" y="6647"/>
                  </a:cubicBezTo>
                  <a:lnTo>
                    <a:pt x="2266" y="4702"/>
                  </a:lnTo>
                  <a:cubicBezTo>
                    <a:pt x="2266" y="3400"/>
                    <a:pt x="3292" y="2330"/>
                    <a:pt x="4586" y="2267"/>
                  </a:cubicBezTo>
                  <a:cubicBezTo>
                    <a:pt x="4622" y="2265"/>
                    <a:pt x="4659" y="2265"/>
                    <a:pt x="4695" y="2265"/>
                  </a:cubicBezTo>
                  <a:cubicBezTo>
                    <a:pt x="6037" y="2265"/>
                    <a:pt x="7137" y="3383"/>
                    <a:pt x="7137" y="4738"/>
                  </a:cubicBezTo>
                  <a:lnTo>
                    <a:pt x="7137" y="9895"/>
                  </a:lnTo>
                  <a:cubicBezTo>
                    <a:pt x="7137" y="10524"/>
                    <a:pt x="7646" y="11029"/>
                    <a:pt x="8277" y="11029"/>
                  </a:cubicBezTo>
                  <a:cubicBezTo>
                    <a:pt x="8299" y="11029"/>
                    <a:pt x="8320" y="11029"/>
                    <a:pt x="8342" y="11027"/>
                  </a:cubicBezTo>
                  <a:cubicBezTo>
                    <a:pt x="8921" y="10992"/>
                    <a:pt x="9403" y="10457"/>
                    <a:pt x="9403" y="9877"/>
                  </a:cubicBezTo>
                  <a:lnTo>
                    <a:pt x="9403" y="4702"/>
                  </a:lnTo>
                  <a:cubicBezTo>
                    <a:pt x="9403" y="2112"/>
                    <a:pt x="7288" y="0"/>
                    <a:pt x="4683" y="0"/>
                  </a:cubicBezTo>
                  <a:close/>
                </a:path>
              </a:pathLst>
            </a:custGeom>
            <a:solidFill>
              <a:srgbClr val="81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2"/>
            <p:cNvSpPr/>
            <p:nvPr/>
          </p:nvSpPr>
          <p:spPr>
            <a:xfrm>
              <a:off x="4865855" y="2522151"/>
              <a:ext cx="93611" cy="116911"/>
            </a:xfrm>
            <a:custGeom>
              <a:avLst/>
              <a:gdLst/>
              <a:ahLst/>
              <a:cxnLst/>
              <a:rect l="l" t="t" r="r" b="b"/>
              <a:pathLst>
                <a:path w="4122" h="5148" extrusionOk="0">
                  <a:moveTo>
                    <a:pt x="634" y="1"/>
                  </a:moveTo>
                  <a:cubicBezTo>
                    <a:pt x="286" y="1"/>
                    <a:pt x="0" y="277"/>
                    <a:pt x="0" y="634"/>
                  </a:cubicBezTo>
                  <a:lnTo>
                    <a:pt x="0" y="5148"/>
                  </a:lnTo>
                  <a:lnTo>
                    <a:pt x="4122" y="5148"/>
                  </a:lnTo>
                  <a:lnTo>
                    <a:pt x="4122" y="634"/>
                  </a:lnTo>
                  <a:cubicBezTo>
                    <a:pt x="4122" y="277"/>
                    <a:pt x="3836" y="1"/>
                    <a:pt x="3489" y="1"/>
                  </a:cubicBezTo>
                  <a:close/>
                </a:path>
              </a:pathLst>
            </a:custGeom>
            <a:solidFill>
              <a:srgbClr val="2E9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2"/>
            <p:cNvSpPr/>
            <p:nvPr/>
          </p:nvSpPr>
          <p:spPr>
            <a:xfrm>
              <a:off x="4718558" y="2500281"/>
              <a:ext cx="66472" cy="84209"/>
            </a:xfrm>
            <a:custGeom>
              <a:avLst/>
              <a:gdLst/>
              <a:ahLst/>
              <a:cxnLst/>
              <a:rect l="l" t="t" r="r" b="b"/>
              <a:pathLst>
                <a:path w="2927" h="3708" extrusionOk="0">
                  <a:moveTo>
                    <a:pt x="1410" y="0"/>
                  </a:moveTo>
                  <a:cubicBezTo>
                    <a:pt x="1321" y="0"/>
                    <a:pt x="1232" y="45"/>
                    <a:pt x="1178" y="134"/>
                  </a:cubicBezTo>
                  <a:cubicBezTo>
                    <a:pt x="563" y="1195"/>
                    <a:pt x="1" y="1534"/>
                    <a:pt x="1" y="2302"/>
                  </a:cubicBezTo>
                  <a:cubicBezTo>
                    <a:pt x="1" y="3073"/>
                    <a:pt x="629" y="3708"/>
                    <a:pt x="1403" y="3708"/>
                  </a:cubicBezTo>
                  <a:cubicBezTo>
                    <a:pt x="1444" y="3708"/>
                    <a:pt x="1485" y="3706"/>
                    <a:pt x="1526" y="3702"/>
                  </a:cubicBezTo>
                  <a:cubicBezTo>
                    <a:pt x="2338" y="3640"/>
                    <a:pt x="2927" y="2882"/>
                    <a:pt x="2802" y="2088"/>
                  </a:cubicBezTo>
                  <a:cubicBezTo>
                    <a:pt x="2713" y="1463"/>
                    <a:pt x="2195" y="1088"/>
                    <a:pt x="1642" y="134"/>
                  </a:cubicBezTo>
                  <a:cubicBezTo>
                    <a:pt x="1589" y="45"/>
                    <a:pt x="1500" y="0"/>
                    <a:pt x="1410" y="0"/>
                  </a:cubicBezTo>
                  <a:close/>
                </a:path>
              </a:pathLst>
            </a:custGeom>
            <a:solidFill>
              <a:srgbClr val="81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2"/>
            <p:cNvSpPr/>
            <p:nvPr/>
          </p:nvSpPr>
          <p:spPr>
            <a:xfrm>
              <a:off x="4699528" y="2440304"/>
              <a:ext cx="102127" cy="67085"/>
            </a:xfrm>
            <a:custGeom>
              <a:avLst/>
              <a:gdLst/>
              <a:ahLst/>
              <a:cxnLst/>
              <a:rect l="l" t="t" r="r" b="b"/>
              <a:pathLst>
                <a:path w="4497" h="2954" extrusionOk="0">
                  <a:moveTo>
                    <a:pt x="1347" y="0"/>
                  </a:moveTo>
                  <a:cubicBezTo>
                    <a:pt x="964" y="0"/>
                    <a:pt x="616" y="241"/>
                    <a:pt x="491" y="607"/>
                  </a:cubicBezTo>
                  <a:cubicBezTo>
                    <a:pt x="312" y="1116"/>
                    <a:pt x="125" y="1838"/>
                    <a:pt x="36" y="2418"/>
                  </a:cubicBezTo>
                  <a:cubicBezTo>
                    <a:pt x="0" y="2695"/>
                    <a:pt x="214" y="2953"/>
                    <a:pt x="500" y="2953"/>
                  </a:cubicBezTo>
                  <a:lnTo>
                    <a:pt x="3997" y="2953"/>
                  </a:lnTo>
                  <a:cubicBezTo>
                    <a:pt x="4282" y="2953"/>
                    <a:pt x="4496" y="2695"/>
                    <a:pt x="4461" y="2418"/>
                  </a:cubicBezTo>
                  <a:cubicBezTo>
                    <a:pt x="4372" y="1847"/>
                    <a:pt x="4184" y="1116"/>
                    <a:pt x="4006" y="607"/>
                  </a:cubicBezTo>
                  <a:cubicBezTo>
                    <a:pt x="3881" y="241"/>
                    <a:pt x="3533" y="0"/>
                    <a:pt x="3149" y="0"/>
                  </a:cubicBezTo>
                  <a:close/>
                </a:path>
              </a:pathLst>
            </a:custGeom>
            <a:solidFill>
              <a:srgbClr val="2E9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2"/>
            <p:cNvSpPr/>
            <p:nvPr/>
          </p:nvSpPr>
          <p:spPr>
            <a:xfrm>
              <a:off x="4809739" y="2639857"/>
              <a:ext cx="206457" cy="45193"/>
            </a:xfrm>
            <a:custGeom>
              <a:avLst/>
              <a:gdLst/>
              <a:ahLst/>
              <a:cxnLst/>
              <a:rect l="l" t="t" r="r" b="b"/>
              <a:pathLst>
                <a:path w="9091" h="1990" extrusionOk="0">
                  <a:moveTo>
                    <a:pt x="946" y="1"/>
                  </a:moveTo>
                  <a:cubicBezTo>
                    <a:pt x="428" y="1"/>
                    <a:pt x="0" y="420"/>
                    <a:pt x="0" y="946"/>
                  </a:cubicBezTo>
                  <a:lnTo>
                    <a:pt x="0" y="1642"/>
                  </a:lnTo>
                  <a:cubicBezTo>
                    <a:pt x="0" y="1829"/>
                    <a:pt x="152" y="1990"/>
                    <a:pt x="348" y="1990"/>
                  </a:cubicBezTo>
                  <a:lnTo>
                    <a:pt x="8743" y="1990"/>
                  </a:lnTo>
                  <a:cubicBezTo>
                    <a:pt x="8939" y="1990"/>
                    <a:pt x="9091" y="1829"/>
                    <a:pt x="9091" y="1642"/>
                  </a:cubicBezTo>
                  <a:lnTo>
                    <a:pt x="9091" y="946"/>
                  </a:lnTo>
                  <a:cubicBezTo>
                    <a:pt x="9091" y="420"/>
                    <a:pt x="8672" y="1"/>
                    <a:pt x="8145" y="1"/>
                  </a:cubicBezTo>
                  <a:close/>
                </a:path>
              </a:pathLst>
            </a:custGeom>
            <a:solidFill>
              <a:srgbClr val="81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2"/>
            <p:cNvSpPr/>
            <p:nvPr/>
          </p:nvSpPr>
          <p:spPr>
            <a:xfrm>
              <a:off x="4693237" y="2291600"/>
              <a:ext cx="400150" cy="398924"/>
            </a:xfrm>
            <a:custGeom>
              <a:avLst/>
              <a:gdLst/>
              <a:ahLst/>
              <a:cxnLst/>
              <a:rect l="l" t="t" r="r" b="b"/>
              <a:pathLst>
                <a:path w="17620" h="17566" extrusionOk="0">
                  <a:moveTo>
                    <a:pt x="3348" y="6779"/>
                  </a:moveTo>
                  <a:cubicBezTo>
                    <a:pt x="3512" y="6779"/>
                    <a:pt x="3537" y="6783"/>
                    <a:pt x="3587" y="6798"/>
                  </a:cubicBezTo>
                  <a:cubicBezTo>
                    <a:pt x="3792" y="6852"/>
                    <a:pt x="3971" y="7003"/>
                    <a:pt x="4042" y="7218"/>
                  </a:cubicBezTo>
                  <a:cubicBezTo>
                    <a:pt x="4229" y="7762"/>
                    <a:pt x="4408" y="8466"/>
                    <a:pt x="4488" y="8984"/>
                  </a:cubicBezTo>
                  <a:cubicBezTo>
                    <a:pt x="4506" y="9109"/>
                    <a:pt x="4408" y="9225"/>
                    <a:pt x="4283" y="9225"/>
                  </a:cubicBezTo>
                  <a:lnTo>
                    <a:pt x="768" y="9225"/>
                  </a:lnTo>
                  <a:cubicBezTo>
                    <a:pt x="643" y="9225"/>
                    <a:pt x="545" y="9109"/>
                    <a:pt x="563" y="8984"/>
                  </a:cubicBezTo>
                  <a:cubicBezTo>
                    <a:pt x="643" y="8466"/>
                    <a:pt x="821" y="7762"/>
                    <a:pt x="1009" y="7218"/>
                  </a:cubicBezTo>
                  <a:cubicBezTo>
                    <a:pt x="1098" y="6950"/>
                    <a:pt x="1348" y="6780"/>
                    <a:pt x="1624" y="6780"/>
                  </a:cubicBezTo>
                  <a:cubicBezTo>
                    <a:pt x="1923" y="6782"/>
                    <a:pt x="2174" y="6782"/>
                    <a:pt x="2384" y="6782"/>
                  </a:cubicBezTo>
                  <a:cubicBezTo>
                    <a:pt x="2918" y="6782"/>
                    <a:pt x="3194" y="6779"/>
                    <a:pt x="3348" y="6779"/>
                  </a:cubicBezTo>
                  <a:close/>
                  <a:moveTo>
                    <a:pt x="15693" y="8368"/>
                  </a:moveTo>
                  <a:cubicBezTo>
                    <a:pt x="15827" y="8368"/>
                    <a:pt x="15943" y="8475"/>
                    <a:pt x="15943" y="8609"/>
                  </a:cubicBezTo>
                  <a:lnTo>
                    <a:pt x="15943" y="11143"/>
                  </a:lnTo>
                  <a:lnTo>
                    <a:pt x="14979" y="11143"/>
                  </a:lnTo>
                  <a:lnTo>
                    <a:pt x="14979" y="8609"/>
                  </a:lnTo>
                  <a:cubicBezTo>
                    <a:pt x="14979" y="8475"/>
                    <a:pt x="15086" y="8368"/>
                    <a:pt x="15229" y="8368"/>
                  </a:cubicBezTo>
                  <a:close/>
                  <a:moveTo>
                    <a:pt x="2713" y="9733"/>
                  </a:moveTo>
                  <a:cubicBezTo>
                    <a:pt x="3194" y="10474"/>
                    <a:pt x="3596" y="10831"/>
                    <a:pt x="3667" y="11303"/>
                  </a:cubicBezTo>
                  <a:cubicBezTo>
                    <a:pt x="3765" y="11937"/>
                    <a:pt x="3293" y="12570"/>
                    <a:pt x="2623" y="12624"/>
                  </a:cubicBezTo>
                  <a:cubicBezTo>
                    <a:pt x="2592" y="12626"/>
                    <a:pt x="2560" y="12627"/>
                    <a:pt x="2529" y="12627"/>
                  </a:cubicBezTo>
                  <a:cubicBezTo>
                    <a:pt x="1878" y="12627"/>
                    <a:pt x="1374" y="12103"/>
                    <a:pt x="1374" y="11473"/>
                  </a:cubicBezTo>
                  <a:cubicBezTo>
                    <a:pt x="1374" y="10893"/>
                    <a:pt x="1785" y="10581"/>
                    <a:pt x="2338" y="9733"/>
                  </a:cubicBezTo>
                  <a:close/>
                  <a:moveTo>
                    <a:pt x="16549" y="11660"/>
                  </a:moveTo>
                  <a:cubicBezTo>
                    <a:pt x="16861" y="11660"/>
                    <a:pt x="17111" y="11910"/>
                    <a:pt x="17111" y="12213"/>
                  </a:cubicBezTo>
                  <a:lnTo>
                    <a:pt x="17111" y="12891"/>
                  </a:lnTo>
                  <a:cubicBezTo>
                    <a:pt x="17111" y="13195"/>
                    <a:pt x="16861" y="13444"/>
                    <a:pt x="16549" y="13444"/>
                  </a:cubicBezTo>
                  <a:lnTo>
                    <a:pt x="11955" y="13444"/>
                  </a:lnTo>
                  <a:lnTo>
                    <a:pt x="11955" y="11660"/>
                  </a:lnTo>
                  <a:close/>
                  <a:moveTo>
                    <a:pt x="11098" y="10420"/>
                  </a:moveTo>
                  <a:cubicBezTo>
                    <a:pt x="11313" y="10420"/>
                    <a:pt x="11482" y="10590"/>
                    <a:pt x="11482" y="10804"/>
                  </a:cubicBezTo>
                  <a:lnTo>
                    <a:pt x="11482" y="15059"/>
                  </a:lnTo>
                  <a:lnTo>
                    <a:pt x="7878" y="15059"/>
                  </a:lnTo>
                  <a:lnTo>
                    <a:pt x="7878" y="10804"/>
                  </a:lnTo>
                  <a:cubicBezTo>
                    <a:pt x="7878" y="10590"/>
                    <a:pt x="8047" y="10420"/>
                    <a:pt x="8253" y="10420"/>
                  </a:cubicBezTo>
                  <a:close/>
                  <a:moveTo>
                    <a:pt x="6094" y="0"/>
                  </a:moveTo>
                  <a:cubicBezTo>
                    <a:pt x="4961" y="0"/>
                    <a:pt x="3899" y="375"/>
                    <a:pt x="3007" y="1080"/>
                  </a:cubicBezTo>
                  <a:cubicBezTo>
                    <a:pt x="2900" y="1169"/>
                    <a:pt x="2882" y="1339"/>
                    <a:pt x="2971" y="1446"/>
                  </a:cubicBezTo>
                  <a:cubicBezTo>
                    <a:pt x="3023" y="1508"/>
                    <a:pt x="3100" y="1540"/>
                    <a:pt x="3175" y="1540"/>
                  </a:cubicBezTo>
                  <a:cubicBezTo>
                    <a:pt x="3230" y="1540"/>
                    <a:pt x="3284" y="1524"/>
                    <a:pt x="3328" y="1490"/>
                  </a:cubicBezTo>
                  <a:cubicBezTo>
                    <a:pt x="4122" y="857"/>
                    <a:pt x="5077" y="518"/>
                    <a:pt x="6094" y="518"/>
                  </a:cubicBezTo>
                  <a:cubicBezTo>
                    <a:pt x="8547" y="518"/>
                    <a:pt x="10536" y="2516"/>
                    <a:pt x="10554" y="4960"/>
                  </a:cubicBezTo>
                  <a:lnTo>
                    <a:pt x="10554" y="9912"/>
                  </a:lnTo>
                  <a:lnTo>
                    <a:pt x="8806" y="9912"/>
                  </a:lnTo>
                  <a:lnTo>
                    <a:pt x="8806" y="4969"/>
                  </a:lnTo>
                  <a:cubicBezTo>
                    <a:pt x="8806" y="3489"/>
                    <a:pt x="7619" y="2257"/>
                    <a:pt x="6129" y="2240"/>
                  </a:cubicBezTo>
                  <a:cubicBezTo>
                    <a:pt x="6119" y="2239"/>
                    <a:pt x="6108" y="2239"/>
                    <a:pt x="6097" y="2239"/>
                  </a:cubicBezTo>
                  <a:cubicBezTo>
                    <a:pt x="4622" y="2239"/>
                    <a:pt x="3417" y="3455"/>
                    <a:pt x="3417" y="4952"/>
                  </a:cubicBezTo>
                  <a:lnTo>
                    <a:pt x="3417" y="6272"/>
                  </a:lnTo>
                  <a:lnTo>
                    <a:pt x="1660" y="6272"/>
                  </a:lnTo>
                  <a:lnTo>
                    <a:pt x="1660" y="4960"/>
                  </a:lnTo>
                  <a:cubicBezTo>
                    <a:pt x="1660" y="3997"/>
                    <a:pt x="1972" y="3078"/>
                    <a:pt x="2552" y="2302"/>
                  </a:cubicBezTo>
                  <a:cubicBezTo>
                    <a:pt x="2632" y="2186"/>
                    <a:pt x="2615" y="2025"/>
                    <a:pt x="2499" y="1945"/>
                  </a:cubicBezTo>
                  <a:cubicBezTo>
                    <a:pt x="2452" y="1909"/>
                    <a:pt x="2398" y="1892"/>
                    <a:pt x="2345" y="1892"/>
                  </a:cubicBezTo>
                  <a:cubicBezTo>
                    <a:pt x="2266" y="1892"/>
                    <a:pt x="2190" y="1930"/>
                    <a:pt x="2142" y="1999"/>
                  </a:cubicBezTo>
                  <a:cubicBezTo>
                    <a:pt x="1490" y="2855"/>
                    <a:pt x="1151" y="3881"/>
                    <a:pt x="1151" y="4960"/>
                  </a:cubicBezTo>
                  <a:lnTo>
                    <a:pt x="1151" y="6379"/>
                  </a:lnTo>
                  <a:cubicBezTo>
                    <a:pt x="866" y="6513"/>
                    <a:pt x="643" y="6745"/>
                    <a:pt x="536" y="7057"/>
                  </a:cubicBezTo>
                  <a:cubicBezTo>
                    <a:pt x="331" y="7628"/>
                    <a:pt x="152" y="8359"/>
                    <a:pt x="72" y="8912"/>
                  </a:cubicBezTo>
                  <a:cubicBezTo>
                    <a:pt x="1" y="9350"/>
                    <a:pt x="340" y="9733"/>
                    <a:pt x="777" y="9733"/>
                  </a:cubicBezTo>
                  <a:lnTo>
                    <a:pt x="1713" y="9733"/>
                  </a:lnTo>
                  <a:cubicBezTo>
                    <a:pt x="1713" y="9733"/>
                    <a:pt x="857" y="10786"/>
                    <a:pt x="857" y="11491"/>
                  </a:cubicBezTo>
                  <a:cubicBezTo>
                    <a:pt x="857" y="12392"/>
                    <a:pt x="1587" y="13156"/>
                    <a:pt x="2520" y="13156"/>
                  </a:cubicBezTo>
                  <a:cubicBezTo>
                    <a:pt x="2566" y="13156"/>
                    <a:pt x="2612" y="13154"/>
                    <a:pt x="2659" y="13150"/>
                  </a:cubicBezTo>
                  <a:cubicBezTo>
                    <a:pt x="3623" y="13070"/>
                    <a:pt x="4318" y="12186"/>
                    <a:pt x="4176" y="11232"/>
                  </a:cubicBezTo>
                  <a:cubicBezTo>
                    <a:pt x="4086" y="10679"/>
                    <a:pt x="3739" y="10322"/>
                    <a:pt x="3337" y="9733"/>
                  </a:cubicBezTo>
                  <a:lnTo>
                    <a:pt x="4283" y="9733"/>
                  </a:lnTo>
                  <a:cubicBezTo>
                    <a:pt x="4292" y="9734"/>
                    <a:pt x="4302" y="9734"/>
                    <a:pt x="4311" y="9734"/>
                  </a:cubicBezTo>
                  <a:cubicBezTo>
                    <a:pt x="4735" y="9734"/>
                    <a:pt x="5058" y="9349"/>
                    <a:pt x="4996" y="8921"/>
                  </a:cubicBezTo>
                  <a:cubicBezTo>
                    <a:pt x="4907" y="8368"/>
                    <a:pt x="4729" y="7637"/>
                    <a:pt x="4524" y="7057"/>
                  </a:cubicBezTo>
                  <a:cubicBezTo>
                    <a:pt x="4425" y="6754"/>
                    <a:pt x="4194" y="6513"/>
                    <a:pt x="3926" y="6388"/>
                  </a:cubicBezTo>
                  <a:lnTo>
                    <a:pt x="3926" y="4960"/>
                  </a:lnTo>
                  <a:cubicBezTo>
                    <a:pt x="3917" y="3765"/>
                    <a:pt x="4889" y="2784"/>
                    <a:pt x="6094" y="2784"/>
                  </a:cubicBezTo>
                  <a:cubicBezTo>
                    <a:pt x="7298" y="2784"/>
                    <a:pt x="8279" y="3765"/>
                    <a:pt x="8288" y="4960"/>
                  </a:cubicBezTo>
                  <a:lnTo>
                    <a:pt x="8288" y="9876"/>
                  </a:lnTo>
                  <a:lnTo>
                    <a:pt x="8253" y="9876"/>
                  </a:lnTo>
                  <a:cubicBezTo>
                    <a:pt x="7762" y="9876"/>
                    <a:pt x="7361" y="10277"/>
                    <a:pt x="7361" y="10768"/>
                  </a:cubicBezTo>
                  <a:lnTo>
                    <a:pt x="7361" y="15059"/>
                  </a:lnTo>
                  <a:lnTo>
                    <a:pt x="6058" y="15059"/>
                  </a:lnTo>
                  <a:cubicBezTo>
                    <a:pt x="5398" y="15059"/>
                    <a:pt x="4854" y="15594"/>
                    <a:pt x="4854" y="16263"/>
                  </a:cubicBezTo>
                  <a:lnTo>
                    <a:pt x="4854" y="17289"/>
                  </a:lnTo>
                  <a:cubicBezTo>
                    <a:pt x="4854" y="17441"/>
                    <a:pt x="4979" y="17566"/>
                    <a:pt x="5121" y="17566"/>
                  </a:cubicBezTo>
                  <a:lnTo>
                    <a:pt x="12026" y="17566"/>
                  </a:lnTo>
                  <a:cubicBezTo>
                    <a:pt x="12053" y="17566"/>
                    <a:pt x="12089" y="17548"/>
                    <a:pt x="12107" y="17521"/>
                  </a:cubicBezTo>
                  <a:cubicBezTo>
                    <a:pt x="12312" y="17307"/>
                    <a:pt x="12160" y="17048"/>
                    <a:pt x="11946" y="17048"/>
                  </a:cubicBezTo>
                  <a:lnTo>
                    <a:pt x="5460" y="17048"/>
                  </a:lnTo>
                  <a:cubicBezTo>
                    <a:pt x="5407" y="17048"/>
                    <a:pt x="5371" y="17004"/>
                    <a:pt x="5371" y="16959"/>
                  </a:cubicBezTo>
                  <a:lnTo>
                    <a:pt x="5371" y="16263"/>
                  </a:lnTo>
                  <a:cubicBezTo>
                    <a:pt x="5371" y="15880"/>
                    <a:pt x="5683" y="15568"/>
                    <a:pt x="6058" y="15568"/>
                  </a:cubicBezTo>
                  <a:lnTo>
                    <a:pt x="13257" y="15568"/>
                  </a:lnTo>
                  <a:cubicBezTo>
                    <a:pt x="13641" y="15568"/>
                    <a:pt x="13953" y="15880"/>
                    <a:pt x="13953" y="16263"/>
                  </a:cubicBezTo>
                  <a:lnTo>
                    <a:pt x="13953" y="16959"/>
                  </a:lnTo>
                  <a:cubicBezTo>
                    <a:pt x="13953" y="17004"/>
                    <a:pt x="13909" y="17048"/>
                    <a:pt x="13855" y="17048"/>
                  </a:cubicBezTo>
                  <a:lnTo>
                    <a:pt x="13177" y="17048"/>
                  </a:lnTo>
                  <a:cubicBezTo>
                    <a:pt x="13043" y="17048"/>
                    <a:pt x="12927" y="17138"/>
                    <a:pt x="12909" y="17271"/>
                  </a:cubicBezTo>
                  <a:cubicBezTo>
                    <a:pt x="12892" y="17432"/>
                    <a:pt x="13008" y="17566"/>
                    <a:pt x="13159" y="17566"/>
                  </a:cubicBezTo>
                  <a:lnTo>
                    <a:pt x="13855" y="17566"/>
                  </a:lnTo>
                  <a:cubicBezTo>
                    <a:pt x="14194" y="17566"/>
                    <a:pt x="14462" y="17289"/>
                    <a:pt x="14462" y="16959"/>
                  </a:cubicBezTo>
                  <a:lnTo>
                    <a:pt x="14462" y="16263"/>
                  </a:lnTo>
                  <a:cubicBezTo>
                    <a:pt x="14462" y="15594"/>
                    <a:pt x="13926" y="15059"/>
                    <a:pt x="13257" y="15059"/>
                  </a:cubicBezTo>
                  <a:lnTo>
                    <a:pt x="11955" y="15059"/>
                  </a:lnTo>
                  <a:lnTo>
                    <a:pt x="11955" y="13962"/>
                  </a:lnTo>
                  <a:lnTo>
                    <a:pt x="16549" y="13962"/>
                  </a:lnTo>
                  <a:cubicBezTo>
                    <a:pt x="17138" y="13962"/>
                    <a:pt x="17620" y="13480"/>
                    <a:pt x="17620" y="12891"/>
                  </a:cubicBezTo>
                  <a:lnTo>
                    <a:pt x="17620" y="12213"/>
                  </a:lnTo>
                  <a:cubicBezTo>
                    <a:pt x="17620" y="11624"/>
                    <a:pt x="17138" y="11143"/>
                    <a:pt x="16549" y="11143"/>
                  </a:cubicBezTo>
                  <a:lnTo>
                    <a:pt x="16451" y="11143"/>
                  </a:lnTo>
                  <a:lnTo>
                    <a:pt x="16451" y="8609"/>
                  </a:lnTo>
                  <a:cubicBezTo>
                    <a:pt x="16451" y="8190"/>
                    <a:pt x="16112" y="7851"/>
                    <a:pt x="15693" y="7851"/>
                  </a:cubicBezTo>
                  <a:lnTo>
                    <a:pt x="15229" y="7851"/>
                  </a:lnTo>
                  <a:cubicBezTo>
                    <a:pt x="14801" y="7851"/>
                    <a:pt x="14462" y="8190"/>
                    <a:pt x="14462" y="8609"/>
                  </a:cubicBezTo>
                  <a:lnTo>
                    <a:pt x="14462" y="11143"/>
                  </a:lnTo>
                  <a:lnTo>
                    <a:pt x="11991" y="11143"/>
                  </a:lnTo>
                  <a:lnTo>
                    <a:pt x="11991" y="10768"/>
                  </a:lnTo>
                  <a:cubicBezTo>
                    <a:pt x="11991" y="10277"/>
                    <a:pt x="11598" y="9876"/>
                    <a:pt x="11098" y="9876"/>
                  </a:cubicBezTo>
                  <a:lnTo>
                    <a:pt x="11063" y="9876"/>
                  </a:lnTo>
                  <a:lnTo>
                    <a:pt x="11063" y="4960"/>
                  </a:lnTo>
                  <a:cubicBezTo>
                    <a:pt x="11054" y="2231"/>
                    <a:pt x="8832" y="0"/>
                    <a:pt x="6094" y="0"/>
                  </a:cubicBezTo>
                  <a:close/>
                </a:path>
              </a:pathLst>
            </a:custGeom>
            <a:solidFill>
              <a:srgbClr val="22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85" name="Google Shape;1385;p62"/>
          <p:cNvCxnSpPr/>
          <p:nvPr/>
        </p:nvCxnSpPr>
        <p:spPr>
          <a:xfrm>
            <a:off x="3295282" y="1198444"/>
            <a:ext cx="2581500" cy="0"/>
          </a:xfrm>
          <a:prstGeom prst="straightConnector1">
            <a:avLst/>
          </a:prstGeom>
          <a:noFill/>
          <a:ln w="19050" cap="flat" cmpd="sng">
            <a:solidFill>
              <a:schemeClr val="dk1"/>
            </a:solidFill>
            <a:prstDash val="solid"/>
            <a:round/>
            <a:headEnd type="none" w="med" len="med"/>
            <a:tailEnd type="triangle" w="med" len="med"/>
          </a:ln>
        </p:spPr>
      </p:cxnSp>
      <p:cxnSp>
        <p:nvCxnSpPr>
          <p:cNvPr id="1386" name="Google Shape;1386;p62"/>
          <p:cNvCxnSpPr/>
          <p:nvPr/>
        </p:nvCxnSpPr>
        <p:spPr>
          <a:xfrm>
            <a:off x="3273988" y="3946009"/>
            <a:ext cx="2581500" cy="0"/>
          </a:xfrm>
          <a:prstGeom prst="straightConnector1">
            <a:avLst/>
          </a:prstGeom>
          <a:noFill/>
          <a:ln w="19050" cap="flat" cmpd="sng">
            <a:solidFill>
              <a:schemeClr val="dk1"/>
            </a:solidFill>
            <a:prstDash val="solid"/>
            <a:round/>
            <a:headEnd type="triangle" w="med" len="med"/>
            <a:tailEnd type="none" w="med" len="med"/>
          </a:ln>
        </p:spPr>
      </p:cxnSp>
      <p:sp>
        <p:nvSpPr>
          <p:cNvPr id="1387" name="Google Shape;1387;p62"/>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i="1">
                <a:solidFill>
                  <a:schemeClr val="accent2">
                    <a:lumMod val="50000"/>
                  </a:schemeClr>
                </a:solidFill>
              </a:rPr>
              <a:t>Bố cục tác phẩm</a:t>
            </a:r>
            <a:endParaRPr b="1" i="1">
              <a:solidFill>
                <a:schemeClr val="accent2">
                  <a:lumMod val="50000"/>
                </a:schemeClr>
              </a:solidFill>
            </a:endParaRPr>
          </a:p>
        </p:txBody>
      </p:sp>
    </p:spTree>
    <p:extLst>
      <p:ext uri="{BB962C8B-B14F-4D97-AF65-F5344CB8AC3E}">
        <p14:creationId xmlns:p14="http://schemas.microsoft.com/office/powerpoint/2010/main" val="1144843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29"/>
                                        </p:tgtEl>
                                        <p:attrNameLst>
                                          <p:attrName>style.visibility</p:attrName>
                                        </p:attrNameLst>
                                      </p:cBhvr>
                                      <p:to>
                                        <p:strVal val="visible"/>
                                      </p:to>
                                    </p:set>
                                    <p:animEffect transition="in" filter="fade">
                                      <p:cBhvr>
                                        <p:cTn id="7" dur="1000"/>
                                        <p:tgtEl>
                                          <p:spTgt spid="1329"/>
                                        </p:tgtEl>
                                      </p:cBhvr>
                                    </p:animEffect>
                                    <p:anim calcmode="lin" valueType="num">
                                      <p:cBhvr>
                                        <p:cTn id="8" dur="1000" fill="hold"/>
                                        <p:tgtEl>
                                          <p:spTgt spid="1329"/>
                                        </p:tgtEl>
                                        <p:attrNameLst>
                                          <p:attrName>ppt_x</p:attrName>
                                        </p:attrNameLst>
                                      </p:cBhvr>
                                      <p:tavLst>
                                        <p:tav tm="0">
                                          <p:val>
                                            <p:strVal val="#ppt_x"/>
                                          </p:val>
                                        </p:tav>
                                        <p:tav tm="100000">
                                          <p:val>
                                            <p:strVal val="#ppt_x"/>
                                          </p:val>
                                        </p:tav>
                                      </p:tavLst>
                                    </p:anim>
                                    <p:anim calcmode="lin" valueType="num">
                                      <p:cBhvr>
                                        <p:cTn id="9" dur="1000" fill="hold"/>
                                        <p:tgtEl>
                                          <p:spTgt spid="13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0"/>
                                        </p:tgtEl>
                                        <p:attrNameLst>
                                          <p:attrName>style.visibility</p:attrName>
                                        </p:attrNameLst>
                                      </p:cBhvr>
                                      <p:to>
                                        <p:strVal val="visible"/>
                                      </p:to>
                                    </p:set>
                                    <p:animEffect transition="in" filter="fade">
                                      <p:cBhvr>
                                        <p:cTn id="12" dur="1000"/>
                                        <p:tgtEl>
                                          <p:spTgt spid="1330"/>
                                        </p:tgtEl>
                                      </p:cBhvr>
                                    </p:animEffect>
                                    <p:anim calcmode="lin" valueType="num">
                                      <p:cBhvr>
                                        <p:cTn id="13" dur="1000" fill="hold"/>
                                        <p:tgtEl>
                                          <p:spTgt spid="1330"/>
                                        </p:tgtEl>
                                        <p:attrNameLst>
                                          <p:attrName>ppt_x</p:attrName>
                                        </p:attrNameLst>
                                      </p:cBhvr>
                                      <p:tavLst>
                                        <p:tav tm="0">
                                          <p:val>
                                            <p:strVal val="#ppt_x"/>
                                          </p:val>
                                        </p:tav>
                                        <p:tav tm="100000">
                                          <p:val>
                                            <p:strVal val="#ppt_x"/>
                                          </p:val>
                                        </p:tav>
                                      </p:tavLst>
                                    </p:anim>
                                    <p:anim calcmode="lin" valueType="num">
                                      <p:cBhvr>
                                        <p:cTn id="14" dur="1000" fill="hold"/>
                                        <p:tgtEl>
                                          <p:spTgt spid="13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33"/>
                                        </p:tgtEl>
                                        <p:attrNameLst>
                                          <p:attrName>style.visibility</p:attrName>
                                        </p:attrNameLst>
                                      </p:cBhvr>
                                      <p:to>
                                        <p:strVal val="visible"/>
                                      </p:to>
                                    </p:set>
                                    <p:animEffect transition="in" filter="fade">
                                      <p:cBhvr>
                                        <p:cTn id="17" dur="1000"/>
                                        <p:tgtEl>
                                          <p:spTgt spid="1333"/>
                                        </p:tgtEl>
                                      </p:cBhvr>
                                    </p:animEffect>
                                    <p:anim calcmode="lin" valueType="num">
                                      <p:cBhvr>
                                        <p:cTn id="18" dur="1000" fill="hold"/>
                                        <p:tgtEl>
                                          <p:spTgt spid="1333"/>
                                        </p:tgtEl>
                                        <p:attrNameLst>
                                          <p:attrName>ppt_x</p:attrName>
                                        </p:attrNameLst>
                                      </p:cBhvr>
                                      <p:tavLst>
                                        <p:tav tm="0">
                                          <p:val>
                                            <p:strVal val="#ppt_x"/>
                                          </p:val>
                                        </p:tav>
                                        <p:tav tm="100000">
                                          <p:val>
                                            <p:strVal val="#ppt_x"/>
                                          </p:val>
                                        </p:tav>
                                      </p:tavLst>
                                    </p:anim>
                                    <p:anim calcmode="lin" valueType="num">
                                      <p:cBhvr>
                                        <p:cTn id="19" dur="1000" fill="hold"/>
                                        <p:tgtEl>
                                          <p:spTgt spid="13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34"/>
                                        </p:tgtEl>
                                        <p:attrNameLst>
                                          <p:attrName>style.visibility</p:attrName>
                                        </p:attrNameLst>
                                      </p:cBhvr>
                                      <p:to>
                                        <p:strVal val="visible"/>
                                      </p:to>
                                    </p:set>
                                    <p:animEffect transition="in" filter="fade">
                                      <p:cBhvr>
                                        <p:cTn id="22" dur="1000"/>
                                        <p:tgtEl>
                                          <p:spTgt spid="1334"/>
                                        </p:tgtEl>
                                      </p:cBhvr>
                                    </p:animEffect>
                                    <p:anim calcmode="lin" valueType="num">
                                      <p:cBhvr>
                                        <p:cTn id="23" dur="1000" fill="hold"/>
                                        <p:tgtEl>
                                          <p:spTgt spid="1334"/>
                                        </p:tgtEl>
                                        <p:attrNameLst>
                                          <p:attrName>ppt_x</p:attrName>
                                        </p:attrNameLst>
                                      </p:cBhvr>
                                      <p:tavLst>
                                        <p:tav tm="0">
                                          <p:val>
                                            <p:strVal val="#ppt_x"/>
                                          </p:val>
                                        </p:tav>
                                        <p:tav tm="100000">
                                          <p:val>
                                            <p:strVal val="#ppt_x"/>
                                          </p:val>
                                        </p:tav>
                                      </p:tavLst>
                                    </p:anim>
                                    <p:anim calcmode="lin" valueType="num">
                                      <p:cBhvr>
                                        <p:cTn id="24" dur="1000" fill="hold"/>
                                        <p:tgtEl>
                                          <p:spTgt spid="133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35"/>
                                        </p:tgtEl>
                                        <p:attrNameLst>
                                          <p:attrName>style.visibility</p:attrName>
                                        </p:attrNameLst>
                                      </p:cBhvr>
                                      <p:to>
                                        <p:strVal val="visible"/>
                                      </p:to>
                                    </p:set>
                                    <p:animEffect transition="in" filter="fade">
                                      <p:cBhvr>
                                        <p:cTn id="27" dur="1000"/>
                                        <p:tgtEl>
                                          <p:spTgt spid="1335"/>
                                        </p:tgtEl>
                                      </p:cBhvr>
                                    </p:animEffect>
                                    <p:anim calcmode="lin" valueType="num">
                                      <p:cBhvr>
                                        <p:cTn id="28" dur="1000" fill="hold"/>
                                        <p:tgtEl>
                                          <p:spTgt spid="1335"/>
                                        </p:tgtEl>
                                        <p:attrNameLst>
                                          <p:attrName>ppt_x</p:attrName>
                                        </p:attrNameLst>
                                      </p:cBhvr>
                                      <p:tavLst>
                                        <p:tav tm="0">
                                          <p:val>
                                            <p:strVal val="#ppt_x"/>
                                          </p:val>
                                        </p:tav>
                                        <p:tav tm="100000">
                                          <p:val>
                                            <p:strVal val="#ppt_x"/>
                                          </p:val>
                                        </p:tav>
                                      </p:tavLst>
                                    </p:anim>
                                    <p:anim calcmode="lin" valueType="num">
                                      <p:cBhvr>
                                        <p:cTn id="29" dur="1000" fill="hold"/>
                                        <p:tgtEl>
                                          <p:spTgt spid="13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38"/>
                                        </p:tgtEl>
                                        <p:attrNameLst>
                                          <p:attrName>style.visibility</p:attrName>
                                        </p:attrNameLst>
                                      </p:cBhvr>
                                      <p:to>
                                        <p:strVal val="visible"/>
                                      </p:to>
                                    </p:set>
                                    <p:animEffect transition="in" filter="fade">
                                      <p:cBhvr>
                                        <p:cTn id="32" dur="1000"/>
                                        <p:tgtEl>
                                          <p:spTgt spid="1338"/>
                                        </p:tgtEl>
                                      </p:cBhvr>
                                    </p:animEffect>
                                    <p:anim calcmode="lin" valueType="num">
                                      <p:cBhvr>
                                        <p:cTn id="33" dur="1000" fill="hold"/>
                                        <p:tgtEl>
                                          <p:spTgt spid="1338"/>
                                        </p:tgtEl>
                                        <p:attrNameLst>
                                          <p:attrName>ppt_x</p:attrName>
                                        </p:attrNameLst>
                                      </p:cBhvr>
                                      <p:tavLst>
                                        <p:tav tm="0">
                                          <p:val>
                                            <p:strVal val="#ppt_x"/>
                                          </p:val>
                                        </p:tav>
                                        <p:tav tm="100000">
                                          <p:val>
                                            <p:strVal val="#ppt_x"/>
                                          </p:val>
                                        </p:tav>
                                      </p:tavLst>
                                    </p:anim>
                                    <p:anim calcmode="lin" valueType="num">
                                      <p:cBhvr>
                                        <p:cTn id="34" dur="1000" fill="hold"/>
                                        <p:tgtEl>
                                          <p:spTgt spid="133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56"/>
                                        </p:tgtEl>
                                        <p:attrNameLst>
                                          <p:attrName>style.visibility</p:attrName>
                                        </p:attrNameLst>
                                      </p:cBhvr>
                                      <p:to>
                                        <p:strVal val="visible"/>
                                      </p:to>
                                    </p:set>
                                    <p:animEffect transition="in" filter="fade">
                                      <p:cBhvr>
                                        <p:cTn id="37" dur="1000"/>
                                        <p:tgtEl>
                                          <p:spTgt spid="1356"/>
                                        </p:tgtEl>
                                      </p:cBhvr>
                                    </p:animEffect>
                                    <p:anim calcmode="lin" valueType="num">
                                      <p:cBhvr>
                                        <p:cTn id="38" dur="1000" fill="hold"/>
                                        <p:tgtEl>
                                          <p:spTgt spid="1356"/>
                                        </p:tgtEl>
                                        <p:attrNameLst>
                                          <p:attrName>ppt_x</p:attrName>
                                        </p:attrNameLst>
                                      </p:cBhvr>
                                      <p:tavLst>
                                        <p:tav tm="0">
                                          <p:val>
                                            <p:strVal val="#ppt_x"/>
                                          </p:val>
                                        </p:tav>
                                        <p:tav tm="100000">
                                          <p:val>
                                            <p:strVal val="#ppt_x"/>
                                          </p:val>
                                        </p:tav>
                                      </p:tavLst>
                                    </p:anim>
                                    <p:anim calcmode="lin" valueType="num">
                                      <p:cBhvr>
                                        <p:cTn id="39" dur="1000" fill="hold"/>
                                        <p:tgtEl>
                                          <p:spTgt spid="135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61"/>
                                        </p:tgtEl>
                                        <p:attrNameLst>
                                          <p:attrName>style.visibility</p:attrName>
                                        </p:attrNameLst>
                                      </p:cBhvr>
                                      <p:to>
                                        <p:strVal val="visible"/>
                                      </p:to>
                                    </p:set>
                                    <p:animEffect transition="in" filter="fade">
                                      <p:cBhvr>
                                        <p:cTn id="42" dur="1000"/>
                                        <p:tgtEl>
                                          <p:spTgt spid="1361"/>
                                        </p:tgtEl>
                                      </p:cBhvr>
                                    </p:animEffect>
                                    <p:anim calcmode="lin" valueType="num">
                                      <p:cBhvr>
                                        <p:cTn id="43" dur="1000" fill="hold"/>
                                        <p:tgtEl>
                                          <p:spTgt spid="1361"/>
                                        </p:tgtEl>
                                        <p:attrNameLst>
                                          <p:attrName>ppt_x</p:attrName>
                                        </p:attrNameLst>
                                      </p:cBhvr>
                                      <p:tavLst>
                                        <p:tav tm="0">
                                          <p:val>
                                            <p:strVal val="#ppt_x"/>
                                          </p:val>
                                        </p:tav>
                                        <p:tav tm="100000">
                                          <p:val>
                                            <p:strVal val="#ppt_x"/>
                                          </p:val>
                                        </p:tav>
                                      </p:tavLst>
                                    </p:anim>
                                    <p:anim calcmode="lin" valueType="num">
                                      <p:cBhvr>
                                        <p:cTn id="44" dur="1000" fill="hold"/>
                                        <p:tgtEl>
                                          <p:spTgt spid="136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365"/>
                                        </p:tgtEl>
                                        <p:attrNameLst>
                                          <p:attrName>style.visibility</p:attrName>
                                        </p:attrNameLst>
                                      </p:cBhvr>
                                      <p:to>
                                        <p:strVal val="visible"/>
                                      </p:to>
                                    </p:set>
                                    <p:animEffect transition="in" filter="fade">
                                      <p:cBhvr>
                                        <p:cTn id="47" dur="1000"/>
                                        <p:tgtEl>
                                          <p:spTgt spid="1365"/>
                                        </p:tgtEl>
                                      </p:cBhvr>
                                    </p:animEffect>
                                    <p:anim calcmode="lin" valueType="num">
                                      <p:cBhvr>
                                        <p:cTn id="48" dur="1000" fill="hold"/>
                                        <p:tgtEl>
                                          <p:spTgt spid="1365"/>
                                        </p:tgtEl>
                                        <p:attrNameLst>
                                          <p:attrName>ppt_x</p:attrName>
                                        </p:attrNameLst>
                                      </p:cBhvr>
                                      <p:tavLst>
                                        <p:tav tm="0">
                                          <p:val>
                                            <p:strVal val="#ppt_x"/>
                                          </p:val>
                                        </p:tav>
                                        <p:tav tm="100000">
                                          <p:val>
                                            <p:strVal val="#ppt_x"/>
                                          </p:val>
                                        </p:tav>
                                      </p:tavLst>
                                    </p:anim>
                                    <p:anim calcmode="lin" valueType="num">
                                      <p:cBhvr>
                                        <p:cTn id="49" dur="1000" fill="hold"/>
                                        <p:tgtEl>
                                          <p:spTgt spid="136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376"/>
                                        </p:tgtEl>
                                        <p:attrNameLst>
                                          <p:attrName>style.visibility</p:attrName>
                                        </p:attrNameLst>
                                      </p:cBhvr>
                                      <p:to>
                                        <p:strVal val="visible"/>
                                      </p:to>
                                    </p:set>
                                    <p:animEffect transition="in" filter="fade">
                                      <p:cBhvr>
                                        <p:cTn id="52" dur="1000"/>
                                        <p:tgtEl>
                                          <p:spTgt spid="1376"/>
                                        </p:tgtEl>
                                      </p:cBhvr>
                                    </p:animEffect>
                                    <p:anim calcmode="lin" valueType="num">
                                      <p:cBhvr>
                                        <p:cTn id="53" dur="1000" fill="hold"/>
                                        <p:tgtEl>
                                          <p:spTgt spid="1376"/>
                                        </p:tgtEl>
                                        <p:attrNameLst>
                                          <p:attrName>ppt_x</p:attrName>
                                        </p:attrNameLst>
                                      </p:cBhvr>
                                      <p:tavLst>
                                        <p:tav tm="0">
                                          <p:val>
                                            <p:strVal val="#ppt_x"/>
                                          </p:val>
                                        </p:tav>
                                        <p:tav tm="100000">
                                          <p:val>
                                            <p:strVal val="#ppt_x"/>
                                          </p:val>
                                        </p:tav>
                                      </p:tavLst>
                                    </p:anim>
                                    <p:anim calcmode="lin" valueType="num">
                                      <p:cBhvr>
                                        <p:cTn id="54" dur="1000" fill="hold"/>
                                        <p:tgtEl>
                                          <p:spTgt spid="137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343"/>
                                        </p:tgtEl>
                                        <p:attrNameLst>
                                          <p:attrName>style.visibility</p:attrName>
                                        </p:attrNameLst>
                                      </p:cBhvr>
                                      <p:to>
                                        <p:strVal val="visible"/>
                                      </p:to>
                                    </p:set>
                                    <p:animEffect transition="in" filter="fade">
                                      <p:cBhvr>
                                        <p:cTn id="57" dur="1000"/>
                                        <p:tgtEl>
                                          <p:spTgt spid="1343"/>
                                        </p:tgtEl>
                                      </p:cBhvr>
                                    </p:animEffect>
                                    <p:anim calcmode="lin" valueType="num">
                                      <p:cBhvr>
                                        <p:cTn id="58" dur="1000" fill="hold"/>
                                        <p:tgtEl>
                                          <p:spTgt spid="1343"/>
                                        </p:tgtEl>
                                        <p:attrNameLst>
                                          <p:attrName>ppt_x</p:attrName>
                                        </p:attrNameLst>
                                      </p:cBhvr>
                                      <p:tavLst>
                                        <p:tav tm="0">
                                          <p:val>
                                            <p:strVal val="#ppt_x"/>
                                          </p:val>
                                        </p:tav>
                                        <p:tav tm="100000">
                                          <p:val>
                                            <p:strVal val="#ppt_x"/>
                                          </p:val>
                                        </p:tav>
                                      </p:tavLst>
                                    </p:anim>
                                    <p:anim calcmode="lin" valueType="num">
                                      <p:cBhvr>
                                        <p:cTn id="59" dur="1000" fill="hold"/>
                                        <p:tgtEl>
                                          <p:spTgt spid="134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386"/>
                                        </p:tgtEl>
                                        <p:attrNameLst>
                                          <p:attrName>style.visibility</p:attrName>
                                        </p:attrNameLst>
                                      </p:cBhvr>
                                      <p:to>
                                        <p:strVal val="visible"/>
                                      </p:to>
                                    </p:set>
                                    <p:animEffect transition="in" filter="fade">
                                      <p:cBhvr>
                                        <p:cTn id="62" dur="1000"/>
                                        <p:tgtEl>
                                          <p:spTgt spid="1386"/>
                                        </p:tgtEl>
                                      </p:cBhvr>
                                    </p:animEffect>
                                    <p:anim calcmode="lin" valueType="num">
                                      <p:cBhvr>
                                        <p:cTn id="63" dur="1000" fill="hold"/>
                                        <p:tgtEl>
                                          <p:spTgt spid="1386"/>
                                        </p:tgtEl>
                                        <p:attrNameLst>
                                          <p:attrName>ppt_x</p:attrName>
                                        </p:attrNameLst>
                                      </p:cBhvr>
                                      <p:tavLst>
                                        <p:tav tm="0">
                                          <p:val>
                                            <p:strVal val="#ppt_x"/>
                                          </p:val>
                                        </p:tav>
                                        <p:tav tm="100000">
                                          <p:val>
                                            <p:strVal val="#ppt_x"/>
                                          </p:val>
                                        </p:tav>
                                      </p:tavLst>
                                    </p:anim>
                                    <p:anim calcmode="lin" valueType="num">
                                      <p:cBhvr>
                                        <p:cTn id="64" dur="1000" fill="hold"/>
                                        <p:tgtEl>
                                          <p:spTgt spid="138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359"/>
                                        </p:tgtEl>
                                        <p:attrNameLst>
                                          <p:attrName>style.visibility</p:attrName>
                                        </p:attrNameLst>
                                      </p:cBhvr>
                                      <p:to>
                                        <p:strVal val="visible"/>
                                      </p:to>
                                    </p:set>
                                    <p:animEffect transition="in" filter="fade">
                                      <p:cBhvr>
                                        <p:cTn id="69" dur="1000"/>
                                        <p:tgtEl>
                                          <p:spTgt spid="1359"/>
                                        </p:tgtEl>
                                      </p:cBhvr>
                                    </p:animEffect>
                                    <p:anim calcmode="lin" valueType="num">
                                      <p:cBhvr>
                                        <p:cTn id="70" dur="1000" fill="hold"/>
                                        <p:tgtEl>
                                          <p:spTgt spid="1359"/>
                                        </p:tgtEl>
                                        <p:attrNameLst>
                                          <p:attrName>ppt_x</p:attrName>
                                        </p:attrNameLst>
                                      </p:cBhvr>
                                      <p:tavLst>
                                        <p:tav tm="0">
                                          <p:val>
                                            <p:strVal val="#ppt_x"/>
                                          </p:val>
                                        </p:tav>
                                        <p:tav tm="100000">
                                          <p:val>
                                            <p:strVal val="#ppt_x"/>
                                          </p:val>
                                        </p:tav>
                                      </p:tavLst>
                                    </p:anim>
                                    <p:anim calcmode="lin" valueType="num">
                                      <p:cBhvr>
                                        <p:cTn id="71" dur="1000" fill="hold"/>
                                        <p:tgtEl>
                                          <p:spTgt spid="135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355"/>
                                        </p:tgtEl>
                                        <p:attrNameLst>
                                          <p:attrName>style.visibility</p:attrName>
                                        </p:attrNameLst>
                                      </p:cBhvr>
                                      <p:to>
                                        <p:strVal val="visible"/>
                                      </p:to>
                                    </p:set>
                                    <p:animEffect transition="in" filter="fade">
                                      <p:cBhvr>
                                        <p:cTn id="76" dur="1000"/>
                                        <p:tgtEl>
                                          <p:spTgt spid="1355"/>
                                        </p:tgtEl>
                                      </p:cBhvr>
                                    </p:animEffect>
                                    <p:anim calcmode="lin" valueType="num">
                                      <p:cBhvr>
                                        <p:cTn id="77" dur="1000" fill="hold"/>
                                        <p:tgtEl>
                                          <p:spTgt spid="1355"/>
                                        </p:tgtEl>
                                        <p:attrNameLst>
                                          <p:attrName>ppt_x</p:attrName>
                                        </p:attrNameLst>
                                      </p:cBhvr>
                                      <p:tavLst>
                                        <p:tav tm="0">
                                          <p:val>
                                            <p:strVal val="#ppt_x"/>
                                          </p:val>
                                        </p:tav>
                                        <p:tav tm="100000">
                                          <p:val>
                                            <p:strVal val="#ppt_x"/>
                                          </p:val>
                                        </p:tav>
                                      </p:tavLst>
                                    </p:anim>
                                    <p:anim calcmode="lin" valueType="num">
                                      <p:cBhvr>
                                        <p:cTn id="78" dur="1000" fill="hold"/>
                                        <p:tgtEl>
                                          <p:spTgt spid="135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364"/>
                                        </p:tgtEl>
                                        <p:attrNameLst>
                                          <p:attrName>style.visibility</p:attrName>
                                        </p:attrNameLst>
                                      </p:cBhvr>
                                      <p:to>
                                        <p:strVal val="visible"/>
                                      </p:to>
                                    </p:set>
                                    <p:animEffect transition="in" filter="fade">
                                      <p:cBhvr>
                                        <p:cTn id="83" dur="1000"/>
                                        <p:tgtEl>
                                          <p:spTgt spid="1364"/>
                                        </p:tgtEl>
                                      </p:cBhvr>
                                    </p:animEffect>
                                    <p:anim calcmode="lin" valueType="num">
                                      <p:cBhvr>
                                        <p:cTn id="84" dur="1000" fill="hold"/>
                                        <p:tgtEl>
                                          <p:spTgt spid="1364"/>
                                        </p:tgtEl>
                                        <p:attrNameLst>
                                          <p:attrName>ppt_x</p:attrName>
                                        </p:attrNameLst>
                                      </p:cBhvr>
                                      <p:tavLst>
                                        <p:tav tm="0">
                                          <p:val>
                                            <p:strVal val="#ppt_x"/>
                                          </p:val>
                                        </p:tav>
                                        <p:tav tm="100000">
                                          <p:val>
                                            <p:strVal val="#ppt_x"/>
                                          </p:val>
                                        </p:tav>
                                      </p:tavLst>
                                    </p:anim>
                                    <p:anim calcmode="lin" valueType="num">
                                      <p:cBhvr>
                                        <p:cTn id="85" dur="1000" fill="hold"/>
                                        <p:tgtEl>
                                          <p:spTgt spid="136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360"/>
                                        </p:tgtEl>
                                        <p:attrNameLst>
                                          <p:attrName>style.visibility</p:attrName>
                                        </p:attrNameLst>
                                      </p:cBhvr>
                                      <p:to>
                                        <p:strVal val="visible"/>
                                      </p:to>
                                    </p:set>
                                    <p:animEffect transition="in" filter="fade">
                                      <p:cBhvr>
                                        <p:cTn id="88" dur="1000"/>
                                        <p:tgtEl>
                                          <p:spTgt spid="1360"/>
                                        </p:tgtEl>
                                      </p:cBhvr>
                                    </p:animEffect>
                                    <p:anim calcmode="lin" valueType="num">
                                      <p:cBhvr>
                                        <p:cTn id="89" dur="1000" fill="hold"/>
                                        <p:tgtEl>
                                          <p:spTgt spid="1360"/>
                                        </p:tgtEl>
                                        <p:attrNameLst>
                                          <p:attrName>ppt_x</p:attrName>
                                        </p:attrNameLst>
                                      </p:cBhvr>
                                      <p:tavLst>
                                        <p:tav tm="0">
                                          <p:val>
                                            <p:strVal val="#ppt_x"/>
                                          </p:val>
                                        </p:tav>
                                        <p:tav tm="100000">
                                          <p:val>
                                            <p:strVal val="#ppt_x"/>
                                          </p:val>
                                        </p:tav>
                                      </p:tavLst>
                                    </p:anim>
                                    <p:anim calcmode="lin" valueType="num">
                                      <p:cBhvr>
                                        <p:cTn id="90" dur="1000" fill="hold"/>
                                        <p:tgtEl>
                                          <p:spTgt spid="13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 grpId="0" animBg="1"/>
      <p:bldP spid="1333" grpId="0"/>
      <p:bldP spid="1334" grpId="0" animBg="1"/>
      <p:bldP spid="1338" grpId="0"/>
      <p:bldP spid="1355" grpId="0" animBg="1"/>
      <p:bldP spid="1359" grpId="0"/>
      <p:bldP spid="1360" grpId="0" animBg="1"/>
      <p:bldP spid="13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2"/>
          <p:cNvSpPr/>
          <p:nvPr/>
        </p:nvSpPr>
        <p:spPr>
          <a:xfrm>
            <a:off x="2102025" y="1710700"/>
            <a:ext cx="2657100" cy="814200"/>
          </a:xfrm>
          <a:prstGeom prst="rect">
            <a:avLst/>
          </a:prstGeom>
          <a:solidFill>
            <a:schemeClr val="accent3"/>
          </a:solidFill>
          <a:ln w="19050" cap="flat" cmpd="sng">
            <a:solidFill>
              <a:schemeClr val="dk1"/>
            </a:solidFill>
            <a:prstDash val="solid"/>
            <a:round/>
            <a:headEnd type="none" w="sm" len="sm"/>
            <a:tailEnd type="none" w="sm" len="sm"/>
          </a:ln>
          <a:effectLst>
            <a:outerShdw dist="762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2"/>
          <p:cNvSpPr txBox="1">
            <a:spLocks noGrp="1"/>
          </p:cNvSpPr>
          <p:nvPr>
            <p:ph type="title"/>
          </p:nvPr>
        </p:nvSpPr>
        <p:spPr>
          <a:xfrm>
            <a:off x="2257725" y="1869400"/>
            <a:ext cx="2345700" cy="4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Khám phá văn bản</a:t>
            </a:r>
            <a:endParaRPr/>
          </a:p>
        </p:txBody>
      </p:sp>
      <p:grpSp>
        <p:nvGrpSpPr>
          <p:cNvPr id="533" name="Google Shape;533;p42"/>
          <p:cNvGrpSpPr/>
          <p:nvPr/>
        </p:nvGrpSpPr>
        <p:grpSpPr>
          <a:xfrm>
            <a:off x="4563394" y="1782633"/>
            <a:ext cx="114075" cy="114075"/>
            <a:chOff x="793375" y="2989875"/>
            <a:chExt cx="225000" cy="225000"/>
          </a:xfrm>
        </p:grpSpPr>
        <p:cxnSp>
          <p:nvCxnSpPr>
            <p:cNvPr id="534" name="Google Shape;534;p42"/>
            <p:cNvCxnSpPr/>
            <p:nvPr/>
          </p:nvCxnSpPr>
          <p:spPr>
            <a:xfrm>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cxnSp>
          <p:nvCxnSpPr>
            <p:cNvPr id="535" name="Google Shape;535;p42"/>
            <p:cNvCxnSpPr/>
            <p:nvPr/>
          </p:nvCxnSpPr>
          <p:spPr>
            <a:xfrm flipH="1">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grpSp>
      <p:pic>
        <p:nvPicPr>
          <p:cNvPr id="536" name="Google Shape;536;p42"/>
          <p:cNvPicPr preferRelativeResize="0"/>
          <p:nvPr/>
        </p:nvPicPr>
        <p:blipFill>
          <a:blip r:embed="rId3">
            <a:alphaModFix/>
          </a:blip>
          <a:stretch>
            <a:fillRect/>
          </a:stretch>
        </p:blipFill>
        <p:spPr>
          <a:xfrm>
            <a:off x="5858777" y="1189087"/>
            <a:ext cx="2745350" cy="2818576"/>
          </a:xfrm>
          <a:prstGeom prst="rect">
            <a:avLst/>
          </a:prstGeom>
          <a:noFill/>
          <a:ln>
            <a:noFill/>
          </a:ln>
        </p:spPr>
      </p:pic>
      <p:sp>
        <p:nvSpPr>
          <p:cNvPr id="537" name="Google Shape;537;p42"/>
          <p:cNvSpPr/>
          <p:nvPr/>
        </p:nvSpPr>
        <p:spPr>
          <a:xfrm>
            <a:off x="88500" y="3410750"/>
            <a:ext cx="841800" cy="841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2"/>
          <p:cNvSpPr/>
          <p:nvPr/>
        </p:nvSpPr>
        <p:spPr>
          <a:xfrm>
            <a:off x="5547250" y="2942975"/>
            <a:ext cx="1084200" cy="1084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2"/>
          <p:cNvSpPr/>
          <p:nvPr/>
        </p:nvSpPr>
        <p:spPr>
          <a:xfrm>
            <a:off x="2102024" y="2529350"/>
            <a:ext cx="3102343" cy="881400"/>
          </a:xfrm>
          <a:prstGeom prst="rect">
            <a:avLst/>
          </a:prstGeom>
          <a:solidFill>
            <a:srgbClr val="FFF8F0"/>
          </a:solidFill>
          <a:ln w="19050" cap="flat" cmpd="sng">
            <a:solidFill>
              <a:schemeClr val="dk1"/>
            </a:solidFill>
            <a:prstDash val="solid"/>
            <a:round/>
            <a:headEnd type="none" w="sm" len="sm"/>
            <a:tailEnd type="none" w="sm" len="sm"/>
          </a:ln>
          <a:effectLst>
            <a:outerShdw dist="95250" dir="33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2"/>
          <p:cNvSpPr txBox="1">
            <a:spLocks noGrp="1"/>
          </p:cNvSpPr>
          <p:nvPr>
            <p:ph type="subTitle" idx="1"/>
          </p:nvPr>
        </p:nvSpPr>
        <p:spPr>
          <a:xfrm>
            <a:off x="2133597" y="2613350"/>
            <a:ext cx="3102344" cy="713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3200" b="1">
                <a:solidFill>
                  <a:schemeClr val="accent2">
                    <a:lumMod val="50000"/>
                  </a:schemeClr>
                </a:solidFill>
              </a:rPr>
              <a:t>Tìm hiểu chi tiết</a:t>
            </a:r>
            <a:endParaRPr sz="3200" b="1">
              <a:solidFill>
                <a:schemeClr val="accent2">
                  <a:lumMod val="50000"/>
                </a:schemeClr>
              </a:solidFill>
            </a:endParaRPr>
          </a:p>
        </p:txBody>
      </p:sp>
      <p:sp>
        <p:nvSpPr>
          <p:cNvPr id="562" name="Google Shape;562;p42"/>
          <p:cNvSpPr txBox="1"/>
          <p:nvPr/>
        </p:nvSpPr>
        <p:spPr>
          <a:xfrm>
            <a:off x="709200" y="1710700"/>
            <a:ext cx="1392900" cy="1722900"/>
          </a:xfrm>
          <a:prstGeom prst="rect">
            <a:avLst/>
          </a:prstGeom>
          <a:solidFill>
            <a:srgbClr val="81CCFF"/>
          </a:solidFill>
          <a:ln w="19050" cap="flat" cmpd="sng">
            <a:solidFill>
              <a:srgbClr val="222222"/>
            </a:solidFill>
            <a:prstDash val="solid"/>
            <a:round/>
            <a:headEnd type="none" w="sm" len="sm"/>
            <a:tailEnd type="none" w="sm" len="sm"/>
          </a:ln>
          <a:effectLst>
            <a:outerShdw dist="76200" dir="2820000" algn="bl" rotWithShape="0">
              <a:srgbClr val="222222"/>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600">
              <a:solidFill>
                <a:srgbClr val="222222"/>
              </a:solidFill>
              <a:latin typeface="Modak"/>
              <a:ea typeface="Modak"/>
              <a:cs typeface="Modak"/>
              <a:sym typeface="Modak"/>
            </a:endParaRPr>
          </a:p>
        </p:txBody>
      </p:sp>
      <p:sp>
        <p:nvSpPr>
          <p:cNvPr id="566" name="Google Shape;566;p42"/>
          <p:cNvSpPr/>
          <p:nvPr/>
        </p:nvSpPr>
        <p:spPr>
          <a:xfrm>
            <a:off x="8278502" y="539394"/>
            <a:ext cx="581700" cy="581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a:off x="4349724" y="3863302"/>
            <a:ext cx="841800" cy="841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a:off x="7369650" y="3724275"/>
            <a:ext cx="1640100" cy="164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a:off x="1168225" y="-81850"/>
            <a:ext cx="1177200" cy="1177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2"/>
          <p:cNvSpPr txBox="1">
            <a:spLocks noGrp="1"/>
          </p:cNvSpPr>
          <p:nvPr>
            <p:ph type="title" idx="2"/>
          </p:nvPr>
        </p:nvSpPr>
        <p:spPr>
          <a:xfrm>
            <a:off x="893525" y="2211225"/>
            <a:ext cx="1024200" cy="7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III.</a:t>
            </a:r>
            <a:endParaRPr b="1"/>
          </a:p>
        </p:txBody>
      </p:sp>
      <p:grpSp>
        <p:nvGrpSpPr>
          <p:cNvPr id="22" name="Google Shape;566;p37">
            <a:extLst>
              <a:ext uri="{FF2B5EF4-FFF2-40B4-BE49-F238E27FC236}">
                <a16:creationId xmlns:a16="http://schemas.microsoft.com/office/drawing/2014/main" id="{CFBD827E-2FEB-4735-B0B5-BB0CEA7BB8D6}"/>
              </a:ext>
            </a:extLst>
          </p:cNvPr>
          <p:cNvGrpSpPr/>
          <p:nvPr/>
        </p:nvGrpSpPr>
        <p:grpSpPr>
          <a:xfrm flipH="1">
            <a:off x="6358108" y="539394"/>
            <a:ext cx="2919373" cy="4604107"/>
            <a:chOff x="1502550" y="2189250"/>
            <a:chExt cx="903700" cy="1583500"/>
          </a:xfrm>
        </p:grpSpPr>
        <p:sp>
          <p:nvSpPr>
            <p:cNvPr id="23" name="Google Shape;567;p37">
              <a:extLst>
                <a:ext uri="{FF2B5EF4-FFF2-40B4-BE49-F238E27FC236}">
                  <a16:creationId xmlns:a16="http://schemas.microsoft.com/office/drawing/2014/main" id="{72030DB7-82B3-423C-98F7-DF22DEEAD9C9}"/>
                </a:ext>
              </a:extLst>
            </p:cNvPr>
            <p:cNvSpPr/>
            <p:nvPr/>
          </p:nvSpPr>
          <p:spPr>
            <a:xfrm>
              <a:off x="1525875" y="3376500"/>
              <a:ext cx="880375" cy="396250"/>
            </a:xfrm>
            <a:custGeom>
              <a:avLst/>
              <a:gdLst/>
              <a:ahLst/>
              <a:cxnLst/>
              <a:rect l="l" t="t" r="r" b="b"/>
              <a:pathLst>
                <a:path w="35215" h="15850" extrusionOk="0">
                  <a:moveTo>
                    <a:pt x="97" y="1"/>
                  </a:moveTo>
                  <a:lnTo>
                    <a:pt x="0" y="15780"/>
                  </a:lnTo>
                  <a:lnTo>
                    <a:pt x="35214" y="15849"/>
                  </a:lnTo>
                  <a:cubicBezTo>
                    <a:pt x="35214" y="15849"/>
                    <a:pt x="30287" y="9553"/>
                    <a:pt x="20611" y="5237"/>
                  </a:cubicBezTo>
                  <a:cubicBezTo>
                    <a:pt x="10935" y="920"/>
                    <a:pt x="97" y="1"/>
                    <a:pt x="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68;p37">
              <a:extLst>
                <a:ext uri="{FF2B5EF4-FFF2-40B4-BE49-F238E27FC236}">
                  <a16:creationId xmlns:a16="http://schemas.microsoft.com/office/drawing/2014/main" id="{8740E266-7239-418E-93EC-0BF9FD0B1C2A}"/>
                </a:ext>
              </a:extLst>
            </p:cNvPr>
            <p:cNvSpPr/>
            <p:nvPr/>
          </p:nvSpPr>
          <p:spPr>
            <a:xfrm>
              <a:off x="1502550" y="2189250"/>
              <a:ext cx="519650" cy="563275"/>
            </a:xfrm>
            <a:custGeom>
              <a:avLst/>
              <a:gdLst/>
              <a:ahLst/>
              <a:cxnLst/>
              <a:rect l="l" t="t" r="r" b="b"/>
              <a:pathLst>
                <a:path w="20786" h="22531" extrusionOk="0">
                  <a:moveTo>
                    <a:pt x="11009" y="0"/>
                  </a:moveTo>
                  <a:cubicBezTo>
                    <a:pt x="9626" y="0"/>
                    <a:pt x="8254" y="359"/>
                    <a:pt x="6975" y="892"/>
                  </a:cubicBezTo>
                  <a:cubicBezTo>
                    <a:pt x="5775" y="1392"/>
                    <a:pt x="4625" y="2060"/>
                    <a:pt x="3730" y="3002"/>
                  </a:cubicBezTo>
                  <a:cubicBezTo>
                    <a:pt x="2835" y="3945"/>
                    <a:pt x="2212" y="5184"/>
                    <a:pt x="2177" y="6483"/>
                  </a:cubicBezTo>
                  <a:cubicBezTo>
                    <a:pt x="2157" y="7257"/>
                    <a:pt x="2341" y="8028"/>
                    <a:pt x="2281" y="8798"/>
                  </a:cubicBezTo>
                  <a:cubicBezTo>
                    <a:pt x="2189" y="9948"/>
                    <a:pt x="1569" y="10975"/>
                    <a:pt x="1132" y="12043"/>
                  </a:cubicBezTo>
                  <a:cubicBezTo>
                    <a:pt x="164" y="14402"/>
                    <a:pt x="0" y="17640"/>
                    <a:pt x="2173" y="19342"/>
                  </a:cubicBezTo>
                  <a:cubicBezTo>
                    <a:pt x="4491" y="21158"/>
                    <a:pt x="7020" y="22531"/>
                    <a:pt x="9998" y="22531"/>
                  </a:cubicBezTo>
                  <a:cubicBezTo>
                    <a:pt x="10178" y="22531"/>
                    <a:pt x="10359" y="22526"/>
                    <a:pt x="10542" y="22516"/>
                  </a:cubicBezTo>
                  <a:cubicBezTo>
                    <a:pt x="13779" y="22334"/>
                    <a:pt x="16894" y="20551"/>
                    <a:pt x="18660" y="17833"/>
                  </a:cubicBezTo>
                  <a:cubicBezTo>
                    <a:pt x="20426" y="15117"/>
                    <a:pt x="20786" y="11526"/>
                    <a:pt x="19563" y="8525"/>
                  </a:cubicBezTo>
                  <a:cubicBezTo>
                    <a:pt x="19220" y="7682"/>
                    <a:pt x="18763" y="6891"/>
                    <a:pt x="18308" y="6103"/>
                  </a:cubicBezTo>
                  <a:cubicBezTo>
                    <a:pt x="17880" y="5361"/>
                    <a:pt x="17450" y="4618"/>
                    <a:pt x="17021" y="3874"/>
                  </a:cubicBezTo>
                  <a:cubicBezTo>
                    <a:pt x="16589" y="3125"/>
                    <a:pt x="16148" y="2365"/>
                    <a:pt x="15542" y="1749"/>
                  </a:cubicBezTo>
                  <a:cubicBezTo>
                    <a:pt x="14475" y="660"/>
                    <a:pt x="12947" y="91"/>
                    <a:pt x="11424" y="11"/>
                  </a:cubicBezTo>
                  <a:cubicBezTo>
                    <a:pt x="11286" y="4"/>
                    <a:pt x="11147" y="0"/>
                    <a:pt x="1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69;p37">
              <a:extLst>
                <a:ext uri="{FF2B5EF4-FFF2-40B4-BE49-F238E27FC236}">
                  <a16:creationId xmlns:a16="http://schemas.microsoft.com/office/drawing/2014/main" id="{BF654CBB-5FF7-4B7E-854F-3C31CA96429B}"/>
                </a:ext>
              </a:extLst>
            </p:cNvPr>
            <p:cNvSpPr/>
            <p:nvPr/>
          </p:nvSpPr>
          <p:spPr>
            <a:xfrm>
              <a:off x="1723200" y="2486200"/>
              <a:ext cx="153375" cy="1100000"/>
            </a:xfrm>
            <a:custGeom>
              <a:avLst/>
              <a:gdLst/>
              <a:ahLst/>
              <a:cxnLst/>
              <a:rect l="l" t="t" r="r" b="b"/>
              <a:pathLst>
                <a:path w="6135" h="44000" extrusionOk="0">
                  <a:moveTo>
                    <a:pt x="1957" y="1973"/>
                  </a:moveTo>
                  <a:cubicBezTo>
                    <a:pt x="2049" y="1973"/>
                    <a:pt x="2140" y="1989"/>
                    <a:pt x="2224" y="2040"/>
                  </a:cubicBezTo>
                  <a:cubicBezTo>
                    <a:pt x="2314" y="2095"/>
                    <a:pt x="2314" y="2225"/>
                    <a:pt x="2224" y="2279"/>
                  </a:cubicBezTo>
                  <a:cubicBezTo>
                    <a:pt x="2142" y="2329"/>
                    <a:pt x="2052" y="2345"/>
                    <a:pt x="1961" y="2345"/>
                  </a:cubicBezTo>
                  <a:cubicBezTo>
                    <a:pt x="1871" y="2345"/>
                    <a:pt x="1779" y="2329"/>
                    <a:pt x="1689" y="2317"/>
                  </a:cubicBezTo>
                  <a:cubicBezTo>
                    <a:pt x="1507" y="2291"/>
                    <a:pt x="1295" y="2295"/>
                    <a:pt x="1137" y="2193"/>
                  </a:cubicBezTo>
                  <a:cubicBezTo>
                    <a:pt x="1111" y="2177"/>
                    <a:pt x="1111" y="2141"/>
                    <a:pt x="1137" y="2122"/>
                  </a:cubicBezTo>
                  <a:cubicBezTo>
                    <a:pt x="1295" y="2020"/>
                    <a:pt x="1507" y="2025"/>
                    <a:pt x="1689" y="1999"/>
                  </a:cubicBezTo>
                  <a:cubicBezTo>
                    <a:pt x="1778" y="1987"/>
                    <a:pt x="1868" y="1973"/>
                    <a:pt x="1957" y="1973"/>
                  </a:cubicBezTo>
                  <a:close/>
                  <a:moveTo>
                    <a:pt x="2616" y="3356"/>
                  </a:moveTo>
                  <a:cubicBezTo>
                    <a:pt x="2616" y="3357"/>
                    <a:pt x="2616" y="3357"/>
                    <a:pt x="2616" y="3357"/>
                  </a:cubicBezTo>
                  <a:lnTo>
                    <a:pt x="2616" y="3357"/>
                  </a:lnTo>
                  <a:lnTo>
                    <a:pt x="2629" y="3506"/>
                  </a:lnTo>
                  <a:lnTo>
                    <a:pt x="2616" y="3356"/>
                  </a:lnTo>
                  <a:close/>
                  <a:moveTo>
                    <a:pt x="429" y="9036"/>
                  </a:moveTo>
                  <a:lnTo>
                    <a:pt x="430" y="9065"/>
                  </a:lnTo>
                  <a:cubicBezTo>
                    <a:pt x="431" y="9065"/>
                    <a:pt x="431" y="9065"/>
                    <a:pt x="431" y="9065"/>
                  </a:cubicBezTo>
                  <a:lnTo>
                    <a:pt x="431" y="9065"/>
                  </a:lnTo>
                  <a:lnTo>
                    <a:pt x="429" y="9036"/>
                  </a:lnTo>
                  <a:close/>
                  <a:moveTo>
                    <a:pt x="2768" y="12877"/>
                  </a:moveTo>
                  <a:cubicBezTo>
                    <a:pt x="2846" y="12877"/>
                    <a:pt x="2923" y="12884"/>
                    <a:pt x="2998" y="12903"/>
                  </a:cubicBezTo>
                  <a:cubicBezTo>
                    <a:pt x="3117" y="12933"/>
                    <a:pt x="3117" y="13083"/>
                    <a:pt x="3030" y="13147"/>
                  </a:cubicBezTo>
                  <a:cubicBezTo>
                    <a:pt x="2838" y="13285"/>
                    <a:pt x="2580" y="13305"/>
                    <a:pt x="2343" y="13305"/>
                  </a:cubicBezTo>
                  <a:cubicBezTo>
                    <a:pt x="2311" y="13305"/>
                    <a:pt x="2280" y="13305"/>
                    <a:pt x="2250" y="13304"/>
                  </a:cubicBezTo>
                  <a:cubicBezTo>
                    <a:pt x="2050" y="13301"/>
                    <a:pt x="1747" y="13299"/>
                    <a:pt x="1613" y="13134"/>
                  </a:cubicBezTo>
                  <a:cubicBezTo>
                    <a:pt x="1601" y="13123"/>
                    <a:pt x="1598" y="13102"/>
                    <a:pt x="1612" y="13089"/>
                  </a:cubicBezTo>
                  <a:cubicBezTo>
                    <a:pt x="1755" y="12954"/>
                    <a:pt x="2009" y="12964"/>
                    <a:pt x="2199" y="12941"/>
                  </a:cubicBezTo>
                  <a:cubicBezTo>
                    <a:pt x="2381" y="12919"/>
                    <a:pt x="2578" y="12877"/>
                    <a:pt x="2768" y="12877"/>
                  </a:cubicBezTo>
                  <a:close/>
                  <a:moveTo>
                    <a:pt x="3570" y="14384"/>
                  </a:moveTo>
                  <a:lnTo>
                    <a:pt x="3607" y="14807"/>
                  </a:lnTo>
                  <a:cubicBezTo>
                    <a:pt x="3063" y="14884"/>
                    <a:pt x="2515" y="14922"/>
                    <a:pt x="1963" y="14958"/>
                  </a:cubicBezTo>
                  <a:cubicBezTo>
                    <a:pt x="1960" y="14958"/>
                    <a:pt x="1958" y="14958"/>
                    <a:pt x="1955" y="14958"/>
                  </a:cubicBezTo>
                  <a:cubicBezTo>
                    <a:pt x="1852" y="14958"/>
                    <a:pt x="1837" y="14794"/>
                    <a:pt x="1937" y="14768"/>
                  </a:cubicBezTo>
                  <a:cubicBezTo>
                    <a:pt x="2482" y="14624"/>
                    <a:pt x="3021" y="14484"/>
                    <a:pt x="3570" y="14384"/>
                  </a:cubicBezTo>
                  <a:close/>
                  <a:moveTo>
                    <a:pt x="774" y="16212"/>
                  </a:moveTo>
                  <a:cubicBezTo>
                    <a:pt x="774" y="16212"/>
                    <a:pt x="774" y="16212"/>
                    <a:pt x="774" y="16212"/>
                  </a:cubicBezTo>
                  <a:lnTo>
                    <a:pt x="782" y="16376"/>
                  </a:lnTo>
                  <a:lnTo>
                    <a:pt x="782" y="16376"/>
                  </a:lnTo>
                  <a:lnTo>
                    <a:pt x="774" y="16212"/>
                  </a:lnTo>
                  <a:close/>
                  <a:moveTo>
                    <a:pt x="3248" y="26302"/>
                  </a:moveTo>
                  <a:cubicBezTo>
                    <a:pt x="3411" y="26302"/>
                    <a:pt x="3571" y="26333"/>
                    <a:pt x="3725" y="26408"/>
                  </a:cubicBezTo>
                  <a:cubicBezTo>
                    <a:pt x="3797" y="26442"/>
                    <a:pt x="3764" y="26534"/>
                    <a:pt x="3704" y="26559"/>
                  </a:cubicBezTo>
                  <a:cubicBezTo>
                    <a:pt x="3480" y="26651"/>
                    <a:pt x="3234" y="26671"/>
                    <a:pt x="2982" y="26671"/>
                  </a:cubicBezTo>
                  <a:cubicBezTo>
                    <a:pt x="2781" y="26671"/>
                    <a:pt x="2576" y="26658"/>
                    <a:pt x="2376" y="26658"/>
                  </a:cubicBezTo>
                  <a:cubicBezTo>
                    <a:pt x="2257" y="26658"/>
                    <a:pt x="2141" y="26663"/>
                    <a:pt x="2027" y="26677"/>
                  </a:cubicBezTo>
                  <a:cubicBezTo>
                    <a:pt x="2027" y="26678"/>
                    <a:pt x="2026" y="26678"/>
                    <a:pt x="2025" y="26678"/>
                  </a:cubicBezTo>
                  <a:cubicBezTo>
                    <a:pt x="2011" y="26678"/>
                    <a:pt x="2013" y="26656"/>
                    <a:pt x="2024" y="26651"/>
                  </a:cubicBezTo>
                  <a:cubicBezTo>
                    <a:pt x="2399" y="26501"/>
                    <a:pt x="2831" y="26302"/>
                    <a:pt x="3248" y="26302"/>
                  </a:cubicBezTo>
                  <a:close/>
                  <a:moveTo>
                    <a:pt x="4749" y="27982"/>
                  </a:moveTo>
                  <a:cubicBezTo>
                    <a:pt x="4749" y="27982"/>
                    <a:pt x="4749" y="27982"/>
                    <a:pt x="4749" y="27982"/>
                  </a:cubicBezTo>
                  <a:lnTo>
                    <a:pt x="4749" y="27982"/>
                  </a:lnTo>
                  <a:lnTo>
                    <a:pt x="4798" y="28550"/>
                  </a:lnTo>
                  <a:lnTo>
                    <a:pt x="4798" y="28550"/>
                  </a:lnTo>
                  <a:cubicBezTo>
                    <a:pt x="4798" y="28550"/>
                    <a:pt x="4798" y="28550"/>
                    <a:pt x="4798" y="28550"/>
                  </a:cubicBezTo>
                  <a:lnTo>
                    <a:pt x="4749" y="27982"/>
                  </a:lnTo>
                  <a:close/>
                  <a:moveTo>
                    <a:pt x="5112" y="32181"/>
                  </a:moveTo>
                  <a:lnTo>
                    <a:pt x="5162" y="32754"/>
                  </a:lnTo>
                  <a:lnTo>
                    <a:pt x="5162" y="32754"/>
                  </a:lnTo>
                  <a:cubicBezTo>
                    <a:pt x="5163" y="32753"/>
                    <a:pt x="5163" y="32753"/>
                    <a:pt x="5164" y="32753"/>
                  </a:cubicBezTo>
                  <a:lnTo>
                    <a:pt x="5115" y="32181"/>
                  </a:lnTo>
                  <a:cubicBezTo>
                    <a:pt x="5114" y="32181"/>
                    <a:pt x="5113" y="32181"/>
                    <a:pt x="5112" y="32181"/>
                  </a:cubicBezTo>
                  <a:close/>
                  <a:moveTo>
                    <a:pt x="5519" y="36891"/>
                  </a:moveTo>
                  <a:lnTo>
                    <a:pt x="5570" y="37480"/>
                  </a:lnTo>
                  <a:lnTo>
                    <a:pt x="5570" y="37480"/>
                  </a:lnTo>
                  <a:cubicBezTo>
                    <a:pt x="5355" y="37464"/>
                    <a:pt x="5146" y="37439"/>
                    <a:pt x="4967" y="37429"/>
                  </a:cubicBezTo>
                  <a:cubicBezTo>
                    <a:pt x="4299" y="37392"/>
                    <a:pt x="3442" y="37417"/>
                    <a:pt x="2817" y="37155"/>
                  </a:cubicBezTo>
                  <a:cubicBezTo>
                    <a:pt x="2772" y="37135"/>
                    <a:pt x="2759" y="37061"/>
                    <a:pt x="2817" y="37048"/>
                  </a:cubicBezTo>
                  <a:cubicBezTo>
                    <a:pt x="3137" y="36975"/>
                    <a:pt x="3481" y="36962"/>
                    <a:pt x="3829" y="36962"/>
                  </a:cubicBezTo>
                  <a:cubicBezTo>
                    <a:pt x="4008" y="36962"/>
                    <a:pt x="4189" y="36965"/>
                    <a:pt x="4367" y="36965"/>
                  </a:cubicBezTo>
                  <a:cubicBezTo>
                    <a:pt x="4540" y="36965"/>
                    <a:pt x="4710" y="36962"/>
                    <a:pt x="4875" y="36950"/>
                  </a:cubicBezTo>
                  <a:cubicBezTo>
                    <a:pt x="5091" y="36933"/>
                    <a:pt x="5305" y="36914"/>
                    <a:pt x="5519" y="36891"/>
                  </a:cubicBezTo>
                  <a:close/>
                  <a:moveTo>
                    <a:pt x="5230" y="39234"/>
                  </a:moveTo>
                  <a:cubicBezTo>
                    <a:pt x="5314" y="39234"/>
                    <a:pt x="5399" y="39236"/>
                    <a:pt x="5484" y="39240"/>
                  </a:cubicBezTo>
                  <a:cubicBezTo>
                    <a:pt x="5620" y="39246"/>
                    <a:pt x="5620" y="39450"/>
                    <a:pt x="5484" y="39451"/>
                  </a:cubicBezTo>
                  <a:cubicBezTo>
                    <a:pt x="4790" y="39462"/>
                    <a:pt x="4112" y="39467"/>
                    <a:pt x="3426" y="39578"/>
                  </a:cubicBezTo>
                  <a:cubicBezTo>
                    <a:pt x="3422" y="39579"/>
                    <a:pt x="3419" y="39579"/>
                    <a:pt x="3415" y="39579"/>
                  </a:cubicBezTo>
                  <a:cubicBezTo>
                    <a:pt x="3348" y="39579"/>
                    <a:pt x="3322" y="39478"/>
                    <a:pt x="3394" y="39464"/>
                  </a:cubicBezTo>
                  <a:cubicBezTo>
                    <a:pt x="3998" y="39335"/>
                    <a:pt x="4612" y="39234"/>
                    <a:pt x="5230" y="39234"/>
                  </a:cubicBezTo>
                  <a:close/>
                  <a:moveTo>
                    <a:pt x="2326" y="1"/>
                  </a:moveTo>
                  <a:lnTo>
                    <a:pt x="0" y="82"/>
                  </a:lnTo>
                  <a:lnTo>
                    <a:pt x="421" y="8864"/>
                  </a:lnTo>
                  <a:cubicBezTo>
                    <a:pt x="801" y="8691"/>
                    <a:pt x="1266" y="8539"/>
                    <a:pt x="1662" y="8539"/>
                  </a:cubicBezTo>
                  <a:cubicBezTo>
                    <a:pt x="1682" y="8539"/>
                    <a:pt x="1702" y="8539"/>
                    <a:pt x="1721" y="8540"/>
                  </a:cubicBezTo>
                  <a:cubicBezTo>
                    <a:pt x="1863" y="8546"/>
                    <a:pt x="1939" y="8753"/>
                    <a:pt x="1797" y="8823"/>
                  </a:cubicBezTo>
                  <a:cubicBezTo>
                    <a:pt x="1433" y="9004"/>
                    <a:pt x="921" y="9066"/>
                    <a:pt x="483" y="9066"/>
                  </a:cubicBezTo>
                  <a:cubicBezTo>
                    <a:pt x="466" y="9066"/>
                    <a:pt x="448" y="9066"/>
                    <a:pt x="431" y="9065"/>
                  </a:cubicBezTo>
                  <a:lnTo>
                    <a:pt x="431" y="9065"/>
                  </a:lnTo>
                  <a:lnTo>
                    <a:pt x="537" y="11286"/>
                  </a:lnTo>
                  <a:cubicBezTo>
                    <a:pt x="967" y="11232"/>
                    <a:pt x="1401" y="11183"/>
                    <a:pt x="1832" y="11183"/>
                  </a:cubicBezTo>
                  <a:cubicBezTo>
                    <a:pt x="2060" y="11183"/>
                    <a:pt x="2287" y="11196"/>
                    <a:pt x="2511" y="11231"/>
                  </a:cubicBezTo>
                  <a:cubicBezTo>
                    <a:pt x="2679" y="11256"/>
                    <a:pt x="2658" y="11513"/>
                    <a:pt x="2511" y="11551"/>
                  </a:cubicBezTo>
                  <a:cubicBezTo>
                    <a:pt x="2057" y="11669"/>
                    <a:pt x="1582" y="11698"/>
                    <a:pt x="1105" y="11698"/>
                  </a:cubicBezTo>
                  <a:cubicBezTo>
                    <a:pt x="922" y="11698"/>
                    <a:pt x="739" y="11694"/>
                    <a:pt x="556" y="11689"/>
                  </a:cubicBezTo>
                  <a:lnTo>
                    <a:pt x="554" y="11660"/>
                  </a:lnTo>
                  <a:lnTo>
                    <a:pt x="774" y="16212"/>
                  </a:lnTo>
                  <a:lnTo>
                    <a:pt x="774" y="16212"/>
                  </a:lnTo>
                  <a:cubicBezTo>
                    <a:pt x="993" y="16165"/>
                    <a:pt x="1215" y="16142"/>
                    <a:pt x="1438" y="16109"/>
                  </a:cubicBezTo>
                  <a:cubicBezTo>
                    <a:pt x="1636" y="16081"/>
                    <a:pt x="1822" y="16050"/>
                    <a:pt x="2014" y="16050"/>
                  </a:cubicBezTo>
                  <a:cubicBezTo>
                    <a:pt x="2093" y="16050"/>
                    <a:pt x="2173" y="16055"/>
                    <a:pt x="2255" y="16068"/>
                  </a:cubicBezTo>
                  <a:cubicBezTo>
                    <a:pt x="2398" y="16089"/>
                    <a:pt x="2383" y="16279"/>
                    <a:pt x="2291" y="16346"/>
                  </a:cubicBezTo>
                  <a:cubicBezTo>
                    <a:pt x="2010" y="16547"/>
                    <a:pt x="1612" y="16637"/>
                    <a:pt x="1226" y="16637"/>
                  </a:cubicBezTo>
                  <a:cubicBezTo>
                    <a:pt x="1077" y="16637"/>
                    <a:pt x="930" y="16623"/>
                    <a:pt x="792" y="16598"/>
                  </a:cubicBezTo>
                  <a:lnTo>
                    <a:pt x="792" y="16598"/>
                  </a:lnTo>
                  <a:lnTo>
                    <a:pt x="1049" y="21966"/>
                  </a:lnTo>
                  <a:cubicBezTo>
                    <a:pt x="1633" y="21822"/>
                    <a:pt x="2244" y="21754"/>
                    <a:pt x="2817" y="21589"/>
                  </a:cubicBezTo>
                  <a:cubicBezTo>
                    <a:pt x="2837" y="21584"/>
                    <a:pt x="2856" y="21581"/>
                    <a:pt x="2873" y="21581"/>
                  </a:cubicBezTo>
                  <a:cubicBezTo>
                    <a:pt x="3030" y="21581"/>
                    <a:pt x="3078" y="21803"/>
                    <a:pt x="2948" y="21900"/>
                  </a:cubicBezTo>
                  <a:cubicBezTo>
                    <a:pt x="2478" y="22258"/>
                    <a:pt x="1866" y="22538"/>
                    <a:pt x="1265" y="22538"/>
                  </a:cubicBezTo>
                  <a:cubicBezTo>
                    <a:pt x="1202" y="22538"/>
                    <a:pt x="1139" y="22535"/>
                    <a:pt x="1076" y="22529"/>
                  </a:cubicBezTo>
                  <a:lnTo>
                    <a:pt x="1076" y="22529"/>
                  </a:lnTo>
                  <a:lnTo>
                    <a:pt x="1422" y="29734"/>
                  </a:lnTo>
                  <a:cubicBezTo>
                    <a:pt x="1511" y="29717"/>
                    <a:pt x="1601" y="29699"/>
                    <a:pt x="1690" y="29686"/>
                  </a:cubicBezTo>
                  <a:cubicBezTo>
                    <a:pt x="1987" y="29640"/>
                    <a:pt x="2334" y="29586"/>
                    <a:pt x="2668" y="29586"/>
                  </a:cubicBezTo>
                  <a:cubicBezTo>
                    <a:pt x="2897" y="29586"/>
                    <a:pt x="3119" y="29612"/>
                    <a:pt x="3315" y="29683"/>
                  </a:cubicBezTo>
                  <a:cubicBezTo>
                    <a:pt x="3522" y="29759"/>
                    <a:pt x="3518" y="30025"/>
                    <a:pt x="3314" y="30101"/>
                  </a:cubicBezTo>
                  <a:cubicBezTo>
                    <a:pt x="2852" y="30272"/>
                    <a:pt x="2258" y="30224"/>
                    <a:pt x="1765" y="30246"/>
                  </a:cubicBezTo>
                  <a:cubicBezTo>
                    <a:pt x="1659" y="30251"/>
                    <a:pt x="1552" y="30256"/>
                    <a:pt x="1446" y="30261"/>
                  </a:cubicBezTo>
                  <a:lnTo>
                    <a:pt x="1656" y="34643"/>
                  </a:lnTo>
                  <a:cubicBezTo>
                    <a:pt x="1942" y="34576"/>
                    <a:pt x="2250" y="34561"/>
                    <a:pt x="2531" y="34532"/>
                  </a:cubicBezTo>
                  <a:cubicBezTo>
                    <a:pt x="2821" y="34502"/>
                    <a:pt x="3128" y="34457"/>
                    <a:pt x="3430" y="34457"/>
                  </a:cubicBezTo>
                  <a:cubicBezTo>
                    <a:pt x="3630" y="34457"/>
                    <a:pt x="3828" y="34477"/>
                    <a:pt x="4016" y="34534"/>
                  </a:cubicBezTo>
                  <a:cubicBezTo>
                    <a:pt x="4091" y="34558"/>
                    <a:pt x="4092" y="34663"/>
                    <a:pt x="4016" y="34686"/>
                  </a:cubicBezTo>
                  <a:cubicBezTo>
                    <a:pt x="3764" y="34758"/>
                    <a:pt x="3498" y="34771"/>
                    <a:pt x="3231" y="34771"/>
                  </a:cubicBezTo>
                  <a:cubicBezTo>
                    <a:pt x="3098" y="34771"/>
                    <a:pt x="2964" y="34767"/>
                    <a:pt x="2832" y="34767"/>
                  </a:cubicBezTo>
                  <a:cubicBezTo>
                    <a:pt x="2762" y="34767"/>
                    <a:pt x="2692" y="34768"/>
                    <a:pt x="2623" y="34771"/>
                  </a:cubicBezTo>
                  <a:cubicBezTo>
                    <a:pt x="2311" y="34783"/>
                    <a:pt x="1983" y="34839"/>
                    <a:pt x="1665" y="34841"/>
                  </a:cubicBezTo>
                  <a:lnTo>
                    <a:pt x="2068" y="43245"/>
                  </a:lnTo>
                  <a:lnTo>
                    <a:pt x="6134" y="44000"/>
                  </a:lnTo>
                  <a:lnTo>
                    <a:pt x="5570" y="37480"/>
                  </a:lnTo>
                  <a:lnTo>
                    <a:pt x="5570" y="37480"/>
                  </a:lnTo>
                  <a:cubicBezTo>
                    <a:pt x="5571" y="37480"/>
                    <a:pt x="5572" y="37480"/>
                    <a:pt x="5573" y="37480"/>
                  </a:cubicBezTo>
                  <a:lnTo>
                    <a:pt x="5522" y="36890"/>
                  </a:lnTo>
                  <a:cubicBezTo>
                    <a:pt x="5521" y="36890"/>
                    <a:pt x="5520" y="36891"/>
                    <a:pt x="5519" y="36891"/>
                  </a:cubicBezTo>
                  <a:lnTo>
                    <a:pt x="5519" y="36891"/>
                  </a:lnTo>
                  <a:lnTo>
                    <a:pt x="5162" y="32754"/>
                  </a:lnTo>
                  <a:lnTo>
                    <a:pt x="5162" y="32754"/>
                  </a:lnTo>
                  <a:cubicBezTo>
                    <a:pt x="4913" y="32835"/>
                    <a:pt x="4638" y="32835"/>
                    <a:pt x="4362" y="32853"/>
                  </a:cubicBezTo>
                  <a:cubicBezTo>
                    <a:pt x="4300" y="32857"/>
                    <a:pt x="4239" y="32859"/>
                    <a:pt x="4178" y="32859"/>
                  </a:cubicBezTo>
                  <a:cubicBezTo>
                    <a:pt x="3749" y="32859"/>
                    <a:pt x="3335" y="32767"/>
                    <a:pt x="2921" y="32654"/>
                  </a:cubicBezTo>
                  <a:cubicBezTo>
                    <a:pt x="2907" y="32649"/>
                    <a:pt x="2908" y="32632"/>
                    <a:pt x="2921" y="32627"/>
                  </a:cubicBezTo>
                  <a:cubicBezTo>
                    <a:pt x="3361" y="32469"/>
                    <a:pt x="3801" y="32311"/>
                    <a:pt x="4267" y="32254"/>
                  </a:cubicBezTo>
                  <a:cubicBezTo>
                    <a:pt x="4506" y="32225"/>
                    <a:pt x="4744" y="32175"/>
                    <a:pt x="4976" y="32175"/>
                  </a:cubicBezTo>
                  <a:cubicBezTo>
                    <a:pt x="5022" y="32175"/>
                    <a:pt x="5067" y="32177"/>
                    <a:pt x="5112" y="32181"/>
                  </a:cubicBezTo>
                  <a:lnTo>
                    <a:pt x="5112" y="32181"/>
                  </a:lnTo>
                  <a:lnTo>
                    <a:pt x="4798" y="28550"/>
                  </a:lnTo>
                  <a:lnTo>
                    <a:pt x="4798" y="28550"/>
                  </a:lnTo>
                  <a:cubicBezTo>
                    <a:pt x="4539" y="28591"/>
                    <a:pt x="4277" y="28613"/>
                    <a:pt x="4015" y="28636"/>
                  </a:cubicBezTo>
                  <a:cubicBezTo>
                    <a:pt x="3749" y="28657"/>
                    <a:pt x="3455" y="28696"/>
                    <a:pt x="3166" y="28696"/>
                  </a:cubicBezTo>
                  <a:cubicBezTo>
                    <a:pt x="2872" y="28696"/>
                    <a:pt x="2584" y="28656"/>
                    <a:pt x="2336" y="28516"/>
                  </a:cubicBezTo>
                  <a:cubicBezTo>
                    <a:pt x="2314" y="28504"/>
                    <a:pt x="2316" y="28474"/>
                    <a:pt x="2336" y="28462"/>
                  </a:cubicBezTo>
                  <a:cubicBezTo>
                    <a:pt x="2791" y="28161"/>
                    <a:pt x="3423" y="28186"/>
                    <a:pt x="3945" y="28110"/>
                  </a:cubicBezTo>
                  <a:cubicBezTo>
                    <a:pt x="4213" y="28073"/>
                    <a:pt x="4481" y="28021"/>
                    <a:pt x="4749" y="27982"/>
                  </a:cubicBezTo>
                  <a:lnTo>
                    <a:pt x="4749" y="27982"/>
                  </a:lnTo>
                  <a:lnTo>
                    <a:pt x="4439" y="24394"/>
                  </a:lnTo>
                  <a:cubicBezTo>
                    <a:pt x="4235" y="24406"/>
                    <a:pt x="4032" y="24410"/>
                    <a:pt x="3844" y="24424"/>
                  </a:cubicBezTo>
                  <a:cubicBezTo>
                    <a:pt x="3358" y="24460"/>
                    <a:pt x="2863" y="24537"/>
                    <a:pt x="2375" y="24537"/>
                  </a:cubicBezTo>
                  <a:cubicBezTo>
                    <a:pt x="2343" y="24537"/>
                    <a:pt x="2311" y="24537"/>
                    <a:pt x="2279" y="24536"/>
                  </a:cubicBezTo>
                  <a:cubicBezTo>
                    <a:pt x="2243" y="24535"/>
                    <a:pt x="2230" y="24488"/>
                    <a:pt x="2261" y="24468"/>
                  </a:cubicBezTo>
                  <a:cubicBezTo>
                    <a:pt x="2706" y="24173"/>
                    <a:pt x="3257" y="24007"/>
                    <a:pt x="3774" y="23890"/>
                  </a:cubicBezTo>
                  <a:cubicBezTo>
                    <a:pt x="3964" y="23848"/>
                    <a:pt x="4174" y="23804"/>
                    <a:pt x="4386" y="23776"/>
                  </a:cubicBezTo>
                  <a:lnTo>
                    <a:pt x="4392" y="23845"/>
                  </a:lnTo>
                  <a:lnTo>
                    <a:pt x="4005" y="19363"/>
                  </a:lnTo>
                  <a:cubicBezTo>
                    <a:pt x="3907" y="19374"/>
                    <a:pt x="3810" y="19383"/>
                    <a:pt x="3711" y="19393"/>
                  </a:cubicBezTo>
                  <a:cubicBezTo>
                    <a:pt x="3406" y="19425"/>
                    <a:pt x="3082" y="19459"/>
                    <a:pt x="2763" y="19459"/>
                  </a:cubicBezTo>
                  <a:cubicBezTo>
                    <a:pt x="2568" y="19459"/>
                    <a:pt x="2375" y="19446"/>
                    <a:pt x="2189" y="19413"/>
                  </a:cubicBezTo>
                  <a:cubicBezTo>
                    <a:pt x="2135" y="19402"/>
                    <a:pt x="2127" y="19318"/>
                    <a:pt x="2174" y="19295"/>
                  </a:cubicBezTo>
                  <a:cubicBezTo>
                    <a:pt x="2618" y="19066"/>
                    <a:pt x="3154" y="18965"/>
                    <a:pt x="3642" y="18871"/>
                  </a:cubicBezTo>
                  <a:cubicBezTo>
                    <a:pt x="3748" y="18850"/>
                    <a:pt x="3853" y="18829"/>
                    <a:pt x="3956" y="18809"/>
                  </a:cubicBezTo>
                  <a:lnTo>
                    <a:pt x="3956" y="18809"/>
                  </a:lnTo>
                  <a:lnTo>
                    <a:pt x="3992" y="19226"/>
                  </a:lnTo>
                  <a:lnTo>
                    <a:pt x="3956" y="18809"/>
                  </a:lnTo>
                  <a:cubicBezTo>
                    <a:pt x="3956" y="18809"/>
                    <a:pt x="3956" y="18809"/>
                    <a:pt x="3956" y="18809"/>
                  </a:cubicBezTo>
                  <a:lnTo>
                    <a:pt x="3956" y="18809"/>
                  </a:lnTo>
                  <a:lnTo>
                    <a:pt x="2886" y="6465"/>
                  </a:lnTo>
                  <a:cubicBezTo>
                    <a:pt x="2661" y="6579"/>
                    <a:pt x="2396" y="6613"/>
                    <a:pt x="2143" y="6645"/>
                  </a:cubicBezTo>
                  <a:cubicBezTo>
                    <a:pt x="1703" y="6701"/>
                    <a:pt x="1262" y="6728"/>
                    <a:pt x="819" y="6733"/>
                  </a:cubicBezTo>
                  <a:cubicBezTo>
                    <a:pt x="818" y="6733"/>
                    <a:pt x="817" y="6733"/>
                    <a:pt x="816" y="6733"/>
                  </a:cubicBezTo>
                  <a:cubicBezTo>
                    <a:pt x="614" y="6733"/>
                    <a:pt x="564" y="6401"/>
                    <a:pt x="770" y="6370"/>
                  </a:cubicBezTo>
                  <a:cubicBezTo>
                    <a:pt x="1183" y="6312"/>
                    <a:pt x="1592" y="6234"/>
                    <a:pt x="1997" y="6129"/>
                  </a:cubicBezTo>
                  <a:cubicBezTo>
                    <a:pt x="2259" y="6062"/>
                    <a:pt x="2528" y="5969"/>
                    <a:pt x="2799" y="5969"/>
                  </a:cubicBezTo>
                  <a:cubicBezTo>
                    <a:pt x="2814" y="5969"/>
                    <a:pt x="2829" y="5969"/>
                    <a:pt x="2844" y="5970"/>
                  </a:cubicBezTo>
                  <a:lnTo>
                    <a:pt x="2666" y="3920"/>
                  </a:lnTo>
                  <a:cubicBezTo>
                    <a:pt x="2546" y="3934"/>
                    <a:pt x="2428" y="3945"/>
                    <a:pt x="2315" y="3957"/>
                  </a:cubicBezTo>
                  <a:cubicBezTo>
                    <a:pt x="2098" y="3980"/>
                    <a:pt x="1890" y="3990"/>
                    <a:pt x="1684" y="3990"/>
                  </a:cubicBezTo>
                  <a:cubicBezTo>
                    <a:pt x="1288" y="3990"/>
                    <a:pt x="904" y="3954"/>
                    <a:pt x="492" y="3909"/>
                  </a:cubicBezTo>
                  <a:cubicBezTo>
                    <a:pt x="453" y="3905"/>
                    <a:pt x="438" y="3844"/>
                    <a:pt x="482" y="3835"/>
                  </a:cubicBezTo>
                  <a:cubicBezTo>
                    <a:pt x="1041" y="3731"/>
                    <a:pt x="1599" y="3583"/>
                    <a:pt x="2158" y="3468"/>
                  </a:cubicBezTo>
                  <a:cubicBezTo>
                    <a:pt x="2304" y="3437"/>
                    <a:pt x="2458" y="3394"/>
                    <a:pt x="2616" y="3357"/>
                  </a:cubicBezTo>
                  <a:lnTo>
                    <a:pt x="2616" y="3357"/>
                  </a:lnTo>
                  <a:lnTo>
                    <a:pt x="23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0;p37">
              <a:extLst>
                <a:ext uri="{FF2B5EF4-FFF2-40B4-BE49-F238E27FC236}">
                  <a16:creationId xmlns:a16="http://schemas.microsoft.com/office/drawing/2014/main" id="{52E78277-EAB3-4876-88B9-0F62041F29CE}"/>
                </a:ext>
              </a:extLst>
            </p:cNvPr>
            <p:cNvSpPr/>
            <p:nvPr/>
          </p:nvSpPr>
          <p:spPr>
            <a:xfrm>
              <a:off x="1819450" y="2632350"/>
              <a:ext cx="42850" cy="45625"/>
            </a:xfrm>
            <a:custGeom>
              <a:avLst/>
              <a:gdLst/>
              <a:ahLst/>
              <a:cxnLst/>
              <a:rect l="l" t="t" r="r" b="b"/>
              <a:pathLst>
                <a:path w="1714" h="1825" extrusionOk="0">
                  <a:moveTo>
                    <a:pt x="1496" y="1"/>
                  </a:moveTo>
                  <a:lnTo>
                    <a:pt x="1496" y="1"/>
                  </a:lnTo>
                  <a:cubicBezTo>
                    <a:pt x="1" y="661"/>
                    <a:pt x="220" y="1824"/>
                    <a:pt x="220" y="1824"/>
                  </a:cubicBezTo>
                  <a:cubicBezTo>
                    <a:pt x="1714" y="1773"/>
                    <a:pt x="1496" y="1"/>
                    <a:pt x="1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1;p37">
              <a:extLst>
                <a:ext uri="{FF2B5EF4-FFF2-40B4-BE49-F238E27FC236}">
                  <a16:creationId xmlns:a16="http://schemas.microsoft.com/office/drawing/2014/main" id="{50C0C066-BC8A-49FD-A081-82E2BA62D8A5}"/>
                </a:ext>
              </a:extLst>
            </p:cNvPr>
            <p:cNvSpPr/>
            <p:nvPr/>
          </p:nvSpPr>
          <p:spPr>
            <a:xfrm>
              <a:off x="1671800" y="2596750"/>
              <a:ext cx="43950" cy="48950"/>
            </a:xfrm>
            <a:custGeom>
              <a:avLst/>
              <a:gdLst/>
              <a:ahLst/>
              <a:cxnLst/>
              <a:rect l="l" t="t" r="r" b="b"/>
              <a:pathLst>
                <a:path w="1758" h="1958" extrusionOk="0">
                  <a:moveTo>
                    <a:pt x="77" y="1"/>
                  </a:moveTo>
                  <a:cubicBezTo>
                    <a:pt x="77" y="1"/>
                    <a:pt x="77" y="1"/>
                    <a:pt x="77" y="1"/>
                  </a:cubicBezTo>
                  <a:cubicBezTo>
                    <a:pt x="0" y="1634"/>
                    <a:pt x="1137" y="1957"/>
                    <a:pt x="1137" y="1957"/>
                  </a:cubicBezTo>
                  <a:cubicBezTo>
                    <a:pt x="1758" y="599"/>
                    <a:pt x="80" y="1"/>
                    <a:pt x="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2;p37">
              <a:extLst>
                <a:ext uri="{FF2B5EF4-FFF2-40B4-BE49-F238E27FC236}">
                  <a16:creationId xmlns:a16="http://schemas.microsoft.com/office/drawing/2014/main" id="{8168295D-8F11-401C-BAA4-4339283E000C}"/>
                </a:ext>
              </a:extLst>
            </p:cNvPr>
            <p:cNvSpPr/>
            <p:nvPr/>
          </p:nvSpPr>
          <p:spPr>
            <a:xfrm>
              <a:off x="1888625" y="2635625"/>
              <a:ext cx="36625" cy="40750"/>
            </a:xfrm>
            <a:custGeom>
              <a:avLst/>
              <a:gdLst/>
              <a:ahLst/>
              <a:cxnLst/>
              <a:rect l="l" t="t" r="r" b="b"/>
              <a:pathLst>
                <a:path w="1465" h="1630" extrusionOk="0">
                  <a:moveTo>
                    <a:pt x="65" y="1"/>
                  </a:moveTo>
                  <a:lnTo>
                    <a:pt x="65" y="1"/>
                  </a:lnTo>
                  <a:cubicBezTo>
                    <a:pt x="1" y="1360"/>
                    <a:pt x="947" y="1630"/>
                    <a:pt x="947" y="1630"/>
                  </a:cubicBezTo>
                  <a:cubicBezTo>
                    <a:pt x="1464" y="499"/>
                    <a:pt x="65" y="2"/>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3;p37">
              <a:extLst>
                <a:ext uri="{FF2B5EF4-FFF2-40B4-BE49-F238E27FC236}">
                  <a16:creationId xmlns:a16="http://schemas.microsoft.com/office/drawing/2014/main" id="{9B94889B-6B83-4D3B-B02F-AB1F91CCFAEE}"/>
                </a:ext>
              </a:extLst>
            </p:cNvPr>
            <p:cNvSpPr/>
            <p:nvPr/>
          </p:nvSpPr>
          <p:spPr>
            <a:xfrm>
              <a:off x="1626225" y="2656775"/>
              <a:ext cx="36625" cy="40750"/>
            </a:xfrm>
            <a:custGeom>
              <a:avLst/>
              <a:gdLst/>
              <a:ahLst/>
              <a:cxnLst/>
              <a:rect l="l" t="t" r="r" b="b"/>
              <a:pathLst>
                <a:path w="1465" h="1630" extrusionOk="0">
                  <a:moveTo>
                    <a:pt x="64" y="1"/>
                  </a:moveTo>
                  <a:cubicBezTo>
                    <a:pt x="1" y="1361"/>
                    <a:pt x="947" y="1630"/>
                    <a:pt x="947" y="1630"/>
                  </a:cubicBezTo>
                  <a:cubicBezTo>
                    <a:pt x="1465" y="499"/>
                    <a:pt x="65" y="2"/>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74;p37">
              <a:extLst>
                <a:ext uri="{FF2B5EF4-FFF2-40B4-BE49-F238E27FC236}">
                  <a16:creationId xmlns:a16="http://schemas.microsoft.com/office/drawing/2014/main" id="{89F4D037-3C0E-478F-BAAE-BF7EC523EBF1}"/>
                </a:ext>
              </a:extLst>
            </p:cNvPr>
            <p:cNvSpPr/>
            <p:nvPr/>
          </p:nvSpPr>
          <p:spPr>
            <a:xfrm>
              <a:off x="1541725" y="2556325"/>
              <a:ext cx="39250" cy="42175"/>
            </a:xfrm>
            <a:custGeom>
              <a:avLst/>
              <a:gdLst/>
              <a:ahLst/>
              <a:cxnLst/>
              <a:rect l="l" t="t" r="r" b="b"/>
              <a:pathLst>
                <a:path w="1570" h="1687" extrusionOk="0">
                  <a:moveTo>
                    <a:pt x="1123" y="0"/>
                  </a:moveTo>
                  <a:cubicBezTo>
                    <a:pt x="1" y="768"/>
                    <a:pt x="356" y="1686"/>
                    <a:pt x="356" y="1686"/>
                  </a:cubicBezTo>
                  <a:cubicBezTo>
                    <a:pt x="1570" y="1417"/>
                    <a:pt x="1123" y="1"/>
                    <a:pt x="1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75;p37">
              <a:extLst>
                <a:ext uri="{FF2B5EF4-FFF2-40B4-BE49-F238E27FC236}">
                  <a16:creationId xmlns:a16="http://schemas.microsoft.com/office/drawing/2014/main" id="{A2A5D085-EBB9-4AD8-BD3B-08CB8332A6C0}"/>
                </a:ext>
              </a:extLst>
            </p:cNvPr>
            <p:cNvSpPr/>
            <p:nvPr/>
          </p:nvSpPr>
          <p:spPr>
            <a:xfrm>
              <a:off x="1682700" y="2688425"/>
              <a:ext cx="29400" cy="31225"/>
            </a:xfrm>
            <a:custGeom>
              <a:avLst/>
              <a:gdLst/>
              <a:ahLst/>
              <a:cxnLst/>
              <a:rect l="l" t="t" r="r" b="b"/>
              <a:pathLst>
                <a:path w="1176" h="1249" extrusionOk="0">
                  <a:moveTo>
                    <a:pt x="1114" y="0"/>
                  </a:moveTo>
                  <a:lnTo>
                    <a:pt x="1114" y="0"/>
                  </a:lnTo>
                  <a:cubicBezTo>
                    <a:pt x="1" y="398"/>
                    <a:pt x="95" y="1248"/>
                    <a:pt x="95" y="1248"/>
                  </a:cubicBezTo>
                  <a:cubicBezTo>
                    <a:pt x="113" y="1248"/>
                    <a:pt x="130" y="1249"/>
                    <a:pt x="147" y="1249"/>
                  </a:cubicBezTo>
                  <a:cubicBezTo>
                    <a:pt x="1176" y="1249"/>
                    <a:pt x="1114" y="1"/>
                    <a:pt x="1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76;p37">
              <a:extLst>
                <a:ext uri="{FF2B5EF4-FFF2-40B4-BE49-F238E27FC236}">
                  <a16:creationId xmlns:a16="http://schemas.microsoft.com/office/drawing/2014/main" id="{B5F9B42E-A223-4BDE-B536-CFEAD520B2E6}"/>
                </a:ext>
              </a:extLst>
            </p:cNvPr>
            <p:cNvSpPr/>
            <p:nvPr/>
          </p:nvSpPr>
          <p:spPr>
            <a:xfrm>
              <a:off x="1835575" y="2547725"/>
              <a:ext cx="43975" cy="48925"/>
            </a:xfrm>
            <a:custGeom>
              <a:avLst/>
              <a:gdLst/>
              <a:ahLst/>
              <a:cxnLst/>
              <a:rect l="l" t="t" r="r" b="b"/>
              <a:pathLst>
                <a:path w="1759" h="1957" extrusionOk="0">
                  <a:moveTo>
                    <a:pt x="77" y="0"/>
                  </a:moveTo>
                  <a:lnTo>
                    <a:pt x="77" y="0"/>
                  </a:lnTo>
                  <a:cubicBezTo>
                    <a:pt x="0" y="1633"/>
                    <a:pt x="1137" y="1957"/>
                    <a:pt x="1137" y="1957"/>
                  </a:cubicBezTo>
                  <a:cubicBezTo>
                    <a:pt x="1759" y="597"/>
                    <a:pt x="77" y="0"/>
                    <a:pt x="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77;p37">
              <a:extLst>
                <a:ext uri="{FF2B5EF4-FFF2-40B4-BE49-F238E27FC236}">
                  <a16:creationId xmlns:a16="http://schemas.microsoft.com/office/drawing/2014/main" id="{169D2537-288F-42DA-B8BB-F5BDE7B674F6}"/>
                </a:ext>
              </a:extLst>
            </p:cNvPr>
            <p:cNvSpPr/>
            <p:nvPr/>
          </p:nvSpPr>
          <p:spPr>
            <a:xfrm>
              <a:off x="1580700" y="2601875"/>
              <a:ext cx="44700" cy="34900"/>
            </a:xfrm>
            <a:custGeom>
              <a:avLst/>
              <a:gdLst/>
              <a:ahLst/>
              <a:cxnLst/>
              <a:rect l="l" t="t" r="r" b="b"/>
              <a:pathLst>
                <a:path w="1788" h="1396" extrusionOk="0">
                  <a:moveTo>
                    <a:pt x="1361" y="1"/>
                  </a:moveTo>
                  <a:cubicBezTo>
                    <a:pt x="281" y="1"/>
                    <a:pt x="1" y="1394"/>
                    <a:pt x="3" y="1396"/>
                  </a:cubicBezTo>
                  <a:cubicBezTo>
                    <a:pt x="1629" y="1238"/>
                    <a:pt x="1787" y="66"/>
                    <a:pt x="1787" y="66"/>
                  </a:cubicBezTo>
                  <a:cubicBezTo>
                    <a:pt x="1633" y="21"/>
                    <a:pt x="1491" y="1"/>
                    <a:pt x="1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8;p37">
              <a:extLst>
                <a:ext uri="{FF2B5EF4-FFF2-40B4-BE49-F238E27FC236}">
                  <a16:creationId xmlns:a16="http://schemas.microsoft.com/office/drawing/2014/main" id="{80DD6A26-1490-4243-8568-14F031B41FBF}"/>
                </a:ext>
              </a:extLst>
            </p:cNvPr>
            <p:cNvSpPr/>
            <p:nvPr/>
          </p:nvSpPr>
          <p:spPr>
            <a:xfrm>
              <a:off x="1911500" y="2512625"/>
              <a:ext cx="44650" cy="34850"/>
            </a:xfrm>
            <a:custGeom>
              <a:avLst/>
              <a:gdLst/>
              <a:ahLst/>
              <a:cxnLst/>
              <a:rect l="l" t="t" r="r" b="b"/>
              <a:pathLst>
                <a:path w="1786" h="1394" extrusionOk="0">
                  <a:moveTo>
                    <a:pt x="1361" y="0"/>
                  </a:moveTo>
                  <a:cubicBezTo>
                    <a:pt x="281" y="0"/>
                    <a:pt x="1" y="1394"/>
                    <a:pt x="1" y="1394"/>
                  </a:cubicBezTo>
                  <a:cubicBezTo>
                    <a:pt x="1629" y="1237"/>
                    <a:pt x="1786" y="65"/>
                    <a:pt x="1786" y="65"/>
                  </a:cubicBezTo>
                  <a:cubicBezTo>
                    <a:pt x="1632" y="20"/>
                    <a:pt x="1491" y="0"/>
                    <a:pt x="1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79;p37">
              <a:extLst>
                <a:ext uri="{FF2B5EF4-FFF2-40B4-BE49-F238E27FC236}">
                  <a16:creationId xmlns:a16="http://schemas.microsoft.com/office/drawing/2014/main" id="{95C2A56A-9C2C-4893-9D27-5132CF95C149}"/>
                </a:ext>
              </a:extLst>
            </p:cNvPr>
            <p:cNvSpPr/>
            <p:nvPr/>
          </p:nvSpPr>
          <p:spPr>
            <a:xfrm>
              <a:off x="1644475" y="2543900"/>
              <a:ext cx="44650" cy="34900"/>
            </a:xfrm>
            <a:custGeom>
              <a:avLst/>
              <a:gdLst/>
              <a:ahLst/>
              <a:cxnLst/>
              <a:rect l="l" t="t" r="r" b="b"/>
              <a:pathLst>
                <a:path w="1786" h="1396" extrusionOk="0">
                  <a:moveTo>
                    <a:pt x="1360" y="1"/>
                  </a:moveTo>
                  <a:cubicBezTo>
                    <a:pt x="280" y="1"/>
                    <a:pt x="0" y="1395"/>
                    <a:pt x="0" y="1396"/>
                  </a:cubicBezTo>
                  <a:cubicBezTo>
                    <a:pt x="1628" y="1238"/>
                    <a:pt x="1786" y="66"/>
                    <a:pt x="1786" y="66"/>
                  </a:cubicBezTo>
                  <a:cubicBezTo>
                    <a:pt x="1632" y="21"/>
                    <a:pt x="1490" y="1"/>
                    <a:pt x="1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0;p37">
              <a:extLst>
                <a:ext uri="{FF2B5EF4-FFF2-40B4-BE49-F238E27FC236}">
                  <a16:creationId xmlns:a16="http://schemas.microsoft.com/office/drawing/2014/main" id="{9F30FB8D-51C8-4B7A-B848-35119689E45D}"/>
                </a:ext>
              </a:extLst>
            </p:cNvPr>
            <p:cNvSpPr/>
            <p:nvPr/>
          </p:nvSpPr>
          <p:spPr>
            <a:xfrm>
              <a:off x="1909775" y="2580525"/>
              <a:ext cx="50600" cy="27150"/>
            </a:xfrm>
            <a:custGeom>
              <a:avLst/>
              <a:gdLst/>
              <a:ahLst/>
              <a:cxnLst/>
              <a:rect l="l" t="t" r="r" b="b"/>
              <a:pathLst>
                <a:path w="2024" h="1086" extrusionOk="0">
                  <a:moveTo>
                    <a:pt x="677" y="0"/>
                  </a:moveTo>
                  <a:cubicBezTo>
                    <a:pt x="303" y="0"/>
                    <a:pt x="1" y="95"/>
                    <a:pt x="1" y="95"/>
                  </a:cubicBezTo>
                  <a:cubicBezTo>
                    <a:pt x="566" y="926"/>
                    <a:pt x="1201" y="1086"/>
                    <a:pt x="1606" y="1086"/>
                  </a:cubicBezTo>
                  <a:cubicBezTo>
                    <a:pt x="1860" y="1086"/>
                    <a:pt x="2024" y="1023"/>
                    <a:pt x="2024" y="1023"/>
                  </a:cubicBezTo>
                  <a:cubicBezTo>
                    <a:pt x="1839" y="178"/>
                    <a:pt x="1191" y="0"/>
                    <a:pt x="6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24;p37">
            <a:extLst>
              <a:ext uri="{FF2B5EF4-FFF2-40B4-BE49-F238E27FC236}">
                <a16:creationId xmlns:a16="http://schemas.microsoft.com/office/drawing/2014/main" id="{F3F711A6-7A97-4552-B3ED-9281C9B1E697}"/>
              </a:ext>
            </a:extLst>
          </p:cNvPr>
          <p:cNvGrpSpPr/>
          <p:nvPr/>
        </p:nvGrpSpPr>
        <p:grpSpPr>
          <a:xfrm>
            <a:off x="6674370" y="1932811"/>
            <a:ext cx="159699" cy="148901"/>
            <a:chOff x="793375" y="2989875"/>
            <a:chExt cx="225000" cy="225000"/>
          </a:xfrm>
        </p:grpSpPr>
        <p:cxnSp>
          <p:nvCxnSpPr>
            <p:cNvPr id="38" name="Google Shape;325;p37">
              <a:extLst>
                <a:ext uri="{FF2B5EF4-FFF2-40B4-BE49-F238E27FC236}">
                  <a16:creationId xmlns:a16="http://schemas.microsoft.com/office/drawing/2014/main" id="{821C4DB2-BE6D-4B48-ADAC-1A5F3EB365BB}"/>
                </a:ext>
              </a:extLst>
            </p:cNvPr>
            <p:cNvCxnSpPr/>
            <p:nvPr/>
          </p:nvCxnSpPr>
          <p:spPr>
            <a:xfrm>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cxnSp>
          <p:nvCxnSpPr>
            <p:cNvPr id="39" name="Google Shape;326;p37">
              <a:extLst>
                <a:ext uri="{FF2B5EF4-FFF2-40B4-BE49-F238E27FC236}">
                  <a16:creationId xmlns:a16="http://schemas.microsoft.com/office/drawing/2014/main" id="{918F85D0-3A62-4507-BE6F-96E16984E44A}"/>
                </a:ext>
              </a:extLst>
            </p:cNvPr>
            <p:cNvCxnSpPr/>
            <p:nvPr/>
          </p:nvCxnSpPr>
          <p:spPr>
            <a:xfrm flipH="1">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grpSp>
      <p:sp>
        <p:nvSpPr>
          <p:cNvPr id="40" name="Google Shape;328;p37">
            <a:extLst>
              <a:ext uri="{FF2B5EF4-FFF2-40B4-BE49-F238E27FC236}">
                <a16:creationId xmlns:a16="http://schemas.microsoft.com/office/drawing/2014/main" id="{CCFF1287-5A24-4704-BE20-7D2EDBBC01BC}"/>
              </a:ext>
            </a:extLst>
          </p:cNvPr>
          <p:cNvSpPr/>
          <p:nvPr/>
        </p:nvSpPr>
        <p:spPr>
          <a:xfrm>
            <a:off x="7882443" y="3980293"/>
            <a:ext cx="1034001" cy="96409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Picture 40">
            <a:extLst>
              <a:ext uri="{FF2B5EF4-FFF2-40B4-BE49-F238E27FC236}">
                <a16:creationId xmlns:a16="http://schemas.microsoft.com/office/drawing/2014/main" id="{248F94C0-E84A-45DB-9C7E-2B329F8FC2D5}"/>
              </a:ext>
            </a:extLst>
          </p:cNvPr>
          <p:cNvPicPr>
            <a:picLocks noChangeAspect="1"/>
          </p:cNvPicPr>
          <p:nvPr/>
        </p:nvPicPr>
        <p:blipFill rotWithShape="1">
          <a:blip r:embed="rId4"/>
          <a:srcRect l="40912" t="53782" r="37155" b="25295"/>
          <a:stretch/>
        </p:blipFill>
        <p:spPr>
          <a:xfrm>
            <a:off x="5569983" y="2439240"/>
            <a:ext cx="2919372" cy="2784819"/>
          </a:xfrm>
          <a:prstGeom prst="rect">
            <a:avLst/>
          </a:prstGeom>
        </p:spPr>
      </p:pic>
      <p:pic>
        <p:nvPicPr>
          <p:cNvPr id="42" name="Picture 41">
            <a:extLst>
              <a:ext uri="{FF2B5EF4-FFF2-40B4-BE49-F238E27FC236}">
                <a16:creationId xmlns:a16="http://schemas.microsoft.com/office/drawing/2014/main" id="{68FB7FFB-2DF1-46EE-A0EF-42E8269AB00E}"/>
              </a:ext>
            </a:extLst>
          </p:cNvPr>
          <p:cNvPicPr>
            <a:picLocks noChangeAspect="1"/>
          </p:cNvPicPr>
          <p:nvPr/>
        </p:nvPicPr>
        <p:blipFill rotWithShape="1">
          <a:blip r:embed="rId4"/>
          <a:srcRect l="23531" t="35200" r="55400" b="48204"/>
          <a:stretch/>
        </p:blipFill>
        <p:spPr>
          <a:xfrm>
            <a:off x="226878" y="3430597"/>
            <a:ext cx="1083654" cy="853605"/>
          </a:xfrm>
          <a:prstGeom prst="rect">
            <a:avLst/>
          </a:prstGeom>
        </p:spPr>
      </p:pic>
      <p:sp>
        <p:nvSpPr>
          <p:cNvPr id="43" name="Google Shape;391;p21">
            <a:extLst>
              <a:ext uri="{FF2B5EF4-FFF2-40B4-BE49-F238E27FC236}">
                <a16:creationId xmlns:a16="http://schemas.microsoft.com/office/drawing/2014/main" id="{E2F62747-D45D-4118-BF0E-C07541283968}"/>
              </a:ext>
            </a:extLst>
          </p:cNvPr>
          <p:cNvSpPr/>
          <p:nvPr/>
        </p:nvSpPr>
        <p:spPr>
          <a:xfrm>
            <a:off x="151202" y="59870"/>
            <a:ext cx="2272284" cy="662157"/>
          </a:xfrm>
          <a:custGeom>
            <a:avLst/>
            <a:gdLst/>
            <a:ahLst/>
            <a:cxnLst/>
            <a:rect l="l" t="t" r="r" b="b"/>
            <a:pathLst>
              <a:path w="74367" h="21671" extrusionOk="0">
                <a:moveTo>
                  <a:pt x="43518" y="1"/>
                </a:moveTo>
                <a:cubicBezTo>
                  <a:pt x="35409" y="1"/>
                  <a:pt x="33219" y="4228"/>
                  <a:pt x="32826" y="9454"/>
                </a:cubicBezTo>
                <a:cubicBezTo>
                  <a:pt x="31898" y="8965"/>
                  <a:pt x="30854" y="8709"/>
                  <a:pt x="29829" y="8709"/>
                </a:cubicBezTo>
                <a:cubicBezTo>
                  <a:pt x="27263" y="8709"/>
                  <a:pt x="24813" y="10309"/>
                  <a:pt x="24575" y="13848"/>
                </a:cubicBezTo>
                <a:cubicBezTo>
                  <a:pt x="24491" y="13193"/>
                  <a:pt x="23765" y="12514"/>
                  <a:pt x="23170" y="12229"/>
                </a:cubicBezTo>
                <a:cubicBezTo>
                  <a:pt x="22723" y="12027"/>
                  <a:pt x="22244" y="11929"/>
                  <a:pt x="21762" y="11929"/>
                </a:cubicBezTo>
                <a:cubicBezTo>
                  <a:pt x="21588" y="11929"/>
                  <a:pt x="21414" y="11942"/>
                  <a:pt x="21241" y="11967"/>
                </a:cubicBezTo>
                <a:cubicBezTo>
                  <a:pt x="20360" y="12050"/>
                  <a:pt x="19515" y="12383"/>
                  <a:pt x="18824" y="12931"/>
                </a:cubicBezTo>
                <a:cubicBezTo>
                  <a:pt x="18134" y="13503"/>
                  <a:pt x="17693" y="14312"/>
                  <a:pt x="17598" y="15205"/>
                </a:cubicBezTo>
                <a:cubicBezTo>
                  <a:pt x="17026" y="13776"/>
                  <a:pt x="15657" y="12752"/>
                  <a:pt x="14169" y="12371"/>
                </a:cubicBezTo>
                <a:cubicBezTo>
                  <a:pt x="13642" y="12242"/>
                  <a:pt x="13103" y="12183"/>
                  <a:pt x="12564" y="12183"/>
                </a:cubicBezTo>
                <a:cubicBezTo>
                  <a:pt x="11567" y="12183"/>
                  <a:pt x="10567" y="12385"/>
                  <a:pt x="9632" y="12717"/>
                </a:cubicBezTo>
                <a:cubicBezTo>
                  <a:pt x="8370" y="13169"/>
                  <a:pt x="7168" y="13848"/>
                  <a:pt x="6311" y="14872"/>
                </a:cubicBezTo>
                <a:cubicBezTo>
                  <a:pt x="5453" y="15896"/>
                  <a:pt x="4751" y="17098"/>
                  <a:pt x="5013" y="18408"/>
                </a:cubicBezTo>
                <a:cubicBezTo>
                  <a:pt x="4502" y="17871"/>
                  <a:pt x="3763" y="17595"/>
                  <a:pt x="3027" y="17595"/>
                </a:cubicBezTo>
                <a:cubicBezTo>
                  <a:pt x="2407" y="17595"/>
                  <a:pt x="1789" y="17791"/>
                  <a:pt x="1310" y="18194"/>
                </a:cubicBezTo>
                <a:cubicBezTo>
                  <a:pt x="1072" y="18396"/>
                  <a:pt x="869" y="18634"/>
                  <a:pt x="679" y="18884"/>
                </a:cubicBezTo>
                <a:cubicBezTo>
                  <a:pt x="488" y="19134"/>
                  <a:pt x="346" y="19408"/>
                  <a:pt x="238" y="19694"/>
                </a:cubicBezTo>
                <a:cubicBezTo>
                  <a:pt x="0" y="20432"/>
                  <a:pt x="488" y="21254"/>
                  <a:pt x="1143" y="21670"/>
                </a:cubicBezTo>
                <a:cubicBezTo>
                  <a:pt x="10563" y="21465"/>
                  <a:pt x="20489" y="21432"/>
                  <a:pt x="30511" y="21432"/>
                </a:cubicBezTo>
                <a:cubicBezTo>
                  <a:pt x="35252" y="21432"/>
                  <a:pt x="40014" y="21440"/>
                  <a:pt x="44755" y="21440"/>
                </a:cubicBezTo>
                <a:cubicBezTo>
                  <a:pt x="53871" y="21440"/>
                  <a:pt x="62907" y="21413"/>
                  <a:pt x="71557" y="21254"/>
                </a:cubicBezTo>
                <a:cubicBezTo>
                  <a:pt x="73224" y="21230"/>
                  <a:pt x="74367" y="19456"/>
                  <a:pt x="73605" y="17967"/>
                </a:cubicBezTo>
                <a:lnTo>
                  <a:pt x="73593" y="17944"/>
                </a:lnTo>
                <a:cubicBezTo>
                  <a:pt x="73379" y="17515"/>
                  <a:pt x="73081" y="17134"/>
                  <a:pt x="72712" y="16824"/>
                </a:cubicBezTo>
                <a:cubicBezTo>
                  <a:pt x="72212" y="16455"/>
                  <a:pt x="71640" y="16205"/>
                  <a:pt x="71033" y="16086"/>
                </a:cubicBezTo>
                <a:cubicBezTo>
                  <a:pt x="69998" y="15844"/>
                  <a:pt x="68824" y="15775"/>
                  <a:pt x="67675" y="15775"/>
                </a:cubicBezTo>
                <a:cubicBezTo>
                  <a:pt x="67013" y="15775"/>
                  <a:pt x="66360" y="15798"/>
                  <a:pt x="65747" y="15824"/>
                </a:cubicBezTo>
                <a:cubicBezTo>
                  <a:pt x="65818" y="12979"/>
                  <a:pt x="64663" y="10216"/>
                  <a:pt x="61437" y="9002"/>
                </a:cubicBezTo>
                <a:cubicBezTo>
                  <a:pt x="60504" y="8656"/>
                  <a:pt x="59503" y="8480"/>
                  <a:pt x="58509" y="8480"/>
                </a:cubicBezTo>
                <a:cubicBezTo>
                  <a:pt x="56660" y="8480"/>
                  <a:pt x="54830" y="9090"/>
                  <a:pt x="53483" y="10359"/>
                </a:cubicBezTo>
                <a:cubicBezTo>
                  <a:pt x="53233" y="7585"/>
                  <a:pt x="52435" y="4561"/>
                  <a:pt x="50042" y="2430"/>
                </a:cubicBezTo>
                <a:cubicBezTo>
                  <a:pt x="48209" y="894"/>
                  <a:pt x="45911" y="37"/>
                  <a:pt x="43518"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212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1"/>
                                        </p:tgtEl>
                                        <p:attrNameLst>
                                          <p:attrName>style.visibility</p:attrName>
                                        </p:attrNameLst>
                                      </p:cBhvr>
                                      <p:to>
                                        <p:strVal val="visible"/>
                                      </p:to>
                                    </p:set>
                                    <p:anim calcmode="lin" valueType="num">
                                      <p:cBhvr additive="base">
                                        <p:cTn id="7" dur="500" fill="hold"/>
                                        <p:tgtEl>
                                          <p:spTgt spid="531"/>
                                        </p:tgtEl>
                                        <p:attrNameLst>
                                          <p:attrName>ppt_x</p:attrName>
                                        </p:attrNameLst>
                                      </p:cBhvr>
                                      <p:tavLst>
                                        <p:tav tm="0">
                                          <p:val>
                                            <p:strVal val="#ppt_x"/>
                                          </p:val>
                                        </p:tav>
                                        <p:tav tm="100000">
                                          <p:val>
                                            <p:strVal val="#ppt_x"/>
                                          </p:val>
                                        </p:tav>
                                      </p:tavLst>
                                    </p:anim>
                                    <p:anim calcmode="lin" valueType="num">
                                      <p:cBhvr additive="base">
                                        <p:cTn id="8" dur="500" fill="hold"/>
                                        <p:tgtEl>
                                          <p:spTgt spid="5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2"/>
                                        </p:tgtEl>
                                        <p:attrNameLst>
                                          <p:attrName>style.visibility</p:attrName>
                                        </p:attrNameLst>
                                      </p:cBhvr>
                                      <p:to>
                                        <p:strVal val="visible"/>
                                      </p:to>
                                    </p:set>
                                    <p:anim calcmode="lin" valueType="num">
                                      <p:cBhvr additive="base">
                                        <p:cTn id="11" dur="500" fill="hold"/>
                                        <p:tgtEl>
                                          <p:spTgt spid="532"/>
                                        </p:tgtEl>
                                        <p:attrNameLst>
                                          <p:attrName>ppt_x</p:attrName>
                                        </p:attrNameLst>
                                      </p:cBhvr>
                                      <p:tavLst>
                                        <p:tav tm="0">
                                          <p:val>
                                            <p:strVal val="#ppt_x"/>
                                          </p:val>
                                        </p:tav>
                                        <p:tav tm="100000">
                                          <p:val>
                                            <p:strVal val="#ppt_x"/>
                                          </p:val>
                                        </p:tav>
                                      </p:tavLst>
                                    </p:anim>
                                    <p:anim calcmode="lin" valueType="num">
                                      <p:cBhvr additive="base">
                                        <p:cTn id="12" dur="500" fill="hold"/>
                                        <p:tgtEl>
                                          <p:spTgt spid="5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33"/>
                                        </p:tgtEl>
                                        <p:attrNameLst>
                                          <p:attrName>style.visibility</p:attrName>
                                        </p:attrNameLst>
                                      </p:cBhvr>
                                      <p:to>
                                        <p:strVal val="visible"/>
                                      </p:to>
                                    </p:set>
                                    <p:anim calcmode="lin" valueType="num">
                                      <p:cBhvr additive="base">
                                        <p:cTn id="15" dur="500" fill="hold"/>
                                        <p:tgtEl>
                                          <p:spTgt spid="533"/>
                                        </p:tgtEl>
                                        <p:attrNameLst>
                                          <p:attrName>ppt_x</p:attrName>
                                        </p:attrNameLst>
                                      </p:cBhvr>
                                      <p:tavLst>
                                        <p:tav tm="0">
                                          <p:val>
                                            <p:strVal val="#ppt_x"/>
                                          </p:val>
                                        </p:tav>
                                        <p:tav tm="100000">
                                          <p:val>
                                            <p:strVal val="#ppt_x"/>
                                          </p:val>
                                        </p:tav>
                                      </p:tavLst>
                                    </p:anim>
                                    <p:anim calcmode="lin" valueType="num">
                                      <p:cBhvr additive="base">
                                        <p:cTn id="16" dur="500" fill="hold"/>
                                        <p:tgtEl>
                                          <p:spTgt spid="53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36"/>
                                        </p:tgtEl>
                                        <p:attrNameLst>
                                          <p:attrName>style.visibility</p:attrName>
                                        </p:attrNameLst>
                                      </p:cBhvr>
                                      <p:to>
                                        <p:strVal val="visible"/>
                                      </p:to>
                                    </p:set>
                                    <p:anim calcmode="lin" valueType="num">
                                      <p:cBhvr additive="base">
                                        <p:cTn id="19" dur="500" fill="hold"/>
                                        <p:tgtEl>
                                          <p:spTgt spid="536"/>
                                        </p:tgtEl>
                                        <p:attrNameLst>
                                          <p:attrName>ppt_x</p:attrName>
                                        </p:attrNameLst>
                                      </p:cBhvr>
                                      <p:tavLst>
                                        <p:tav tm="0">
                                          <p:val>
                                            <p:strVal val="#ppt_x"/>
                                          </p:val>
                                        </p:tav>
                                        <p:tav tm="100000">
                                          <p:val>
                                            <p:strVal val="#ppt_x"/>
                                          </p:val>
                                        </p:tav>
                                      </p:tavLst>
                                    </p:anim>
                                    <p:anim calcmode="lin" valueType="num">
                                      <p:cBhvr additive="base">
                                        <p:cTn id="20" dur="500" fill="hold"/>
                                        <p:tgtEl>
                                          <p:spTgt spid="53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37"/>
                                        </p:tgtEl>
                                        <p:attrNameLst>
                                          <p:attrName>style.visibility</p:attrName>
                                        </p:attrNameLst>
                                      </p:cBhvr>
                                      <p:to>
                                        <p:strVal val="visible"/>
                                      </p:to>
                                    </p:set>
                                    <p:anim calcmode="lin" valueType="num">
                                      <p:cBhvr additive="base">
                                        <p:cTn id="23" dur="500" fill="hold"/>
                                        <p:tgtEl>
                                          <p:spTgt spid="537"/>
                                        </p:tgtEl>
                                        <p:attrNameLst>
                                          <p:attrName>ppt_x</p:attrName>
                                        </p:attrNameLst>
                                      </p:cBhvr>
                                      <p:tavLst>
                                        <p:tav tm="0">
                                          <p:val>
                                            <p:strVal val="#ppt_x"/>
                                          </p:val>
                                        </p:tav>
                                        <p:tav tm="100000">
                                          <p:val>
                                            <p:strVal val="#ppt_x"/>
                                          </p:val>
                                        </p:tav>
                                      </p:tavLst>
                                    </p:anim>
                                    <p:anim calcmode="lin" valueType="num">
                                      <p:cBhvr additive="base">
                                        <p:cTn id="24" dur="500" fill="hold"/>
                                        <p:tgtEl>
                                          <p:spTgt spid="5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8"/>
                                        </p:tgtEl>
                                        <p:attrNameLst>
                                          <p:attrName>style.visibility</p:attrName>
                                        </p:attrNameLst>
                                      </p:cBhvr>
                                      <p:to>
                                        <p:strVal val="visible"/>
                                      </p:to>
                                    </p:set>
                                    <p:anim calcmode="lin" valueType="num">
                                      <p:cBhvr additive="base">
                                        <p:cTn id="27" dur="500" fill="hold"/>
                                        <p:tgtEl>
                                          <p:spTgt spid="538"/>
                                        </p:tgtEl>
                                        <p:attrNameLst>
                                          <p:attrName>ppt_x</p:attrName>
                                        </p:attrNameLst>
                                      </p:cBhvr>
                                      <p:tavLst>
                                        <p:tav tm="0">
                                          <p:val>
                                            <p:strVal val="#ppt_x"/>
                                          </p:val>
                                        </p:tav>
                                        <p:tav tm="100000">
                                          <p:val>
                                            <p:strVal val="#ppt_x"/>
                                          </p:val>
                                        </p:tav>
                                      </p:tavLst>
                                    </p:anim>
                                    <p:anim calcmode="lin" valueType="num">
                                      <p:cBhvr additive="base">
                                        <p:cTn id="28" dur="500" fill="hold"/>
                                        <p:tgtEl>
                                          <p:spTgt spid="5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9"/>
                                        </p:tgtEl>
                                        <p:attrNameLst>
                                          <p:attrName>style.visibility</p:attrName>
                                        </p:attrNameLst>
                                      </p:cBhvr>
                                      <p:to>
                                        <p:strVal val="visible"/>
                                      </p:to>
                                    </p:set>
                                    <p:anim calcmode="lin" valueType="num">
                                      <p:cBhvr additive="base">
                                        <p:cTn id="31" dur="500" fill="hold"/>
                                        <p:tgtEl>
                                          <p:spTgt spid="539"/>
                                        </p:tgtEl>
                                        <p:attrNameLst>
                                          <p:attrName>ppt_x</p:attrName>
                                        </p:attrNameLst>
                                      </p:cBhvr>
                                      <p:tavLst>
                                        <p:tav tm="0">
                                          <p:val>
                                            <p:strVal val="#ppt_x"/>
                                          </p:val>
                                        </p:tav>
                                        <p:tav tm="100000">
                                          <p:val>
                                            <p:strVal val="#ppt_x"/>
                                          </p:val>
                                        </p:tav>
                                      </p:tavLst>
                                    </p:anim>
                                    <p:anim calcmode="lin" valueType="num">
                                      <p:cBhvr additive="base">
                                        <p:cTn id="32" dur="500" fill="hold"/>
                                        <p:tgtEl>
                                          <p:spTgt spid="53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61">
                                            <p:txEl>
                                              <p:pRg st="0" end="0"/>
                                            </p:txEl>
                                          </p:spTgt>
                                        </p:tgtEl>
                                        <p:attrNameLst>
                                          <p:attrName>style.visibility</p:attrName>
                                        </p:attrNameLst>
                                      </p:cBhvr>
                                      <p:to>
                                        <p:strVal val="visible"/>
                                      </p:to>
                                    </p:set>
                                    <p:anim calcmode="lin" valueType="num">
                                      <p:cBhvr additive="base">
                                        <p:cTn id="35" dur="500" fill="hold"/>
                                        <p:tgtEl>
                                          <p:spTgt spid="56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61">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62"/>
                                        </p:tgtEl>
                                        <p:attrNameLst>
                                          <p:attrName>style.visibility</p:attrName>
                                        </p:attrNameLst>
                                      </p:cBhvr>
                                      <p:to>
                                        <p:strVal val="visible"/>
                                      </p:to>
                                    </p:set>
                                    <p:anim calcmode="lin" valueType="num">
                                      <p:cBhvr additive="base">
                                        <p:cTn id="39" dur="500" fill="hold"/>
                                        <p:tgtEl>
                                          <p:spTgt spid="562"/>
                                        </p:tgtEl>
                                        <p:attrNameLst>
                                          <p:attrName>ppt_x</p:attrName>
                                        </p:attrNameLst>
                                      </p:cBhvr>
                                      <p:tavLst>
                                        <p:tav tm="0">
                                          <p:val>
                                            <p:strVal val="#ppt_x"/>
                                          </p:val>
                                        </p:tav>
                                        <p:tav tm="100000">
                                          <p:val>
                                            <p:strVal val="#ppt_x"/>
                                          </p:val>
                                        </p:tav>
                                      </p:tavLst>
                                    </p:anim>
                                    <p:anim calcmode="lin" valueType="num">
                                      <p:cBhvr additive="base">
                                        <p:cTn id="40" dur="500" fill="hold"/>
                                        <p:tgtEl>
                                          <p:spTgt spid="56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67"/>
                                        </p:tgtEl>
                                        <p:attrNameLst>
                                          <p:attrName>style.visibility</p:attrName>
                                        </p:attrNameLst>
                                      </p:cBhvr>
                                      <p:to>
                                        <p:strVal val="visible"/>
                                      </p:to>
                                    </p:set>
                                    <p:anim calcmode="lin" valueType="num">
                                      <p:cBhvr additive="base">
                                        <p:cTn id="43" dur="500" fill="hold"/>
                                        <p:tgtEl>
                                          <p:spTgt spid="567"/>
                                        </p:tgtEl>
                                        <p:attrNameLst>
                                          <p:attrName>ppt_x</p:attrName>
                                        </p:attrNameLst>
                                      </p:cBhvr>
                                      <p:tavLst>
                                        <p:tav tm="0">
                                          <p:val>
                                            <p:strVal val="#ppt_x"/>
                                          </p:val>
                                        </p:tav>
                                        <p:tav tm="100000">
                                          <p:val>
                                            <p:strVal val="#ppt_x"/>
                                          </p:val>
                                        </p:tav>
                                      </p:tavLst>
                                    </p:anim>
                                    <p:anim calcmode="lin" valueType="num">
                                      <p:cBhvr additive="base">
                                        <p:cTn id="44" dur="500" fill="hold"/>
                                        <p:tgtEl>
                                          <p:spTgt spid="56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68"/>
                                        </p:tgtEl>
                                        <p:attrNameLst>
                                          <p:attrName>style.visibility</p:attrName>
                                        </p:attrNameLst>
                                      </p:cBhvr>
                                      <p:to>
                                        <p:strVal val="visible"/>
                                      </p:to>
                                    </p:set>
                                    <p:anim calcmode="lin" valueType="num">
                                      <p:cBhvr additive="base">
                                        <p:cTn id="47" dur="500" fill="hold"/>
                                        <p:tgtEl>
                                          <p:spTgt spid="568"/>
                                        </p:tgtEl>
                                        <p:attrNameLst>
                                          <p:attrName>ppt_x</p:attrName>
                                        </p:attrNameLst>
                                      </p:cBhvr>
                                      <p:tavLst>
                                        <p:tav tm="0">
                                          <p:val>
                                            <p:strVal val="#ppt_x"/>
                                          </p:val>
                                        </p:tav>
                                        <p:tav tm="100000">
                                          <p:val>
                                            <p:strVal val="#ppt_x"/>
                                          </p:val>
                                        </p:tav>
                                      </p:tavLst>
                                    </p:anim>
                                    <p:anim calcmode="lin" valueType="num">
                                      <p:cBhvr additive="base">
                                        <p:cTn id="48" dur="500" fill="hold"/>
                                        <p:tgtEl>
                                          <p:spTgt spid="56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70"/>
                                        </p:tgtEl>
                                        <p:attrNameLst>
                                          <p:attrName>style.visibility</p:attrName>
                                        </p:attrNameLst>
                                      </p:cBhvr>
                                      <p:to>
                                        <p:strVal val="visible"/>
                                      </p:to>
                                    </p:set>
                                    <p:anim calcmode="lin" valueType="num">
                                      <p:cBhvr additive="base">
                                        <p:cTn id="51" dur="500" fill="hold"/>
                                        <p:tgtEl>
                                          <p:spTgt spid="570"/>
                                        </p:tgtEl>
                                        <p:attrNameLst>
                                          <p:attrName>ppt_x</p:attrName>
                                        </p:attrNameLst>
                                      </p:cBhvr>
                                      <p:tavLst>
                                        <p:tav tm="0">
                                          <p:val>
                                            <p:strVal val="#ppt_x"/>
                                          </p:val>
                                        </p:tav>
                                        <p:tav tm="100000">
                                          <p:val>
                                            <p:strVal val="#ppt_x"/>
                                          </p:val>
                                        </p:tav>
                                      </p:tavLst>
                                    </p:anim>
                                    <p:anim calcmode="lin" valueType="num">
                                      <p:cBhvr additive="base">
                                        <p:cTn id="52" dur="500" fill="hold"/>
                                        <p:tgtEl>
                                          <p:spTgt spid="57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fill="hold"/>
                                        <p:tgtEl>
                                          <p:spTgt spid="40"/>
                                        </p:tgtEl>
                                        <p:attrNameLst>
                                          <p:attrName>ppt_x</p:attrName>
                                        </p:attrNameLst>
                                      </p:cBhvr>
                                      <p:tavLst>
                                        <p:tav tm="0">
                                          <p:val>
                                            <p:strVal val="#ppt_x"/>
                                          </p:val>
                                        </p:tav>
                                        <p:tav tm="100000">
                                          <p:val>
                                            <p:strVal val="#ppt_x"/>
                                          </p:val>
                                        </p:tav>
                                      </p:tavLst>
                                    </p:anim>
                                    <p:anim calcmode="lin" valueType="num">
                                      <p:cBhvr additive="base">
                                        <p:cTn id="60" dur="500" fill="hold"/>
                                        <p:tgtEl>
                                          <p:spTgt spid="4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fill="hold"/>
                                        <p:tgtEl>
                                          <p:spTgt spid="42"/>
                                        </p:tgtEl>
                                        <p:attrNameLst>
                                          <p:attrName>ppt_x</p:attrName>
                                        </p:attrNameLst>
                                      </p:cBhvr>
                                      <p:tavLst>
                                        <p:tav tm="0">
                                          <p:val>
                                            <p:strVal val="#ppt_x"/>
                                          </p:val>
                                        </p:tav>
                                        <p:tav tm="100000">
                                          <p:val>
                                            <p:strVal val="#ppt_x"/>
                                          </p:val>
                                        </p:tav>
                                      </p:tavLst>
                                    </p:anim>
                                    <p:anim calcmode="lin" valueType="num">
                                      <p:cBhvr additive="base">
                                        <p:cTn id="68" dur="500" fill="hold"/>
                                        <p:tgtEl>
                                          <p:spTgt spid="4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 grpId="0" animBg="1"/>
      <p:bldP spid="532" grpId="0"/>
      <p:bldP spid="537" grpId="0" animBg="1"/>
      <p:bldP spid="538" grpId="0" animBg="1"/>
      <p:bldP spid="539" grpId="0" animBg="1"/>
      <p:bldP spid="561" grpId="0" build="p"/>
      <p:bldP spid="562" grpId="0" animBg="1"/>
      <p:bldP spid="567" grpId="0" animBg="1"/>
      <p:bldP spid="568" grpId="0" animBg="1"/>
      <p:bldP spid="570" grpId="0"/>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47" name="图片 101">
            <a:extLst>
              <a:ext uri="{FF2B5EF4-FFF2-40B4-BE49-F238E27FC236}">
                <a16:creationId xmlns:a16="http://schemas.microsoft.com/office/drawing/2014/main" id="{577B3050-002F-4D7F-92DE-F6FE73368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98" y="3788040"/>
            <a:ext cx="9195798" cy="1356902"/>
          </a:xfrm>
          <a:prstGeom prst="rect">
            <a:avLst/>
          </a:prstGeom>
        </p:spPr>
      </p:pic>
      <p:sp>
        <p:nvSpPr>
          <p:cNvPr id="883" name="Google Shape;883;p48"/>
          <p:cNvSpPr/>
          <p:nvPr/>
        </p:nvSpPr>
        <p:spPr>
          <a:xfrm>
            <a:off x="5837475" y="3885175"/>
            <a:ext cx="1084200" cy="1084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4" name="Google Shape;884;p48"/>
          <p:cNvGrpSpPr/>
          <p:nvPr/>
        </p:nvGrpSpPr>
        <p:grpSpPr>
          <a:xfrm>
            <a:off x="5757956" y="2185304"/>
            <a:ext cx="3123622" cy="2872101"/>
            <a:chOff x="3490200" y="2687706"/>
            <a:chExt cx="2163473" cy="1989265"/>
          </a:xfrm>
        </p:grpSpPr>
        <p:sp>
          <p:nvSpPr>
            <p:cNvPr id="885" name="Google Shape;885;p48"/>
            <p:cNvSpPr/>
            <p:nvPr/>
          </p:nvSpPr>
          <p:spPr>
            <a:xfrm>
              <a:off x="4566128" y="2794158"/>
              <a:ext cx="9637" cy="736"/>
            </a:xfrm>
            <a:custGeom>
              <a:avLst/>
              <a:gdLst/>
              <a:ahLst/>
              <a:cxnLst/>
              <a:rect l="l" t="t" r="r" b="b"/>
              <a:pathLst>
                <a:path w="131" h="10" extrusionOk="0">
                  <a:moveTo>
                    <a:pt x="1" y="0"/>
                  </a:moveTo>
                  <a:cubicBezTo>
                    <a:pt x="18" y="0"/>
                    <a:pt x="35" y="0"/>
                    <a:pt x="53" y="0"/>
                  </a:cubicBezTo>
                  <a:cubicBezTo>
                    <a:pt x="79" y="0"/>
                    <a:pt x="105" y="9"/>
                    <a:pt x="131" y="9"/>
                  </a:cubicBezTo>
                  <a:cubicBezTo>
                    <a:pt x="87" y="9"/>
                    <a:pt x="44"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8"/>
            <p:cNvSpPr/>
            <p:nvPr/>
          </p:nvSpPr>
          <p:spPr>
            <a:xfrm>
              <a:off x="3490200" y="2700948"/>
              <a:ext cx="2163473" cy="1963149"/>
            </a:xfrm>
            <a:custGeom>
              <a:avLst/>
              <a:gdLst/>
              <a:ahLst/>
              <a:cxnLst/>
              <a:rect l="l" t="t" r="r" b="b"/>
              <a:pathLst>
                <a:path w="29408" h="26685" extrusionOk="0">
                  <a:moveTo>
                    <a:pt x="14684" y="1"/>
                  </a:moveTo>
                  <a:cubicBezTo>
                    <a:pt x="8649" y="1"/>
                    <a:pt x="3182" y="4114"/>
                    <a:pt x="1721" y="10236"/>
                  </a:cubicBezTo>
                  <a:cubicBezTo>
                    <a:pt x="0" y="17396"/>
                    <a:pt x="4432" y="24600"/>
                    <a:pt x="11601" y="26312"/>
                  </a:cubicBezTo>
                  <a:cubicBezTo>
                    <a:pt x="12649" y="26564"/>
                    <a:pt x="13697" y="26684"/>
                    <a:pt x="14729" y="26684"/>
                  </a:cubicBezTo>
                  <a:cubicBezTo>
                    <a:pt x="20761" y="26684"/>
                    <a:pt x="26234" y="22571"/>
                    <a:pt x="27696" y="16449"/>
                  </a:cubicBezTo>
                  <a:cubicBezTo>
                    <a:pt x="29408" y="9288"/>
                    <a:pt x="24984" y="2084"/>
                    <a:pt x="17815" y="372"/>
                  </a:cubicBezTo>
                  <a:cubicBezTo>
                    <a:pt x="16766" y="121"/>
                    <a:pt x="15717" y="1"/>
                    <a:pt x="14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8"/>
            <p:cNvSpPr/>
            <p:nvPr/>
          </p:nvSpPr>
          <p:spPr>
            <a:xfrm>
              <a:off x="4667137" y="3407273"/>
              <a:ext cx="901496" cy="1251162"/>
            </a:xfrm>
            <a:custGeom>
              <a:avLst/>
              <a:gdLst/>
              <a:ahLst/>
              <a:cxnLst/>
              <a:rect l="l" t="t" r="r" b="b"/>
              <a:pathLst>
                <a:path w="12254" h="17007" extrusionOk="0">
                  <a:moveTo>
                    <a:pt x="10742" y="0"/>
                  </a:moveTo>
                  <a:cubicBezTo>
                    <a:pt x="10498" y="0"/>
                    <a:pt x="10264" y="18"/>
                    <a:pt x="10020" y="44"/>
                  </a:cubicBezTo>
                  <a:cubicBezTo>
                    <a:pt x="9099" y="174"/>
                    <a:pt x="8204" y="539"/>
                    <a:pt x="7474" y="1130"/>
                  </a:cubicBezTo>
                  <a:cubicBezTo>
                    <a:pt x="6084" y="2260"/>
                    <a:pt x="5362" y="4145"/>
                    <a:pt x="5641" y="5918"/>
                  </a:cubicBezTo>
                  <a:cubicBezTo>
                    <a:pt x="5771" y="6735"/>
                    <a:pt x="6092" y="7526"/>
                    <a:pt x="6075" y="8360"/>
                  </a:cubicBezTo>
                  <a:cubicBezTo>
                    <a:pt x="6058" y="9255"/>
                    <a:pt x="5597" y="10142"/>
                    <a:pt x="4876" y="10672"/>
                  </a:cubicBezTo>
                  <a:cubicBezTo>
                    <a:pt x="4102" y="11237"/>
                    <a:pt x="3103" y="11402"/>
                    <a:pt x="2260" y="11845"/>
                  </a:cubicBezTo>
                  <a:cubicBezTo>
                    <a:pt x="1965" y="12001"/>
                    <a:pt x="1686" y="12201"/>
                    <a:pt x="1443" y="12427"/>
                  </a:cubicBezTo>
                  <a:cubicBezTo>
                    <a:pt x="731" y="13079"/>
                    <a:pt x="253" y="13974"/>
                    <a:pt x="88" y="14921"/>
                  </a:cubicBezTo>
                  <a:cubicBezTo>
                    <a:pt x="1" y="15408"/>
                    <a:pt x="61" y="15860"/>
                    <a:pt x="70" y="16338"/>
                  </a:cubicBezTo>
                  <a:cubicBezTo>
                    <a:pt x="79" y="16572"/>
                    <a:pt x="114" y="16790"/>
                    <a:pt x="174" y="17007"/>
                  </a:cubicBezTo>
                  <a:cubicBezTo>
                    <a:pt x="5614" y="16407"/>
                    <a:pt x="10351" y="12479"/>
                    <a:pt x="11698" y="6848"/>
                  </a:cubicBezTo>
                  <a:cubicBezTo>
                    <a:pt x="12254" y="4528"/>
                    <a:pt x="12158" y="2208"/>
                    <a:pt x="11541" y="61"/>
                  </a:cubicBezTo>
                  <a:cubicBezTo>
                    <a:pt x="11506" y="61"/>
                    <a:pt x="11463" y="52"/>
                    <a:pt x="11419" y="44"/>
                  </a:cubicBezTo>
                  <a:cubicBezTo>
                    <a:pt x="11194" y="18"/>
                    <a:pt x="10968" y="0"/>
                    <a:pt x="10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8"/>
            <p:cNvSpPr/>
            <p:nvPr/>
          </p:nvSpPr>
          <p:spPr>
            <a:xfrm>
              <a:off x="4953536" y="2947400"/>
              <a:ext cx="320386" cy="287943"/>
            </a:xfrm>
            <a:custGeom>
              <a:avLst/>
              <a:gdLst/>
              <a:ahLst/>
              <a:cxnLst/>
              <a:rect l="l" t="t" r="r" b="b"/>
              <a:pathLst>
                <a:path w="4355" h="3914" extrusionOk="0">
                  <a:moveTo>
                    <a:pt x="1509" y="1"/>
                  </a:moveTo>
                  <a:cubicBezTo>
                    <a:pt x="1299" y="1"/>
                    <a:pt x="1091" y="37"/>
                    <a:pt x="896" y="116"/>
                  </a:cubicBezTo>
                  <a:cubicBezTo>
                    <a:pt x="279" y="368"/>
                    <a:pt x="27" y="933"/>
                    <a:pt x="18" y="1541"/>
                  </a:cubicBezTo>
                  <a:cubicBezTo>
                    <a:pt x="1" y="2263"/>
                    <a:pt x="348" y="3053"/>
                    <a:pt x="844" y="3470"/>
                  </a:cubicBezTo>
                  <a:cubicBezTo>
                    <a:pt x="1189" y="3754"/>
                    <a:pt x="1634" y="3913"/>
                    <a:pt x="2074" y="3913"/>
                  </a:cubicBezTo>
                  <a:cubicBezTo>
                    <a:pt x="2320" y="3913"/>
                    <a:pt x="2565" y="3863"/>
                    <a:pt x="2790" y="3757"/>
                  </a:cubicBezTo>
                  <a:cubicBezTo>
                    <a:pt x="4355" y="3027"/>
                    <a:pt x="3659" y="803"/>
                    <a:pt x="2373" y="194"/>
                  </a:cubicBezTo>
                  <a:cubicBezTo>
                    <a:pt x="2104" y="72"/>
                    <a:pt x="1805"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8"/>
            <p:cNvSpPr/>
            <p:nvPr/>
          </p:nvSpPr>
          <p:spPr>
            <a:xfrm>
              <a:off x="4940735" y="2934673"/>
              <a:ext cx="297360" cy="313471"/>
            </a:xfrm>
            <a:custGeom>
              <a:avLst/>
              <a:gdLst/>
              <a:ahLst/>
              <a:cxnLst/>
              <a:rect l="l" t="t" r="r" b="b"/>
              <a:pathLst>
                <a:path w="4042" h="4261" extrusionOk="0">
                  <a:moveTo>
                    <a:pt x="1696" y="347"/>
                  </a:moveTo>
                  <a:cubicBezTo>
                    <a:pt x="1953" y="347"/>
                    <a:pt x="2221" y="409"/>
                    <a:pt x="2478" y="532"/>
                  </a:cubicBezTo>
                  <a:cubicBezTo>
                    <a:pt x="3173" y="854"/>
                    <a:pt x="3694" y="1706"/>
                    <a:pt x="3694" y="2505"/>
                  </a:cubicBezTo>
                  <a:cubicBezTo>
                    <a:pt x="3694" y="2913"/>
                    <a:pt x="3555" y="3461"/>
                    <a:pt x="2895" y="3774"/>
                  </a:cubicBezTo>
                  <a:cubicBezTo>
                    <a:pt x="2693" y="3865"/>
                    <a:pt x="2471" y="3910"/>
                    <a:pt x="2247" y="3910"/>
                  </a:cubicBezTo>
                  <a:cubicBezTo>
                    <a:pt x="1854" y="3910"/>
                    <a:pt x="1452" y="3773"/>
                    <a:pt x="1131" y="3513"/>
                  </a:cubicBezTo>
                  <a:cubicBezTo>
                    <a:pt x="670" y="3131"/>
                    <a:pt x="357" y="2392"/>
                    <a:pt x="366" y="1714"/>
                  </a:cubicBezTo>
                  <a:cubicBezTo>
                    <a:pt x="366" y="1358"/>
                    <a:pt x="479" y="724"/>
                    <a:pt x="1139" y="454"/>
                  </a:cubicBezTo>
                  <a:cubicBezTo>
                    <a:pt x="1312" y="383"/>
                    <a:pt x="1501" y="347"/>
                    <a:pt x="1696" y="347"/>
                  </a:cubicBezTo>
                  <a:close/>
                  <a:moveTo>
                    <a:pt x="1702" y="0"/>
                  </a:moveTo>
                  <a:cubicBezTo>
                    <a:pt x="1460" y="0"/>
                    <a:pt x="1224" y="44"/>
                    <a:pt x="1009" y="133"/>
                  </a:cubicBezTo>
                  <a:cubicBezTo>
                    <a:pt x="392" y="385"/>
                    <a:pt x="27" y="958"/>
                    <a:pt x="18" y="1714"/>
                  </a:cubicBezTo>
                  <a:cubicBezTo>
                    <a:pt x="1" y="2488"/>
                    <a:pt x="375" y="3331"/>
                    <a:pt x="913" y="3782"/>
                  </a:cubicBezTo>
                  <a:cubicBezTo>
                    <a:pt x="1296" y="4095"/>
                    <a:pt x="1774" y="4260"/>
                    <a:pt x="2252" y="4260"/>
                  </a:cubicBezTo>
                  <a:cubicBezTo>
                    <a:pt x="2521" y="4260"/>
                    <a:pt x="2791" y="4200"/>
                    <a:pt x="3043" y="4087"/>
                  </a:cubicBezTo>
                  <a:cubicBezTo>
                    <a:pt x="3686" y="3782"/>
                    <a:pt x="4042" y="3226"/>
                    <a:pt x="4042" y="2505"/>
                  </a:cubicBezTo>
                  <a:cubicBezTo>
                    <a:pt x="4042" y="1584"/>
                    <a:pt x="3434" y="593"/>
                    <a:pt x="2625" y="211"/>
                  </a:cubicBezTo>
                  <a:cubicBezTo>
                    <a:pt x="2325" y="70"/>
                    <a:pt x="2008" y="0"/>
                    <a:pt x="1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8"/>
            <p:cNvSpPr/>
            <p:nvPr/>
          </p:nvSpPr>
          <p:spPr>
            <a:xfrm>
              <a:off x="4052110" y="2700948"/>
              <a:ext cx="820351" cy="391747"/>
            </a:xfrm>
            <a:custGeom>
              <a:avLst/>
              <a:gdLst/>
              <a:ahLst/>
              <a:cxnLst/>
              <a:rect l="l" t="t" r="r" b="b"/>
              <a:pathLst>
                <a:path w="11151" h="5325" extrusionOk="0">
                  <a:moveTo>
                    <a:pt x="7047" y="0"/>
                  </a:moveTo>
                  <a:cubicBezTo>
                    <a:pt x="4514" y="0"/>
                    <a:pt x="2082" y="727"/>
                    <a:pt x="1" y="2023"/>
                  </a:cubicBezTo>
                  <a:cubicBezTo>
                    <a:pt x="35" y="2110"/>
                    <a:pt x="79" y="2197"/>
                    <a:pt x="114" y="2284"/>
                  </a:cubicBezTo>
                  <a:cubicBezTo>
                    <a:pt x="461" y="3179"/>
                    <a:pt x="600" y="4239"/>
                    <a:pt x="1348" y="4839"/>
                  </a:cubicBezTo>
                  <a:cubicBezTo>
                    <a:pt x="1822" y="5215"/>
                    <a:pt x="2445" y="5324"/>
                    <a:pt x="3061" y="5324"/>
                  </a:cubicBezTo>
                  <a:cubicBezTo>
                    <a:pt x="3156" y="5324"/>
                    <a:pt x="3252" y="5322"/>
                    <a:pt x="3346" y="5317"/>
                  </a:cubicBezTo>
                  <a:cubicBezTo>
                    <a:pt x="4233" y="5274"/>
                    <a:pt x="5223" y="4978"/>
                    <a:pt x="5588" y="4170"/>
                  </a:cubicBezTo>
                  <a:cubicBezTo>
                    <a:pt x="5832" y="3614"/>
                    <a:pt x="5719" y="2953"/>
                    <a:pt x="5945" y="2397"/>
                  </a:cubicBezTo>
                  <a:cubicBezTo>
                    <a:pt x="5979" y="2310"/>
                    <a:pt x="6023" y="2223"/>
                    <a:pt x="6092" y="2163"/>
                  </a:cubicBezTo>
                  <a:cubicBezTo>
                    <a:pt x="6171" y="2093"/>
                    <a:pt x="6275" y="2067"/>
                    <a:pt x="6379" y="2050"/>
                  </a:cubicBezTo>
                  <a:cubicBezTo>
                    <a:pt x="6463" y="2037"/>
                    <a:pt x="6546" y="2031"/>
                    <a:pt x="6629" y="2031"/>
                  </a:cubicBezTo>
                  <a:cubicBezTo>
                    <a:pt x="7228" y="2031"/>
                    <a:pt x="7812" y="2337"/>
                    <a:pt x="8369" y="2597"/>
                  </a:cubicBezTo>
                  <a:cubicBezTo>
                    <a:pt x="8768" y="2777"/>
                    <a:pt x="9219" y="2930"/>
                    <a:pt x="9647" y="2930"/>
                  </a:cubicBezTo>
                  <a:cubicBezTo>
                    <a:pt x="9900" y="2930"/>
                    <a:pt x="10145" y="2877"/>
                    <a:pt x="10368" y="2745"/>
                  </a:cubicBezTo>
                  <a:cubicBezTo>
                    <a:pt x="11072" y="2328"/>
                    <a:pt x="11150" y="1328"/>
                    <a:pt x="10863" y="555"/>
                  </a:cubicBezTo>
                  <a:cubicBezTo>
                    <a:pt x="10637" y="485"/>
                    <a:pt x="10411" y="424"/>
                    <a:pt x="10177" y="372"/>
                  </a:cubicBezTo>
                  <a:cubicBezTo>
                    <a:pt x="9128" y="121"/>
                    <a:pt x="8079" y="0"/>
                    <a:pt x="70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8"/>
            <p:cNvSpPr/>
            <p:nvPr/>
          </p:nvSpPr>
          <p:spPr>
            <a:xfrm>
              <a:off x="4037397" y="2687706"/>
              <a:ext cx="849116" cy="417863"/>
            </a:xfrm>
            <a:custGeom>
              <a:avLst/>
              <a:gdLst/>
              <a:ahLst/>
              <a:cxnLst/>
              <a:rect l="l" t="t" r="r" b="b"/>
              <a:pathLst>
                <a:path w="11542" h="5680" extrusionOk="0">
                  <a:moveTo>
                    <a:pt x="7242" y="350"/>
                  </a:moveTo>
                  <a:cubicBezTo>
                    <a:pt x="8271" y="350"/>
                    <a:pt x="9307" y="471"/>
                    <a:pt x="10333" y="717"/>
                  </a:cubicBezTo>
                  <a:cubicBezTo>
                    <a:pt x="10525" y="761"/>
                    <a:pt x="10724" y="822"/>
                    <a:pt x="10933" y="874"/>
                  </a:cubicBezTo>
                  <a:cubicBezTo>
                    <a:pt x="11159" y="1569"/>
                    <a:pt x="11081" y="2421"/>
                    <a:pt x="10481" y="2777"/>
                  </a:cubicBezTo>
                  <a:cubicBezTo>
                    <a:pt x="10301" y="2885"/>
                    <a:pt x="10093" y="2939"/>
                    <a:pt x="9853" y="2939"/>
                  </a:cubicBezTo>
                  <a:cubicBezTo>
                    <a:pt x="9514" y="2939"/>
                    <a:pt x="9112" y="2831"/>
                    <a:pt x="8639" y="2612"/>
                  </a:cubicBezTo>
                  <a:lnTo>
                    <a:pt x="8430" y="2525"/>
                  </a:lnTo>
                  <a:cubicBezTo>
                    <a:pt x="7924" y="2287"/>
                    <a:pt x="7399" y="2043"/>
                    <a:pt x="6839" y="2043"/>
                  </a:cubicBezTo>
                  <a:cubicBezTo>
                    <a:pt x="6745" y="2043"/>
                    <a:pt x="6649" y="2049"/>
                    <a:pt x="6553" y="2064"/>
                  </a:cubicBezTo>
                  <a:cubicBezTo>
                    <a:pt x="6449" y="2073"/>
                    <a:pt x="6301" y="2108"/>
                    <a:pt x="6188" y="2212"/>
                  </a:cubicBezTo>
                  <a:cubicBezTo>
                    <a:pt x="6075" y="2299"/>
                    <a:pt x="6023" y="2412"/>
                    <a:pt x="5980" y="2508"/>
                  </a:cubicBezTo>
                  <a:cubicBezTo>
                    <a:pt x="5867" y="2803"/>
                    <a:pt x="5832" y="3116"/>
                    <a:pt x="5806" y="3420"/>
                  </a:cubicBezTo>
                  <a:cubicBezTo>
                    <a:pt x="5771" y="3724"/>
                    <a:pt x="5745" y="4020"/>
                    <a:pt x="5632" y="4272"/>
                  </a:cubicBezTo>
                  <a:cubicBezTo>
                    <a:pt x="5241" y="5141"/>
                    <a:pt x="4033" y="5297"/>
                    <a:pt x="3538" y="5323"/>
                  </a:cubicBezTo>
                  <a:cubicBezTo>
                    <a:pt x="3442" y="5328"/>
                    <a:pt x="3349" y="5331"/>
                    <a:pt x="3259" y="5331"/>
                  </a:cubicBezTo>
                  <a:cubicBezTo>
                    <a:pt x="2557" y="5331"/>
                    <a:pt x="2029" y="5180"/>
                    <a:pt x="1652" y="4880"/>
                  </a:cubicBezTo>
                  <a:cubicBezTo>
                    <a:pt x="1139" y="4472"/>
                    <a:pt x="939" y="3820"/>
                    <a:pt x="722" y="3133"/>
                  </a:cubicBezTo>
                  <a:cubicBezTo>
                    <a:pt x="644" y="2890"/>
                    <a:pt x="566" y="2638"/>
                    <a:pt x="479" y="2403"/>
                  </a:cubicBezTo>
                  <a:cubicBezTo>
                    <a:pt x="461" y="2360"/>
                    <a:pt x="435" y="2316"/>
                    <a:pt x="418" y="2273"/>
                  </a:cubicBezTo>
                  <a:cubicBezTo>
                    <a:pt x="2507" y="1004"/>
                    <a:pt x="4855" y="350"/>
                    <a:pt x="7242" y="350"/>
                  </a:cubicBezTo>
                  <a:close/>
                  <a:moveTo>
                    <a:pt x="7239" y="1"/>
                  </a:moveTo>
                  <a:cubicBezTo>
                    <a:pt x="4741" y="1"/>
                    <a:pt x="2286" y="700"/>
                    <a:pt x="105" y="2056"/>
                  </a:cubicBezTo>
                  <a:cubicBezTo>
                    <a:pt x="36" y="2099"/>
                    <a:pt x="1" y="2195"/>
                    <a:pt x="44" y="2273"/>
                  </a:cubicBezTo>
                  <a:cubicBezTo>
                    <a:pt x="79" y="2360"/>
                    <a:pt x="114" y="2447"/>
                    <a:pt x="149" y="2534"/>
                  </a:cubicBezTo>
                  <a:cubicBezTo>
                    <a:pt x="235" y="2760"/>
                    <a:pt x="314" y="3003"/>
                    <a:pt x="392" y="3238"/>
                  </a:cubicBezTo>
                  <a:cubicBezTo>
                    <a:pt x="609" y="3942"/>
                    <a:pt x="844" y="4671"/>
                    <a:pt x="1435" y="5149"/>
                  </a:cubicBezTo>
                  <a:cubicBezTo>
                    <a:pt x="1878" y="5506"/>
                    <a:pt x="2477" y="5680"/>
                    <a:pt x="3251" y="5680"/>
                  </a:cubicBezTo>
                  <a:cubicBezTo>
                    <a:pt x="3355" y="5680"/>
                    <a:pt x="3451" y="5680"/>
                    <a:pt x="3555" y="5671"/>
                  </a:cubicBezTo>
                  <a:cubicBezTo>
                    <a:pt x="4746" y="5610"/>
                    <a:pt x="5615" y="5149"/>
                    <a:pt x="5945" y="4419"/>
                  </a:cubicBezTo>
                  <a:cubicBezTo>
                    <a:pt x="6084" y="4107"/>
                    <a:pt x="6119" y="3776"/>
                    <a:pt x="6153" y="3455"/>
                  </a:cubicBezTo>
                  <a:cubicBezTo>
                    <a:pt x="6179" y="3159"/>
                    <a:pt x="6206" y="2890"/>
                    <a:pt x="6310" y="2638"/>
                  </a:cubicBezTo>
                  <a:cubicBezTo>
                    <a:pt x="6336" y="2560"/>
                    <a:pt x="6371" y="2508"/>
                    <a:pt x="6405" y="2473"/>
                  </a:cubicBezTo>
                  <a:cubicBezTo>
                    <a:pt x="6449" y="2447"/>
                    <a:pt x="6510" y="2421"/>
                    <a:pt x="6605" y="2403"/>
                  </a:cubicBezTo>
                  <a:cubicBezTo>
                    <a:pt x="6679" y="2392"/>
                    <a:pt x="6753" y="2387"/>
                    <a:pt x="6827" y="2387"/>
                  </a:cubicBezTo>
                  <a:cubicBezTo>
                    <a:pt x="7318" y="2387"/>
                    <a:pt x="7808" y="2619"/>
                    <a:pt x="8291" y="2838"/>
                  </a:cubicBezTo>
                  <a:lnTo>
                    <a:pt x="8491" y="2933"/>
                  </a:lnTo>
                  <a:cubicBezTo>
                    <a:pt x="9009" y="3168"/>
                    <a:pt x="9458" y="3284"/>
                    <a:pt x="9847" y="3284"/>
                  </a:cubicBezTo>
                  <a:cubicBezTo>
                    <a:pt x="10151" y="3284"/>
                    <a:pt x="10419" y="3213"/>
                    <a:pt x="10655" y="3072"/>
                  </a:cubicBezTo>
                  <a:cubicBezTo>
                    <a:pt x="11446" y="2603"/>
                    <a:pt x="11541" y="1517"/>
                    <a:pt x="11228" y="674"/>
                  </a:cubicBezTo>
                  <a:cubicBezTo>
                    <a:pt x="11211" y="622"/>
                    <a:pt x="11168" y="587"/>
                    <a:pt x="11116" y="570"/>
                  </a:cubicBezTo>
                  <a:cubicBezTo>
                    <a:pt x="10881" y="500"/>
                    <a:pt x="10646" y="431"/>
                    <a:pt x="10412" y="379"/>
                  </a:cubicBezTo>
                  <a:cubicBezTo>
                    <a:pt x="9358" y="126"/>
                    <a:pt x="8295" y="1"/>
                    <a:pt x="7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8"/>
            <p:cNvSpPr/>
            <p:nvPr/>
          </p:nvSpPr>
          <p:spPr>
            <a:xfrm>
              <a:off x="4215137" y="3785706"/>
              <a:ext cx="263004" cy="215994"/>
            </a:xfrm>
            <a:custGeom>
              <a:avLst/>
              <a:gdLst/>
              <a:ahLst/>
              <a:cxnLst/>
              <a:rect l="l" t="t" r="r" b="b"/>
              <a:pathLst>
                <a:path w="3575" h="2936" extrusionOk="0">
                  <a:moveTo>
                    <a:pt x="1426" y="0"/>
                  </a:moveTo>
                  <a:cubicBezTo>
                    <a:pt x="1066" y="0"/>
                    <a:pt x="694" y="105"/>
                    <a:pt x="426" y="322"/>
                  </a:cubicBezTo>
                  <a:cubicBezTo>
                    <a:pt x="105" y="600"/>
                    <a:pt x="1" y="1018"/>
                    <a:pt x="53" y="1391"/>
                  </a:cubicBezTo>
                  <a:cubicBezTo>
                    <a:pt x="53" y="1426"/>
                    <a:pt x="53" y="1452"/>
                    <a:pt x="61" y="1478"/>
                  </a:cubicBezTo>
                  <a:cubicBezTo>
                    <a:pt x="174" y="2130"/>
                    <a:pt x="705" y="2730"/>
                    <a:pt x="1452" y="2895"/>
                  </a:cubicBezTo>
                  <a:cubicBezTo>
                    <a:pt x="1578" y="2922"/>
                    <a:pt x="1709" y="2936"/>
                    <a:pt x="1840" y="2936"/>
                  </a:cubicBezTo>
                  <a:cubicBezTo>
                    <a:pt x="2693" y="2936"/>
                    <a:pt x="3574" y="2375"/>
                    <a:pt x="3529" y="1600"/>
                  </a:cubicBezTo>
                  <a:cubicBezTo>
                    <a:pt x="3477" y="757"/>
                    <a:pt x="2434" y="36"/>
                    <a:pt x="1469" y="1"/>
                  </a:cubicBezTo>
                  <a:cubicBezTo>
                    <a:pt x="1455" y="1"/>
                    <a:pt x="1441" y="0"/>
                    <a:pt x="1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8"/>
            <p:cNvSpPr/>
            <p:nvPr/>
          </p:nvSpPr>
          <p:spPr>
            <a:xfrm>
              <a:off x="4201747" y="3772832"/>
              <a:ext cx="287134" cy="241816"/>
            </a:xfrm>
            <a:custGeom>
              <a:avLst/>
              <a:gdLst/>
              <a:ahLst/>
              <a:cxnLst/>
              <a:rect l="l" t="t" r="r" b="b"/>
              <a:pathLst>
                <a:path w="3903" h="3287" extrusionOk="0">
                  <a:moveTo>
                    <a:pt x="1651" y="350"/>
                  </a:moveTo>
                  <a:cubicBezTo>
                    <a:pt x="2572" y="384"/>
                    <a:pt x="3494" y="1080"/>
                    <a:pt x="3537" y="1784"/>
                  </a:cubicBezTo>
                  <a:cubicBezTo>
                    <a:pt x="3554" y="2131"/>
                    <a:pt x="3355" y="2383"/>
                    <a:pt x="3181" y="2531"/>
                  </a:cubicBezTo>
                  <a:cubicBezTo>
                    <a:pt x="2877" y="2794"/>
                    <a:pt x="2442" y="2942"/>
                    <a:pt x="2027" y="2942"/>
                  </a:cubicBezTo>
                  <a:cubicBezTo>
                    <a:pt x="1908" y="2942"/>
                    <a:pt x="1790" y="2930"/>
                    <a:pt x="1677" y="2905"/>
                  </a:cubicBezTo>
                  <a:cubicBezTo>
                    <a:pt x="1026" y="2757"/>
                    <a:pt x="522" y="2244"/>
                    <a:pt x="417" y="1627"/>
                  </a:cubicBezTo>
                  <a:cubicBezTo>
                    <a:pt x="409" y="1601"/>
                    <a:pt x="409" y="1575"/>
                    <a:pt x="400" y="1549"/>
                  </a:cubicBezTo>
                  <a:cubicBezTo>
                    <a:pt x="356" y="1175"/>
                    <a:pt x="478" y="845"/>
                    <a:pt x="721" y="628"/>
                  </a:cubicBezTo>
                  <a:cubicBezTo>
                    <a:pt x="930" y="454"/>
                    <a:pt x="1252" y="350"/>
                    <a:pt x="1590" y="350"/>
                  </a:cubicBezTo>
                  <a:close/>
                  <a:moveTo>
                    <a:pt x="1582" y="1"/>
                  </a:moveTo>
                  <a:cubicBezTo>
                    <a:pt x="1167" y="1"/>
                    <a:pt x="773" y="130"/>
                    <a:pt x="495" y="367"/>
                  </a:cubicBezTo>
                  <a:cubicBezTo>
                    <a:pt x="165" y="654"/>
                    <a:pt x="0" y="1097"/>
                    <a:pt x="61" y="1592"/>
                  </a:cubicBezTo>
                  <a:cubicBezTo>
                    <a:pt x="61" y="1618"/>
                    <a:pt x="70" y="1653"/>
                    <a:pt x="70" y="1688"/>
                  </a:cubicBezTo>
                  <a:cubicBezTo>
                    <a:pt x="200" y="2444"/>
                    <a:pt x="817" y="3070"/>
                    <a:pt x="1599" y="3243"/>
                  </a:cubicBezTo>
                  <a:cubicBezTo>
                    <a:pt x="1738" y="3270"/>
                    <a:pt x="1877" y="3287"/>
                    <a:pt x="2025" y="3287"/>
                  </a:cubicBezTo>
                  <a:cubicBezTo>
                    <a:pt x="2520" y="3287"/>
                    <a:pt x="3042" y="3113"/>
                    <a:pt x="3407" y="2800"/>
                  </a:cubicBezTo>
                  <a:cubicBezTo>
                    <a:pt x="3737" y="2513"/>
                    <a:pt x="3902" y="2149"/>
                    <a:pt x="3885" y="1766"/>
                  </a:cubicBezTo>
                  <a:cubicBezTo>
                    <a:pt x="3824" y="802"/>
                    <a:pt x="2659" y="37"/>
                    <a:pt x="1660" y="2"/>
                  </a:cubicBezTo>
                  <a:cubicBezTo>
                    <a:pt x="1634" y="1"/>
                    <a:pt x="1608" y="1"/>
                    <a:pt x="1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8"/>
            <p:cNvSpPr/>
            <p:nvPr/>
          </p:nvSpPr>
          <p:spPr>
            <a:xfrm>
              <a:off x="3494025" y="3101010"/>
              <a:ext cx="968001" cy="1523583"/>
            </a:xfrm>
            <a:custGeom>
              <a:avLst/>
              <a:gdLst/>
              <a:ahLst/>
              <a:cxnLst/>
              <a:rect l="l" t="t" r="r" b="b"/>
              <a:pathLst>
                <a:path w="13158" h="20710" extrusionOk="0">
                  <a:moveTo>
                    <a:pt x="3885" y="1"/>
                  </a:moveTo>
                  <a:cubicBezTo>
                    <a:pt x="2868" y="1391"/>
                    <a:pt x="2094" y="3007"/>
                    <a:pt x="1669" y="4798"/>
                  </a:cubicBezTo>
                  <a:cubicBezTo>
                    <a:pt x="0" y="11750"/>
                    <a:pt x="4128" y="18745"/>
                    <a:pt x="10932" y="20709"/>
                  </a:cubicBezTo>
                  <a:cubicBezTo>
                    <a:pt x="11384" y="20423"/>
                    <a:pt x="11784" y="20066"/>
                    <a:pt x="12123" y="19649"/>
                  </a:cubicBezTo>
                  <a:cubicBezTo>
                    <a:pt x="12775" y="18841"/>
                    <a:pt x="13157" y="17746"/>
                    <a:pt x="12992" y="16677"/>
                  </a:cubicBezTo>
                  <a:cubicBezTo>
                    <a:pt x="12749" y="15017"/>
                    <a:pt x="11280" y="13714"/>
                    <a:pt x="9716" y="13253"/>
                  </a:cubicBezTo>
                  <a:cubicBezTo>
                    <a:pt x="9021" y="13045"/>
                    <a:pt x="8299" y="12966"/>
                    <a:pt x="7604" y="12749"/>
                  </a:cubicBezTo>
                  <a:cubicBezTo>
                    <a:pt x="6909" y="12541"/>
                    <a:pt x="6214" y="12150"/>
                    <a:pt x="5831" y="11506"/>
                  </a:cubicBezTo>
                  <a:cubicBezTo>
                    <a:pt x="5440" y="10863"/>
                    <a:pt x="5484" y="9925"/>
                    <a:pt x="6057" y="9508"/>
                  </a:cubicBezTo>
                  <a:cubicBezTo>
                    <a:pt x="6492" y="9195"/>
                    <a:pt x="7126" y="9221"/>
                    <a:pt x="7474" y="8813"/>
                  </a:cubicBezTo>
                  <a:cubicBezTo>
                    <a:pt x="7726" y="8517"/>
                    <a:pt x="7752" y="8048"/>
                    <a:pt x="7578" y="7683"/>
                  </a:cubicBezTo>
                  <a:cubicBezTo>
                    <a:pt x="7404" y="7318"/>
                    <a:pt x="7065" y="7048"/>
                    <a:pt x="6692" y="6927"/>
                  </a:cubicBezTo>
                  <a:cubicBezTo>
                    <a:pt x="6435" y="6839"/>
                    <a:pt x="6170" y="6815"/>
                    <a:pt x="5903" y="6815"/>
                  </a:cubicBezTo>
                  <a:cubicBezTo>
                    <a:pt x="5583" y="6815"/>
                    <a:pt x="5260" y="6849"/>
                    <a:pt x="4944" y="6849"/>
                  </a:cubicBezTo>
                  <a:cubicBezTo>
                    <a:pt x="4924" y="6849"/>
                    <a:pt x="4904" y="6849"/>
                    <a:pt x="4884" y="6849"/>
                  </a:cubicBezTo>
                  <a:cubicBezTo>
                    <a:pt x="4615" y="6840"/>
                    <a:pt x="4293" y="6762"/>
                    <a:pt x="4197" y="6492"/>
                  </a:cubicBezTo>
                  <a:cubicBezTo>
                    <a:pt x="4119" y="6258"/>
                    <a:pt x="4293" y="5997"/>
                    <a:pt x="4510" y="5901"/>
                  </a:cubicBezTo>
                  <a:cubicBezTo>
                    <a:pt x="4728" y="5797"/>
                    <a:pt x="4971" y="5797"/>
                    <a:pt x="5214" y="5754"/>
                  </a:cubicBezTo>
                  <a:cubicBezTo>
                    <a:pt x="6509" y="5519"/>
                    <a:pt x="7265" y="3937"/>
                    <a:pt x="6900" y="2599"/>
                  </a:cubicBezTo>
                  <a:cubicBezTo>
                    <a:pt x="6535" y="1261"/>
                    <a:pt x="5275" y="279"/>
                    <a:pt x="3972" y="18"/>
                  </a:cubicBezTo>
                  <a:cubicBezTo>
                    <a:pt x="3945" y="9"/>
                    <a:pt x="3919" y="9"/>
                    <a:pt x="38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8"/>
            <p:cNvSpPr/>
            <p:nvPr/>
          </p:nvSpPr>
          <p:spPr>
            <a:xfrm>
              <a:off x="4467033" y="3510636"/>
              <a:ext cx="182889" cy="87177"/>
            </a:xfrm>
            <a:custGeom>
              <a:avLst/>
              <a:gdLst/>
              <a:ahLst/>
              <a:cxnLst/>
              <a:rect l="l" t="t" r="r" b="b"/>
              <a:pathLst>
                <a:path w="2486" h="1185" extrusionOk="0">
                  <a:moveTo>
                    <a:pt x="190" y="0"/>
                  </a:moveTo>
                  <a:cubicBezTo>
                    <a:pt x="179" y="0"/>
                    <a:pt x="168" y="1"/>
                    <a:pt x="157" y="3"/>
                  </a:cubicBezTo>
                  <a:cubicBezTo>
                    <a:pt x="61" y="29"/>
                    <a:pt x="1" y="125"/>
                    <a:pt x="27" y="212"/>
                  </a:cubicBezTo>
                  <a:cubicBezTo>
                    <a:pt x="157" y="794"/>
                    <a:pt x="678" y="1185"/>
                    <a:pt x="1243" y="1185"/>
                  </a:cubicBezTo>
                  <a:cubicBezTo>
                    <a:pt x="1339" y="1185"/>
                    <a:pt x="1434" y="1168"/>
                    <a:pt x="1530" y="1150"/>
                  </a:cubicBezTo>
                  <a:cubicBezTo>
                    <a:pt x="1991" y="1037"/>
                    <a:pt x="2347" y="690"/>
                    <a:pt x="2460" y="229"/>
                  </a:cubicBezTo>
                  <a:cubicBezTo>
                    <a:pt x="2486" y="133"/>
                    <a:pt x="2425" y="38"/>
                    <a:pt x="2330" y="12"/>
                  </a:cubicBezTo>
                  <a:cubicBezTo>
                    <a:pt x="2317" y="10"/>
                    <a:pt x="2305" y="8"/>
                    <a:pt x="2293" y="8"/>
                  </a:cubicBezTo>
                  <a:cubicBezTo>
                    <a:pt x="2213" y="8"/>
                    <a:pt x="2144" y="59"/>
                    <a:pt x="2121" y="142"/>
                  </a:cubicBezTo>
                  <a:cubicBezTo>
                    <a:pt x="2043" y="472"/>
                    <a:pt x="1782" y="733"/>
                    <a:pt x="1452" y="811"/>
                  </a:cubicBezTo>
                  <a:cubicBezTo>
                    <a:pt x="1382" y="827"/>
                    <a:pt x="1312" y="835"/>
                    <a:pt x="1243" y="835"/>
                  </a:cubicBezTo>
                  <a:cubicBezTo>
                    <a:pt x="1076" y="835"/>
                    <a:pt x="912" y="790"/>
                    <a:pt x="765" y="698"/>
                  </a:cubicBezTo>
                  <a:cubicBezTo>
                    <a:pt x="565" y="568"/>
                    <a:pt x="418" y="368"/>
                    <a:pt x="366" y="133"/>
                  </a:cubicBezTo>
                  <a:cubicBezTo>
                    <a:pt x="343" y="57"/>
                    <a:pt x="272"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8"/>
            <p:cNvSpPr/>
            <p:nvPr/>
          </p:nvSpPr>
          <p:spPr>
            <a:xfrm>
              <a:off x="4439518" y="3487830"/>
              <a:ext cx="58928" cy="38623"/>
            </a:xfrm>
            <a:custGeom>
              <a:avLst/>
              <a:gdLst/>
              <a:ahLst/>
              <a:cxnLst/>
              <a:rect l="l" t="t" r="r" b="b"/>
              <a:pathLst>
                <a:path w="801" h="525" extrusionOk="0">
                  <a:moveTo>
                    <a:pt x="713" y="0"/>
                  </a:moveTo>
                  <a:cubicBezTo>
                    <a:pt x="679" y="9"/>
                    <a:pt x="653" y="35"/>
                    <a:pt x="661" y="70"/>
                  </a:cubicBezTo>
                  <a:cubicBezTo>
                    <a:pt x="679" y="183"/>
                    <a:pt x="627" y="287"/>
                    <a:pt x="531" y="357"/>
                  </a:cubicBezTo>
                  <a:cubicBezTo>
                    <a:pt x="486" y="389"/>
                    <a:pt x="431" y="407"/>
                    <a:pt x="371" y="407"/>
                  </a:cubicBezTo>
                  <a:cubicBezTo>
                    <a:pt x="349" y="407"/>
                    <a:pt x="328" y="404"/>
                    <a:pt x="305" y="400"/>
                  </a:cubicBezTo>
                  <a:cubicBezTo>
                    <a:pt x="227" y="391"/>
                    <a:pt x="166" y="348"/>
                    <a:pt x="114" y="278"/>
                  </a:cubicBezTo>
                  <a:cubicBezTo>
                    <a:pt x="103" y="261"/>
                    <a:pt x="84" y="252"/>
                    <a:pt x="65" y="252"/>
                  </a:cubicBezTo>
                  <a:cubicBezTo>
                    <a:pt x="55" y="252"/>
                    <a:pt x="45" y="255"/>
                    <a:pt x="36" y="261"/>
                  </a:cubicBezTo>
                  <a:cubicBezTo>
                    <a:pt x="10" y="287"/>
                    <a:pt x="1" y="322"/>
                    <a:pt x="18" y="348"/>
                  </a:cubicBezTo>
                  <a:cubicBezTo>
                    <a:pt x="100" y="461"/>
                    <a:pt x="232" y="524"/>
                    <a:pt x="364" y="524"/>
                  </a:cubicBezTo>
                  <a:cubicBezTo>
                    <a:pt x="415" y="524"/>
                    <a:pt x="465" y="515"/>
                    <a:pt x="514" y="496"/>
                  </a:cubicBezTo>
                  <a:cubicBezTo>
                    <a:pt x="548" y="487"/>
                    <a:pt x="574" y="470"/>
                    <a:pt x="601" y="452"/>
                  </a:cubicBezTo>
                  <a:cubicBezTo>
                    <a:pt x="731" y="357"/>
                    <a:pt x="800" y="209"/>
                    <a:pt x="774" y="52"/>
                  </a:cubicBezTo>
                  <a:cubicBezTo>
                    <a:pt x="774" y="18"/>
                    <a:pt x="740" y="0"/>
                    <a:pt x="713" y="0"/>
                  </a:cubicBezTo>
                  <a:close/>
                </a:path>
              </a:pathLst>
            </a:custGeom>
            <a:solidFill>
              <a:srgbClr val="100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8"/>
            <p:cNvSpPr/>
            <p:nvPr/>
          </p:nvSpPr>
          <p:spPr>
            <a:xfrm>
              <a:off x="4433780" y="3482459"/>
              <a:ext cx="69742" cy="49511"/>
            </a:xfrm>
            <a:custGeom>
              <a:avLst/>
              <a:gdLst/>
              <a:ahLst/>
              <a:cxnLst/>
              <a:rect l="l" t="t" r="r" b="b"/>
              <a:pathLst>
                <a:path w="948" h="673" extrusionOk="0">
                  <a:moveTo>
                    <a:pt x="800" y="0"/>
                  </a:moveTo>
                  <a:cubicBezTo>
                    <a:pt x="791" y="0"/>
                    <a:pt x="783" y="2"/>
                    <a:pt x="774" y="4"/>
                  </a:cubicBezTo>
                  <a:cubicBezTo>
                    <a:pt x="705" y="12"/>
                    <a:pt x="652" y="82"/>
                    <a:pt x="670" y="151"/>
                  </a:cubicBezTo>
                  <a:cubicBezTo>
                    <a:pt x="679" y="238"/>
                    <a:pt x="644" y="317"/>
                    <a:pt x="574" y="369"/>
                  </a:cubicBezTo>
                  <a:cubicBezTo>
                    <a:pt x="534" y="395"/>
                    <a:pt x="490" y="407"/>
                    <a:pt x="443" y="407"/>
                  </a:cubicBezTo>
                  <a:cubicBezTo>
                    <a:pt x="429" y="407"/>
                    <a:pt x="415" y="406"/>
                    <a:pt x="400" y="403"/>
                  </a:cubicBezTo>
                  <a:cubicBezTo>
                    <a:pt x="340" y="395"/>
                    <a:pt x="287" y="360"/>
                    <a:pt x="253" y="308"/>
                  </a:cubicBezTo>
                  <a:cubicBezTo>
                    <a:pt x="226" y="276"/>
                    <a:pt x="187" y="257"/>
                    <a:pt x="146" y="257"/>
                  </a:cubicBezTo>
                  <a:cubicBezTo>
                    <a:pt x="120" y="257"/>
                    <a:pt x="94" y="265"/>
                    <a:pt x="70" y="282"/>
                  </a:cubicBezTo>
                  <a:cubicBezTo>
                    <a:pt x="9" y="317"/>
                    <a:pt x="1" y="403"/>
                    <a:pt x="35" y="464"/>
                  </a:cubicBezTo>
                  <a:cubicBezTo>
                    <a:pt x="131" y="595"/>
                    <a:pt x="287" y="673"/>
                    <a:pt x="444" y="673"/>
                  </a:cubicBezTo>
                  <a:cubicBezTo>
                    <a:pt x="496" y="673"/>
                    <a:pt x="566" y="655"/>
                    <a:pt x="618" y="638"/>
                  </a:cubicBezTo>
                  <a:cubicBezTo>
                    <a:pt x="652" y="621"/>
                    <a:pt x="687" y="603"/>
                    <a:pt x="722" y="586"/>
                  </a:cubicBezTo>
                  <a:cubicBezTo>
                    <a:pt x="870" y="473"/>
                    <a:pt x="948" y="299"/>
                    <a:pt x="922" y="117"/>
                  </a:cubicBezTo>
                  <a:cubicBezTo>
                    <a:pt x="922" y="82"/>
                    <a:pt x="904" y="47"/>
                    <a:pt x="870" y="30"/>
                  </a:cubicBezTo>
                  <a:cubicBezTo>
                    <a:pt x="850" y="10"/>
                    <a:pt x="826" y="0"/>
                    <a:pt x="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8"/>
            <p:cNvSpPr/>
            <p:nvPr/>
          </p:nvSpPr>
          <p:spPr>
            <a:xfrm>
              <a:off x="4616007" y="3487830"/>
              <a:ext cx="58265" cy="38623"/>
            </a:xfrm>
            <a:custGeom>
              <a:avLst/>
              <a:gdLst/>
              <a:ahLst/>
              <a:cxnLst/>
              <a:rect l="l" t="t" r="r" b="b"/>
              <a:pathLst>
                <a:path w="792" h="525" extrusionOk="0">
                  <a:moveTo>
                    <a:pt x="87" y="0"/>
                  </a:moveTo>
                  <a:cubicBezTo>
                    <a:pt x="53" y="0"/>
                    <a:pt x="26" y="18"/>
                    <a:pt x="26" y="52"/>
                  </a:cubicBezTo>
                  <a:cubicBezTo>
                    <a:pt x="0" y="209"/>
                    <a:pt x="70" y="357"/>
                    <a:pt x="200" y="452"/>
                  </a:cubicBezTo>
                  <a:cubicBezTo>
                    <a:pt x="226" y="470"/>
                    <a:pt x="252" y="487"/>
                    <a:pt x="278" y="496"/>
                  </a:cubicBezTo>
                  <a:cubicBezTo>
                    <a:pt x="329" y="515"/>
                    <a:pt x="381" y="524"/>
                    <a:pt x="432" y="524"/>
                  </a:cubicBezTo>
                  <a:cubicBezTo>
                    <a:pt x="565" y="524"/>
                    <a:pt x="692" y="461"/>
                    <a:pt x="774" y="348"/>
                  </a:cubicBezTo>
                  <a:cubicBezTo>
                    <a:pt x="791" y="322"/>
                    <a:pt x="791" y="287"/>
                    <a:pt x="765" y="261"/>
                  </a:cubicBezTo>
                  <a:cubicBezTo>
                    <a:pt x="756" y="255"/>
                    <a:pt x="746" y="252"/>
                    <a:pt x="735" y="252"/>
                  </a:cubicBezTo>
                  <a:cubicBezTo>
                    <a:pt x="716" y="252"/>
                    <a:pt x="695" y="261"/>
                    <a:pt x="678" y="278"/>
                  </a:cubicBezTo>
                  <a:cubicBezTo>
                    <a:pt x="635" y="348"/>
                    <a:pt x="565" y="391"/>
                    <a:pt x="487" y="400"/>
                  </a:cubicBezTo>
                  <a:cubicBezTo>
                    <a:pt x="467" y="404"/>
                    <a:pt x="447" y="407"/>
                    <a:pt x="427" y="407"/>
                  </a:cubicBezTo>
                  <a:cubicBezTo>
                    <a:pt x="369" y="407"/>
                    <a:pt x="313" y="389"/>
                    <a:pt x="261" y="357"/>
                  </a:cubicBezTo>
                  <a:cubicBezTo>
                    <a:pt x="174" y="287"/>
                    <a:pt x="122" y="183"/>
                    <a:pt x="139" y="70"/>
                  </a:cubicBezTo>
                  <a:cubicBezTo>
                    <a:pt x="139" y="35"/>
                    <a:pt x="122" y="9"/>
                    <a:pt x="87" y="0"/>
                  </a:cubicBezTo>
                  <a:close/>
                </a:path>
              </a:pathLst>
            </a:custGeom>
            <a:solidFill>
              <a:srgbClr val="100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8"/>
            <p:cNvSpPr/>
            <p:nvPr/>
          </p:nvSpPr>
          <p:spPr>
            <a:xfrm>
              <a:off x="4610269" y="3482459"/>
              <a:ext cx="70404" cy="49511"/>
            </a:xfrm>
            <a:custGeom>
              <a:avLst/>
              <a:gdLst/>
              <a:ahLst/>
              <a:cxnLst/>
              <a:rect l="l" t="t" r="r" b="b"/>
              <a:pathLst>
                <a:path w="957" h="673" extrusionOk="0">
                  <a:moveTo>
                    <a:pt x="148" y="0"/>
                  </a:moveTo>
                  <a:cubicBezTo>
                    <a:pt x="122" y="0"/>
                    <a:pt x="98" y="10"/>
                    <a:pt x="78" y="30"/>
                  </a:cubicBezTo>
                  <a:cubicBezTo>
                    <a:pt x="52" y="47"/>
                    <a:pt x="35" y="82"/>
                    <a:pt x="26" y="117"/>
                  </a:cubicBezTo>
                  <a:cubicBezTo>
                    <a:pt x="0" y="299"/>
                    <a:pt x="78" y="473"/>
                    <a:pt x="235" y="586"/>
                  </a:cubicBezTo>
                  <a:cubicBezTo>
                    <a:pt x="261" y="603"/>
                    <a:pt x="296" y="621"/>
                    <a:pt x="330" y="638"/>
                  </a:cubicBezTo>
                  <a:cubicBezTo>
                    <a:pt x="391" y="655"/>
                    <a:pt x="452" y="673"/>
                    <a:pt x="513" y="673"/>
                  </a:cubicBezTo>
                  <a:cubicBezTo>
                    <a:pt x="669" y="673"/>
                    <a:pt x="817" y="595"/>
                    <a:pt x="913" y="464"/>
                  </a:cubicBezTo>
                  <a:cubicBezTo>
                    <a:pt x="956" y="403"/>
                    <a:pt x="939" y="317"/>
                    <a:pt x="878" y="282"/>
                  </a:cubicBezTo>
                  <a:cubicBezTo>
                    <a:pt x="858" y="265"/>
                    <a:pt x="832" y="257"/>
                    <a:pt x="806" y="257"/>
                  </a:cubicBezTo>
                  <a:cubicBezTo>
                    <a:pt x="766" y="257"/>
                    <a:pt x="725" y="276"/>
                    <a:pt x="704" y="308"/>
                  </a:cubicBezTo>
                  <a:cubicBezTo>
                    <a:pt x="669" y="360"/>
                    <a:pt x="617" y="395"/>
                    <a:pt x="556" y="403"/>
                  </a:cubicBezTo>
                  <a:cubicBezTo>
                    <a:pt x="542" y="406"/>
                    <a:pt x="528" y="407"/>
                    <a:pt x="513" y="407"/>
                  </a:cubicBezTo>
                  <a:cubicBezTo>
                    <a:pt x="467" y="407"/>
                    <a:pt x="422" y="395"/>
                    <a:pt x="383" y="369"/>
                  </a:cubicBezTo>
                  <a:cubicBezTo>
                    <a:pt x="313" y="317"/>
                    <a:pt x="278" y="238"/>
                    <a:pt x="287" y="151"/>
                  </a:cubicBezTo>
                  <a:cubicBezTo>
                    <a:pt x="296" y="82"/>
                    <a:pt x="243" y="12"/>
                    <a:pt x="174" y="4"/>
                  </a:cubicBezTo>
                  <a:cubicBezTo>
                    <a:pt x="165" y="2"/>
                    <a:pt x="157"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8"/>
            <p:cNvSpPr/>
            <p:nvPr/>
          </p:nvSpPr>
          <p:spPr>
            <a:xfrm>
              <a:off x="4087938" y="3371151"/>
              <a:ext cx="311411" cy="282573"/>
            </a:xfrm>
            <a:custGeom>
              <a:avLst/>
              <a:gdLst/>
              <a:ahLst/>
              <a:cxnLst/>
              <a:rect l="l" t="t" r="r" b="b"/>
              <a:pathLst>
                <a:path w="4233" h="3841" extrusionOk="0">
                  <a:moveTo>
                    <a:pt x="2119" y="1"/>
                  </a:moveTo>
                  <a:cubicBezTo>
                    <a:pt x="1967" y="1"/>
                    <a:pt x="1814" y="19"/>
                    <a:pt x="1660" y="57"/>
                  </a:cubicBezTo>
                  <a:cubicBezTo>
                    <a:pt x="626" y="309"/>
                    <a:pt x="0" y="1352"/>
                    <a:pt x="252" y="2377"/>
                  </a:cubicBezTo>
                  <a:cubicBezTo>
                    <a:pt x="474" y="3257"/>
                    <a:pt x="1255" y="3841"/>
                    <a:pt x="2120" y="3841"/>
                  </a:cubicBezTo>
                  <a:cubicBezTo>
                    <a:pt x="2272" y="3841"/>
                    <a:pt x="2427" y="3823"/>
                    <a:pt x="2581" y="3785"/>
                  </a:cubicBezTo>
                  <a:cubicBezTo>
                    <a:pt x="3607" y="3524"/>
                    <a:pt x="4232" y="2490"/>
                    <a:pt x="3980" y="1456"/>
                  </a:cubicBezTo>
                  <a:cubicBezTo>
                    <a:pt x="3766" y="584"/>
                    <a:pt x="2980" y="1"/>
                    <a:pt x="21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8"/>
            <p:cNvSpPr/>
            <p:nvPr/>
          </p:nvSpPr>
          <p:spPr>
            <a:xfrm>
              <a:off x="4725991" y="3371151"/>
              <a:ext cx="311411" cy="282573"/>
            </a:xfrm>
            <a:custGeom>
              <a:avLst/>
              <a:gdLst/>
              <a:ahLst/>
              <a:cxnLst/>
              <a:rect l="l" t="t" r="r" b="b"/>
              <a:pathLst>
                <a:path w="4233" h="3841" extrusionOk="0">
                  <a:moveTo>
                    <a:pt x="2113" y="1"/>
                  </a:moveTo>
                  <a:cubicBezTo>
                    <a:pt x="1961" y="1"/>
                    <a:pt x="1806" y="19"/>
                    <a:pt x="1651" y="57"/>
                  </a:cubicBezTo>
                  <a:cubicBezTo>
                    <a:pt x="626" y="309"/>
                    <a:pt x="0" y="1352"/>
                    <a:pt x="252" y="2377"/>
                  </a:cubicBezTo>
                  <a:cubicBezTo>
                    <a:pt x="466" y="3257"/>
                    <a:pt x="1253" y="3841"/>
                    <a:pt x="2114" y="3841"/>
                  </a:cubicBezTo>
                  <a:cubicBezTo>
                    <a:pt x="2265" y="3841"/>
                    <a:pt x="2419" y="3823"/>
                    <a:pt x="2572" y="3785"/>
                  </a:cubicBezTo>
                  <a:cubicBezTo>
                    <a:pt x="3607" y="3524"/>
                    <a:pt x="4232" y="2490"/>
                    <a:pt x="3980" y="1456"/>
                  </a:cubicBezTo>
                  <a:cubicBezTo>
                    <a:pt x="3766" y="584"/>
                    <a:pt x="2980" y="1"/>
                    <a:pt x="2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8"/>
            <p:cNvSpPr/>
            <p:nvPr/>
          </p:nvSpPr>
          <p:spPr>
            <a:xfrm>
              <a:off x="3570683" y="2687779"/>
              <a:ext cx="2001183" cy="1989192"/>
            </a:xfrm>
            <a:custGeom>
              <a:avLst/>
              <a:gdLst/>
              <a:ahLst/>
              <a:cxnLst/>
              <a:rect l="l" t="t" r="r" b="b"/>
              <a:pathLst>
                <a:path w="27202" h="27039" extrusionOk="0">
                  <a:moveTo>
                    <a:pt x="2921" y="5809"/>
                  </a:moveTo>
                  <a:cubicBezTo>
                    <a:pt x="4259" y="6087"/>
                    <a:pt x="5363" y="7069"/>
                    <a:pt x="5693" y="8260"/>
                  </a:cubicBezTo>
                  <a:cubicBezTo>
                    <a:pt x="5876" y="8937"/>
                    <a:pt x="5754" y="9711"/>
                    <a:pt x="5371" y="10310"/>
                  </a:cubicBezTo>
                  <a:cubicBezTo>
                    <a:pt x="5067" y="10797"/>
                    <a:pt x="4633" y="11110"/>
                    <a:pt x="4137" y="11197"/>
                  </a:cubicBezTo>
                  <a:cubicBezTo>
                    <a:pt x="4077" y="11205"/>
                    <a:pt x="4007" y="11214"/>
                    <a:pt x="3938" y="11223"/>
                  </a:cubicBezTo>
                  <a:cubicBezTo>
                    <a:pt x="3755" y="11249"/>
                    <a:pt x="3573" y="11275"/>
                    <a:pt x="3390" y="11353"/>
                  </a:cubicBezTo>
                  <a:cubicBezTo>
                    <a:pt x="3103" y="11492"/>
                    <a:pt x="2877" y="11831"/>
                    <a:pt x="2999" y="12170"/>
                  </a:cubicBezTo>
                  <a:cubicBezTo>
                    <a:pt x="3095" y="12457"/>
                    <a:pt x="3399" y="12622"/>
                    <a:pt x="3833" y="12639"/>
                  </a:cubicBezTo>
                  <a:cubicBezTo>
                    <a:pt x="4033" y="12639"/>
                    <a:pt x="4224" y="12631"/>
                    <a:pt x="4416" y="12622"/>
                  </a:cubicBezTo>
                  <a:cubicBezTo>
                    <a:pt x="4563" y="12616"/>
                    <a:pt x="4707" y="12610"/>
                    <a:pt x="4848" y="12610"/>
                  </a:cubicBezTo>
                  <a:cubicBezTo>
                    <a:pt x="5106" y="12610"/>
                    <a:pt x="5353" y="12630"/>
                    <a:pt x="5589" y="12709"/>
                  </a:cubicBezTo>
                  <a:cubicBezTo>
                    <a:pt x="5945" y="12822"/>
                    <a:pt x="6232" y="13074"/>
                    <a:pt x="6380" y="13378"/>
                  </a:cubicBezTo>
                  <a:cubicBezTo>
                    <a:pt x="6527" y="13700"/>
                    <a:pt x="6501" y="14082"/>
                    <a:pt x="6301" y="14317"/>
                  </a:cubicBezTo>
                  <a:cubicBezTo>
                    <a:pt x="6136" y="14508"/>
                    <a:pt x="5876" y="14595"/>
                    <a:pt x="5597" y="14682"/>
                  </a:cubicBezTo>
                  <a:cubicBezTo>
                    <a:pt x="5363" y="14760"/>
                    <a:pt x="5119" y="14838"/>
                    <a:pt x="4911" y="14986"/>
                  </a:cubicBezTo>
                  <a:cubicBezTo>
                    <a:pt x="4242" y="15472"/>
                    <a:pt x="4233" y="16533"/>
                    <a:pt x="4642" y="17219"/>
                  </a:cubicBezTo>
                  <a:cubicBezTo>
                    <a:pt x="5085" y="17966"/>
                    <a:pt x="5902" y="18349"/>
                    <a:pt x="6510" y="18531"/>
                  </a:cubicBezTo>
                  <a:cubicBezTo>
                    <a:pt x="6875" y="18644"/>
                    <a:pt x="7249" y="18722"/>
                    <a:pt x="7614" y="18801"/>
                  </a:cubicBezTo>
                  <a:cubicBezTo>
                    <a:pt x="7944" y="18870"/>
                    <a:pt x="8291" y="18940"/>
                    <a:pt x="8622" y="19035"/>
                  </a:cubicBezTo>
                  <a:cubicBezTo>
                    <a:pt x="10012" y="19452"/>
                    <a:pt x="11533" y="20626"/>
                    <a:pt x="11785" y="22320"/>
                  </a:cubicBezTo>
                  <a:cubicBezTo>
                    <a:pt x="11924" y="23285"/>
                    <a:pt x="11620" y="24319"/>
                    <a:pt x="10951" y="25153"/>
                  </a:cubicBezTo>
                  <a:cubicBezTo>
                    <a:pt x="10655" y="25518"/>
                    <a:pt x="10290" y="25848"/>
                    <a:pt x="9864" y="26144"/>
                  </a:cubicBezTo>
                  <a:cubicBezTo>
                    <a:pt x="9856" y="26135"/>
                    <a:pt x="9847" y="26135"/>
                    <a:pt x="9838" y="26135"/>
                  </a:cubicBezTo>
                  <a:cubicBezTo>
                    <a:pt x="9691" y="26092"/>
                    <a:pt x="9551" y="26040"/>
                    <a:pt x="9412" y="25996"/>
                  </a:cubicBezTo>
                  <a:cubicBezTo>
                    <a:pt x="9343" y="25970"/>
                    <a:pt x="9273" y="25953"/>
                    <a:pt x="9204" y="25927"/>
                  </a:cubicBezTo>
                  <a:cubicBezTo>
                    <a:pt x="9065" y="25874"/>
                    <a:pt x="8934" y="25831"/>
                    <a:pt x="8804" y="25779"/>
                  </a:cubicBezTo>
                  <a:cubicBezTo>
                    <a:pt x="8735" y="25744"/>
                    <a:pt x="8656" y="25718"/>
                    <a:pt x="8596" y="25692"/>
                  </a:cubicBezTo>
                  <a:cubicBezTo>
                    <a:pt x="8456" y="25640"/>
                    <a:pt x="8326" y="25579"/>
                    <a:pt x="8196" y="25527"/>
                  </a:cubicBezTo>
                  <a:cubicBezTo>
                    <a:pt x="8135" y="25492"/>
                    <a:pt x="8074" y="25466"/>
                    <a:pt x="8005" y="25431"/>
                  </a:cubicBezTo>
                  <a:cubicBezTo>
                    <a:pt x="7874" y="25370"/>
                    <a:pt x="7735" y="25310"/>
                    <a:pt x="7605" y="25240"/>
                  </a:cubicBezTo>
                  <a:cubicBezTo>
                    <a:pt x="7553" y="25214"/>
                    <a:pt x="7501" y="25188"/>
                    <a:pt x="7440" y="25153"/>
                  </a:cubicBezTo>
                  <a:cubicBezTo>
                    <a:pt x="7301" y="25084"/>
                    <a:pt x="7162" y="25005"/>
                    <a:pt x="7023" y="24919"/>
                  </a:cubicBezTo>
                  <a:cubicBezTo>
                    <a:pt x="6979" y="24901"/>
                    <a:pt x="6944" y="24875"/>
                    <a:pt x="6901" y="24858"/>
                  </a:cubicBezTo>
                  <a:cubicBezTo>
                    <a:pt x="6745" y="24762"/>
                    <a:pt x="6588" y="24666"/>
                    <a:pt x="6440" y="24571"/>
                  </a:cubicBezTo>
                  <a:cubicBezTo>
                    <a:pt x="6414" y="24554"/>
                    <a:pt x="6397" y="24545"/>
                    <a:pt x="6380" y="24536"/>
                  </a:cubicBezTo>
                  <a:cubicBezTo>
                    <a:pt x="4781" y="23485"/>
                    <a:pt x="3416" y="22086"/>
                    <a:pt x="2382" y="20408"/>
                  </a:cubicBezTo>
                  <a:cubicBezTo>
                    <a:pt x="1574" y="19096"/>
                    <a:pt x="1018" y="17688"/>
                    <a:pt x="705" y="16228"/>
                  </a:cubicBezTo>
                  <a:cubicBezTo>
                    <a:pt x="705" y="16220"/>
                    <a:pt x="705" y="16211"/>
                    <a:pt x="705" y="16211"/>
                  </a:cubicBezTo>
                  <a:cubicBezTo>
                    <a:pt x="661" y="16011"/>
                    <a:pt x="627" y="15820"/>
                    <a:pt x="601" y="15620"/>
                  </a:cubicBezTo>
                  <a:cubicBezTo>
                    <a:pt x="592" y="15603"/>
                    <a:pt x="592" y="15585"/>
                    <a:pt x="583" y="15559"/>
                  </a:cubicBezTo>
                  <a:cubicBezTo>
                    <a:pt x="557" y="15377"/>
                    <a:pt x="531" y="15194"/>
                    <a:pt x="514" y="15003"/>
                  </a:cubicBezTo>
                  <a:cubicBezTo>
                    <a:pt x="505" y="14977"/>
                    <a:pt x="505" y="14951"/>
                    <a:pt x="505" y="14916"/>
                  </a:cubicBezTo>
                  <a:cubicBezTo>
                    <a:pt x="479" y="14742"/>
                    <a:pt x="470" y="14560"/>
                    <a:pt x="453" y="14377"/>
                  </a:cubicBezTo>
                  <a:cubicBezTo>
                    <a:pt x="453" y="14343"/>
                    <a:pt x="453" y="14317"/>
                    <a:pt x="453" y="14282"/>
                  </a:cubicBezTo>
                  <a:cubicBezTo>
                    <a:pt x="435" y="14099"/>
                    <a:pt x="435" y="13917"/>
                    <a:pt x="427" y="13734"/>
                  </a:cubicBezTo>
                  <a:cubicBezTo>
                    <a:pt x="427" y="13708"/>
                    <a:pt x="427" y="13673"/>
                    <a:pt x="427" y="13647"/>
                  </a:cubicBezTo>
                  <a:cubicBezTo>
                    <a:pt x="427" y="13456"/>
                    <a:pt x="427" y="13265"/>
                    <a:pt x="435" y="13083"/>
                  </a:cubicBezTo>
                  <a:cubicBezTo>
                    <a:pt x="435" y="13056"/>
                    <a:pt x="435" y="13030"/>
                    <a:pt x="435" y="13004"/>
                  </a:cubicBezTo>
                  <a:cubicBezTo>
                    <a:pt x="444" y="12813"/>
                    <a:pt x="462" y="12613"/>
                    <a:pt x="479" y="12422"/>
                  </a:cubicBezTo>
                  <a:cubicBezTo>
                    <a:pt x="479" y="12405"/>
                    <a:pt x="479" y="12387"/>
                    <a:pt x="479" y="12370"/>
                  </a:cubicBezTo>
                  <a:cubicBezTo>
                    <a:pt x="496" y="12170"/>
                    <a:pt x="522" y="11962"/>
                    <a:pt x="548" y="11762"/>
                  </a:cubicBezTo>
                  <a:cubicBezTo>
                    <a:pt x="548" y="11753"/>
                    <a:pt x="548" y="11744"/>
                    <a:pt x="557" y="11736"/>
                  </a:cubicBezTo>
                  <a:cubicBezTo>
                    <a:pt x="583" y="11518"/>
                    <a:pt x="618" y="11310"/>
                    <a:pt x="653" y="11101"/>
                  </a:cubicBezTo>
                  <a:lnTo>
                    <a:pt x="661" y="11092"/>
                  </a:lnTo>
                  <a:cubicBezTo>
                    <a:pt x="696" y="10875"/>
                    <a:pt x="740" y="10667"/>
                    <a:pt x="792" y="10449"/>
                  </a:cubicBezTo>
                  <a:cubicBezTo>
                    <a:pt x="844" y="10241"/>
                    <a:pt x="905" y="10032"/>
                    <a:pt x="966" y="9824"/>
                  </a:cubicBezTo>
                  <a:cubicBezTo>
                    <a:pt x="974" y="9772"/>
                    <a:pt x="992" y="9719"/>
                    <a:pt x="1009" y="9676"/>
                  </a:cubicBezTo>
                  <a:cubicBezTo>
                    <a:pt x="1061" y="9520"/>
                    <a:pt x="1105" y="9354"/>
                    <a:pt x="1157" y="9198"/>
                  </a:cubicBezTo>
                  <a:cubicBezTo>
                    <a:pt x="1192" y="9102"/>
                    <a:pt x="1235" y="8998"/>
                    <a:pt x="1270" y="8894"/>
                  </a:cubicBezTo>
                  <a:cubicBezTo>
                    <a:pt x="1313" y="8798"/>
                    <a:pt x="1348" y="8694"/>
                    <a:pt x="1383" y="8598"/>
                  </a:cubicBezTo>
                  <a:cubicBezTo>
                    <a:pt x="1782" y="7616"/>
                    <a:pt x="2295" y="6678"/>
                    <a:pt x="2921" y="5809"/>
                  </a:cubicBezTo>
                  <a:close/>
                  <a:moveTo>
                    <a:pt x="25646" y="9954"/>
                  </a:moveTo>
                  <a:cubicBezTo>
                    <a:pt x="25863" y="9954"/>
                    <a:pt x="26089" y="9971"/>
                    <a:pt x="26306" y="9998"/>
                  </a:cubicBezTo>
                  <a:cubicBezTo>
                    <a:pt x="26315" y="10032"/>
                    <a:pt x="26323" y="10067"/>
                    <a:pt x="26332" y="10093"/>
                  </a:cubicBezTo>
                  <a:cubicBezTo>
                    <a:pt x="26350" y="10137"/>
                    <a:pt x="26358" y="10180"/>
                    <a:pt x="26367" y="10223"/>
                  </a:cubicBezTo>
                  <a:cubicBezTo>
                    <a:pt x="26393" y="10302"/>
                    <a:pt x="26410" y="10389"/>
                    <a:pt x="26436" y="10475"/>
                  </a:cubicBezTo>
                  <a:cubicBezTo>
                    <a:pt x="26454" y="10580"/>
                    <a:pt x="26480" y="10675"/>
                    <a:pt x="26497" y="10771"/>
                  </a:cubicBezTo>
                  <a:cubicBezTo>
                    <a:pt x="26506" y="10806"/>
                    <a:pt x="26515" y="10849"/>
                    <a:pt x="26523" y="10884"/>
                  </a:cubicBezTo>
                  <a:cubicBezTo>
                    <a:pt x="26541" y="10980"/>
                    <a:pt x="26567" y="11084"/>
                    <a:pt x="26584" y="11179"/>
                  </a:cubicBezTo>
                  <a:lnTo>
                    <a:pt x="26593" y="11249"/>
                  </a:lnTo>
                  <a:cubicBezTo>
                    <a:pt x="26854" y="12726"/>
                    <a:pt x="26862" y="14247"/>
                    <a:pt x="26610" y="15733"/>
                  </a:cubicBezTo>
                  <a:cubicBezTo>
                    <a:pt x="26602" y="15759"/>
                    <a:pt x="26602" y="15785"/>
                    <a:pt x="26593" y="15811"/>
                  </a:cubicBezTo>
                  <a:cubicBezTo>
                    <a:pt x="26575" y="15916"/>
                    <a:pt x="26558" y="16011"/>
                    <a:pt x="26532" y="16115"/>
                  </a:cubicBezTo>
                  <a:cubicBezTo>
                    <a:pt x="26532" y="16150"/>
                    <a:pt x="26523" y="16176"/>
                    <a:pt x="26515" y="16211"/>
                  </a:cubicBezTo>
                  <a:cubicBezTo>
                    <a:pt x="26489" y="16333"/>
                    <a:pt x="26463" y="16463"/>
                    <a:pt x="26436" y="16593"/>
                  </a:cubicBezTo>
                  <a:cubicBezTo>
                    <a:pt x="26393" y="16741"/>
                    <a:pt x="26358" y="16889"/>
                    <a:pt x="26315" y="17037"/>
                  </a:cubicBezTo>
                  <a:cubicBezTo>
                    <a:pt x="26306" y="17071"/>
                    <a:pt x="26297" y="17097"/>
                    <a:pt x="26289" y="17132"/>
                  </a:cubicBezTo>
                  <a:cubicBezTo>
                    <a:pt x="25507" y="19878"/>
                    <a:pt x="23855" y="22251"/>
                    <a:pt x="21674" y="23937"/>
                  </a:cubicBezTo>
                  <a:cubicBezTo>
                    <a:pt x="21639" y="23954"/>
                    <a:pt x="21613" y="23980"/>
                    <a:pt x="21587" y="23997"/>
                  </a:cubicBezTo>
                  <a:cubicBezTo>
                    <a:pt x="21483" y="24076"/>
                    <a:pt x="21387" y="24154"/>
                    <a:pt x="21283" y="24223"/>
                  </a:cubicBezTo>
                  <a:cubicBezTo>
                    <a:pt x="21222" y="24267"/>
                    <a:pt x="21162" y="24310"/>
                    <a:pt x="21101" y="24354"/>
                  </a:cubicBezTo>
                  <a:cubicBezTo>
                    <a:pt x="21057" y="24380"/>
                    <a:pt x="21014" y="24414"/>
                    <a:pt x="20970" y="24441"/>
                  </a:cubicBezTo>
                  <a:cubicBezTo>
                    <a:pt x="19354" y="25527"/>
                    <a:pt x="17494" y="26257"/>
                    <a:pt x="15530" y="26544"/>
                  </a:cubicBezTo>
                  <a:cubicBezTo>
                    <a:pt x="15478" y="26552"/>
                    <a:pt x="15426" y="26561"/>
                    <a:pt x="15374" y="26570"/>
                  </a:cubicBezTo>
                  <a:cubicBezTo>
                    <a:pt x="15322" y="26578"/>
                    <a:pt x="15261" y="26587"/>
                    <a:pt x="15209" y="26587"/>
                  </a:cubicBezTo>
                  <a:cubicBezTo>
                    <a:pt x="15174" y="26431"/>
                    <a:pt x="15157" y="26274"/>
                    <a:pt x="15148" y="26118"/>
                  </a:cubicBezTo>
                  <a:cubicBezTo>
                    <a:pt x="15148" y="25987"/>
                    <a:pt x="15139" y="25874"/>
                    <a:pt x="15139" y="25753"/>
                  </a:cubicBezTo>
                  <a:cubicBezTo>
                    <a:pt x="15122" y="25405"/>
                    <a:pt x="15104" y="25075"/>
                    <a:pt x="15165" y="24736"/>
                  </a:cubicBezTo>
                  <a:cubicBezTo>
                    <a:pt x="15322" y="23815"/>
                    <a:pt x="15782" y="22963"/>
                    <a:pt x="16460" y="22338"/>
                  </a:cubicBezTo>
                  <a:cubicBezTo>
                    <a:pt x="16703" y="22120"/>
                    <a:pt x="16964" y="21929"/>
                    <a:pt x="17251" y="21781"/>
                  </a:cubicBezTo>
                  <a:cubicBezTo>
                    <a:pt x="17581" y="21599"/>
                    <a:pt x="17964" y="21469"/>
                    <a:pt x="18320" y="21338"/>
                  </a:cubicBezTo>
                  <a:cubicBezTo>
                    <a:pt x="18859" y="21138"/>
                    <a:pt x="19406" y="20938"/>
                    <a:pt x="19875" y="20591"/>
                  </a:cubicBezTo>
                  <a:cubicBezTo>
                    <a:pt x="20649" y="20035"/>
                    <a:pt x="21135" y="19087"/>
                    <a:pt x="21153" y="18140"/>
                  </a:cubicBezTo>
                  <a:cubicBezTo>
                    <a:pt x="21170" y="17593"/>
                    <a:pt x="21031" y="17063"/>
                    <a:pt x="20910" y="16541"/>
                  </a:cubicBezTo>
                  <a:cubicBezTo>
                    <a:pt x="20831" y="16254"/>
                    <a:pt x="20762" y="15959"/>
                    <a:pt x="20710" y="15672"/>
                  </a:cubicBezTo>
                  <a:cubicBezTo>
                    <a:pt x="20440" y="13952"/>
                    <a:pt x="21135" y="12144"/>
                    <a:pt x="22482" y="11049"/>
                  </a:cubicBezTo>
                  <a:cubicBezTo>
                    <a:pt x="23178" y="10484"/>
                    <a:pt x="24029" y="10128"/>
                    <a:pt x="24950" y="9998"/>
                  </a:cubicBezTo>
                  <a:cubicBezTo>
                    <a:pt x="25176" y="9971"/>
                    <a:pt x="25411" y="9954"/>
                    <a:pt x="25646" y="9954"/>
                  </a:cubicBezTo>
                  <a:close/>
                  <a:moveTo>
                    <a:pt x="13584" y="351"/>
                  </a:moveTo>
                  <a:cubicBezTo>
                    <a:pt x="14609" y="351"/>
                    <a:pt x="15652" y="473"/>
                    <a:pt x="16677" y="716"/>
                  </a:cubicBezTo>
                  <a:cubicBezTo>
                    <a:pt x="21361" y="1837"/>
                    <a:pt x="24864" y="5348"/>
                    <a:pt x="26202" y="9641"/>
                  </a:cubicBezTo>
                  <a:cubicBezTo>
                    <a:pt x="26019" y="9615"/>
                    <a:pt x="25828" y="9606"/>
                    <a:pt x="25646" y="9606"/>
                  </a:cubicBezTo>
                  <a:cubicBezTo>
                    <a:pt x="25394" y="9606"/>
                    <a:pt x="25150" y="9624"/>
                    <a:pt x="24907" y="9659"/>
                  </a:cubicBezTo>
                  <a:cubicBezTo>
                    <a:pt x="23916" y="9789"/>
                    <a:pt x="23004" y="10180"/>
                    <a:pt x="22265" y="10780"/>
                  </a:cubicBezTo>
                  <a:cubicBezTo>
                    <a:pt x="20823" y="11944"/>
                    <a:pt x="20084" y="13891"/>
                    <a:pt x="20371" y="15724"/>
                  </a:cubicBezTo>
                  <a:cubicBezTo>
                    <a:pt x="20414" y="16028"/>
                    <a:pt x="20492" y="16333"/>
                    <a:pt x="20571" y="16628"/>
                  </a:cubicBezTo>
                  <a:cubicBezTo>
                    <a:pt x="20692" y="17141"/>
                    <a:pt x="20814" y="17627"/>
                    <a:pt x="20805" y="18132"/>
                  </a:cubicBezTo>
                  <a:cubicBezTo>
                    <a:pt x="20788" y="18974"/>
                    <a:pt x="20353" y="19809"/>
                    <a:pt x="19675" y="20313"/>
                  </a:cubicBezTo>
                  <a:cubicBezTo>
                    <a:pt x="19241" y="20634"/>
                    <a:pt x="18737" y="20817"/>
                    <a:pt x="18207" y="21008"/>
                  </a:cubicBezTo>
                  <a:cubicBezTo>
                    <a:pt x="17833" y="21138"/>
                    <a:pt x="17442" y="21286"/>
                    <a:pt x="17086" y="21477"/>
                  </a:cubicBezTo>
                  <a:cubicBezTo>
                    <a:pt x="16782" y="21634"/>
                    <a:pt x="16486" y="21842"/>
                    <a:pt x="16226" y="22086"/>
                  </a:cubicBezTo>
                  <a:cubicBezTo>
                    <a:pt x="15496" y="22755"/>
                    <a:pt x="14992" y="23676"/>
                    <a:pt x="14818" y="24675"/>
                  </a:cubicBezTo>
                  <a:cubicBezTo>
                    <a:pt x="14757" y="25058"/>
                    <a:pt x="14774" y="25414"/>
                    <a:pt x="14792" y="25770"/>
                  </a:cubicBezTo>
                  <a:cubicBezTo>
                    <a:pt x="14792" y="25883"/>
                    <a:pt x="14800" y="26005"/>
                    <a:pt x="14800" y="26126"/>
                  </a:cubicBezTo>
                  <a:cubicBezTo>
                    <a:pt x="14809" y="26292"/>
                    <a:pt x="14826" y="26457"/>
                    <a:pt x="14861" y="26630"/>
                  </a:cubicBezTo>
                  <a:cubicBezTo>
                    <a:pt x="14451" y="26668"/>
                    <a:pt x="14037" y="26688"/>
                    <a:pt x="13620" y="26688"/>
                  </a:cubicBezTo>
                  <a:cubicBezTo>
                    <a:pt x="12607" y="26688"/>
                    <a:pt x="11579" y="26573"/>
                    <a:pt x="10551" y="26326"/>
                  </a:cubicBezTo>
                  <a:cubicBezTo>
                    <a:pt x="10464" y="26300"/>
                    <a:pt x="10377" y="26283"/>
                    <a:pt x="10299" y="26257"/>
                  </a:cubicBezTo>
                  <a:cubicBezTo>
                    <a:pt x="10655" y="25987"/>
                    <a:pt x="10959" y="25692"/>
                    <a:pt x="11220" y="25370"/>
                  </a:cubicBezTo>
                  <a:cubicBezTo>
                    <a:pt x="11950" y="24467"/>
                    <a:pt x="12280" y="23328"/>
                    <a:pt x="12124" y="22268"/>
                  </a:cubicBezTo>
                  <a:cubicBezTo>
                    <a:pt x="11854" y="20426"/>
                    <a:pt x="10221" y="19148"/>
                    <a:pt x="8726" y="18705"/>
                  </a:cubicBezTo>
                  <a:cubicBezTo>
                    <a:pt x="8378" y="18601"/>
                    <a:pt x="8022" y="18523"/>
                    <a:pt x="7683" y="18453"/>
                  </a:cubicBezTo>
                  <a:cubicBezTo>
                    <a:pt x="7327" y="18384"/>
                    <a:pt x="6962" y="18314"/>
                    <a:pt x="6614" y="18201"/>
                  </a:cubicBezTo>
                  <a:cubicBezTo>
                    <a:pt x="6067" y="18036"/>
                    <a:pt x="5328" y="17697"/>
                    <a:pt x="4937" y="17037"/>
                  </a:cubicBezTo>
                  <a:cubicBezTo>
                    <a:pt x="4615" y="16498"/>
                    <a:pt x="4607" y="15637"/>
                    <a:pt x="5119" y="15264"/>
                  </a:cubicBezTo>
                  <a:cubicBezTo>
                    <a:pt x="5285" y="15151"/>
                    <a:pt x="5484" y="15081"/>
                    <a:pt x="5710" y="15012"/>
                  </a:cubicBezTo>
                  <a:cubicBezTo>
                    <a:pt x="6015" y="14907"/>
                    <a:pt x="6336" y="14812"/>
                    <a:pt x="6562" y="14542"/>
                  </a:cubicBezTo>
                  <a:cubicBezTo>
                    <a:pt x="6849" y="14204"/>
                    <a:pt x="6901" y="13673"/>
                    <a:pt x="6692" y="13230"/>
                  </a:cubicBezTo>
                  <a:cubicBezTo>
                    <a:pt x="6510" y="12839"/>
                    <a:pt x="6145" y="12526"/>
                    <a:pt x="5702" y="12379"/>
                  </a:cubicBezTo>
                  <a:cubicBezTo>
                    <a:pt x="5424" y="12284"/>
                    <a:pt x="5142" y="12261"/>
                    <a:pt x="4863" y="12261"/>
                  </a:cubicBezTo>
                  <a:cubicBezTo>
                    <a:pt x="4707" y="12261"/>
                    <a:pt x="4551" y="12268"/>
                    <a:pt x="4398" y="12274"/>
                  </a:cubicBezTo>
                  <a:cubicBezTo>
                    <a:pt x="4216" y="12283"/>
                    <a:pt x="4025" y="12292"/>
                    <a:pt x="3842" y="12292"/>
                  </a:cubicBezTo>
                  <a:cubicBezTo>
                    <a:pt x="3738" y="12283"/>
                    <a:pt x="3399" y="12257"/>
                    <a:pt x="3321" y="12057"/>
                  </a:cubicBezTo>
                  <a:cubicBezTo>
                    <a:pt x="3277" y="11909"/>
                    <a:pt x="3399" y="11744"/>
                    <a:pt x="3538" y="11675"/>
                  </a:cubicBezTo>
                  <a:cubicBezTo>
                    <a:pt x="3668" y="11614"/>
                    <a:pt x="3825" y="11588"/>
                    <a:pt x="3981" y="11570"/>
                  </a:cubicBezTo>
                  <a:cubicBezTo>
                    <a:pt x="4059" y="11562"/>
                    <a:pt x="4129" y="11553"/>
                    <a:pt x="4198" y="11536"/>
                  </a:cubicBezTo>
                  <a:cubicBezTo>
                    <a:pt x="4789" y="11431"/>
                    <a:pt x="5311" y="11066"/>
                    <a:pt x="5667" y="10502"/>
                  </a:cubicBezTo>
                  <a:cubicBezTo>
                    <a:pt x="6101" y="9815"/>
                    <a:pt x="6241" y="8937"/>
                    <a:pt x="6023" y="8164"/>
                  </a:cubicBezTo>
                  <a:cubicBezTo>
                    <a:pt x="5676" y="6904"/>
                    <a:pt x="4537" y="5852"/>
                    <a:pt x="3147" y="5505"/>
                  </a:cubicBezTo>
                  <a:cubicBezTo>
                    <a:pt x="4120" y="4245"/>
                    <a:pt x="5319" y="3158"/>
                    <a:pt x="6718" y="2298"/>
                  </a:cubicBezTo>
                  <a:cubicBezTo>
                    <a:pt x="8813" y="1012"/>
                    <a:pt x="11177" y="351"/>
                    <a:pt x="13584" y="351"/>
                  </a:cubicBezTo>
                  <a:close/>
                  <a:moveTo>
                    <a:pt x="13586" y="0"/>
                  </a:moveTo>
                  <a:cubicBezTo>
                    <a:pt x="11118" y="0"/>
                    <a:pt x="8691" y="682"/>
                    <a:pt x="6536" y="2003"/>
                  </a:cubicBezTo>
                  <a:cubicBezTo>
                    <a:pt x="4051" y="3523"/>
                    <a:pt x="2165" y="5757"/>
                    <a:pt x="1087" y="8407"/>
                  </a:cubicBezTo>
                  <a:cubicBezTo>
                    <a:pt x="1079" y="8425"/>
                    <a:pt x="1079" y="8433"/>
                    <a:pt x="1070" y="8442"/>
                  </a:cubicBezTo>
                  <a:cubicBezTo>
                    <a:pt x="1009" y="8607"/>
                    <a:pt x="948" y="8764"/>
                    <a:pt x="887" y="8929"/>
                  </a:cubicBezTo>
                  <a:cubicBezTo>
                    <a:pt x="870" y="8981"/>
                    <a:pt x="853" y="9024"/>
                    <a:pt x="835" y="9076"/>
                  </a:cubicBezTo>
                  <a:cubicBezTo>
                    <a:pt x="783" y="9215"/>
                    <a:pt x="740" y="9363"/>
                    <a:pt x="696" y="9511"/>
                  </a:cubicBezTo>
                  <a:cubicBezTo>
                    <a:pt x="670" y="9580"/>
                    <a:pt x="653" y="9650"/>
                    <a:pt x="627" y="9719"/>
                  </a:cubicBezTo>
                  <a:cubicBezTo>
                    <a:pt x="566" y="9937"/>
                    <a:pt x="505" y="10154"/>
                    <a:pt x="453" y="10371"/>
                  </a:cubicBezTo>
                  <a:cubicBezTo>
                    <a:pt x="97" y="11875"/>
                    <a:pt x="1" y="13404"/>
                    <a:pt x="149" y="14899"/>
                  </a:cubicBezTo>
                  <a:cubicBezTo>
                    <a:pt x="149" y="14916"/>
                    <a:pt x="149" y="14934"/>
                    <a:pt x="157" y="14942"/>
                  </a:cubicBezTo>
                  <a:cubicBezTo>
                    <a:pt x="166" y="15020"/>
                    <a:pt x="175" y="15099"/>
                    <a:pt x="183" y="15177"/>
                  </a:cubicBezTo>
                  <a:cubicBezTo>
                    <a:pt x="183" y="15212"/>
                    <a:pt x="192" y="15246"/>
                    <a:pt x="192" y="15272"/>
                  </a:cubicBezTo>
                  <a:cubicBezTo>
                    <a:pt x="201" y="15333"/>
                    <a:pt x="210" y="15394"/>
                    <a:pt x="218" y="15455"/>
                  </a:cubicBezTo>
                  <a:cubicBezTo>
                    <a:pt x="227" y="15507"/>
                    <a:pt x="236" y="15559"/>
                    <a:pt x="244" y="15611"/>
                  </a:cubicBezTo>
                  <a:cubicBezTo>
                    <a:pt x="244" y="15655"/>
                    <a:pt x="253" y="15690"/>
                    <a:pt x="262" y="15733"/>
                  </a:cubicBezTo>
                  <a:cubicBezTo>
                    <a:pt x="270" y="15803"/>
                    <a:pt x="288" y="15872"/>
                    <a:pt x="296" y="15942"/>
                  </a:cubicBezTo>
                  <a:cubicBezTo>
                    <a:pt x="305" y="15968"/>
                    <a:pt x="305" y="15994"/>
                    <a:pt x="314" y="16011"/>
                  </a:cubicBezTo>
                  <a:cubicBezTo>
                    <a:pt x="331" y="16107"/>
                    <a:pt x="349" y="16194"/>
                    <a:pt x="366" y="16281"/>
                  </a:cubicBezTo>
                  <a:cubicBezTo>
                    <a:pt x="366" y="16289"/>
                    <a:pt x="366" y="16289"/>
                    <a:pt x="366" y="16298"/>
                  </a:cubicBezTo>
                  <a:cubicBezTo>
                    <a:pt x="1052" y="19557"/>
                    <a:pt x="2930" y="22477"/>
                    <a:pt x="5658" y="24449"/>
                  </a:cubicBezTo>
                  <a:cubicBezTo>
                    <a:pt x="5658" y="24458"/>
                    <a:pt x="5667" y="24467"/>
                    <a:pt x="5676" y="24467"/>
                  </a:cubicBezTo>
                  <a:cubicBezTo>
                    <a:pt x="5832" y="24588"/>
                    <a:pt x="5997" y="24701"/>
                    <a:pt x="6171" y="24806"/>
                  </a:cubicBezTo>
                  <a:cubicBezTo>
                    <a:pt x="6188" y="24823"/>
                    <a:pt x="6214" y="24840"/>
                    <a:pt x="6232" y="24849"/>
                  </a:cubicBezTo>
                  <a:cubicBezTo>
                    <a:pt x="6388" y="24953"/>
                    <a:pt x="6545" y="25049"/>
                    <a:pt x="6701" y="25136"/>
                  </a:cubicBezTo>
                  <a:cubicBezTo>
                    <a:pt x="6736" y="25162"/>
                    <a:pt x="6771" y="25179"/>
                    <a:pt x="6805" y="25205"/>
                  </a:cubicBezTo>
                  <a:cubicBezTo>
                    <a:pt x="6953" y="25283"/>
                    <a:pt x="7101" y="25370"/>
                    <a:pt x="7257" y="25449"/>
                  </a:cubicBezTo>
                  <a:cubicBezTo>
                    <a:pt x="7309" y="25483"/>
                    <a:pt x="7362" y="25509"/>
                    <a:pt x="7422" y="25536"/>
                  </a:cubicBezTo>
                  <a:cubicBezTo>
                    <a:pt x="7553" y="25605"/>
                    <a:pt x="7692" y="25675"/>
                    <a:pt x="7831" y="25735"/>
                  </a:cubicBezTo>
                  <a:cubicBezTo>
                    <a:pt x="7900" y="25770"/>
                    <a:pt x="7970" y="25805"/>
                    <a:pt x="8039" y="25831"/>
                  </a:cubicBezTo>
                  <a:cubicBezTo>
                    <a:pt x="8170" y="25892"/>
                    <a:pt x="8300" y="25944"/>
                    <a:pt x="8430" y="26005"/>
                  </a:cubicBezTo>
                  <a:cubicBezTo>
                    <a:pt x="8509" y="26031"/>
                    <a:pt x="8587" y="26066"/>
                    <a:pt x="8665" y="26092"/>
                  </a:cubicBezTo>
                  <a:cubicBezTo>
                    <a:pt x="8787" y="26144"/>
                    <a:pt x="8917" y="26196"/>
                    <a:pt x="9047" y="26239"/>
                  </a:cubicBezTo>
                  <a:cubicBezTo>
                    <a:pt x="9126" y="26265"/>
                    <a:pt x="9213" y="26292"/>
                    <a:pt x="9291" y="26326"/>
                  </a:cubicBezTo>
                  <a:cubicBezTo>
                    <a:pt x="9421" y="26370"/>
                    <a:pt x="9560" y="26413"/>
                    <a:pt x="9691" y="26448"/>
                  </a:cubicBezTo>
                  <a:cubicBezTo>
                    <a:pt x="9951" y="26526"/>
                    <a:pt x="10203" y="26604"/>
                    <a:pt x="10464" y="26665"/>
                  </a:cubicBezTo>
                  <a:cubicBezTo>
                    <a:pt x="11524" y="26917"/>
                    <a:pt x="12576" y="27039"/>
                    <a:pt x="13618" y="27039"/>
                  </a:cubicBezTo>
                  <a:cubicBezTo>
                    <a:pt x="14105" y="27039"/>
                    <a:pt x="14583" y="27004"/>
                    <a:pt x="15061" y="26952"/>
                  </a:cubicBezTo>
                  <a:cubicBezTo>
                    <a:pt x="15070" y="26952"/>
                    <a:pt x="15070" y="26961"/>
                    <a:pt x="15078" y="26961"/>
                  </a:cubicBezTo>
                  <a:lnTo>
                    <a:pt x="15096" y="26961"/>
                  </a:lnTo>
                  <a:cubicBezTo>
                    <a:pt x="15148" y="26952"/>
                    <a:pt x="15200" y="26943"/>
                    <a:pt x="15261" y="26935"/>
                  </a:cubicBezTo>
                  <a:cubicBezTo>
                    <a:pt x="15304" y="26926"/>
                    <a:pt x="15348" y="26926"/>
                    <a:pt x="15400" y="26917"/>
                  </a:cubicBezTo>
                  <a:cubicBezTo>
                    <a:pt x="15548" y="26900"/>
                    <a:pt x="15687" y="26874"/>
                    <a:pt x="15834" y="26848"/>
                  </a:cubicBezTo>
                  <a:cubicBezTo>
                    <a:pt x="15861" y="26848"/>
                    <a:pt x="15895" y="26839"/>
                    <a:pt x="15921" y="26839"/>
                  </a:cubicBezTo>
                  <a:cubicBezTo>
                    <a:pt x="16086" y="26813"/>
                    <a:pt x="16252" y="26778"/>
                    <a:pt x="16417" y="26743"/>
                  </a:cubicBezTo>
                  <a:lnTo>
                    <a:pt x="16443" y="26735"/>
                  </a:lnTo>
                  <a:cubicBezTo>
                    <a:pt x="18094" y="26387"/>
                    <a:pt x="19641" y="25727"/>
                    <a:pt x="21022" y="24823"/>
                  </a:cubicBezTo>
                  <a:cubicBezTo>
                    <a:pt x="21031" y="24814"/>
                    <a:pt x="21040" y="24814"/>
                    <a:pt x="21057" y="24806"/>
                  </a:cubicBezTo>
                  <a:cubicBezTo>
                    <a:pt x="21188" y="24719"/>
                    <a:pt x="21318" y="24632"/>
                    <a:pt x="21440" y="24536"/>
                  </a:cubicBezTo>
                  <a:cubicBezTo>
                    <a:pt x="21492" y="24501"/>
                    <a:pt x="21535" y="24467"/>
                    <a:pt x="21587" y="24432"/>
                  </a:cubicBezTo>
                  <a:cubicBezTo>
                    <a:pt x="21674" y="24371"/>
                    <a:pt x="21761" y="24302"/>
                    <a:pt x="21848" y="24241"/>
                  </a:cubicBezTo>
                  <a:cubicBezTo>
                    <a:pt x="21918" y="24180"/>
                    <a:pt x="21996" y="24128"/>
                    <a:pt x="22065" y="24067"/>
                  </a:cubicBezTo>
                  <a:cubicBezTo>
                    <a:pt x="22117" y="24023"/>
                    <a:pt x="22178" y="23971"/>
                    <a:pt x="22239" y="23928"/>
                  </a:cubicBezTo>
                  <a:cubicBezTo>
                    <a:pt x="22326" y="23850"/>
                    <a:pt x="22422" y="23780"/>
                    <a:pt x="22508" y="23702"/>
                  </a:cubicBezTo>
                  <a:cubicBezTo>
                    <a:pt x="22543" y="23667"/>
                    <a:pt x="22569" y="23641"/>
                    <a:pt x="22604" y="23615"/>
                  </a:cubicBezTo>
                  <a:cubicBezTo>
                    <a:pt x="22717" y="23519"/>
                    <a:pt x="22821" y="23424"/>
                    <a:pt x="22926" y="23320"/>
                  </a:cubicBezTo>
                  <a:cubicBezTo>
                    <a:pt x="22934" y="23311"/>
                    <a:pt x="22943" y="23302"/>
                    <a:pt x="22952" y="23293"/>
                  </a:cubicBezTo>
                  <a:cubicBezTo>
                    <a:pt x="24168" y="22138"/>
                    <a:pt x="25176" y="20756"/>
                    <a:pt x="25898" y="19183"/>
                  </a:cubicBezTo>
                  <a:cubicBezTo>
                    <a:pt x="25906" y="19166"/>
                    <a:pt x="25915" y="19140"/>
                    <a:pt x="25924" y="19122"/>
                  </a:cubicBezTo>
                  <a:cubicBezTo>
                    <a:pt x="25985" y="18992"/>
                    <a:pt x="26045" y="18853"/>
                    <a:pt x="26106" y="18722"/>
                  </a:cubicBezTo>
                  <a:cubicBezTo>
                    <a:pt x="26115" y="18679"/>
                    <a:pt x="26132" y="18636"/>
                    <a:pt x="26150" y="18601"/>
                  </a:cubicBezTo>
                  <a:cubicBezTo>
                    <a:pt x="26202" y="18479"/>
                    <a:pt x="26245" y="18357"/>
                    <a:pt x="26289" y="18236"/>
                  </a:cubicBezTo>
                  <a:cubicBezTo>
                    <a:pt x="26315" y="18175"/>
                    <a:pt x="26341" y="18114"/>
                    <a:pt x="26358" y="18045"/>
                  </a:cubicBezTo>
                  <a:cubicBezTo>
                    <a:pt x="26402" y="17940"/>
                    <a:pt x="26436" y="17836"/>
                    <a:pt x="26471" y="17732"/>
                  </a:cubicBezTo>
                  <a:cubicBezTo>
                    <a:pt x="26497" y="17645"/>
                    <a:pt x="26532" y="17549"/>
                    <a:pt x="26558" y="17454"/>
                  </a:cubicBezTo>
                  <a:cubicBezTo>
                    <a:pt x="26584" y="17375"/>
                    <a:pt x="26610" y="17289"/>
                    <a:pt x="26628" y="17210"/>
                  </a:cubicBezTo>
                  <a:cubicBezTo>
                    <a:pt x="26680" y="17037"/>
                    <a:pt x="26723" y="16854"/>
                    <a:pt x="26767" y="16672"/>
                  </a:cubicBezTo>
                  <a:cubicBezTo>
                    <a:pt x="26801" y="16541"/>
                    <a:pt x="26828" y="16411"/>
                    <a:pt x="26862" y="16281"/>
                  </a:cubicBezTo>
                  <a:cubicBezTo>
                    <a:pt x="26862" y="16246"/>
                    <a:pt x="26871" y="16211"/>
                    <a:pt x="26880" y="16185"/>
                  </a:cubicBezTo>
                  <a:cubicBezTo>
                    <a:pt x="26897" y="16072"/>
                    <a:pt x="26923" y="15968"/>
                    <a:pt x="26940" y="15855"/>
                  </a:cubicBezTo>
                  <a:cubicBezTo>
                    <a:pt x="26940" y="15829"/>
                    <a:pt x="26949" y="15811"/>
                    <a:pt x="26949" y="15785"/>
                  </a:cubicBezTo>
                  <a:cubicBezTo>
                    <a:pt x="27201" y="14334"/>
                    <a:pt x="27201" y="12891"/>
                    <a:pt x="26984" y="11501"/>
                  </a:cubicBezTo>
                  <a:cubicBezTo>
                    <a:pt x="26984" y="11492"/>
                    <a:pt x="26984" y="11492"/>
                    <a:pt x="26984" y="11484"/>
                  </a:cubicBezTo>
                  <a:cubicBezTo>
                    <a:pt x="26967" y="11362"/>
                    <a:pt x="26940" y="11232"/>
                    <a:pt x="26923" y="11101"/>
                  </a:cubicBezTo>
                  <a:cubicBezTo>
                    <a:pt x="26914" y="11084"/>
                    <a:pt x="26914" y="11066"/>
                    <a:pt x="26914" y="11049"/>
                  </a:cubicBezTo>
                  <a:cubicBezTo>
                    <a:pt x="26888" y="10919"/>
                    <a:pt x="26862" y="10788"/>
                    <a:pt x="26836" y="10658"/>
                  </a:cubicBezTo>
                  <a:cubicBezTo>
                    <a:pt x="26819" y="10615"/>
                    <a:pt x="26810" y="10571"/>
                    <a:pt x="26801" y="10528"/>
                  </a:cubicBezTo>
                  <a:cubicBezTo>
                    <a:pt x="26784" y="10449"/>
                    <a:pt x="26767" y="10380"/>
                    <a:pt x="26749" y="10302"/>
                  </a:cubicBezTo>
                  <a:cubicBezTo>
                    <a:pt x="26732" y="10232"/>
                    <a:pt x="26715" y="10163"/>
                    <a:pt x="26697" y="10084"/>
                  </a:cubicBezTo>
                  <a:cubicBezTo>
                    <a:pt x="26680" y="10050"/>
                    <a:pt x="26671" y="10006"/>
                    <a:pt x="26662" y="9963"/>
                  </a:cubicBezTo>
                  <a:cubicBezTo>
                    <a:pt x="26645" y="9911"/>
                    <a:pt x="26628" y="9850"/>
                    <a:pt x="26610" y="9798"/>
                  </a:cubicBezTo>
                  <a:cubicBezTo>
                    <a:pt x="26610" y="9789"/>
                    <a:pt x="26610" y="9789"/>
                    <a:pt x="26610" y="9780"/>
                  </a:cubicBezTo>
                  <a:cubicBezTo>
                    <a:pt x="25298" y="5261"/>
                    <a:pt x="21657" y="1551"/>
                    <a:pt x="16756" y="378"/>
                  </a:cubicBezTo>
                  <a:cubicBezTo>
                    <a:pt x="15704" y="125"/>
                    <a:pt x="14641" y="0"/>
                    <a:pt x="13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8"/>
            <p:cNvSpPr/>
            <p:nvPr/>
          </p:nvSpPr>
          <p:spPr>
            <a:xfrm>
              <a:off x="4084112" y="3358203"/>
              <a:ext cx="335689" cy="308027"/>
            </a:xfrm>
            <a:custGeom>
              <a:avLst/>
              <a:gdLst/>
              <a:ahLst/>
              <a:cxnLst/>
              <a:rect l="l" t="t" r="r" b="b"/>
              <a:pathLst>
                <a:path w="4563" h="4187" extrusionOk="0">
                  <a:moveTo>
                    <a:pt x="1530" y="467"/>
                  </a:moveTo>
                  <a:lnTo>
                    <a:pt x="2929" y="3665"/>
                  </a:lnTo>
                  <a:cubicBezTo>
                    <a:pt x="2690" y="3779"/>
                    <a:pt x="2427" y="3839"/>
                    <a:pt x="2162" y="3839"/>
                  </a:cubicBezTo>
                  <a:cubicBezTo>
                    <a:pt x="1856" y="3839"/>
                    <a:pt x="1548" y="3759"/>
                    <a:pt x="1269" y="3587"/>
                  </a:cubicBezTo>
                  <a:cubicBezTo>
                    <a:pt x="869" y="3344"/>
                    <a:pt x="591" y="2961"/>
                    <a:pt x="478" y="2510"/>
                  </a:cubicBezTo>
                  <a:cubicBezTo>
                    <a:pt x="365" y="2058"/>
                    <a:pt x="435" y="1588"/>
                    <a:pt x="678" y="1189"/>
                  </a:cubicBezTo>
                  <a:cubicBezTo>
                    <a:pt x="878" y="850"/>
                    <a:pt x="1191" y="606"/>
                    <a:pt x="1530" y="467"/>
                  </a:cubicBezTo>
                  <a:close/>
                  <a:moveTo>
                    <a:pt x="2176" y="0"/>
                  </a:moveTo>
                  <a:cubicBezTo>
                    <a:pt x="1466" y="0"/>
                    <a:pt x="772" y="362"/>
                    <a:pt x="383" y="1015"/>
                  </a:cubicBezTo>
                  <a:cubicBezTo>
                    <a:pt x="87" y="1493"/>
                    <a:pt x="0" y="2058"/>
                    <a:pt x="139" y="2596"/>
                  </a:cubicBezTo>
                  <a:cubicBezTo>
                    <a:pt x="270" y="3135"/>
                    <a:pt x="608" y="3596"/>
                    <a:pt x="1086" y="3883"/>
                  </a:cubicBezTo>
                  <a:cubicBezTo>
                    <a:pt x="1425" y="4091"/>
                    <a:pt x="1799" y="4187"/>
                    <a:pt x="2164" y="4187"/>
                  </a:cubicBezTo>
                  <a:cubicBezTo>
                    <a:pt x="2877" y="4187"/>
                    <a:pt x="3572" y="3830"/>
                    <a:pt x="3963" y="3179"/>
                  </a:cubicBezTo>
                  <a:cubicBezTo>
                    <a:pt x="4563" y="2188"/>
                    <a:pt x="4241" y="902"/>
                    <a:pt x="3250" y="302"/>
                  </a:cubicBezTo>
                  <a:cubicBezTo>
                    <a:pt x="2915" y="98"/>
                    <a:pt x="2543" y="0"/>
                    <a:pt x="2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8"/>
            <p:cNvSpPr/>
            <p:nvPr/>
          </p:nvSpPr>
          <p:spPr>
            <a:xfrm>
              <a:off x="4722092" y="3358130"/>
              <a:ext cx="319136" cy="308101"/>
            </a:xfrm>
            <a:custGeom>
              <a:avLst/>
              <a:gdLst/>
              <a:ahLst/>
              <a:cxnLst/>
              <a:rect l="l" t="t" r="r" b="b"/>
              <a:pathLst>
                <a:path w="4338" h="4188" extrusionOk="0">
                  <a:moveTo>
                    <a:pt x="1530" y="477"/>
                  </a:moveTo>
                  <a:lnTo>
                    <a:pt x="2930" y="3666"/>
                  </a:lnTo>
                  <a:cubicBezTo>
                    <a:pt x="2825" y="3719"/>
                    <a:pt x="2704" y="3762"/>
                    <a:pt x="2591" y="3788"/>
                  </a:cubicBezTo>
                  <a:cubicBezTo>
                    <a:pt x="2447" y="3823"/>
                    <a:pt x="2303" y="3841"/>
                    <a:pt x="2160" y="3841"/>
                  </a:cubicBezTo>
                  <a:cubicBezTo>
                    <a:pt x="1845" y="3841"/>
                    <a:pt x="1539" y="3756"/>
                    <a:pt x="1270" y="3588"/>
                  </a:cubicBezTo>
                  <a:cubicBezTo>
                    <a:pt x="870" y="3345"/>
                    <a:pt x="583" y="2962"/>
                    <a:pt x="470" y="2511"/>
                  </a:cubicBezTo>
                  <a:cubicBezTo>
                    <a:pt x="366" y="2059"/>
                    <a:pt x="435" y="1589"/>
                    <a:pt x="670" y="1190"/>
                  </a:cubicBezTo>
                  <a:cubicBezTo>
                    <a:pt x="879" y="859"/>
                    <a:pt x="1174" y="616"/>
                    <a:pt x="1530" y="477"/>
                  </a:cubicBezTo>
                  <a:close/>
                  <a:moveTo>
                    <a:pt x="2164" y="1"/>
                  </a:moveTo>
                  <a:cubicBezTo>
                    <a:pt x="1999" y="1"/>
                    <a:pt x="1833" y="20"/>
                    <a:pt x="1669" y="60"/>
                  </a:cubicBezTo>
                  <a:cubicBezTo>
                    <a:pt x="1122" y="199"/>
                    <a:pt x="661" y="538"/>
                    <a:pt x="375" y="1016"/>
                  </a:cubicBezTo>
                  <a:cubicBezTo>
                    <a:pt x="88" y="1494"/>
                    <a:pt x="1" y="2059"/>
                    <a:pt x="131" y="2597"/>
                  </a:cubicBezTo>
                  <a:cubicBezTo>
                    <a:pt x="270" y="3136"/>
                    <a:pt x="609" y="3597"/>
                    <a:pt x="1087" y="3884"/>
                  </a:cubicBezTo>
                  <a:cubicBezTo>
                    <a:pt x="1417" y="4084"/>
                    <a:pt x="1791" y="4188"/>
                    <a:pt x="2165" y="4188"/>
                  </a:cubicBezTo>
                  <a:cubicBezTo>
                    <a:pt x="2330" y="4188"/>
                    <a:pt x="2504" y="4170"/>
                    <a:pt x="2669" y="4127"/>
                  </a:cubicBezTo>
                  <a:cubicBezTo>
                    <a:pt x="3216" y="3997"/>
                    <a:pt x="3668" y="3658"/>
                    <a:pt x="3964" y="3180"/>
                  </a:cubicBezTo>
                  <a:cubicBezTo>
                    <a:pt x="4250" y="2702"/>
                    <a:pt x="4337" y="2137"/>
                    <a:pt x="4198" y="1598"/>
                  </a:cubicBezTo>
                  <a:cubicBezTo>
                    <a:pt x="4068" y="1051"/>
                    <a:pt x="3729" y="590"/>
                    <a:pt x="3251" y="303"/>
                  </a:cubicBezTo>
                  <a:cubicBezTo>
                    <a:pt x="2918" y="104"/>
                    <a:pt x="2543" y="1"/>
                    <a:pt x="2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8"/>
            <p:cNvSpPr/>
            <p:nvPr/>
          </p:nvSpPr>
          <p:spPr>
            <a:xfrm>
              <a:off x="4173571" y="3225119"/>
              <a:ext cx="161186" cy="51939"/>
            </a:xfrm>
            <a:custGeom>
              <a:avLst/>
              <a:gdLst/>
              <a:ahLst/>
              <a:cxnLst/>
              <a:rect l="l" t="t" r="r" b="b"/>
              <a:pathLst>
                <a:path w="2191" h="706" extrusionOk="0">
                  <a:moveTo>
                    <a:pt x="1111" y="1"/>
                  </a:moveTo>
                  <a:cubicBezTo>
                    <a:pt x="776" y="1"/>
                    <a:pt x="434" y="131"/>
                    <a:pt x="88" y="391"/>
                  </a:cubicBezTo>
                  <a:cubicBezTo>
                    <a:pt x="9" y="451"/>
                    <a:pt x="1" y="564"/>
                    <a:pt x="53" y="634"/>
                  </a:cubicBezTo>
                  <a:cubicBezTo>
                    <a:pt x="88" y="686"/>
                    <a:pt x="140" y="703"/>
                    <a:pt x="192" y="703"/>
                  </a:cubicBezTo>
                  <a:cubicBezTo>
                    <a:pt x="227" y="703"/>
                    <a:pt x="270" y="695"/>
                    <a:pt x="296" y="669"/>
                  </a:cubicBezTo>
                  <a:cubicBezTo>
                    <a:pt x="503" y="512"/>
                    <a:pt x="774" y="350"/>
                    <a:pt x="1099" y="350"/>
                  </a:cubicBezTo>
                  <a:cubicBezTo>
                    <a:pt x="1335" y="350"/>
                    <a:pt x="1598" y="435"/>
                    <a:pt x="1887" y="669"/>
                  </a:cubicBezTo>
                  <a:cubicBezTo>
                    <a:pt x="1919" y="694"/>
                    <a:pt x="1956" y="706"/>
                    <a:pt x="1993" y="706"/>
                  </a:cubicBezTo>
                  <a:cubicBezTo>
                    <a:pt x="2044" y="706"/>
                    <a:pt x="2094" y="683"/>
                    <a:pt x="2130" y="643"/>
                  </a:cubicBezTo>
                  <a:cubicBezTo>
                    <a:pt x="2191" y="564"/>
                    <a:pt x="2182" y="460"/>
                    <a:pt x="2104" y="399"/>
                  </a:cubicBezTo>
                  <a:cubicBezTo>
                    <a:pt x="1781" y="133"/>
                    <a:pt x="1449" y="1"/>
                    <a:pt x="1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8"/>
            <p:cNvSpPr/>
            <p:nvPr/>
          </p:nvSpPr>
          <p:spPr>
            <a:xfrm>
              <a:off x="4801398" y="3225119"/>
              <a:ext cx="161849" cy="51939"/>
            </a:xfrm>
            <a:custGeom>
              <a:avLst/>
              <a:gdLst/>
              <a:ahLst/>
              <a:cxnLst/>
              <a:rect l="l" t="t" r="r" b="b"/>
              <a:pathLst>
                <a:path w="2200" h="706" extrusionOk="0">
                  <a:moveTo>
                    <a:pt x="1116" y="1"/>
                  </a:moveTo>
                  <a:cubicBezTo>
                    <a:pt x="780" y="1"/>
                    <a:pt x="438" y="131"/>
                    <a:pt x="96" y="391"/>
                  </a:cubicBezTo>
                  <a:cubicBezTo>
                    <a:pt x="18" y="451"/>
                    <a:pt x="1" y="564"/>
                    <a:pt x="61" y="634"/>
                  </a:cubicBezTo>
                  <a:cubicBezTo>
                    <a:pt x="96" y="686"/>
                    <a:pt x="148" y="703"/>
                    <a:pt x="200" y="703"/>
                  </a:cubicBezTo>
                  <a:cubicBezTo>
                    <a:pt x="235" y="703"/>
                    <a:pt x="270" y="695"/>
                    <a:pt x="305" y="669"/>
                  </a:cubicBezTo>
                  <a:cubicBezTo>
                    <a:pt x="511" y="512"/>
                    <a:pt x="782" y="350"/>
                    <a:pt x="1108" y="350"/>
                  </a:cubicBezTo>
                  <a:cubicBezTo>
                    <a:pt x="1343" y="350"/>
                    <a:pt x="1607" y="435"/>
                    <a:pt x="1895" y="669"/>
                  </a:cubicBezTo>
                  <a:cubicBezTo>
                    <a:pt x="1928" y="694"/>
                    <a:pt x="1965" y="706"/>
                    <a:pt x="2002" y="706"/>
                  </a:cubicBezTo>
                  <a:cubicBezTo>
                    <a:pt x="2053" y="706"/>
                    <a:pt x="2103" y="683"/>
                    <a:pt x="2138" y="643"/>
                  </a:cubicBezTo>
                  <a:cubicBezTo>
                    <a:pt x="2199" y="564"/>
                    <a:pt x="2190" y="460"/>
                    <a:pt x="2112" y="399"/>
                  </a:cubicBezTo>
                  <a:cubicBezTo>
                    <a:pt x="1789" y="133"/>
                    <a:pt x="1456" y="1"/>
                    <a:pt x="1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8"/>
            <p:cNvSpPr/>
            <p:nvPr/>
          </p:nvSpPr>
          <p:spPr>
            <a:xfrm>
              <a:off x="4007381" y="3677046"/>
              <a:ext cx="289047" cy="87030"/>
            </a:xfrm>
            <a:custGeom>
              <a:avLst/>
              <a:gdLst/>
              <a:ahLst/>
              <a:cxnLst/>
              <a:rect l="l" t="t" r="r" b="b"/>
              <a:pathLst>
                <a:path w="3929" h="1183" extrusionOk="0">
                  <a:moveTo>
                    <a:pt x="1964" y="1"/>
                  </a:moveTo>
                  <a:cubicBezTo>
                    <a:pt x="878" y="1"/>
                    <a:pt x="0" y="261"/>
                    <a:pt x="0" y="591"/>
                  </a:cubicBezTo>
                  <a:cubicBezTo>
                    <a:pt x="0" y="922"/>
                    <a:pt x="878" y="1182"/>
                    <a:pt x="1964" y="1182"/>
                  </a:cubicBezTo>
                  <a:cubicBezTo>
                    <a:pt x="3051" y="1182"/>
                    <a:pt x="3928" y="922"/>
                    <a:pt x="3928" y="591"/>
                  </a:cubicBezTo>
                  <a:cubicBezTo>
                    <a:pt x="3928" y="261"/>
                    <a:pt x="3051" y="1"/>
                    <a:pt x="1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8"/>
            <p:cNvSpPr/>
            <p:nvPr/>
          </p:nvSpPr>
          <p:spPr>
            <a:xfrm>
              <a:off x="3994580" y="3664245"/>
              <a:ext cx="314648" cy="112632"/>
            </a:xfrm>
            <a:custGeom>
              <a:avLst/>
              <a:gdLst/>
              <a:ahLst/>
              <a:cxnLst/>
              <a:rect l="l" t="t" r="r" b="b"/>
              <a:pathLst>
                <a:path w="4277" h="1531" extrusionOk="0">
                  <a:moveTo>
                    <a:pt x="2138" y="348"/>
                  </a:moveTo>
                  <a:cubicBezTo>
                    <a:pt x="3303" y="348"/>
                    <a:pt x="3929" y="644"/>
                    <a:pt x="3929" y="765"/>
                  </a:cubicBezTo>
                  <a:cubicBezTo>
                    <a:pt x="3929" y="887"/>
                    <a:pt x="3303" y="1183"/>
                    <a:pt x="2138" y="1183"/>
                  </a:cubicBezTo>
                  <a:cubicBezTo>
                    <a:pt x="974" y="1183"/>
                    <a:pt x="348" y="887"/>
                    <a:pt x="348" y="765"/>
                  </a:cubicBezTo>
                  <a:cubicBezTo>
                    <a:pt x="348" y="644"/>
                    <a:pt x="974" y="348"/>
                    <a:pt x="2138" y="348"/>
                  </a:cubicBezTo>
                  <a:close/>
                  <a:moveTo>
                    <a:pt x="2138" y="1"/>
                  </a:moveTo>
                  <a:cubicBezTo>
                    <a:pt x="1113" y="1"/>
                    <a:pt x="1" y="244"/>
                    <a:pt x="1" y="765"/>
                  </a:cubicBezTo>
                  <a:cubicBezTo>
                    <a:pt x="1" y="1296"/>
                    <a:pt x="1113" y="1530"/>
                    <a:pt x="2138" y="1530"/>
                  </a:cubicBezTo>
                  <a:cubicBezTo>
                    <a:pt x="3164" y="1530"/>
                    <a:pt x="4276" y="1296"/>
                    <a:pt x="4276" y="765"/>
                  </a:cubicBezTo>
                  <a:cubicBezTo>
                    <a:pt x="4276" y="244"/>
                    <a:pt x="3164" y="1"/>
                    <a:pt x="2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8"/>
            <p:cNvSpPr/>
            <p:nvPr/>
          </p:nvSpPr>
          <p:spPr>
            <a:xfrm>
              <a:off x="4837225" y="3677046"/>
              <a:ext cx="289047" cy="87030"/>
            </a:xfrm>
            <a:custGeom>
              <a:avLst/>
              <a:gdLst/>
              <a:ahLst/>
              <a:cxnLst/>
              <a:rect l="l" t="t" r="r" b="b"/>
              <a:pathLst>
                <a:path w="3929" h="1183" extrusionOk="0">
                  <a:moveTo>
                    <a:pt x="1964" y="1"/>
                  </a:moveTo>
                  <a:cubicBezTo>
                    <a:pt x="878" y="1"/>
                    <a:pt x="0" y="261"/>
                    <a:pt x="0" y="591"/>
                  </a:cubicBezTo>
                  <a:cubicBezTo>
                    <a:pt x="0" y="922"/>
                    <a:pt x="878" y="1182"/>
                    <a:pt x="1964" y="1182"/>
                  </a:cubicBezTo>
                  <a:cubicBezTo>
                    <a:pt x="3050" y="1182"/>
                    <a:pt x="3928" y="922"/>
                    <a:pt x="3928" y="591"/>
                  </a:cubicBezTo>
                  <a:cubicBezTo>
                    <a:pt x="3928" y="261"/>
                    <a:pt x="3050" y="1"/>
                    <a:pt x="1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8"/>
            <p:cNvSpPr/>
            <p:nvPr/>
          </p:nvSpPr>
          <p:spPr>
            <a:xfrm>
              <a:off x="4824425" y="3664245"/>
              <a:ext cx="314575" cy="112632"/>
            </a:xfrm>
            <a:custGeom>
              <a:avLst/>
              <a:gdLst/>
              <a:ahLst/>
              <a:cxnLst/>
              <a:rect l="l" t="t" r="r" b="b"/>
              <a:pathLst>
                <a:path w="4276" h="1531" extrusionOk="0">
                  <a:moveTo>
                    <a:pt x="2138" y="348"/>
                  </a:moveTo>
                  <a:cubicBezTo>
                    <a:pt x="3303" y="348"/>
                    <a:pt x="3928" y="644"/>
                    <a:pt x="3928" y="765"/>
                  </a:cubicBezTo>
                  <a:cubicBezTo>
                    <a:pt x="3928" y="887"/>
                    <a:pt x="3303" y="1183"/>
                    <a:pt x="2138" y="1183"/>
                  </a:cubicBezTo>
                  <a:cubicBezTo>
                    <a:pt x="974" y="1183"/>
                    <a:pt x="348" y="887"/>
                    <a:pt x="348" y="765"/>
                  </a:cubicBezTo>
                  <a:cubicBezTo>
                    <a:pt x="348" y="644"/>
                    <a:pt x="974" y="348"/>
                    <a:pt x="2138" y="348"/>
                  </a:cubicBezTo>
                  <a:close/>
                  <a:moveTo>
                    <a:pt x="2138" y="1"/>
                  </a:moveTo>
                  <a:cubicBezTo>
                    <a:pt x="1113" y="1"/>
                    <a:pt x="0" y="244"/>
                    <a:pt x="0" y="765"/>
                  </a:cubicBezTo>
                  <a:cubicBezTo>
                    <a:pt x="0" y="1296"/>
                    <a:pt x="1113" y="1530"/>
                    <a:pt x="2138" y="1530"/>
                  </a:cubicBezTo>
                  <a:cubicBezTo>
                    <a:pt x="3164" y="1530"/>
                    <a:pt x="4276" y="1296"/>
                    <a:pt x="4276" y="765"/>
                  </a:cubicBezTo>
                  <a:cubicBezTo>
                    <a:pt x="4276" y="244"/>
                    <a:pt x="3164" y="1"/>
                    <a:pt x="2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48"/>
          <p:cNvSpPr/>
          <p:nvPr/>
        </p:nvSpPr>
        <p:spPr>
          <a:xfrm>
            <a:off x="1366900" y="2687700"/>
            <a:ext cx="607500" cy="60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8"/>
          <p:cNvSpPr/>
          <p:nvPr/>
        </p:nvSpPr>
        <p:spPr>
          <a:xfrm>
            <a:off x="2260902" y="187023"/>
            <a:ext cx="521400" cy="521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8"/>
          <p:cNvSpPr/>
          <p:nvPr/>
        </p:nvSpPr>
        <p:spPr>
          <a:xfrm>
            <a:off x="-169911" y="3502284"/>
            <a:ext cx="1779300" cy="17793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8"/>
          <p:cNvSpPr/>
          <p:nvPr/>
        </p:nvSpPr>
        <p:spPr>
          <a:xfrm>
            <a:off x="7653950" y="425550"/>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8"/>
          <p:cNvSpPr/>
          <p:nvPr/>
        </p:nvSpPr>
        <p:spPr>
          <a:xfrm>
            <a:off x="8292100" y="2800325"/>
            <a:ext cx="879600" cy="879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98;p47">
            <a:extLst>
              <a:ext uri="{FF2B5EF4-FFF2-40B4-BE49-F238E27FC236}">
                <a16:creationId xmlns:a16="http://schemas.microsoft.com/office/drawing/2014/main" id="{73864ED1-A4CE-49BF-9F0B-BF5CAC400242}"/>
              </a:ext>
            </a:extLst>
          </p:cNvPr>
          <p:cNvSpPr/>
          <p:nvPr/>
        </p:nvSpPr>
        <p:spPr>
          <a:xfrm>
            <a:off x="590823" y="961311"/>
            <a:ext cx="5259710" cy="1649275"/>
          </a:xfrm>
          <a:prstGeom prst="rect">
            <a:avLst/>
          </a:prstGeom>
          <a:solidFill>
            <a:schemeClr val="accent3">
              <a:lumMod val="40000"/>
              <a:lumOff val="6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99;p47">
            <a:extLst>
              <a:ext uri="{FF2B5EF4-FFF2-40B4-BE49-F238E27FC236}">
                <a16:creationId xmlns:a16="http://schemas.microsoft.com/office/drawing/2014/main" id="{2540C478-8E81-4958-BF5E-1091C292414E}"/>
              </a:ext>
            </a:extLst>
          </p:cNvPr>
          <p:cNvSpPr txBox="1">
            <a:spLocks noGrp="1"/>
          </p:cNvSpPr>
          <p:nvPr>
            <p:ph type="title"/>
          </p:nvPr>
        </p:nvSpPr>
        <p:spPr>
          <a:xfrm>
            <a:off x="402513" y="1080239"/>
            <a:ext cx="5759100" cy="14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b="1">
                <a:latin typeface="Times New Roman" panose="02020603050405020304" pitchFamily="18" charset="0"/>
                <a:cs typeface="Times New Roman" panose="02020603050405020304" pitchFamily="18" charset="0"/>
              </a:rPr>
              <a:t>Sự sống trên </a:t>
            </a:r>
            <a:br>
              <a:rPr lang="en-US" sz="5400" b="1">
                <a:latin typeface="Times New Roman" panose="02020603050405020304" pitchFamily="18" charset="0"/>
                <a:cs typeface="Times New Roman" panose="02020603050405020304" pitchFamily="18" charset="0"/>
              </a:rPr>
            </a:br>
            <a:r>
              <a:rPr lang="en-US" sz="5400" b="1">
                <a:latin typeface="Times New Roman" panose="02020603050405020304" pitchFamily="18" charset="0"/>
                <a:cs typeface="Times New Roman" panose="02020603050405020304" pitchFamily="18" charset="0"/>
              </a:rPr>
              <a:t>trái đất</a:t>
            </a:r>
            <a:endParaRPr sz="5400" b="1">
              <a:latin typeface="Times New Roman" panose="02020603050405020304" pitchFamily="18" charset="0"/>
              <a:cs typeface="Times New Roman" panose="02020603050405020304" pitchFamily="18" charset="0"/>
            </a:endParaRPr>
          </a:p>
        </p:txBody>
      </p:sp>
      <p:sp>
        <p:nvSpPr>
          <p:cNvPr id="40" name="Google Shape;1001;p47">
            <a:extLst>
              <a:ext uri="{FF2B5EF4-FFF2-40B4-BE49-F238E27FC236}">
                <a16:creationId xmlns:a16="http://schemas.microsoft.com/office/drawing/2014/main" id="{7A083076-701F-420C-A015-DCE3E30DFFB7}"/>
              </a:ext>
            </a:extLst>
          </p:cNvPr>
          <p:cNvSpPr/>
          <p:nvPr/>
        </p:nvSpPr>
        <p:spPr>
          <a:xfrm>
            <a:off x="5330661" y="237826"/>
            <a:ext cx="1176900" cy="1176900"/>
          </a:xfrm>
          <a:prstGeom prst="ellipse">
            <a:avLst/>
          </a:prstGeom>
          <a:solidFill>
            <a:schemeClr val="accent3">
              <a:lumMod val="40000"/>
              <a:lumOff val="6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1"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sym typeface="Arial"/>
            </a:endParaRPr>
          </a:p>
        </p:txBody>
      </p:sp>
      <p:sp>
        <p:nvSpPr>
          <p:cNvPr id="41" name="Google Shape;1002;p47">
            <a:extLst>
              <a:ext uri="{FF2B5EF4-FFF2-40B4-BE49-F238E27FC236}">
                <a16:creationId xmlns:a16="http://schemas.microsoft.com/office/drawing/2014/main" id="{8D18E305-639C-4A21-A51E-043613C8EF02}"/>
              </a:ext>
            </a:extLst>
          </p:cNvPr>
          <p:cNvSpPr txBox="1">
            <a:spLocks/>
          </p:cNvSpPr>
          <p:nvPr/>
        </p:nvSpPr>
        <p:spPr>
          <a:xfrm>
            <a:off x="5093707" y="401551"/>
            <a:ext cx="1650900" cy="772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 sz="6600" b="1">
                <a:solidFill>
                  <a:schemeClr val="tx1"/>
                </a:solidFill>
                <a:latin typeface="Times New Roman" panose="02020603050405020304" pitchFamily="18" charset="0"/>
                <a:cs typeface="Times New Roman" panose="02020603050405020304" pitchFamily="18" charset="0"/>
              </a:rPr>
              <a:t>01</a:t>
            </a:r>
          </a:p>
        </p:txBody>
      </p:sp>
      <p:sp>
        <p:nvSpPr>
          <p:cNvPr id="42" name="Google Shape;1004;p47">
            <a:extLst>
              <a:ext uri="{FF2B5EF4-FFF2-40B4-BE49-F238E27FC236}">
                <a16:creationId xmlns:a16="http://schemas.microsoft.com/office/drawing/2014/main" id="{82E84334-7D0B-4D18-95F9-EEB78A4A7F2C}"/>
              </a:ext>
            </a:extLst>
          </p:cNvPr>
          <p:cNvSpPr/>
          <p:nvPr/>
        </p:nvSpPr>
        <p:spPr>
          <a:xfrm>
            <a:off x="959808" y="2185304"/>
            <a:ext cx="1913091" cy="557486"/>
          </a:xfrm>
          <a:custGeom>
            <a:avLst/>
            <a:gdLst/>
            <a:ahLst/>
            <a:cxnLst/>
            <a:rect l="l" t="t" r="r" b="b"/>
            <a:pathLst>
              <a:path w="74367" h="21671" extrusionOk="0">
                <a:moveTo>
                  <a:pt x="43518" y="1"/>
                </a:moveTo>
                <a:cubicBezTo>
                  <a:pt x="35409" y="1"/>
                  <a:pt x="33219" y="4228"/>
                  <a:pt x="32826" y="9454"/>
                </a:cubicBezTo>
                <a:cubicBezTo>
                  <a:pt x="31898" y="8965"/>
                  <a:pt x="30854" y="8709"/>
                  <a:pt x="29829" y="8709"/>
                </a:cubicBezTo>
                <a:cubicBezTo>
                  <a:pt x="27263" y="8709"/>
                  <a:pt x="24813" y="10309"/>
                  <a:pt x="24575" y="13848"/>
                </a:cubicBezTo>
                <a:cubicBezTo>
                  <a:pt x="24491" y="13193"/>
                  <a:pt x="23765" y="12514"/>
                  <a:pt x="23170" y="12229"/>
                </a:cubicBezTo>
                <a:cubicBezTo>
                  <a:pt x="22723" y="12027"/>
                  <a:pt x="22244" y="11929"/>
                  <a:pt x="21762" y="11929"/>
                </a:cubicBezTo>
                <a:cubicBezTo>
                  <a:pt x="21588" y="11929"/>
                  <a:pt x="21414" y="11942"/>
                  <a:pt x="21241" y="11967"/>
                </a:cubicBezTo>
                <a:cubicBezTo>
                  <a:pt x="20360" y="12050"/>
                  <a:pt x="19515" y="12383"/>
                  <a:pt x="18824" y="12931"/>
                </a:cubicBezTo>
                <a:cubicBezTo>
                  <a:pt x="18134" y="13503"/>
                  <a:pt x="17693" y="14312"/>
                  <a:pt x="17598" y="15205"/>
                </a:cubicBezTo>
                <a:cubicBezTo>
                  <a:pt x="17026" y="13776"/>
                  <a:pt x="15657" y="12752"/>
                  <a:pt x="14169" y="12371"/>
                </a:cubicBezTo>
                <a:cubicBezTo>
                  <a:pt x="13642" y="12242"/>
                  <a:pt x="13103" y="12183"/>
                  <a:pt x="12564" y="12183"/>
                </a:cubicBezTo>
                <a:cubicBezTo>
                  <a:pt x="11567" y="12183"/>
                  <a:pt x="10567" y="12385"/>
                  <a:pt x="9632" y="12717"/>
                </a:cubicBezTo>
                <a:cubicBezTo>
                  <a:pt x="8370" y="13169"/>
                  <a:pt x="7168" y="13848"/>
                  <a:pt x="6311" y="14872"/>
                </a:cubicBezTo>
                <a:cubicBezTo>
                  <a:pt x="5453" y="15896"/>
                  <a:pt x="4751" y="17098"/>
                  <a:pt x="5013" y="18408"/>
                </a:cubicBezTo>
                <a:cubicBezTo>
                  <a:pt x="4502" y="17871"/>
                  <a:pt x="3763" y="17595"/>
                  <a:pt x="3027" y="17595"/>
                </a:cubicBezTo>
                <a:cubicBezTo>
                  <a:pt x="2407" y="17595"/>
                  <a:pt x="1789" y="17791"/>
                  <a:pt x="1310" y="18194"/>
                </a:cubicBezTo>
                <a:cubicBezTo>
                  <a:pt x="1072" y="18396"/>
                  <a:pt x="869" y="18634"/>
                  <a:pt x="679" y="18884"/>
                </a:cubicBezTo>
                <a:cubicBezTo>
                  <a:pt x="488" y="19134"/>
                  <a:pt x="346" y="19408"/>
                  <a:pt x="238" y="19694"/>
                </a:cubicBezTo>
                <a:cubicBezTo>
                  <a:pt x="0" y="20432"/>
                  <a:pt x="488" y="21254"/>
                  <a:pt x="1143" y="21670"/>
                </a:cubicBezTo>
                <a:cubicBezTo>
                  <a:pt x="10563" y="21465"/>
                  <a:pt x="20489" y="21432"/>
                  <a:pt x="30511" y="21432"/>
                </a:cubicBezTo>
                <a:cubicBezTo>
                  <a:pt x="35252" y="21432"/>
                  <a:pt x="40014" y="21440"/>
                  <a:pt x="44755" y="21440"/>
                </a:cubicBezTo>
                <a:cubicBezTo>
                  <a:pt x="53871" y="21440"/>
                  <a:pt x="62907" y="21413"/>
                  <a:pt x="71557" y="21254"/>
                </a:cubicBezTo>
                <a:cubicBezTo>
                  <a:pt x="73224" y="21230"/>
                  <a:pt x="74367" y="19456"/>
                  <a:pt x="73605" y="17967"/>
                </a:cubicBezTo>
                <a:lnTo>
                  <a:pt x="73593" y="17944"/>
                </a:lnTo>
                <a:cubicBezTo>
                  <a:pt x="73379" y="17515"/>
                  <a:pt x="73081" y="17134"/>
                  <a:pt x="72712" y="16824"/>
                </a:cubicBezTo>
                <a:cubicBezTo>
                  <a:pt x="72212" y="16455"/>
                  <a:pt x="71640" y="16205"/>
                  <a:pt x="71033" y="16086"/>
                </a:cubicBezTo>
                <a:cubicBezTo>
                  <a:pt x="69998" y="15844"/>
                  <a:pt x="68824" y="15775"/>
                  <a:pt x="67675" y="15775"/>
                </a:cubicBezTo>
                <a:cubicBezTo>
                  <a:pt x="67013" y="15775"/>
                  <a:pt x="66360" y="15798"/>
                  <a:pt x="65747" y="15824"/>
                </a:cubicBezTo>
                <a:cubicBezTo>
                  <a:pt x="65818" y="12979"/>
                  <a:pt x="64663" y="10216"/>
                  <a:pt x="61437" y="9002"/>
                </a:cubicBezTo>
                <a:cubicBezTo>
                  <a:pt x="60504" y="8656"/>
                  <a:pt x="59503" y="8480"/>
                  <a:pt x="58509" y="8480"/>
                </a:cubicBezTo>
                <a:cubicBezTo>
                  <a:pt x="56660" y="8480"/>
                  <a:pt x="54830" y="9090"/>
                  <a:pt x="53483" y="10359"/>
                </a:cubicBezTo>
                <a:cubicBezTo>
                  <a:pt x="53233" y="7585"/>
                  <a:pt x="52435" y="4561"/>
                  <a:pt x="50042" y="2430"/>
                </a:cubicBezTo>
                <a:cubicBezTo>
                  <a:pt x="48209" y="894"/>
                  <a:pt x="45911" y="37"/>
                  <a:pt x="435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3" name="Google Shape;1005;p47">
            <a:extLst>
              <a:ext uri="{FF2B5EF4-FFF2-40B4-BE49-F238E27FC236}">
                <a16:creationId xmlns:a16="http://schemas.microsoft.com/office/drawing/2014/main" id="{F83D8C3B-305B-40FA-B798-D57438137485}"/>
              </a:ext>
            </a:extLst>
          </p:cNvPr>
          <p:cNvGrpSpPr/>
          <p:nvPr/>
        </p:nvGrpSpPr>
        <p:grpSpPr>
          <a:xfrm rot="-385840">
            <a:off x="3778698" y="-760974"/>
            <a:ext cx="815493" cy="648045"/>
            <a:chOff x="539375" y="662400"/>
            <a:chExt cx="815500" cy="648050"/>
          </a:xfrm>
        </p:grpSpPr>
        <p:sp>
          <p:nvSpPr>
            <p:cNvPr id="44" name="Google Shape;1006;p47">
              <a:extLst>
                <a:ext uri="{FF2B5EF4-FFF2-40B4-BE49-F238E27FC236}">
                  <a16:creationId xmlns:a16="http://schemas.microsoft.com/office/drawing/2014/main" id="{6B96DBA7-C1AA-4C16-ABA9-942CA460C051}"/>
                </a:ext>
              </a:extLst>
            </p:cNvPr>
            <p:cNvSpPr/>
            <p:nvPr/>
          </p:nvSpPr>
          <p:spPr>
            <a:xfrm>
              <a:off x="974100" y="662400"/>
              <a:ext cx="380775" cy="471850"/>
            </a:xfrm>
            <a:custGeom>
              <a:avLst/>
              <a:gdLst/>
              <a:ahLst/>
              <a:cxnLst/>
              <a:rect l="l" t="t" r="r" b="b"/>
              <a:pathLst>
                <a:path w="15231" h="18874" extrusionOk="0">
                  <a:moveTo>
                    <a:pt x="7345" y="0"/>
                  </a:moveTo>
                  <a:cubicBezTo>
                    <a:pt x="3705" y="0"/>
                    <a:pt x="0" y="2959"/>
                    <a:pt x="1217" y="7563"/>
                  </a:cubicBezTo>
                  <a:cubicBezTo>
                    <a:pt x="2277" y="11587"/>
                    <a:pt x="5027" y="15719"/>
                    <a:pt x="10944" y="18874"/>
                  </a:cubicBezTo>
                  <a:cubicBezTo>
                    <a:pt x="10944" y="18874"/>
                    <a:pt x="15231" y="12004"/>
                    <a:pt x="13088" y="4420"/>
                  </a:cubicBezTo>
                  <a:cubicBezTo>
                    <a:pt x="12216" y="1340"/>
                    <a:pt x="9795" y="0"/>
                    <a:pt x="73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07;p47">
              <a:extLst>
                <a:ext uri="{FF2B5EF4-FFF2-40B4-BE49-F238E27FC236}">
                  <a16:creationId xmlns:a16="http://schemas.microsoft.com/office/drawing/2014/main" id="{6D596985-77C9-42C9-BC08-B3CC2CE92378}"/>
                </a:ext>
              </a:extLst>
            </p:cNvPr>
            <p:cNvSpPr/>
            <p:nvPr/>
          </p:nvSpPr>
          <p:spPr>
            <a:xfrm>
              <a:off x="539375" y="971075"/>
              <a:ext cx="520175" cy="339375"/>
            </a:xfrm>
            <a:custGeom>
              <a:avLst/>
              <a:gdLst/>
              <a:ahLst/>
              <a:cxnLst/>
              <a:rect l="l" t="t" r="r" b="b"/>
              <a:pathLst>
                <a:path w="20807" h="13575" extrusionOk="0">
                  <a:moveTo>
                    <a:pt x="8950" y="1"/>
                  </a:moveTo>
                  <a:cubicBezTo>
                    <a:pt x="3467" y="1"/>
                    <a:pt x="0" y="8157"/>
                    <a:pt x="5912" y="11503"/>
                  </a:cubicBezTo>
                  <a:cubicBezTo>
                    <a:pt x="8119" y="12748"/>
                    <a:pt x="10784" y="13575"/>
                    <a:pt x="13970" y="13575"/>
                  </a:cubicBezTo>
                  <a:cubicBezTo>
                    <a:pt x="16026" y="13575"/>
                    <a:pt x="18299" y="13230"/>
                    <a:pt x="20807" y="12432"/>
                  </a:cubicBezTo>
                  <a:cubicBezTo>
                    <a:pt x="20807" y="12432"/>
                    <a:pt x="18878" y="4562"/>
                    <a:pt x="11960" y="811"/>
                  </a:cubicBezTo>
                  <a:cubicBezTo>
                    <a:pt x="10922" y="248"/>
                    <a:pt x="9906" y="1"/>
                    <a:pt x="89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6" name="图片 96">
            <a:extLst>
              <a:ext uri="{FF2B5EF4-FFF2-40B4-BE49-F238E27FC236}">
                <a16:creationId xmlns:a16="http://schemas.microsoft.com/office/drawing/2014/main" id="{F6541D6E-276E-4061-8FF3-3C8C7C9F5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98" y="4197426"/>
            <a:ext cx="3579939" cy="946073"/>
          </a:xfrm>
          <a:prstGeom prst="rect">
            <a:avLst/>
          </a:prstGeom>
        </p:spPr>
      </p:pic>
      <p:pic>
        <p:nvPicPr>
          <p:cNvPr id="48" name="图片 97">
            <a:extLst>
              <a:ext uri="{FF2B5EF4-FFF2-40B4-BE49-F238E27FC236}">
                <a16:creationId xmlns:a16="http://schemas.microsoft.com/office/drawing/2014/main" id="{7817FA6A-8669-4F59-A0E3-48867B0089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9370" y="2750046"/>
            <a:ext cx="1582582" cy="232003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1000"/>
                                        <p:tgtEl>
                                          <p:spTgt spid="48"/>
                                        </p:tgtEl>
                                      </p:cBhvr>
                                    </p:animEffect>
                                    <p:anim calcmode="lin" valueType="num">
                                      <p:cBhvr>
                                        <p:cTn id="37" dur="1000" fill="hold"/>
                                        <p:tgtEl>
                                          <p:spTgt spid="48"/>
                                        </p:tgtEl>
                                        <p:attrNameLst>
                                          <p:attrName>ppt_x</p:attrName>
                                        </p:attrNameLst>
                                      </p:cBhvr>
                                      <p:tavLst>
                                        <p:tav tm="0">
                                          <p:val>
                                            <p:strVal val="#ppt_x"/>
                                          </p:val>
                                        </p:tav>
                                        <p:tav tm="100000">
                                          <p:val>
                                            <p:strVal val="#ppt_x"/>
                                          </p:val>
                                        </p:tav>
                                      </p:tavLst>
                                    </p:anim>
                                    <p:anim calcmode="lin" valueType="num">
                                      <p:cBhvr>
                                        <p:cTn id="3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148" name="Picture 147" descr="Tác giả - tác phẩm: Sinh vật trên Trái Đất được hình thành như thế nào? - tác giả, bố cục, tóm tắt, nội dung, dàn ý | Ngữ văn lớp 6 Kết nối tri thức">
            <a:extLst>
              <a:ext uri="{FF2B5EF4-FFF2-40B4-BE49-F238E27FC236}">
                <a16:creationId xmlns:a16="http://schemas.microsoft.com/office/drawing/2014/main" id="{745B0DA7-DCFD-4883-9877-C93C6BC05BC3}"/>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5747" y="-107719"/>
            <a:ext cx="4855671" cy="4620829"/>
          </a:xfrm>
          <a:prstGeom prst="rect">
            <a:avLst/>
          </a:prstGeom>
          <a:noFill/>
          <a:ln>
            <a:noFill/>
          </a:ln>
        </p:spPr>
      </p:pic>
      <p:pic>
        <p:nvPicPr>
          <p:cNvPr id="47" name="图片 101">
            <a:extLst>
              <a:ext uri="{FF2B5EF4-FFF2-40B4-BE49-F238E27FC236}">
                <a16:creationId xmlns:a16="http://schemas.microsoft.com/office/drawing/2014/main" id="{577B3050-002F-4D7F-92DE-F6FE73368F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98" y="3946112"/>
            <a:ext cx="9195798" cy="1356902"/>
          </a:xfrm>
          <a:prstGeom prst="rect">
            <a:avLst/>
          </a:prstGeom>
        </p:spPr>
      </p:pic>
      <p:sp>
        <p:nvSpPr>
          <p:cNvPr id="914" name="Google Shape;914;p48"/>
          <p:cNvSpPr/>
          <p:nvPr/>
        </p:nvSpPr>
        <p:spPr>
          <a:xfrm>
            <a:off x="8173844" y="404048"/>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1005;p47">
            <a:extLst>
              <a:ext uri="{FF2B5EF4-FFF2-40B4-BE49-F238E27FC236}">
                <a16:creationId xmlns:a16="http://schemas.microsoft.com/office/drawing/2014/main" id="{F83D8C3B-305B-40FA-B798-D57438137485}"/>
              </a:ext>
            </a:extLst>
          </p:cNvPr>
          <p:cNvGrpSpPr/>
          <p:nvPr/>
        </p:nvGrpSpPr>
        <p:grpSpPr>
          <a:xfrm rot="-385840">
            <a:off x="3778698" y="-760974"/>
            <a:ext cx="815493" cy="648045"/>
            <a:chOff x="539375" y="662400"/>
            <a:chExt cx="815500" cy="648050"/>
          </a:xfrm>
        </p:grpSpPr>
        <p:sp>
          <p:nvSpPr>
            <p:cNvPr id="44" name="Google Shape;1006;p47">
              <a:extLst>
                <a:ext uri="{FF2B5EF4-FFF2-40B4-BE49-F238E27FC236}">
                  <a16:creationId xmlns:a16="http://schemas.microsoft.com/office/drawing/2014/main" id="{6B96DBA7-C1AA-4C16-ABA9-942CA460C051}"/>
                </a:ext>
              </a:extLst>
            </p:cNvPr>
            <p:cNvSpPr/>
            <p:nvPr/>
          </p:nvSpPr>
          <p:spPr>
            <a:xfrm>
              <a:off x="974100" y="662400"/>
              <a:ext cx="380775" cy="471850"/>
            </a:xfrm>
            <a:custGeom>
              <a:avLst/>
              <a:gdLst/>
              <a:ahLst/>
              <a:cxnLst/>
              <a:rect l="l" t="t" r="r" b="b"/>
              <a:pathLst>
                <a:path w="15231" h="18874" extrusionOk="0">
                  <a:moveTo>
                    <a:pt x="7345" y="0"/>
                  </a:moveTo>
                  <a:cubicBezTo>
                    <a:pt x="3705" y="0"/>
                    <a:pt x="0" y="2959"/>
                    <a:pt x="1217" y="7563"/>
                  </a:cubicBezTo>
                  <a:cubicBezTo>
                    <a:pt x="2277" y="11587"/>
                    <a:pt x="5027" y="15719"/>
                    <a:pt x="10944" y="18874"/>
                  </a:cubicBezTo>
                  <a:cubicBezTo>
                    <a:pt x="10944" y="18874"/>
                    <a:pt x="15231" y="12004"/>
                    <a:pt x="13088" y="4420"/>
                  </a:cubicBezTo>
                  <a:cubicBezTo>
                    <a:pt x="12216" y="1340"/>
                    <a:pt x="9795" y="0"/>
                    <a:pt x="73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07;p47">
              <a:extLst>
                <a:ext uri="{FF2B5EF4-FFF2-40B4-BE49-F238E27FC236}">
                  <a16:creationId xmlns:a16="http://schemas.microsoft.com/office/drawing/2014/main" id="{6D596985-77C9-42C9-BC08-B3CC2CE92378}"/>
                </a:ext>
              </a:extLst>
            </p:cNvPr>
            <p:cNvSpPr/>
            <p:nvPr/>
          </p:nvSpPr>
          <p:spPr>
            <a:xfrm>
              <a:off x="539375" y="971075"/>
              <a:ext cx="520175" cy="339375"/>
            </a:xfrm>
            <a:custGeom>
              <a:avLst/>
              <a:gdLst/>
              <a:ahLst/>
              <a:cxnLst/>
              <a:rect l="l" t="t" r="r" b="b"/>
              <a:pathLst>
                <a:path w="20807" h="13575" extrusionOk="0">
                  <a:moveTo>
                    <a:pt x="8950" y="1"/>
                  </a:moveTo>
                  <a:cubicBezTo>
                    <a:pt x="3467" y="1"/>
                    <a:pt x="0" y="8157"/>
                    <a:pt x="5912" y="11503"/>
                  </a:cubicBezTo>
                  <a:cubicBezTo>
                    <a:pt x="8119" y="12748"/>
                    <a:pt x="10784" y="13575"/>
                    <a:pt x="13970" y="13575"/>
                  </a:cubicBezTo>
                  <a:cubicBezTo>
                    <a:pt x="16026" y="13575"/>
                    <a:pt x="18299" y="13230"/>
                    <a:pt x="20807" y="12432"/>
                  </a:cubicBezTo>
                  <a:cubicBezTo>
                    <a:pt x="20807" y="12432"/>
                    <a:pt x="18878" y="4562"/>
                    <a:pt x="11960" y="811"/>
                  </a:cubicBezTo>
                  <a:cubicBezTo>
                    <a:pt x="10922" y="248"/>
                    <a:pt x="9906" y="1"/>
                    <a:pt x="89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6" name="图片 96">
            <a:extLst>
              <a:ext uri="{FF2B5EF4-FFF2-40B4-BE49-F238E27FC236}">
                <a16:creationId xmlns:a16="http://schemas.microsoft.com/office/drawing/2014/main" id="{F6541D6E-276E-4061-8FF3-3C8C7C9F58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98" y="4197426"/>
            <a:ext cx="3579939" cy="946073"/>
          </a:xfrm>
          <a:prstGeom prst="rect">
            <a:avLst/>
          </a:prstGeom>
        </p:spPr>
      </p:pic>
      <p:pic>
        <p:nvPicPr>
          <p:cNvPr id="48" name="图片 97">
            <a:extLst>
              <a:ext uri="{FF2B5EF4-FFF2-40B4-BE49-F238E27FC236}">
                <a16:creationId xmlns:a16="http://schemas.microsoft.com/office/drawing/2014/main" id="{7817FA6A-8669-4F59-A0E3-48867B0089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1418" y="2823467"/>
            <a:ext cx="1582582" cy="2320032"/>
          </a:xfrm>
          <a:prstGeom prst="rect">
            <a:avLst/>
          </a:prstGeom>
        </p:spPr>
      </p:pic>
      <p:sp>
        <p:nvSpPr>
          <p:cNvPr id="67" name="Google Shape;1743;p67">
            <a:extLst>
              <a:ext uri="{FF2B5EF4-FFF2-40B4-BE49-F238E27FC236}">
                <a16:creationId xmlns:a16="http://schemas.microsoft.com/office/drawing/2014/main" id="{412BAB8C-175E-4A89-A327-5652E2273332}"/>
              </a:ext>
            </a:extLst>
          </p:cNvPr>
          <p:cNvSpPr/>
          <p:nvPr/>
        </p:nvSpPr>
        <p:spPr>
          <a:xfrm>
            <a:off x="958030" y="0"/>
            <a:ext cx="489900" cy="4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6;p42">
            <a:extLst>
              <a:ext uri="{FF2B5EF4-FFF2-40B4-BE49-F238E27FC236}">
                <a16:creationId xmlns:a16="http://schemas.microsoft.com/office/drawing/2014/main" id="{25BED99F-5865-4D30-85EF-D4DE5B9EE61A}"/>
              </a:ext>
            </a:extLst>
          </p:cNvPr>
          <p:cNvSpPr/>
          <p:nvPr/>
        </p:nvSpPr>
        <p:spPr>
          <a:xfrm>
            <a:off x="181906" y="131263"/>
            <a:ext cx="3112529" cy="671011"/>
          </a:xfrm>
          <a:prstGeom prst="rect">
            <a:avLst/>
          </a:prstGeom>
          <a:solidFill>
            <a:schemeClr val="accent3">
              <a:lumMod val="40000"/>
              <a:lumOff val="6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7;p42">
            <a:extLst>
              <a:ext uri="{FF2B5EF4-FFF2-40B4-BE49-F238E27FC236}">
                <a16:creationId xmlns:a16="http://schemas.microsoft.com/office/drawing/2014/main" id="{F456ECF6-8B43-4C49-BDA7-93509FEFA308}"/>
              </a:ext>
            </a:extLst>
          </p:cNvPr>
          <p:cNvSpPr txBox="1">
            <a:spLocks/>
          </p:cNvSpPr>
          <p:nvPr/>
        </p:nvSpPr>
        <p:spPr>
          <a:xfrm>
            <a:off x="76759" y="140106"/>
            <a:ext cx="3322821" cy="57270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a:latin typeface="Times New Roman" panose="02020603050405020304" pitchFamily="18" charset="0"/>
                <a:cs typeface="Times New Roman" panose="02020603050405020304" pitchFamily="18" charset="0"/>
              </a:rPr>
              <a:t>a. Khí quyển và nguồn gốc của sự sống</a:t>
            </a:r>
          </a:p>
        </p:txBody>
      </p:sp>
      <p:pic>
        <p:nvPicPr>
          <p:cNvPr id="143" name="Picture 142">
            <a:extLst>
              <a:ext uri="{FF2B5EF4-FFF2-40B4-BE49-F238E27FC236}">
                <a16:creationId xmlns:a16="http://schemas.microsoft.com/office/drawing/2014/main" id="{7A3038D0-4897-41E7-805F-EE2393A2F895}"/>
              </a:ext>
            </a:extLst>
          </p:cNvPr>
          <p:cNvPicPr>
            <a:picLocks noChangeAspect="1"/>
          </p:cNvPicPr>
          <p:nvPr/>
        </p:nvPicPr>
        <p:blipFill rotWithShape="1">
          <a:blip r:embed="rId7"/>
          <a:srcRect l="23531" t="35200" r="55400" b="48204"/>
          <a:stretch/>
        </p:blipFill>
        <p:spPr>
          <a:xfrm>
            <a:off x="6244109" y="4586376"/>
            <a:ext cx="345628" cy="272255"/>
          </a:xfrm>
          <a:prstGeom prst="rect">
            <a:avLst/>
          </a:prstGeom>
        </p:spPr>
      </p:pic>
      <p:pic>
        <p:nvPicPr>
          <p:cNvPr id="144" name="Picture 143">
            <a:extLst>
              <a:ext uri="{FF2B5EF4-FFF2-40B4-BE49-F238E27FC236}">
                <a16:creationId xmlns:a16="http://schemas.microsoft.com/office/drawing/2014/main" id="{510D00A9-6030-4D98-936E-B2F5C89A4558}"/>
              </a:ext>
            </a:extLst>
          </p:cNvPr>
          <p:cNvPicPr>
            <a:picLocks noChangeAspect="1"/>
          </p:cNvPicPr>
          <p:nvPr/>
        </p:nvPicPr>
        <p:blipFill rotWithShape="1">
          <a:blip r:embed="rId7"/>
          <a:srcRect l="23531" t="35200" r="55400" b="48204"/>
          <a:stretch/>
        </p:blipFill>
        <p:spPr>
          <a:xfrm>
            <a:off x="1155596" y="3702175"/>
            <a:ext cx="445170" cy="350665"/>
          </a:xfrm>
          <a:prstGeom prst="rect">
            <a:avLst/>
          </a:prstGeom>
        </p:spPr>
      </p:pic>
      <p:pic>
        <p:nvPicPr>
          <p:cNvPr id="146" name="Picture 145">
            <a:extLst>
              <a:ext uri="{FF2B5EF4-FFF2-40B4-BE49-F238E27FC236}">
                <a16:creationId xmlns:a16="http://schemas.microsoft.com/office/drawing/2014/main" id="{8838F564-E833-492C-8CF7-4FA4C7BD772D}"/>
              </a:ext>
            </a:extLst>
          </p:cNvPr>
          <p:cNvPicPr>
            <a:picLocks noChangeAspect="1"/>
          </p:cNvPicPr>
          <p:nvPr/>
        </p:nvPicPr>
        <p:blipFill rotWithShape="1">
          <a:blip r:embed="rId7"/>
          <a:srcRect l="23531" t="35200" r="55400" b="48204"/>
          <a:stretch/>
        </p:blipFill>
        <p:spPr>
          <a:xfrm>
            <a:off x="2322835" y="4072327"/>
            <a:ext cx="345628" cy="272255"/>
          </a:xfrm>
          <a:prstGeom prst="rect">
            <a:avLst/>
          </a:prstGeom>
        </p:spPr>
      </p:pic>
    </p:spTree>
    <p:extLst>
      <p:ext uri="{BB962C8B-B14F-4D97-AF65-F5344CB8AC3E}">
        <p14:creationId xmlns:p14="http://schemas.microsoft.com/office/powerpoint/2010/main" val="33448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barn(inVertical)">
                                      <p:cBhvr>
                                        <p:cTn id="23"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47" name="图片 101">
            <a:extLst>
              <a:ext uri="{FF2B5EF4-FFF2-40B4-BE49-F238E27FC236}">
                <a16:creationId xmlns:a16="http://schemas.microsoft.com/office/drawing/2014/main" id="{577B3050-002F-4D7F-92DE-F6FE73368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4" y="3775458"/>
            <a:ext cx="9195798" cy="1356902"/>
          </a:xfrm>
          <a:prstGeom prst="rect">
            <a:avLst/>
          </a:prstGeom>
        </p:spPr>
      </p:pic>
      <p:sp>
        <p:nvSpPr>
          <p:cNvPr id="914" name="Google Shape;914;p48"/>
          <p:cNvSpPr/>
          <p:nvPr/>
        </p:nvSpPr>
        <p:spPr>
          <a:xfrm>
            <a:off x="7653950" y="425550"/>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8"/>
          <p:cNvSpPr/>
          <p:nvPr/>
        </p:nvSpPr>
        <p:spPr>
          <a:xfrm>
            <a:off x="8292100" y="2800325"/>
            <a:ext cx="879600" cy="879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1005;p47">
            <a:extLst>
              <a:ext uri="{FF2B5EF4-FFF2-40B4-BE49-F238E27FC236}">
                <a16:creationId xmlns:a16="http://schemas.microsoft.com/office/drawing/2014/main" id="{F83D8C3B-305B-40FA-B798-D57438137485}"/>
              </a:ext>
            </a:extLst>
          </p:cNvPr>
          <p:cNvGrpSpPr/>
          <p:nvPr/>
        </p:nvGrpSpPr>
        <p:grpSpPr>
          <a:xfrm rot="-385840">
            <a:off x="3778698" y="-760974"/>
            <a:ext cx="815493" cy="648045"/>
            <a:chOff x="539375" y="662400"/>
            <a:chExt cx="815500" cy="648050"/>
          </a:xfrm>
        </p:grpSpPr>
        <p:sp>
          <p:nvSpPr>
            <p:cNvPr id="44" name="Google Shape;1006;p47">
              <a:extLst>
                <a:ext uri="{FF2B5EF4-FFF2-40B4-BE49-F238E27FC236}">
                  <a16:creationId xmlns:a16="http://schemas.microsoft.com/office/drawing/2014/main" id="{6B96DBA7-C1AA-4C16-ABA9-942CA460C051}"/>
                </a:ext>
              </a:extLst>
            </p:cNvPr>
            <p:cNvSpPr/>
            <p:nvPr/>
          </p:nvSpPr>
          <p:spPr>
            <a:xfrm>
              <a:off x="974100" y="662400"/>
              <a:ext cx="380775" cy="471850"/>
            </a:xfrm>
            <a:custGeom>
              <a:avLst/>
              <a:gdLst/>
              <a:ahLst/>
              <a:cxnLst/>
              <a:rect l="l" t="t" r="r" b="b"/>
              <a:pathLst>
                <a:path w="15231" h="18874" extrusionOk="0">
                  <a:moveTo>
                    <a:pt x="7345" y="0"/>
                  </a:moveTo>
                  <a:cubicBezTo>
                    <a:pt x="3705" y="0"/>
                    <a:pt x="0" y="2959"/>
                    <a:pt x="1217" y="7563"/>
                  </a:cubicBezTo>
                  <a:cubicBezTo>
                    <a:pt x="2277" y="11587"/>
                    <a:pt x="5027" y="15719"/>
                    <a:pt x="10944" y="18874"/>
                  </a:cubicBezTo>
                  <a:cubicBezTo>
                    <a:pt x="10944" y="18874"/>
                    <a:pt x="15231" y="12004"/>
                    <a:pt x="13088" y="4420"/>
                  </a:cubicBezTo>
                  <a:cubicBezTo>
                    <a:pt x="12216" y="1340"/>
                    <a:pt x="9795" y="0"/>
                    <a:pt x="73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07;p47">
              <a:extLst>
                <a:ext uri="{FF2B5EF4-FFF2-40B4-BE49-F238E27FC236}">
                  <a16:creationId xmlns:a16="http://schemas.microsoft.com/office/drawing/2014/main" id="{6D596985-77C9-42C9-BC08-B3CC2CE92378}"/>
                </a:ext>
              </a:extLst>
            </p:cNvPr>
            <p:cNvSpPr/>
            <p:nvPr/>
          </p:nvSpPr>
          <p:spPr>
            <a:xfrm>
              <a:off x="539375" y="971075"/>
              <a:ext cx="520175" cy="339375"/>
            </a:xfrm>
            <a:custGeom>
              <a:avLst/>
              <a:gdLst/>
              <a:ahLst/>
              <a:cxnLst/>
              <a:rect l="l" t="t" r="r" b="b"/>
              <a:pathLst>
                <a:path w="20807" h="13575" extrusionOk="0">
                  <a:moveTo>
                    <a:pt x="8950" y="1"/>
                  </a:moveTo>
                  <a:cubicBezTo>
                    <a:pt x="3467" y="1"/>
                    <a:pt x="0" y="8157"/>
                    <a:pt x="5912" y="11503"/>
                  </a:cubicBezTo>
                  <a:cubicBezTo>
                    <a:pt x="8119" y="12748"/>
                    <a:pt x="10784" y="13575"/>
                    <a:pt x="13970" y="13575"/>
                  </a:cubicBezTo>
                  <a:cubicBezTo>
                    <a:pt x="16026" y="13575"/>
                    <a:pt x="18299" y="13230"/>
                    <a:pt x="20807" y="12432"/>
                  </a:cubicBezTo>
                  <a:cubicBezTo>
                    <a:pt x="20807" y="12432"/>
                    <a:pt x="18878" y="4562"/>
                    <a:pt x="11960" y="811"/>
                  </a:cubicBezTo>
                  <a:cubicBezTo>
                    <a:pt x="10922" y="248"/>
                    <a:pt x="9906" y="1"/>
                    <a:pt x="89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6" name="图片 96">
            <a:extLst>
              <a:ext uri="{FF2B5EF4-FFF2-40B4-BE49-F238E27FC236}">
                <a16:creationId xmlns:a16="http://schemas.microsoft.com/office/drawing/2014/main" id="{F6541D6E-276E-4061-8FF3-3C8C7C9F5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98" y="4197426"/>
            <a:ext cx="3579939" cy="946073"/>
          </a:xfrm>
          <a:prstGeom prst="rect">
            <a:avLst/>
          </a:prstGeom>
        </p:spPr>
      </p:pic>
      <p:pic>
        <p:nvPicPr>
          <p:cNvPr id="48" name="图片 97">
            <a:extLst>
              <a:ext uri="{FF2B5EF4-FFF2-40B4-BE49-F238E27FC236}">
                <a16:creationId xmlns:a16="http://schemas.microsoft.com/office/drawing/2014/main" id="{7817FA6A-8669-4F59-A0E3-48867B0089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1418" y="2823467"/>
            <a:ext cx="1582582" cy="2320032"/>
          </a:xfrm>
          <a:prstGeom prst="rect">
            <a:avLst/>
          </a:prstGeom>
        </p:spPr>
      </p:pic>
      <p:cxnSp>
        <p:nvCxnSpPr>
          <p:cNvPr id="49" name="Google Shape;1710;p67">
            <a:extLst>
              <a:ext uri="{FF2B5EF4-FFF2-40B4-BE49-F238E27FC236}">
                <a16:creationId xmlns:a16="http://schemas.microsoft.com/office/drawing/2014/main" id="{12649943-3002-48C0-9DA1-0BC0B4F9D41F}"/>
              </a:ext>
            </a:extLst>
          </p:cNvPr>
          <p:cNvCxnSpPr>
            <a:stCxn id="127" idx="3"/>
            <a:endCxn id="136" idx="0"/>
          </p:cNvCxnSpPr>
          <p:nvPr/>
        </p:nvCxnSpPr>
        <p:spPr>
          <a:xfrm>
            <a:off x="3697118" y="2025848"/>
            <a:ext cx="419100" cy="659100"/>
          </a:xfrm>
          <a:prstGeom prst="bentConnector2">
            <a:avLst/>
          </a:prstGeom>
          <a:noFill/>
          <a:ln w="19050" cap="flat" cmpd="sng">
            <a:solidFill>
              <a:schemeClr val="dk1"/>
            </a:solidFill>
            <a:prstDash val="solid"/>
            <a:round/>
            <a:headEnd type="none" w="med" len="med"/>
            <a:tailEnd type="none" w="med" len="med"/>
          </a:ln>
        </p:spPr>
      </p:cxnSp>
      <p:cxnSp>
        <p:nvCxnSpPr>
          <p:cNvPr id="50" name="Google Shape;1713;p67">
            <a:extLst>
              <a:ext uri="{FF2B5EF4-FFF2-40B4-BE49-F238E27FC236}">
                <a16:creationId xmlns:a16="http://schemas.microsoft.com/office/drawing/2014/main" id="{45483B4F-7D5D-464C-93AF-6B39DA610EFA}"/>
              </a:ext>
            </a:extLst>
          </p:cNvPr>
          <p:cNvCxnSpPr>
            <a:stCxn id="129" idx="1"/>
            <a:endCxn id="137" idx="0"/>
          </p:cNvCxnSpPr>
          <p:nvPr/>
        </p:nvCxnSpPr>
        <p:spPr>
          <a:xfrm flipH="1">
            <a:off x="4852094" y="1988327"/>
            <a:ext cx="384900" cy="659100"/>
          </a:xfrm>
          <a:prstGeom prst="bentConnector2">
            <a:avLst/>
          </a:prstGeom>
          <a:noFill/>
          <a:ln w="19050" cap="flat" cmpd="sng">
            <a:solidFill>
              <a:schemeClr val="dk1"/>
            </a:solidFill>
            <a:prstDash val="solid"/>
            <a:round/>
            <a:headEnd type="none" w="med" len="med"/>
            <a:tailEnd type="none" w="med" len="med"/>
          </a:ln>
        </p:spPr>
      </p:cxnSp>
      <p:cxnSp>
        <p:nvCxnSpPr>
          <p:cNvPr id="51" name="Google Shape;1716;p67">
            <a:extLst>
              <a:ext uri="{FF2B5EF4-FFF2-40B4-BE49-F238E27FC236}">
                <a16:creationId xmlns:a16="http://schemas.microsoft.com/office/drawing/2014/main" id="{3E59550F-57E4-40A7-A7D5-E37CEC41C8B4}"/>
              </a:ext>
            </a:extLst>
          </p:cNvPr>
          <p:cNvCxnSpPr>
            <a:cxnSpLocks/>
            <a:stCxn id="131" idx="3"/>
          </p:cNvCxnSpPr>
          <p:nvPr/>
        </p:nvCxnSpPr>
        <p:spPr>
          <a:xfrm rot="10800000" flipH="1">
            <a:off x="4258823" y="3247007"/>
            <a:ext cx="419100" cy="659100"/>
          </a:xfrm>
          <a:prstGeom prst="bentConnector2">
            <a:avLst/>
          </a:prstGeom>
          <a:noFill/>
          <a:ln w="19050" cap="flat" cmpd="sng">
            <a:solidFill>
              <a:schemeClr val="dk1"/>
            </a:solidFill>
            <a:prstDash val="solid"/>
            <a:round/>
            <a:headEnd type="none" w="med" len="med"/>
            <a:tailEnd type="none" w="med" len="med"/>
          </a:ln>
        </p:spPr>
      </p:cxnSp>
      <p:sp>
        <p:nvSpPr>
          <p:cNvPr id="61" name="Google Shape;1734;p67">
            <a:extLst>
              <a:ext uri="{FF2B5EF4-FFF2-40B4-BE49-F238E27FC236}">
                <a16:creationId xmlns:a16="http://schemas.microsoft.com/office/drawing/2014/main" id="{A4690A4B-DAB6-42CA-9272-17195DF26447}"/>
              </a:ext>
            </a:extLst>
          </p:cNvPr>
          <p:cNvSpPr txBox="1"/>
          <p:nvPr/>
        </p:nvSpPr>
        <p:spPr>
          <a:xfrm>
            <a:off x="333784" y="1528091"/>
            <a:ext cx="2515382" cy="558900"/>
          </a:xfrm>
          <a:prstGeom prst="rect">
            <a:avLst/>
          </a:prstGeom>
          <a:noFill/>
          <a:ln>
            <a:noFill/>
          </a:ln>
        </p:spPr>
        <p:txBody>
          <a:bodyPr spcFirstLastPara="1" wrap="square" lIns="91425" tIns="91425" rIns="91425" bIns="91425" anchor="ctr" anchorCtr="0">
            <a:noAutofit/>
          </a:bodyPr>
          <a:lstStyle/>
          <a:p>
            <a:pPr algn="just"/>
            <a:r>
              <a:rPr lang="en-US" sz="1800">
                <a:latin typeface="Times New Roman" panose="02020603050405020304" pitchFamily="18" charset="0"/>
                <a:cs typeface="Times New Roman" panose="02020603050405020304" pitchFamily="18" charset="0"/>
              </a:rPr>
              <a:t>Khí quyển khi Trái Đất vừa được hình thành (cách đây 4,6 tỉ năm) bao gồm H</a:t>
            </a:r>
            <a:r>
              <a:rPr lang="en-US" sz="1800" baseline="-25000">
                <a:latin typeface="Times New Roman" panose="02020603050405020304" pitchFamily="18" charset="0"/>
                <a:cs typeface="Times New Roman" panose="02020603050405020304" pitchFamily="18" charset="0"/>
              </a:rPr>
              <a:t>2</a:t>
            </a:r>
            <a:r>
              <a:rPr lang="en-US" sz="1800">
                <a:latin typeface="Times New Roman" panose="02020603050405020304" pitchFamily="18" charset="0"/>
                <a:cs typeface="Times New Roman" panose="02020603050405020304" pitchFamily="18" charset="0"/>
              </a:rPr>
              <a:t>, NH</a:t>
            </a:r>
            <a:r>
              <a:rPr lang="en-US" sz="1800" baseline="-25000">
                <a:latin typeface="Times New Roman" panose="02020603050405020304" pitchFamily="18" charset="0"/>
                <a:cs typeface="Times New Roman" panose="02020603050405020304" pitchFamily="18" charset="0"/>
              </a:rPr>
              <a:t>3</a:t>
            </a:r>
            <a:r>
              <a:rPr lang="en-US" sz="1800">
                <a:latin typeface="Times New Roman" panose="02020603050405020304" pitchFamily="18" charset="0"/>
                <a:cs typeface="Times New Roman" panose="02020603050405020304" pitchFamily="18" charset="0"/>
              </a:rPr>
              <a:t>, CH</a:t>
            </a:r>
            <a:r>
              <a:rPr lang="en-US" sz="1800" baseline="-25000">
                <a:latin typeface="Times New Roman" panose="02020603050405020304" pitchFamily="18" charset="0"/>
                <a:cs typeface="Times New Roman" panose="02020603050405020304" pitchFamily="18" charset="0"/>
              </a:rPr>
              <a:t>4</a:t>
            </a:r>
            <a:r>
              <a:rPr lang="en-US" sz="1800">
                <a:latin typeface="Times New Roman" panose="02020603050405020304" pitchFamily="18" charset="0"/>
                <a:cs typeface="Times New Roman" panose="02020603050405020304" pitchFamily="18" charset="0"/>
              </a:rPr>
              <a:t>, H</a:t>
            </a:r>
            <a:r>
              <a:rPr lang="en-US" sz="1800" baseline="-25000">
                <a:latin typeface="Times New Roman" panose="02020603050405020304" pitchFamily="18" charset="0"/>
                <a:cs typeface="Times New Roman" panose="02020603050405020304" pitchFamily="18" charset="0"/>
              </a:rPr>
              <a:t>2</a:t>
            </a:r>
            <a:r>
              <a:rPr lang="en-US" sz="1800">
                <a:latin typeface="Times New Roman" panose="02020603050405020304" pitchFamily="18" charset="0"/>
                <a:cs typeface="Times New Roman" panose="02020603050405020304" pitchFamily="18" charset="0"/>
              </a:rPr>
              <a:t>0 (hơi nước).</a:t>
            </a:r>
          </a:p>
        </p:txBody>
      </p:sp>
      <p:sp>
        <p:nvSpPr>
          <p:cNvPr id="67" name="Google Shape;1743;p67">
            <a:extLst>
              <a:ext uri="{FF2B5EF4-FFF2-40B4-BE49-F238E27FC236}">
                <a16:creationId xmlns:a16="http://schemas.microsoft.com/office/drawing/2014/main" id="{412BAB8C-175E-4A89-A327-5652E2273332}"/>
              </a:ext>
            </a:extLst>
          </p:cNvPr>
          <p:cNvSpPr/>
          <p:nvPr/>
        </p:nvSpPr>
        <p:spPr>
          <a:xfrm>
            <a:off x="958030" y="0"/>
            <a:ext cx="489900" cy="4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1764;p67">
            <a:extLst>
              <a:ext uri="{FF2B5EF4-FFF2-40B4-BE49-F238E27FC236}">
                <a16:creationId xmlns:a16="http://schemas.microsoft.com/office/drawing/2014/main" id="{E702B4CF-7076-4257-B8DD-F9FC89772F0A}"/>
              </a:ext>
            </a:extLst>
          </p:cNvPr>
          <p:cNvGrpSpPr/>
          <p:nvPr/>
        </p:nvGrpSpPr>
        <p:grpSpPr>
          <a:xfrm>
            <a:off x="3751047" y="2313545"/>
            <a:ext cx="1291980" cy="1187947"/>
            <a:chOff x="3424638" y="2097760"/>
            <a:chExt cx="2295221" cy="2110404"/>
          </a:xfrm>
        </p:grpSpPr>
        <p:sp>
          <p:nvSpPr>
            <p:cNvPr id="74" name="Google Shape;1765;p67">
              <a:extLst>
                <a:ext uri="{FF2B5EF4-FFF2-40B4-BE49-F238E27FC236}">
                  <a16:creationId xmlns:a16="http://schemas.microsoft.com/office/drawing/2014/main" id="{B01A5DBD-281E-4E39-833F-4BB5004CEDDD}"/>
                </a:ext>
              </a:extLst>
            </p:cNvPr>
            <p:cNvSpPr/>
            <p:nvPr/>
          </p:nvSpPr>
          <p:spPr>
            <a:xfrm>
              <a:off x="4566090" y="2210695"/>
              <a:ext cx="10224" cy="780"/>
            </a:xfrm>
            <a:custGeom>
              <a:avLst/>
              <a:gdLst/>
              <a:ahLst/>
              <a:cxnLst/>
              <a:rect l="l" t="t" r="r" b="b"/>
              <a:pathLst>
                <a:path w="131" h="10" extrusionOk="0">
                  <a:moveTo>
                    <a:pt x="1" y="0"/>
                  </a:moveTo>
                  <a:cubicBezTo>
                    <a:pt x="18" y="0"/>
                    <a:pt x="35" y="0"/>
                    <a:pt x="53" y="0"/>
                  </a:cubicBezTo>
                  <a:cubicBezTo>
                    <a:pt x="79" y="0"/>
                    <a:pt x="105" y="9"/>
                    <a:pt x="131" y="9"/>
                  </a:cubicBezTo>
                  <a:cubicBezTo>
                    <a:pt x="87" y="9"/>
                    <a:pt x="44"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66;p67">
              <a:extLst>
                <a:ext uri="{FF2B5EF4-FFF2-40B4-BE49-F238E27FC236}">
                  <a16:creationId xmlns:a16="http://schemas.microsoft.com/office/drawing/2014/main" id="{E2864763-E9F3-42F2-9881-05B67E6B44C5}"/>
                </a:ext>
              </a:extLst>
            </p:cNvPr>
            <p:cNvSpPr/>
            <p:nvPr/>
          </p:nvSpPr>
          <p:spPr>
            <a:xfrm>
              <a:off x="3424638" y="2111808"/>
              <a:ext cx="2295221" cy="2082698"/>
            </a:xfrm>
            <a:custGeom>
              <a:avLst/>
              <a:gdLst/>
              <a:ahLst/>
              <a:cxnLst/>
              <a:rect l="l" t="t" r="r" b="b"/>
              <a:pathLst>
                <a:path w="29408" h="26685" extrusionOk="0">
                  <a:moveTo>
                    <a:pt x="14684" y="1"/>
                  </a:moveTo>
                  <a:cubicBezTo>
                    <a:pt x="8649" y="1"/>
                    <a:pt x="3182" y="4114"/>
                    <a:pt x="1721" y="10236"/>
                  </a:cubicBezTo>
                  <a:cubicBezTo>
                    <a:pt x="0" y="17396"/>
                    <a:pt x="4432" y="24600"/>
                    <a:pt x="11601" y="26312"/>
                  </a:cubicBezTo>
                  <a:cubicBezTo>
                    <a:pt x="12649" y="26564"/>
                    <a:pt x="13697" y="26684"/>
                    <a:pt x="14729" y="26684"/>
                  </a:cubicBezTo>
                  <a:cubicBezTo>
                    <a:pt x="20761" y="26684"/>
                    <a:pt x="26234" y="22571"/>
                    <a:pt x="27696" y="16449"/>
                  </a:cubicBezTo>
                  <a:cubicBezTo>
                    <a:pt x="29408" y="9288"/>
                    <a:pt x="24984" y="2084"/>
                    <a:pt x="17815" y="372"/>
                  </a:cubicBezTo>
                  <a:cubicBezTo>
                    <a:pt x="16766" y="121"/>
                    <a:pt x="15717" y="1"/>
                    <a:pt x="146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67;p67">
              <a:extLst>
                <a:ext uri="{FF2B5EF4-FFF2-40B4-BE49-F238E27FC236}">
                  <a16:creationId xmlns:a16="http://schemas.microsoft.com/office/drawing/2014/main" id="{4E27D663-0FB3-4B9D-90EE-8EFBA6721335}"/>
                </a:ext>
              </a:extLst>
            </p:cNvPr>
            <p:cNvSpPr/>
            <p:nvPr/>
          </p:nvSpPr>
          <p:spPr>
            <a:xfrm>
              <a:off x="4673250" y="2861149"/>
              <a:ext cx="956394" cy="1327354"/>
            </a:xfrm>
            <a:custGeom>
              <a:avLst/>
              <a:gdLst/>
              <a:ahLst/>
              <a:cxnLst/>
              <a:rect l="l" t="t" r="r" b="b"/>
              <a:pathLst>
                <a:path w="12254" h="17007" extrusionOk="0">
                  <a:moveTo>
                    <a:pt x="10742" y="0"/>
                  </a:moveTo>
                  <a:cubicBezTo>
                    <a:pt x="10498" y="0"/>
                    <a:pt x="10264" y="18"/>
                    <a:pt x="10020" y="44"/>
                  </a:cubicBezTo>
                  <a:cubicBezTo>
                    <a:pt x="9099" y="174"/>
                    <a:pt x="8204" y="539"/>
                    <a:pt x="7474" y="1130"/>
                  </a:cubicBezTo>
                  <a:cubicBezTo>
                    <a:pt x="6084" y="2260"/>
                    <a:pt x="5362" y="4145"/>
                    <a:pt x="5641" y="5918"/>
                  </a:cubicBezTo>
                  <a:cubicBezTo>
                    <a:pt x="5771" y="6735"/>
                    <a:pt x="6092" y="7526"/>
                    <a:pt x="6075" y="8360"/>
                  </a:cubicBezTo>
                  <a:cubicBezTo>
                    <a:pt x="6058" y="9255"/>
                    <a:pt x="5597" y="10142"/>
                    <a:pt x="4876" y="10672"/>
                  </a:cubicBezTo>
                  <a:cubicBezTo>
                    <a:pt x="4102" y="11237"/>
                    <a:pt x="3103" y="11402"/>
                    <a:pt x="2260" y="11845"/>
                  </a:cubicBezTo>
                  <a:cubicBezTo>
                    <a:pt x="1965" y="12001"/>
                    <a:pt x="1686" y="12201"/>
                    <a:pt x="1443" y="12427"/>
                  </a:cubicBezTo>
                  <a:cubicBezTo>
                    <a:pt x="731" y="13079"/>
                    <a:pt x="253" y="13974"/>
                    <a:pt x="88" y="14921"/>
                  </a:cubicBezTo>
                  <a:cubicBezTo>
                    <a:pt x="1" y="15408"/>
                    <a:pt x="61" y="15860"/>
                    <a:pt x="70" y="16338"/>
                  </a:cubicBezTo>
                  <a:cubicBezTo>
                    <a:pt x="79" y="16572"/>
                    <a:pt x="114" y="16790"/>
                    <a:pt x="174" y="17007"/>
                  </a:cubicBezTo>
                  <a:cubicBezTo>
                    <a:pt x="5614" y="16407"/>
                    <a:pt x="10351" y="12479"/>
                    <a:pt x="11698" y="6848"/>
                  </a:cubicBezTo>
                  <a:cubicBezTo>
                    <a:pt x="12254" y="4528"/>
                    <a:pt x="12158" y="2208"/>
                    <a:pt x="11541" y="61"/>
                  </a:cubicBezTo>
                  <a:cubicBezTo>
                    <a:pt x="11506" y="61"/>
                    <a:pt x="11463" y="52"/>
                    <a:pt x="11419" y="44"/>
                  </a:cubicBezTo>
                  <a:cubicBezTo>
                    <a:pt x="11194" y="18"/>
                    <a:pt x="10968" y="0"/>
                    <a:pt x="10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68;p67">
              <a:extLst>
                <a:ext uri="{FF2B5EF4-FFF2-40B4-BE49-F238E27FC236}">
                  <a16:creationId xmlns:a16="http://schemas.microsoft.com/office/drawing/2014/main" id="{1BCD1E05-506B-4106-8E4E-B103E6FB799A}"/>
                </a:ext>
              </a:extLst>
            </p:cNvPr>
            <p:cNvSpPr/>
            <p:nvPr/>
          </p:nvSpPr>
          <p:spPr>
            <a:xfrm>
              <a:off x="4977091" y="2373270"/>
              <a:ext cx="339897" cy="305478"/>
            </a:xfrm>
            <a:custGeom>
              <a:avLst/>
              <a:gdLst/>
              <a:ahLst/>
              <a:cxnLst/>
              <a:rect l="l" t="t" r="r" b="b"/>
              <a:pathLst>
                <a:path w="4355" h="3914" extrusionOk="0">
                  <a:moveTo>
                    <a:pt x="1509" y="1"/>
                  </a:moveTo>
                  <a:cubicBezTo>
                    <a:pt x="1299" y="1"/>
                    <a:pt x="1091" y="37"/>
                    <a:pt x="896" y="116"/>
                  </a:cubicBezTo>
                  <a:cubicBezTo>
                    <a:pt x="279" y="368"/>
                    <a:pt x="27" y="933"/>
                    <a:pt x="18" y="1541"/>
                  </a:cubicBezTo>
                  <a:cubicBezTo>
                    <a:pt x="1" y="2263"/>
                    <a:pt x="348" y="3053"/>
                    <a:pt x="844" y="3470"/>
                  </a:cubicBezTo>
                  <a:cubicBezTo>
                    <a:pt x="1189" y="3754"/>
                    <a:pt x="1634" y="3913"/>
                    <a:pt x="2074" y="3913"/>
                  </a:cubicBezTo>
                  <a:cubicBezTo>
                    <a:pt x="2320" y="3913"/>
                    <a:pt x="2565" y="3863"/>
                    <a:pt x="2790" y="3757"/>
                  </a:cubicBezTo>
                  <a:cubicBezTo>
                    <a:pt x="4355" y="3027"/>
                    <a:pt x="3659" y="803"/>
                    <a:pt x="2373" y="194"/>
                  </a:cubicBezTo>
                  <a:cubicBezTo>
                    <a:pt x="2104" y="72"/>
                    <a:pt x="1805" y="1"/>
                    <a:pt x="1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69;p67">
              <a:extLst>
                <a:ext uri="{FF2B5EF4-FFF2-40B4-BE49-F238E27FC236}">
                  <a16:creationId xmlns:a16="http://schemas.microsoft.com/office/drawing/2014/main" id="{A2E7AA15-F03C-4BA6-98F6-582A486066BE}"/>
                </a:ext>
              </a:extLst>
            </p:cNvPr>
            <p:cNvSpPr/>
            <p:nvPr/>
          </p:nvSpPr>
          <p:spPr>
            <a:xfrm>
              <a:off x="4963511" y="2359767"/>
              <a:ext cx="315468" cy="332560"/>
            </a:xfrm>
            <a:custGeom>
              <a:avLst/>
              <a:gdLst/>
              <a:ahLst/>
              <a:cxnLst/>
              <a:rect l="l" t="t" r="r" b="b"/>
              <a:pathLst>
                <a:path w="4042" h="4261" extrusionOk="0">
                  <a:moveTo>
                    <a:pt x="1696" y="347"/>
                  </a:moveTo>
                  <a:cubicBezTo>
                    <a:pt x="1953" y="347"/>
                    <a:pt x="2221" y="409"/>
                    <a:pt x="2478" y="532"/>
                  </a:cubicBezTo>
                  <a:cubicBezTo>
                    <a:pt x="3173" y="854"/>
                    <a:pt x="3694" y="1706"/>
                    <a:pt x="3694" y="2505"/>
                  </a:cubicBezTo>
                  <a:cubicBezTo>
                    <a:pt x="3694" y="2913"/>
                    <a:pt x="3555" y="3461"/>
                    <a:pt x="2895" y="3774"/>
                  </a:cubicBezTo>
                  <a:cubicBezTo>
                    <a:pt x="2693" y="3865"/>
                    <a:pt x="2471" y="3910"/>
                    <a:pt x="2247" y="3910"/>
                  </a:cubicBezTo>
                  <a:cubicBezTo>
                    <a:pt x="1854" y="3910"/>
                    <a:pt x="1452" y="3773"/>
                    <a:pt x="1131" y="3513"/>
                  </a:cubicBezTo>
                  <a:cubicBezTo>
                    <a:pt x="670" y="3131"/>
                    <a:pt x="357" y="2392"/>
                    <a:pt x="366" y="1714"/>
                  </a:cubicBezTo>
                  <a:cubicBezTo>
                    <a:pt x="366" y="1358"/>
                    <a:pt x="479" y="724"/>
                    <a:pt x="1139" y="454"/>
                  </a:cubicBezTo>
                  <a:cubicBezTo>
                    <a:pt x="1312" y="383"/>
                    <a:pt x="1501" y="347"/>
                    <a:pt x="1696" y="347"/>
                  </a:cubicBezTo>
                  <a:close/>
                  <a:moveTo>
                    <a:pt x="1702" y="0"/>
                  </a:moveTo>
                  <a:cubicBezTo>
                    <a:pt x="1460" y="0"/>
                    <a:pt x="1224" y="44"/>
                    <a:pt x="1009" y="133"/>
                  </a:cubicBezTo>
                  <a:cubicBezTo>
                    <a:pt x="392" y="385"/>
                    <a:pt x="27" y="958"/>
                    <a:pt x="18" y="1714"/>
                  </a:cubicBezTo>
                  <a:cubicBezTo>
                    <a:pt x="1" y="2488"/>
                    <a:pt x="375" y="3331"/>
                    <a:pt x="913" y="3782"/>
                  </a:cubicBezTo>
                  <a:cubicBezTo>
                    <a:pt x="1296" y="4095"/>
                    <a:pt x="1774" y="4260"/>
                    <a:pt x="2252" y="4260"/>
                  </a:cubicBezTo>
                  <a:cubicBezTo>
                    <a:pt x="2521" y="4260"/>
                    <a:pt x="2791" y="4200"/>
                    <a:pt x="3043" y="4087"/>
                  </a:cubicBezTo>
                  <a:cubicBezTo>
                    <a:pt x="3686" y="3782"/>
                    <a:pt x="4042" y="3226"/>
                    <a:pt x="4042" y="2505"/>
                  </a:cubicBezTo>
                  <a:cubicBezTo>
                    <a:pt x="4042" y="1584"/>
                    <a:pt x="3434" y="593"/>
                    <a:pt x="2625" y="211"/>
                  </a:cubicBezTo>
                  <a:cubicBezTo>
                    <a:pt x="2325" y="70"/>
                    <a:pt x="2008" y="0"/>
                    <a:pt x="1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70;p67">
              <a:extLst>
                <a:ext uri="{FF2B5EF4-FFF2-40B4-BE49-F238E27FC236}">
                  <a16:creationId xmlns:a16="http://schemas.microsoft.com/office/drawing/2014/main" id="{CAFA86A0-2588-4E7E-9E78-09D07DF2D1E6}"/>
                </a:ext>
              </a:extLst>
            </p:cNvPr>
            <p:cNvSpPr/>
            <p:nvPr/>
          </p:nvSpPr>
          <p:spPr>
            <a:xfrm>
              <a:off x="4020769" y="2111808"/>
              <a:ext cx="870308" cy="415603"/>
            </a:xfrm>
            <a:custGeom>
              <a:avLst/>
              <a:gdLst/>
              <a:ahLst/>
              <a:cxnLst/>
              <a:rect l="l" t="t" r="r" b="b"/>
              <a:pathLst>
                <a:path w="11151" h="5325" extrusionOk="0">
                  <a:moveTo>
                    <a:pt x="7047" y="0"/>
                  </a:moveTo>
                  <a:cubicBezTo>
                    <a:pt x="4514" y="0"/>
                    <a:pt x="2082" y="727"/>
                    <a:pt x="1" y="2023"/>
                  </a:cubicBezTo>
                  <a:cubicBezTo>
                    <a:pt x="35" y="2110"/>
                    <a:pt x="79" y="2197"/>
                    <a:pt x="114" y="2284"/>
                  </a:cubicBezTo>
                  <a:cubicBezTo>
                    <a:pt x="461" y="3179"/>
                    <a:pt x="600" y="4239"/>
                    <a:pt x="1348" y="4839"/>
                  </a:cubicBezTo>
                  <a:cubicBezTo>
                    <a:pt x="1822" y="5215"/>
                    <a:pt x="2445" y="5324"/>
                    <a:pt x="3061" y="5324"/>
                  </a:cubicBezTo>
                  <a:cubicBezTo>
                    <a:pt x="3156" y="5324"/>
                    <a:pt x="3252" y="5322"/>
                    <a:pt x="3346" y="5317"/>
                  </a:cubicBezTo>
                  <a:cubicBezTo>
                    <a:pt x="4233" y="5274"/>
                    <a:pt x="5223" y="4978"/>
                    <a:pt x="5588" y="4170"/>
                  </a:cubicBezTo>
                  <a:cubicBezTo>
                    <a:pt x="5832" y="3614"/>
                    <a:pt x="5719" y="2953"/>
                    <a:pt x="5945" y="2397"/>
                  </a:cubicBezTo>
                  <a:cubicBezTo>
                    <a:pt x="5979" y="2310"/>
                    <a:pt x="6023" y="2223"/>
                    <a:pt x="6092" y="2163"/>
                  </a:cubicBezTo>
                  <a:cubicBezTo>
                    <a:pt x="6171" y="2093"/>
                    <a:pt x="6275" y="2067"/>
                    <a:pt x="6379" y="2050"/>
                  </a:cubicBezTo>
                  <a:cubicBezTo>
                    <a:pt x="6463" y="2037"/>
                    <a:pt x="6546" y="2031"/>
                    <a:pt x="6629" y="2031"/>
                  </a:cubicBezTo>
                  <a:cubicBezTo>
                    <a:pt x="7228" y="2031"/>
                    <a:pt x="7812" y="2337"/>
                    <a:pt x="8369" y="2597"/>
                  </a:cubicBezTo>
                  <a:cubicBezTo>
                    <a:pt x="8768" y="2777"/>
                    <a:pt x="9219" y="2930"/>
                    <a:pt x="9647" y="2930"/>
                  </a:cubicBezTo>
                  <a:cubicBezTo>
                    <a:pt x="9900" y="2930"/>
                    <a:pt x="10145" y="2877"/>
                    <a:pt x="10368" y="2745"/>
                  </a:cubicBezTo>
                  <a:cubicBezTo>
                    <a:pt x="11072" y="2328"/>
                    <a:pt x="11150" y="1328"/>
                    <a:pt x="10863" y="555"/>
                  </a:cubicBezTo>
                  <a:cubicBezTo>
                    <a:pt x="10637" y="485"/>
                    <a:pt x="10411" y="424"/>
                    <a:pt x="10177" y="372"/>
                  </a:cubicBezTo>
                  <a:cubicBezTo>
                    <a:pt x="9128" y="121"/>
                    <a:pt x="8079" y="0"/>
                    <a:pt x="70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71;p67">
              <a:extLst>
                <a:ext uri="{FF2B5EF4-FFF2-40B4-BE49-F238E27FC236}">
                  <a16:creationId xmlns:a16="http://schemas.microsoft.com/office/drawing/2014/main" id="{DA708D95-F0E4-4283-9C63-C5D93AB55D4E}"/>
                </a:ext>
              </a:extLst>
            </p:cNvPr>
            <p:cNvSpPr/>
            <p:nvPr/>
          </p:nvSpPr>
          <p:spPr>
            <a:xfrm>
              <a:off x="4005159" y="2097760"/>
              <a:ext cx="900824" cy="443310"/>
            </a:xfrm>
            <a:custGeom>
              <a:avLst/>
              <a:gdLst/>
              <a:ahLst/>
              <a:cxnLst/>
              <a:rect l="l" t="t" r="r" b="b"/>
              <a:pathLst>
                <a:path w="11542" h="5680" extrusionOk="0">
                  <a:moveTo>
                    <a:pt x="7242" y="350"/>
                  </a:moveTo>
                  <a:cubicBezTo>
                    <a:pt x="8271" y="350"/>
                    <a:pt x="9307" y="471"/>
                    <a:pt x="10333" y="717"/>
                  </a:cubicBezTo>
                  <a:cubicBezTo>
                    <a:pt x="10525" y="761"/>
                    <a:pt x="10724" y="822"/>
                    <a:pt x="10933" y="874"/>
                  </a:cubicBezTo>
                  <a:cubicBezTo>
                    <a:pt x="11159" y="1569"/>
                    <a:pt x="11081" y="2421"/>
                    <a:pt x="10481" y="2777"/>
                  </a:cubicBezTo>
                  <a:cubicBezTo>
                    <a:pt x="10301" y="2885"/>
                    <a:pt x="10093" y="2939"/>
                    <a:pt x="9853" y="2939"/>
                  </a:cubicBezTo>
                  <a:cubicBezTo>
                    <a:pt x="9514" y="2939"/>
                    <a:pt x="9112" y="2831"/>
                    <a:pt x="8639" y="2612"/>
                  </a:cubicBezTo>
                  <a:lnTo>
                    <a:pt x="8430" y="2525"/>
                  </a:lnTo>
                  <a:cubicBezTo>
                    <a:pt x="7924" y="2287"/>
                    <a:pt x="7399" y="2043"/>
                    <a:pt x="6839" y="2043"/>
                  </a:cubicBezTo>
                  <a:cubicBezTo>
                    <a:pt x="6745" y="2043"/>
                    <a:pt x="6649" y="2049"/>
                    <a:pt x="6553" y="2064"/>
                  </a:cubicBezTo>
                  <a:cubicBezTo>
                    <a:pt x="6449" y="2073"/>
                    <a:pt x="6301" y="2108"/>
                    <a:pt x="6188" y="2212"/>
                  </a:cubicBezTo>
                  <a:cubicBezTo>
                    <a:pt x="6075" y="2299"/>
                    <a:pt x="6023" y="2412"/>
                    <a:pt x="5980" y="2508"/>
                  </a:cubicBezTo>
                  <a:cubicBezTo>
                    <a:pt x="5867" y="2803"/>
                    <a:pt x="5832" y="3116"/>
                    <a:pt x="5806" y="3420"/>
                  </a:cubicBezTo>
                  <a:cubicBezTo>
                    <a:pt x="5771" y="3724"/>
                    <a:pt x="5745" y="4020"/>
                    <a:pt x="5632" y="4272"/>
                  </a:cubicBezTo>
                  <a:cubicBezTo>
                    <a:pt x="5241" y="5141"/>
                    <a:pt x="4033" y="5297"/>
                    <a:pt x="3538" y="5323"/>
                  </a:cubicBezTo>
                  <a:cubicBezTo>
                    <a:pt x="3442" y="5328"/>
                    <a:pt x="3349" y="5331"/>
                    <a:pt x="3259" y="5331"/>
                  </a:cubicBezTo>
                  <a:cubicBezTo>
                    <a:pt x="2557" y="5331"/>
                    <a:pt x="2029" y="5180"/>
                    <a:pt x="1652" y="4880"/>
                  </a:cubicBezTo>
                  <a:cubicBezTo>
                    <a:pt x="1139" y="4472"/>
                    <a:pt x="939" y="3820"/>
                    <a:pt x="722" y="3133"/>
                  </a:cubicBezTo>
                  <a:cubicBezTo>
                    <a:pt x="644" y="2890"/>
                    <a:pt x="566" y="2638"/>
                    <a:pt x="479" y="2403"/>
                  </a:cubicBezTo>
                  <a:cubicBezTo>
                    <a:pt x="461" y="2360"/>
                    <a:pt x="435" y="2316"/>
                    <a:pt x="418" y="2273"/>
                  </a:cubicBezTo>
                  <a:cubicBezTo>
                    <a:pt x="2507" y="1004"/>
                    <a:pt x="4855" y="350"/>
                    <a:pt x="7242" y="350"/>
                  </a:cubicBezTo>
                  <a:close/>
                  <a:moveTo>
                    <a:pt x="7239" y="1"/>
                  </a:moveTo>
                  <a:cubicBezTo>
                    <a:pt x="4741" y="1"/>
                    <a:pt x="2286" y="700"/>
                    <a:pt x="105" y="2056"/>
                  </a:cubicBezTo>
                  <a:cubicBezTo>
                    <a:pt x="36" y="2099"/>
                    <a:pt x="1" y="2195"/>
                    <a:pt x="44" y="2273"/>
                  </a:cubicBezTo>
                  <a:cubicBezTo>
                    <a:pt x="79" y="2360"/>
                    <a:pt x="114" y="2447"/>
                    <a:pt x="149" y="2534"/>
                  </a:cubicBezTo>
                  <a:cubicBezTo>
                    <a:pt x="235" y="2760"/>
                    <a:pt x="314" y="3003"/>
                    <a:pt x="392" y="3238"/>
                  </a:cubicBezTo>
                  <a:cubicBezTo>
                    <a:pt x="609" y="3942"/>
                    <a:pt x="844" y="4671"/>
                    <a:pt x="1435" y="5149"/>
                  </a:cubicBezTo>
                  <a:cubicBezTo>
                    <a:pt x="1878" y="5506"/>
                    <a:pt x="2477" y="5680"/>
                    <a:pt x="3251" y="5680"/>
                  </a:cubicBezTo>
                  <a:cubicBezTo>
                    <a:pt x="3355" y="5680"/>
                    <a:pt x="3451" y="5680"/>
                    <a:pt x="3555" y="5671"/>
                  </a:cubicBezTo>
                  <a:cubicBezTo>
                    <a:pt x="4746" y="5610"/>
                    <a:pt x="5615" y="5149"/>
                    <a:pt x="5945" y="4419"/>
                  </a:cubicBezTo>
                  <a:cubicBezTo>
                    <a:pt x="6084" y="4107"/>
                    <a:pt x="6119" y="3776"/>
                    <a:pt x="6153" y="3455"/>
                  </a:cubicBezTo>
                  <a:cubicBezTo>
                    <a:pt x="6179" y="3159"/>
                    <a:pt x="6206" y="2890"/>
                    <a:pt x="6310" y="2638"/>
                  </a:cubicBezTo>
                  <a:cubicBezTo>
                    <a:pt x="6336" y="2560"/>
                    <a:pt x="6371" y="2508"/>
                    <a:pt x="6405" y="2473"/>
                  </a:cubicBezTo>
                  <a:cubicBezTo>
                    <a:pt x="6449" y="2447"/>
                    <a:pt x="6510" y="2421"/>
                    <a:pt x="6605" y="2403"/>
                  </a:cubicBezTo>
                  <a:cubicBezTo>
                    <a:pt x="6679" y="2392"/>
                    <a:pt x="6753" y="2387"/>
                    <a:pt x="6827" y="2387"/>
                  </a:cubicBezTo>
                  <a:cubicBezTo>
                    <a:pt x="7318" y="2387"/>
                    <a:pt x="7808" y="2619"/>
                    <a:pt x="8291" y="2838"/>
                  </a:cubicBezTo>
                  <a:lnTo>
                    <a:pt x="8491" y="2933"/>
                  </a:lnTo>
                  <a:cubicBezTo>
                    <a:pt x="9009" y="3168"/>
                    <a:pt x="9458" y="3284"/>
                    <a:pt x="9847" y="3284"/>
                  </a:cubicBezTo>
                  <a:cubicBezTo>
                    <a:pt x="10151" y="3284"/>
                    <a:pt x="10419" y="3213"/>
                    <a:pt x="10655" y="3072"/>
                  </a:cubicBezTo>
                  <a:cubicBezTo>
                    <a:pt x="11446" y="2603"/>
                    <a:pt x="11541" y="1517"/>
                    <a:pt x="11228" y="674"/>
                  </a:cubicBezTo>
                  <a:cubicBezTo>
                    <a:pt x="11211" y="622"/>
                    <a:pt x="11168" y="587"/>
                    <a:pt x="11116" y="570"/>
                  </a:cubicBezTo>
                  <a:cubicBezTo>
                    <a:pt x="10881" y="500"/>
                    <a:pt x="10646" y="431"/>
                    <a:pt x="10412" y="379"/>
                  </a:cubicBezTo>
                  <a:cubicBezTo>
                    <a:pt x="9358" y="126"/>
                    <a:pt x="8295" y="1"/>
                    <a:pt x="7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72;p67">
              <a:extLst>
                <a:ext uri="{FF2B5EF4-FFF2-40B4-BE49-F238E27FC236}">
                  <a16:creationId xmlns:a16="http://schemas.microsoft.com/office/drawing/2014/main" id="{70BEFF96-9B26-4AEB-9352-00729B38EFA7}"/>
                </a:ext>
              </a:extLst>
            </p:cNvPr>
            <p:cNvSpPr/>
            <p:nvPr/>
          </p:nvSpPr>
          <p:spPr>
            <a:xfrm>
              <a:off x="4193723" y="3262628"/>
              <a:ext cx="279020" cy="229147"/>
            </a:xfrm>
            <a:custGeom>
              <a:avLst/>
              <a:gdLst/>
              <a:ahLst/>
              <a:cxnLst/>
              <a:rect l="l" t="t" r="r" b="b"/>
              <a:pathLst>
                <a:path w="3575" h="2936" extrusionOk="0">
                  <a:moveTo>
                    <a:pt x="1426" y="0"/>
                  </a:moveTo>
                  <a:cubicBezTo>
                    <a:pt x="1066" y="0"/>
                    <a:pt x="694" y="105"/>
                    <a:pt x="426" y="322"/>
                  </a:cubicBezTo>
                  <a:cubicBezTo>
                    <a:pt x="105" y="600"/>
                    <a:pt x="1" y="1018"/>
                    <a:pt x="53" y="1391"/>
                  </a:cubicBezTo>
                  <a:cubicBezTo>
                    <a:pt x="53" y="1426"/>
                    <a:pt x="53" y="1452"/>
                    <a:pt x="61" y="1478"/>
                  </a:cubicBezTo>
                  <a:cubicBezTo>
                    <a:pt x="174" y="2130"/>
                    <a:pt x="705" y="2730"/>
                    <a:pt x="1452" y="2895"/>
                  </a:cubicBezTo>
                  <a:cubicBezTo>
                    <a:pt x="1578" y="2922"/>
                    <a:pt x="1709" y="2936"/>
                    <a:pt x="1840" y="2936"/>
                  </a:cubicBezTo>
                  <a:cubicBezTo>
                    <a:pt x="2693" y="2936"/>
                    <a:pt x="3574" y="2375"/>
                    <a:pt x="3529" y="1600"/>
                  </a:cubicBezTo>
                  <a:cubicBezTo>
                    <a:pt x="3477" y="757"/>
                    <a:pt x="2434" y="36"/>
                    <a:pt x="1469" y="1"/>
                  </a:cubicBezTo>
                  <a:cubicBezTo>
                    <a:pt x="1455" y="1"/>
                    <a:pt x="1441" y="0"/>
                    <a:pt x="1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73;p67">
              <a:extLst>
                <a:ext uri="{FF2B5EF4-FFF2-40B4-BE49-F238E27FC236}">
                  <a16:creationId xmlns:a16="http://schemas.microsoft.com/office/drawing/2014/main" id="{C565E51C-8434-403E-9DA2-39009EFFD984}"/>
                </a:ext>
              </a:extLst>
            </p:cNvPr>
            <p:cNvSpPr/>
            <p:nvPr/>
          </p:nvSpPr>
          <p:spPr>
            <a:xfrm>
              <a:off x="4179519" y="3248970"/>
              <a:ext cx="304619" cy="256542"/>
            </a:xfrm>
            <a:custGeom>
              <a:avLst/>
              <a:gdLst/>
              <a:ahLst/>
              <a:cxnLst/>
              <a:rect l="l" t="t" r="r" b="b"/>
              <a:pathLst>
                <a:path w="3903" h="3287" extrusionOk="0">
                  <a:moveTo>
                    <a:pt x="1651" y="350"/>
                  </a:moveTo>
                  <a:cubicBezTo>
                    <a:pt x="2572" y="384"/>
                    <a:pt x="3494" y="1080"/>
                    <a:pt x="3537" y="1784"/>
                  </a:cubicBezTo>
                  <a:cubicBezTo>
                    <a:pt x="3554" y="2131"/>
                    <a:pt x="3355" y="2383"/>
                    <a:pt x="3181" y="2531"/>
                  </a:cubicBezTo>
                  <a:cubicBezTo>
                    <a:pt x="2877" y="2794"/>
                    <a:pt x="2442" y="2942"/>
                    <a:pt x="2027" y="2942"/>
                  </a:cubicBezTo>
                  <a:cubicBezTo>
                    <a:pt x="1908" y="2942"/>
                    <a:pt x="1790" y="2930"/>
                    <a:pt x="1677" y="2905"/>
                  </a:cubicBezTo>
                  <a:cubicBezTo>
                    <a:pt x="1026" y="2757"/>
                    <a:pt x="522" y="2244"/>
                    <a:pt x="417" y="1627"/>
                  </a:cubicBezTo>
                  <a:cubicBezTo>
                    <a:pt x="409" y="1601"/>
                    <a:pt x="409" y="1575"/>
                    <a:pt x="400" y="1549"/>
                  </a:cubicBezTo>
                  <a:cubicBezTo>
                    <a:pt x="356" y="1175"/>
                    <a:pt x="478" y="845"/>
                    <a:pt x="721" y="628"/>
                  </a:cubicBezTo>
                  <a:cubicBezTo>
                    <a:pt x="930" y="454"/>
                    <a:pt x="1252" y="350"/>
                    <a:pt x="1590" y="350"/>
                  </a:cubicBezTo>
                  <a:close/>
                  <a:moveTo>
                    <a:pt x="1582" y="1"/>
                  </a:moveTo>
                  <a:cubicBezTo>
                    <a:pt x="1167" y="1"/>
                    <a:pt x="773" y="130"/>
                    <a:pt x="495" y="367"/>
                  </a:cubicBezTo>
                  <a:cubicBezTo>
                    <a:pt x="165" y="654"/>
                    <a:pt x="0" y="1097"/>
                    <a:pt x="61" y="1592"/>
                  </a:cubicBezTo>
                  <a:cubicBezTo>
                    <a:pt x="61" y="1618"/>
                    <a:pt x="70" y="1653"/>
                    <a:pt x="70" y="1688"/>
                  </a:cubicBezTo>
                  <a:cubicBezTo>
                    <a:pt x="200" y="2444"/>
                    <a:pt x="817" y="3070"/>
                    <a:pt x="1599" y="3243"/>
                  </a:cubicBezTo>
                  <a:cubicBezTo>
                    <a:pt x="1738" y="3270"/>
                    <a:pt x="1877" y="3287"/>
                    <a:pt x="2025" y="3287"/>
                  </a:cubicBezTo>
                  <a:cubicBezTo>
                    <a:pt x="2520" y="3287"/>
                    <a:pt x="3042" y="3113"/>
                    <a:pt x="3407" y="2800"/>
                  </a:cubicBezTo>
                  <a:cubicBezTo>
                    <a:pt x="3737" y="2513"/>
                    <a:pt x="3902" y="2149"/>
                    <a:pt x="3885" y="1766"/>
                  </a:cubicBezTo>
                  <a:cubicBezTo>
                    <a:pt x="3824" y="802"/>
                    <a:pt x="2659" y="37"/>
                    <a:pt x="1660" y="2"/>
                  </a:cubicBezTo>
                  <a:cubicBezTo>
                    <a:pt x="1634" y="1"/>
                    <a:pt x="1608" y="1"/>
                    <a:pt x="1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74;p67">
              <a:extLst>
                <a:ext uri="{FF2B5EF4-FFF2-40B4-BE49-F238E27FC236}">
                  <a16:creationId xmlns:a16="http://schemas.microsoft.com/office/drawing/2014/main" id="{D57A884D-0775-4726-9D75-C5866CF713A8}"/>
                </a:ext>
              </a:extLst>
            </p:cNvPr>
            <p:cNvSpPr/>
            <p:nvPr/>
          </p:nvSpPr>
          <p:spPr>
            <a:xfrm>
              <a:off x="3428697" y="2536234"/>
              <a:ext cx="1026949" cy="1616364"/>
            </a:xfrm>
            <a:custGeom>
              <a:avLst/>
              <a:gdLst/>
              <a:ahLst/>
              <a:cxnLst/>
              <a:rect l="l" t="t" r="r" b="b"/>
              <a:pathLst>
                <a:path w="13158" h="20710" extrusionOk="0">
                  <a:moveTo>
                    <a:pt x="3885" y="1"/>
                  </a:moveTo>
                  <a:cubicBezTo>
                    <a:pt x="2868" y="1391"/>
                    <a:pt x="2094" y="3007"/>
                    <a:pt x="1669" y="4798"/>
                  </a:cubicBezTo>
                  <a:cubicBezTo>
                    <a:pt x="0" y="11750"/>
                    <a:pt x="4128" y="18745"/>
                    <a:pt x="10932" y="20709"/>
                  </a:cubicBezTo>
                  <a:cubicBezTo>
                    <a:pt x="11384" y="20423"/>
                    <a:pt x="11784" y="20066"/>
                    <a:pt x="12123" y="19649"/>
                  </a:cubicBezTo>
                  <a:cubicBezTo>
                    <a:pt x="12775" y="18841"/>
                    <a:pt x="13157" y="17746"/>
                    <a:pt x="12992" y="16677"/>
                  </a:cubicBezTo>
                  <a:cubicBezTo>
                    <a:pt x="12749" y="15017"/>
                    <a:pt x="11280" y="13714"/>
                    <a:pt x="9716" y="13253"/>
                  </a:cubicBezTo>
                  <a:cubicBezTo>
                    <a:pt x="9021" y="13045"/>
                    <a:pt x="8299" y="12966"/>
                    <a:pt x="7604" y="12749"/>
                  </a:cubicBezTo>
                  <a:cubicBezTo>
                    <a:pt x="6909" y="12541"/>
                    <a:pt x="6214" y="12150"/>
                    <a:pt x="5831" y="11506"/>
                  </a:cubicBezTo>
                  <a:cubicBezTo>
                    <a:pt x="5440" y="10863"/>
                    <a:pt x="5484" y="9925"/>
                    <a:pt x="6057" y="9508"/>
                  </a:cubicBezTo>
                  <a:cubicBezTo>
                    <a:pt x="6492" y="9195"/>
                    <a:pt x="7126" y="9221"/>
                    <a:pt x="7474" y="8813"/>
                  </a:cubicBezTo>
                  <a:cubicBezTo>
                    <a:pt x="7726" y="8517"/>
                    <a:pt x="7752" y="8048"/>
                    <a:pt x="7578" y="7683"/>
                  </a:cubicBezTo>
                  <a:cubicBezTo>
                    <a:pt x="7404" y="7318"/>
                    <a:pt x="7065" y="7048"/>
                    <a:pt x="6692" y="6927"/>
                  </a:cubicBezTo>
                  <a:cubicBezTo>
                    <a:pt x="6435" y="6839"/>
                    <a:pt x="6170" y="6815"/>
                    <a:pt x="5903" y="6815"/>
                  </a:cubicBezTo>
                  <a:cubicBezTo>
                    <a:pt x="5583" y="6815"/>
                    <a:pt x="5260" y="6849"/>
                    <a:pt x="4944" y="6849"/>
                  </a:cubicBezTo>
                  <a:cubicBezTo>
                    <a:pt x="4924" y="6849"/>
                    <a:pt x="4904" y="6849"/>
                    <a:pt x="4884" y="6849"/>
                  </a:cubicBezTo>
                  <a:cubicBezTo>
                    <a:pt x="4615" y="6840"/>
                    <a:pt x="4293" y="6762"/>
                    <a:pt x="4197" y="6492"/>
                  </a:cubicBezTo>
                  <a:cubicBezTo>
                    <a:pt x="4119" y="6258"/>
                    <a:pt x="4293" y="5997"/>
                    <a:pt x="4510" y="5901"/>
                  </a:cubicBezTo>
                  <a:cubicBezTo>
                    <a:pt x="4728" y="5797"/>
                    <a:pt x="4971" y="5797"/>
                    <a:pt x="5214" y="5754"/>
                  </a:cubicBezTo>
                  <a:cubicBezTo>
                    <a:pt x="6509" y="5519"/>
                    <a:pt x="7265" y="3937"/>
                    <a:pt x="6900" y="2599"/>
                  </a:cubicBezTo>
                  <a:cubicBezTo>
                    <a:pt x="6535" y="1261"/>
                    <a:pt x="5275" y="279"/>
                    <a:pt x="3972" y="18"/>
                  </a:cubicBezTo>
                  <a:cubicBezTo>
                    <a:pt x="3945" y="9"/>
                    <a:pt x="3919" y="9"/>
                    <a:pt x="38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75;p67">
              <a:extLst>
                <a:ext uri="{FF2B5EF4-FFF2-40B4-BE49-F238E27FC236}">
                  <a16:creationId xmlns:a16="http://schemas.microsoft.com/office/drawing/2014/main" id="{9364425D-EE36-448F-A442-4BCDCAB1C1F9}"/>
                </a:ext>
              </a:extLst>
            </p:cNvPr>
            <p:cNvSpPr/>
            <p:nvPr/>
          </p:nvSpPr>
          <p:spPr>
            <a:xfrm>
              <a:off x="3510023" y="2097838"/>
              <a:ext cx="2123048" cy="2110326"/>
            </a:xfrm>
            <a:custGeom>
              <a:avLst/>
              <a:gdLst/>
              <a:ahLst/>
              <a:cxnLst/>
              <a:rect l="l" t="t" r="r" b="b"/>
              <a:pathLst>
                <a:path w="27202" h="27039" extrusionOk="0">
                  <a:moveTo>
                    <a:pt x="2921" y="5809"/>
                  </a:moveTo>
                  <a:cubicBezTo>
                    <a:pt x="4259" y="6087"/>
                    <a:pt x="5363" y="7069"/>
                    <a:pt x="5693" y="8260"/>
                  </a:cubicBezTo>
                  <a:cubicBezTo>
                    <a:pt x="5876" y="8937"/>
                    <a:pt x="5754" y="9711"/>
                    <a:pt x="5371" y="10310"/>
                  </a:cubicBezTo>
                  <a:cubicBezTo>
                    <a:pt x="5067" y="10797"/>
                    <a:pt x="4633" y="11110"/>
                    <a:pt x="4137" y="11197"/>
                  </a:cubicBezTo>
                  <a:cubicBezTo>
                    <a:pt x="4077" y="11205"/>
                    <a:pt x="4007" y="11214"/>
                    <a:pt x="3938" y="11223"/>
                  </a:cubicBezTo>
                  <a:cubicBezTo>
                    <a:pt x="3755" y="11249"/>
                    <a:pt x="3573" y="11275"/>
                    <a:pt x="3390" y="11353"/>
                  </a:cubicBezTo>
                  <a:cubicBezTo>
                    <a:pt x="3103" y="11492"/>
                    <a:pt x="2877" y="11831"/>
                    <a:pt x="2999" y="12170"/>
                  </a:cubicBezTo>
                  <a:cubicBezTo>
                    <a:pt x="3095" y="12457"/>
                    <a:pt x="3399" y="12622"/>
                    <a:pt x="3833" y="12639"/>
                  </a:cubicBezTo>
                  <a:cubicBezTo>
                    <a:pt x="4033" y="12639"/>
                    <a:pt x="4224" y="12631"/>
                    <a:pt x="4416" y="12622"/>
                  </a:cubicBezTo>
                  <a:cubicBezTo>
                    <a:pt x="4563" y="12616"/>
                    <a:pt x="4707" y="12610"/>
                    <a:pt x="4848" y="12610"/>
                  </a:cubicBezTo>
                  <a:cubicBezTo>
                    <a:pt x="5106" y="12610"/>
                    <a:pt x="5353" y="12630"/>
                    <a:pt x="5589" y="12709"/>
                  </a:cubicBezTo>
                  <a:cubicBezTo>
                    <a:pt x="5945" y="12822"/>
                    <a:pt x="6232" y="13074"/>
                    <a:pt x="6380" y="13378"/>
                  </a:cubicBezTo>
                  <a:cubicBezTo>
                    <a:pt x="6527" y="13700"/>
                    <a:pt x="6501" y="14082"/>
                    <a:pt x="6301" y="14317"/>
                  </a:cubicBezTo>
                  <a:cubicBezTo>
                    <a:pt x="6136" y="14508"/>
                    <a:pt x="5876" y="14595"/>
                    <a:pt x="5597" y="14682"/>
                  </a:cubicBezTo>
                  <a:cubicBezTo>
                    <a:pt x="5363" y="14760"/>
                    <a:pt x="5119" y="14838"/>
                    <a:pt x="4911" y="14986"/>
                  </a:cubicBezTo>
                  <a:cubicBezTo>
                    <a:pt x="4242" y="15472"/>
                    <a:pt x="4233" y="16533"/>
                    <a:pt x="4642" y="17219"/>
                  </a:cubicBezTo>
                  <a:cubicBezTo>
                    <a:pt x="5085" y="17966"/>
                    <a:pt x="5902" y="18349"/>
                    <a:pt x="6510" y="18531"/>
                  </a:cubicBezTo>
                  <a:cubicBezTo>
                    <a:pt x="6875" y="18644"/>
                    <a:pt x="7249" y="18722"/>
                    <a:pt x="7614" y="18801"/>
                  </a:cubicBezTo>
                  <a:cubicBezTo>
                    <a:pt x="7944" y="18870"/>
                    <a:pt x="8291" y="18940"/>
                    <a:pt x="8622" y="19035"/>
                  </a:cubicBezTo>
                  <a:cubicBezTo>
                    <a:pt x="10012" y="19452"/>
                    <a:pt x="11533" y="20626"/>
                    <a:pt x="11785" y="22320"/>
                  </a:cubicBezTo>
                  <a:cubicBezTo>
                    <a:pt x="11924" y="23285"/>
                    <a:pt x="11620" y="24319"/>
                    <a:pt x="10951" y="25153"/>
                  </a:cubicBezTo>
                  <a:cubicBezTo>
                    <a:pt x="10655" y="25518"/>
                    <a:pt x="10290" y="25848"/>
                    <a:pt x="9864" y="26144"/>
                  </a:cubicBezTo>
                  <a:cubicBezTo>
                    <a:pt x="9856" y="26135"/>
                    <a:pt x="9847" y="26135"/>
                    <a:pt x="9838" y="26135"/>
                  </a:cubicBezTo>
                  <a:cubicBezTo>
                    <a:pt x="9691" y="26092"/>
                    <a:pt x="9551" y="26040"/>
                    <a:pt x="9412" y="25996"/>
                  </a:cubicBezTo>
                  <a:cubicBezTo>
                    <a:pt x="9343" y="25970"/>
                    <a:pt x="9273" y="25953"/>
                    <a:pt x="9204" y="25927"/>
                  </a:cubicBezTo>
                  <a:cubicBezTo>
                    <a:pt x="9065" y="25874"/>
                    <a:pt x="8934" y="25831"/>
                    <a:pt x="8804" y="25779"/>
                  </a:cubicBezTo>
                  <a:cubicBezTo>
                    <a:pt x="8735" y="25744"/>
                    <a:pt x="8656" y="25718"/>
                    <a:pt x="8596" y="25692"/>
                  </a:cubicBezTo>
                  <a:cubicBezTo>
                    <a:pt x="8456" y="25640"/>
                    <a:pt x="8326" y="25579"/>
                    <a:pt x="8196" y="25527"/>
                  </a:cubicBezTo>
                  <a:cubicBezTo>
                    <a:pt x="8135" y="25492"/>
                    <a:pt x="8074" y="25466"/>
                    <a:pt x="8005" y="25431"/>
                  </a:cubicBezTo>
                  <a:cubicBezTo>
                    <a:pt x="7874" y="25370"/>
                    <a:pt x="7735" y="25310"/>
                    <a:pt x="7605" y="25240"/>
                  </a:cubicBezTo>
                  <a:cubicBezTo>
                    <a:pt x="7553" y="25214"/>
                    <a:pt x="7501" y="25188"/>
                    <a:pt x="7440" y="25153"/>
                  </a:cubicBezTo>
                  <a:cubicBezTo>
                    <a:pt x="7301" y="25084"/>
                    <a:pt x="7162" y="25005"/>
                    <a:pt x="7023" y="24919"/>
                  </a:cubicBezTo>
                  <a:cubicBezTo>
                    <a:pt x="6979" y="24901"/>
                    <a:pt x="6944" y="24875"/>
                    <a:pt x="6901" y="24858"/>
                  </a:cubicBezTo>
                  <a:cubicBezTo>
                    <a:pt x="6745" y="24762"/>
                    <a:pt x="6588" y="24666"/>
                    <a:pt x="6440" y="24571"/>
                  </a:cubicBezTo>
                  <a:cubicBezTo>
                    <a:pt x="6414" y="24554"/>
                    <a:pt x="6397" y="24545"/>
                    <a:pt x="6380" y="24536"/>
                  </a:cubicBezTo>
                  <a:cubicBezTo>
                    <a:pt x="4781" y="23485"/>
                    <a:pt x="3416" y="22086"/>
                    <a:pt x="2382" y="20408"/>
                  </a:cubicBezTo>
                  <a:cubicBezTo>
                    <a:pt x="1574" y="19096"/>
                    <a:pt x="1018" y="17688"/>
                    <a:pt x="705" y="16228"/>
                  </a:cubicBezTo>
                  <a:cubicBezTo>
                    <a:pt x="705" y="16220"/>
                    <a:pt x="705" y="16211"/>
                    <a:pt x="705" y="16211"/>
                  </a:cubicBezTo>
                  <a:cubicBezTo>
                    <a:pt x="661" y="16011"/>
                    <a:pt x="627" y="15820"/>
                    <a:pt x="601" y="15620"/>
                  </a:cubicBezTo>
                  <a:cubicBezTo>
                    <a:pt x="592" y="15603"/>
                    <a:pt x="592" y="15585"/>
                    <a:pt x="583" y="15559"/>
                  </a:cubicBezTo>
                  <a:cubicBezTo>
                    <a:pt x="557" y="15377"/>
                    <a:pt x="531" y="15194"/>
                    <a:pt x="514" y="15003"/>
                  </a:cubicBezTo>
                  <a:cubicBezTo>
                    <a:pt x="505" y="14977"/>
                    <a:pt x="505" y="14951"/>
                    <a:pt x="505" y="14916"/>
                  </a:cubicBezTo>
                  <a:cubicBezTo>
                    <a:pt x="479" y="14742"/>
                    <a:pt x="470" y="14560"/>
                    <a:pt x="453" y="14377"/>
                  </a:cubicBezTo>
                  <a:cubicBezTo>
                    <a:pt x="453" y="14343"/>
                    <a:pt x="453" y="14317"/>
                    <a:pt x="453" y="14282"/>
                  </a:cubicBezTo>
                  <a:cubicBezTo>
                    <a:pt x="435" y="14099"/>
                    <a:pt x="435" y="13917"/>
                    <a:pt x="427" y="13734"/>
                  </a:cubicBezTo>
                  <a:cubicBezTo>
                    <a:pt x="427" y="13708"/>
                    <a:pt x="427" y="13673"/>
                    <a:pt x="427" y="13647"/>
                  </a:cubicBezTo>
                  <a:cubicBezTo>
                    <a:pt x="427" y="13456"/>
                    <a:pt x="427" y="13265"/>
                    <a:pt x="435" y="13083"/>
                  </a:cubicBezTo>
                  <a:cubicBezTo>
                    <a:pt x="435" y="13056"/>
                    <a:pt x="435" y="13030"/>
                    <a:pt x="435" y="13004"/>
                  </a:cubicBezTo>
                  <a:cubicBezTo>
                    <a:pt x="444" y="12813"/>
                    <a:pt x="462" y="12613"/>
                    <a:pt x="479" y="12422"/>
                  </a:cubicBezTo>
                  <a:cubicBezTo>
                    <a:pt x="479" y="12405"/>
                    <a:pt x="479" y="12387"/>
                    <a:pt x="479" y="12370"/>
                  </a:cubicBezTo>
                  <a:cubicBezTo>
                    <a:pt x="496" y="12170"/>
                    <a:pt x="522" y="11962"/>
                    <a:pt x="548" y="11762"/>
                  </a:cubicBezTo>
                  <a:cubicBezTo>
                    <a:pt x="548" y="11753"/>
                    <a:pt x="548" y="11744"/>
                    <a:pt x="557" y="11736"/>
                  </a:cubicBezTo>
                  <a:cubicBezTo>
                    <a:pt x="583" y="11518"/>
                    <a:pt x="618" y="11310"/>
                    <a:pt x="653" y="11101"/>
                  </a:cubicBezTo>
                  <a:lnTo>
                    <a:pt x="661" y="11092"/>
                  </a:lnTo>
                  <a:cubicBezTo>
                    <a:pt x="696" y="10875"/>
                    <a:pt x="740" y="10667"/>
                    <a:pt x="792" y="10449"/>
                  </a:cubicBezTo>
                  <a:cubicBezTo>
                    <a:pt x="844" y="10241"/>
                    <a:pt x="905" y="10032"/>
                    <a:pt x="966" y="9824"/>
                  </a:cubicBezTo>
                  <a:cubicBezTo>
                    <a:pt x="974" y="9772"/>
                    <a:pt x="992" y="9719"/>
                    <a:pt x="1009" y="9676"/>
                  </a:cubicBezTo>
                  <a:cubicBezTo>
                    <a:pt x="1061" y="9520"/>
                    <a:pt x="1105" y="9354"/>
                    <a:pt x="1157" y="9198"/>
                  </a:cubicBezTo>
                  <a:cubicBezTo>
                    <a:pt x="1192" y="9102"/>
                    <a:pt x="1235" y="8998"/>
                    <a:pt x="1270" y="8894"/>
                  </a:cubicBezTo>
                  <a:cubicBezTo>
                    <a:pt x="1313" y="8798"/>
                    <a:pt x="1348" y="8694"/>
                    <a:pt x="1383" y="8598"/>
                  </a:cubicBezTo>
                  <a:cubicBezTo>
                    <a:pt x="1782" y="7616"/>
                    <a:pt x="2295" y="6678"/>
                    <a:pt x="2921" y="5809"/>
                  </a:cubicBezTo>
                  <a:close/>
                  <a:moveTo>
                    <a:pt x="25646" y="9954"/>
                  </a:moveTo>
                  <a:cubicBezTo>
                    <a:pt x="25863" y="9954"/>
                    <a:pt x="26089" y="9971"/>
                    <a:pt x="26306" y="9998"/>
                  </a:cubicBezTo>
                  <a:cubicBezTo>
                    <a:pt x="26315" y="10032"/>
                    <a:pt x="26323" y="10067"/>
                    <a:pt x="26332" y="10093"/>
                  </a:cubicBezTo>
                  <a:cubicBezTo>
                    <a:pt x="26350" y="10137"/>
                    <a:pt x="26358" y="10180"/>
                    <a:pt x="26367" y="10223"/>
                  </a:cubicBezTo>
                  <a:cubicBezTo>
                    <a:pt x="26393" y="10302"/>
                    <a:pt x="26410" y="10389"/>
                    <a:pt x="26436" y="10475"/>
                  </a:cubicBezTo>
                  <a:cubicBezTo>
                    <a:pt x="26454" y="10580"/>
                    <a:pt x="26480" y="10675"/>
                    <a:pt x="26497" y="10771"/>
                  </a:cubicBezTo>
                  <a:cubicBezTo>
                    <a:pt x="26506" y="10806"/>
                    <a:pt x="26515" y="10849"/>
                    <a:pt x="26523" y="10884"/>
                  </a:cubicBezTo>
                  <a:cubicBezTo>
                    <a:pt x="26541" y="10980"/>
                    <a:pt x="26567" y="11084"/>
                    <a:pt x="26584" y="11179"/>
                  </a:cubicBezTo>
                  <a:lnTo>
                    <a:pt x="26593" y="11249"/>
                  </a:lnTo>
                  <a:cubicBezTo>
                    <a:pt x="26854" y="12726"/>
                    <a:pt x="26862" y="14247"/>
                    <a:pt x="26610" y="15733"/>
                  </a:cubicBezTo>
                  <a:cubicBezTo>
                    <a:pt x="26602" y="15759"/>
                    <a:pt x="26602" y="15785"/>
                    <a:pt x="26593" y="15811"/>
                  </a:cubicBezTo>
                  <a:cubicBezTo>
                    <a:pt x="26575" y="15916"/>
                    <a:pt x="26558" y="16011"/>
                    <a:pt x="26532" y="16115"/>
                  </a:cubicBezTo>
                  <a:cubicBezTo>
                    <a:pt x="26532" y="16150"/>
                    <a:pt x="26523" y="16176"/>
                    <a:pt x="26515" y="16211"/>
                  </a:cubicBezTo>
                  <a:cubicBezTo>
                    <a:pt x="26489" y="16333"/>
                    <a:pt x="26463" y="16463"/>
                    <a:pt x="26436" y="16593"/>
                  </a:cubicBezTo>
                  <a:cubicBezTo>
                    <a:pt x="26393" y="16741"/>
                    <a:pt x="26358" y="16889"/>
                    <a:pt x="26315" y="17037"/>
                  </a:cubicBezTo>
                  <a:cubicBezTo>
                    <a:pt x="26306" y="17071"/>
                    <a:pt x="26297" y="17097"/>
                    <a:pt x="26289" y="17132"/>
                  </a:cubicBezTo>
                  <a:cubicBezTo>
                    <a:pt x="25507" y="19878"/>
                    <a:pt x="23855" y="22251"/>
                    <a:pt x="21674" y="23937"/>
                  </a:cubicBezTo>
                  <a:cubicBezTo>
                    <a:pt x="21639" y="23954"/>
                    <a:pt x="21613" y="23980"/>
                    <a:pt x="21587" y="23997"/>
                  </a:cubicBezTo>
                  <a:cubicBezTo>
                    <a:pt x="21483" y="24076"/>
                    <a:pt x="21387" y="24154"/>
                    <a:pt x="21283" y="24223"/>
                  </a:cubicBezTo>
                  <a:cubicBezTo>
                    <a:pt x="21222" y="24267"/>
                    <a:pt x="21162" y="24310"/>
                    <a:pt x="21101" y="24354"/>
                  </a:cubicBezTo>
                  <a:cubicBezTo>
                    <a:pt x="21057" y="24380"/>
                    <a:pt x="21014" y="24414"/>
                    <a:pt x="20970" y="24441"/>
                  </a:cubicBezTo>
                  <a:cubicBezTo>
                    <a:pt x="19354" y="25527"/>
                    <a:pt x="17494" y="26257"/>
                    <a:pt x="15530" y="26544"/>
                  </a:cubicBezTo>
                  <a:cubicBezTo>
                    <a:pt x="15478" y="26552"/>
                    <a:pt x="15426" y="26561"/>
                    <a:pt x="15374" y="26570"/>
                  </a:cubicBezTo>
                  <a:cubicBezTo>
                    <a:pt x="15322" y="26578"/>
                    <a:pt x="15261" y="26587"/>
                    <a:pt x="15209" y="26587"/>
                  </a:cubicBezTo>
                  <a:cubicBezTo>
                    <a:pt x="15174" y="26431"/>
                    <a:pt x="15157" y="26274"/>
                    <a:pt x="15148" y="26118"/>
                  </a:cubicBezTo>
                  <a:cubicBezTo>
                    <a:pt x="15148" y="25987"/>
                    <a:pt x="15139" y="25874"/>
                    <a:pt x="15139" y="25753"/>
                  </a:cubicBezTo>
                  <a:cubicBezTo>
                    <a:pt x="15122" y="25405"/>
                    <a:pt x="15104" y="25075"/>
                    <a:pt x="15165" y="24736"/>
                  </a:cubicBezTo>
                  <a:cubicBezTo>
                    <a:pt x="15322" y="23815"/>
                    <a:pt x="15782" y="22963"/>
                    <a:pt x="16460" y="22338"/>
                  </a:cubicBezTo>
                  <a:cubicBezTo>
                    <a:pt x="16703" y="22120"/>
                    <a:pt x="16964" y="21929"/>
                    <a:pt x="17251" y="21781"/>
                  </a:cubicBezTo>
                  <a:cubicBezTo>
                    <a:pt x="17581" y="21599"/>
                    <a:pt x="17964" y="21469"/>
                    <a:pt x="18320" y="21338"/>
                  </a:cubicBezTo>
                  <a:cubicBezTo>
                    <a:pt x="18859" y="21138"/>
                    <a:pt x="19406" y="20938"/>
                    <a:pt x="19875" y="20591"/>
                  </a:cubicBezTo>
                  <a:cubicBezTo>
                    <a:pt x="20649" y="20035"/>
                    <a:pt x="21135" y="19087"/>
                    <a:pt x="21153" y="18140"/>
                  </a:cubicBezTo>
                  <a:cubicBezTo>
                    <a:pt x="21170" y="17593"/>
                    <a:pt x="21031" y="17063"/>
                    <a:pt x="20910" y="16541"/>
                  </a:cubicBezTo>
                  <a:cubicBezTo>
                    <a:pt x="20831" y="16254"/>
                    <a:pt x="20762" y="15959"/>
                    <a:pt x="20710" y="15672"/>
                  </a:cubicBezTo>
                  <a:cubicBezTo>
                    <a:pt x="20440" y="13952"/>
                    <a:pt x="21135" y="12144"/>
                    <a:pt x="22482" y="11049"/>
                  </a:cubicBezTo>
                  <a:cubicBezTo>
                    <a:pt x="23178" y="10484"/>
                    <a:pt x="24029" y="10128"/>
                    <a:pt x="24950" y="9998"/>
                  </a:cubicBezTo>
                  <a:cubicBezTo>
                    <a:pt x="25176" y="9971"/>
                    <a:pt x="25411" y="9954"/>
                    <a:pt x="25646" y="9954"/>
                  </a:cubicBezTo>
                  <a:close/>
                  <a:moveTo>
                    <a:pt x="13584" y="351"/>
                  </a:moveTo>
                  <a:cubicBezTo>
                    <a:pt x="14609" y="351"/>
                    <a:pt x="15652" y="473"/>
                    <a:pt x="16677" y="716"/>
                  </a:cubicBezTo>
                  <a:cubicBezTo>
                    <a:pt x="21361" y="1837"/>
                    <a:pt x="24864" y="5348"/>
                    <a:pt x="26202" y="9641"/>
                  </a:cubicBezTo>
                  <a:cubicBezTo>
                    <a:pt x="26019" y="9615"/>
                    <a:pt x="25828" y="9606"/>
                    <a:pt x="25646" y="9606"/>
                  </a:cubicBezTo>
                  <a:cubicBezTo>
                    <a:pt x="25394" y="9606"/>
                    <a:pt x="25150" y="9624"/>
                    <a:pt x="24907" y="9659"/>
                  </a:cubicBezTo>
                  <a:cubicBezTo>
                    <a:pt x="23916" y="9789"/>
                    <a:pt x="23004" y="10180"/>
                    <a:pt x="22265" y="10780"/>
                  </a:cubicBezTo>
                  <a:cubicBezTo>
                    <a:pt x="20823" y="11944"/>
                    <a:pt x="20084" y="13891"/>
                    <a:pt x="20371" y="15724"/>
                  </a:cubicBezTo>
                  <a:cubicBezTo>
                    <a:pt x="20414" y="16028"/>
                    <a:pt x="20492" y="16333"/>
                    <a:pt x="20571" y="16628"/>
                  </a:cubicBezTo>
                  <a:cubicBezTo>
                    <a:pt x="20692" y="17141"/>
                    <a:pt x="20814" y="17627"/>
                    <a:pt x="20805" y="18132"/>
                  </a:cubicBezTo>
                  <a:cubicBezTo>
                    <a:pt x="20788" y="18974"/>
                    <a:pt x="20353" y="19809"/>
                    <a:pt x="19675" y="20313"/>
                  </a:cubicBezTo>
                  <a:cubicBezTo>
                    <a:pt x="19241" y="20634"/>
                    <a:pt x="18737" y="20817"/>
                    <a:pt x="18207" y="21008"/>
                  </a:cubicBezTo>
                  <a:cubicBezTo>
                    <a:pt x="17833" y="21138"/>
                    <a:pt x="17442" y="21286"/>
                    <a:pt x="17086" y="21477"/>
                  </a:cubicBezTo>
                  <a:cubicBezTo>
                    <a:pt x="16782" y="21634"/>
                    <a:pt x="16486" y="21842"/>
                    <a:pt x="16226" y="22086"/>
                  </a:cubicBezTo>
                  <a:cubicBezTo>
                    <a:pt x="15496" y="22755"/>
                    <a:pt x="14992" y="23676"/>
                    <a:pt x="14818" y="24675"/>
                  </a:cubicBezTo>
                  <a:cubicBezTo>
                    <a:pt x="14757" y="25058"/>
                    <a:pt x="14774" y="25414"/>
                    <a:pt x="14792" y="25770"/>
                  </a:cubicBezTo>
                  <a:cubicBezTo>
                    <a:pt x="14792" y="25883"/>
                    <a:pt x="14800" y="26005"/>
                    <a:pt x="14800" y="26126"/>
                  </a:cubicBezTo>
                  <a:cubicBezTo>
                    <a:pt x="14809" y="26292"/>
                    <a:pt x="14826" y="26457"/>
                    <a:pt x="14861" y="26630"/>
                  </a:cubicBezTo>
                  <a:cubicBezTo>
                    <a:pt x="14451" y="26668"/>
                    <a:pt x="14037" y="26688"/>
                    <a:pt x="13620" y="26688"/>
                  </a:cubicBezTo>
                  <a:cubicBezTo>
                    <a:pt x="12607" y="26688"/>
                    <a:pt x="11579" y="26573"/>
                    <a:pt x="10551" y="26326"/>
                  </a:cubicBezTo>
                  <a:cubicBezTo>
                    <a:pt x="10464" y="26300"/>
                    <a:pt x="10377" y="26283"/>
                    <a:pt x="10299" y="26257"/>
                  </a:cubicBezTo>
                  <a:cubicBezTo>
                    <a:pt x="10655" y="25987"/>
                    <a:pt x="10959" y="25692"/>
                    <a:pt x="11220" y="25370"/>
                  </a:cubicBezTo>
                  <a:cubicBezTo>
                    <a:pt x="11950" y="24467"/>
                    <a:pt x="12280" y="23328"/>
                    <a:pt x="12124" y="22268"/>
                  </a:cubicBezTo>
                  <a:cubicBezTo>
                    <a:pt x="11854" y="20426"/>
                    <a:pt x="10221" y="19148"/>
                    <a:pt x="8726" y="18705"/>
                  </a:cubicBezTo>
                  <a:cubicBezTo>
                    <a:pt x="8378" y="18601"/>
                    <a:pt x="8022" y="18523"/>
                    <a:pt x="7683" y="18453"/>
                  </a:cubicBezTo>
                  <a:cubicBezTo>
                    <a:pt x="7327" y="18384"/>
                    <a:pt x="6962" y="18314"/>
                    <a:pt x="6614" y="18201"/>
                  </a:cubicBezTo>
                  <a:cubicBezTo>
                    <a:pt x="6067" y="18036"/>
                    <a:pt x="5328" y="17697"/>
                    <a:pt x="4937" y="17037"/>
                  </a:cubicBezTo>
                  <a:cubicBezTo>
                    <a:pt x="4615" y="16498"/>
                    <a:pt x="4607" y="15637"/>
                    <a:pt x="5119" y="15264"/>
                  </a:cubicBezTo>
                  <a:cubicBezTo>
                    <a:pt x="5285" y="15151"/>
                    <a:pt x="5484" y="15081"/>
                    <a:pt x="5710" y="15012"/>
                  </a:cubicBezTo>
                  <a:cubicBezTo>
                    <a:pt x="6015" y="14907"/>
                    <a:pt x="6336" y="14812"/>
                    <a:pt x="6562" y="14542"/>
                  </a:cubicBezTo>
                  <a:cubicBezTo>
                    <a:pt x="6849" y="14204"/>
                    <a:pt x="6901" y="13673"/>
                    <a:pt x="6692" y="13230"/>
                  </a:cubicBezTo>
                  <a:cubicBezTo>
                    <a:pt x="6510" y="12839"/>
                    <a:pt x="6145" y="12526"/>
                    <a:pt x="5702" y="12379"/>
                  </a:cubicBezTo>
                  <a:cubicBezTo>
                    <a:pt x="5424" y="12284"/>
                    <a:pt x="5142" y="12261"/>
                    <a:pt x="4863" y="12261"/>
                  </a:cubicBezTo>
                  <a:cubicBezTo>
                    <a:pt x="4707" y="12261"/>
                    <a:pt x="4551" y="12268"/>
                    <a:pt x="4398" y="12274"/>
                  </a:cubicBezTo>
                  <a:cubicBezTo>
                    <a:pt x="4216" y="12283"/>
                    <a:pt x="4025" y="12292"/>
                    <a:pt x="3842" y="12292"/>
                  </a:cubicBezTo>
                  <a:cubicBezTo>
                    <a:pt x="3738" y="12283"/>
                    <a:pt x="3399" y="12257"/>
                    <a:pt x="3321" y="12057"/>
                  </a:cubicBezTo>
                  <a:cubicBezTo>
                    <a:pt x="3277" y="11909"/>
                    <a:pt x="3399" y="11744"/>
                    <a:pt x="3538" y="11675"/>
                  </a:cubicBezTo>
                  <a:cubicBezTo>
                    <a:pt x="3668" y="11614"/>
                    <a:pt x="3825" y="11588"/>
                    <a:pt x="3981" y="11570"/>
                  </a:cubicBezTo>
                  <a:cubicBezTo>
                    <a:pt x="4059" y="11562"/>
                    <a:pt x="4129" y="11553"/>
                    <a:pt x="4198" y="11536"/>
                  </a:cubicBezTo>
                  <a:cubicBezTo>
                    <a:pt x="4789" y="11431"/>
                    <a:pt x="5311" y="11066"/>
                    <a:pt x="5667" y="10502"/>
                  </a:cubicBezTo>
                  <a:cubicBezTo>
                    <a:pt x="6101" y="9815"/>
                    <a:pt x="6241" y="8937"/>
                    <a:pt x="6023" y="8164"/>
                  </a:cubicBezTo>
                  <a:cubicBezTo>
                    <a:pt x="5676" y="6904"/>
                    <a:pt x="4537" y="5852"/>
                    <a:pt x="3147" y="5505"/>
                  </a:cubicBezTo>
                  <a:cubicBezTo>
                    <a:pt x="4120" y="4245"/>
                    <a:pt x="5319" y="3158"/>
                    <a:pt x="6718" y="2298"/>
                  </a:cubicBezTo>
                  <a:cubicBezTo>
                    <a:pt x="8813" y="1012"/>
                    <a:pt x="11177" y="351"/>
                    <a:pt x="13584" y="351"/>
                  </a:cubicBezTo>
                  <a:close/>
                  <a:moveTo>
                    <a:pt x="13586" y="0"/>
                  </a:moveTo>
                  <a:cubicBezTo>
                    <a:pt x="11118" y="0"/>
                    <a:pt x="8691" y="682"/>
                    <a:pt x="6536" y="2003"/>
                  </a:cubicBezTo>
                  <a:cubicBezTo>
                    <a:pt x="4051" y="3523"/>
                    <a:pt x="2165" y="5757"/>
                    <a:pt x="1087" y="8407"/>
                  </a:cubicBezTo>
                  <a:cubicBezTo>
                    <a:pt x="1079" y="8425"/>
                    <a:pt x="1079" y="8433"/>
                    <a:pt x="1070" y="8442"/>
                  </a:cubicBezTo>
                  <a:cubicBezTo>
                    <a:pt x="1009" y="8607"/>
                    <a:pt x="948" y="8764"/>
                    <a:pt x="887" y="8929"/>
                  </a:cubicBezTo>
                  <a:cubicBezTo>
                    <a:pt x="870" y="8981"/>
                    <a:pt x="853" y="9024"/>
                    <a:pt x="835" y="9076"/>
                  </a:cubicBezTo>
                  <a:cubicBezTo>
                    <a:pt x="783" y="9215"/>
                    <a:pt x="740" y="9363"/>
                    <a:pt x="696" y="9511"/>
                  </a:cubicBezTo>
                  <a:cubicBezTo>
                    <a:pt x="670" y="9580"/>
                    <a:pt x="653" y="9650"/>
                    <a:pt x="627" y="9719"/>
                  </a:cubicBezTo>
                  <a:cubicBezTo>
                    <a:pt x="566" y="9937"/>
                    <a:pt x="505" y="10154"/>
                    <a:pt x="453" y="10371"/>
                  </a:cubicBezTo>
                  <a:cubicBezTo>
                    <a:pt x="97" y="11875"/>
                    <a:pt x="1" y="13404"/>
                    <a:pt x="149" y="14899"/>
                  </a:cubicBezTo>
                  <a:cubicBezTo>
                    <a:pt x="149" y="14916"/>
                    <a:pt x="149" y="14934"/>
                    <a:pt x="157" y="14942"/>
                  </a:cubicBezTo>
                  <a:cubicBezTo>
                    <a:pt x="166" y="15020"/>
                    <a:pt x="175" y="15099"/>
                    <a:pt x="183" y="15177"/>
                  </a:cubicBezTo>
                  <a:cubicBezTo>
                    <a:pt x="183" y="15212"/>
                    <a:pt x="192" y="15246"/>
                    <a:pt x="192" y="15272"/>
                  </a:cubicBezTo>
                  <a:cubicBezTo>
                    <a:pt x="201" y="15333"/>
                    <a:pt x="210" y="15394"/>
                    <a:pt x="218" y="15455"/>
                  </a:cubicBezTo>
                  <a:cubicBezTo>
                    <a:pt x="227" y="15507"/>
                    <a:pt x="236" y="15559"/>
                    <a:pt x="244" y="15611"/>
                  </a:cubicBezTo>
                  <a:cubicBezTo>
                    <a:pt x="244" y="15655"/>
                    <a:pt x="253" y="15690"/>
                    <a:pt x="262" y="15733"/>
                  </a:cubicBezTo>
                  <a:cubicBezTo>
                    <a:pt x="270" y="15803"/>
                    <a:pt x="288" y="15872"/>
                    <a:pt x="296" y="15942"/>
                  </a:cubicBezTo>
                  <a:cubicBezTo>
                    <a:pt x="305" y="15968"/>
                    <a:pt x="305" y="15994"/>
                    <a:pt x="314" y="16011"/>
                  </a:cubicBezTo>
                  <a:cubicBezTo>
                    <a:pt x="331" y="16107"/>
                    <a:pt x="349" y="16194"/>
                    <a:pt x="366" y="16281"/>
                  </a:cubicBezTo>
                  <a:cubicBezTo>
                    <a:pt x="366" y="16289"/>
                    <a:pt x="366" y="16289"/>
                    <a:pt x="366" y="16298"/>
                  </a:cubicBezTo>
                  <a:cubicBezTo>
                    <a:pt x="1052" y="19557"/>
                    <a:pt x="2930" y="22477"/>
                    <a:pt x="5658" y="24449"/>
                  </a:cubicBezTo>
                  <a:cubicBezTo>
                    <a:pt x="5658" y="24458"/>
                    <a:pt x="5667" y="24467"/>
                    <a:pt x="5676" y="24467"/>
                  </a:cubicBezTo>
                  <a:cubicBezTo>
                    <a:pt x="5832" y="24588"/>
                    <a:pt x="5997" y="24701"/>
                    <a:pt x="6171" y="24806"/>
                  </a:cubicBezTo>
                  <a:cubicBezTo>
                    <a:pt x="6188" y="24823"/>
                    <a:pt x="6214" y="24840"/>
                    <a:pt x="6232" y="24849"/>
                  </a:cubicBezTo>
                  <a:cubicBezTo>
                    <a:pt x="6388" y="24953"/>
                    <a:pt x="6545" y="25049"/>
                    <a:pt x="6701" y="25136"/>
                  </a:cubicBezTo>
                  <a:cubicBezTo>
                    <a:pt x="6736" y="25162"/>
                    <a:pt x="6771" y="25179"/>
                    <a:pt x="6805" y="25205"/>
                  </a:cubicBezTo>
                  <a:cubicBezTo>
                    <a:pt x="6953" y="25283"/>
                    <a:pt x="7101" y="25370"/>
                    <a:pt x="7257" y="25449"/>
                  </a:cubicBezTo>
                  <a:cubicBezTo>
                    <a:pt x="7309" y="25483"/>
                    <a:pt x="7362" y="25509"/>
                    <a:pt x="7422" y="25536"/>
                  </a:cubicBezTo>
                  <a:cubicBezTo>
                    <a:pt x="7553" y="25605"/>
                    <a:pt x="7692" y="25675"/>
                    <a:pt x="7831" y="25735"/>
                  </a:cubicBezTo>
                  <a:cubicBezTo>
                    <a:pt x="7900" y="25770"/>
                    <a:pt x="7970" y="25805"/>
                    <a:pt x="8039" y="25831"/>
                  </a:cubicBezTo>
                  <a:cubicBezTo>
                    <a:pt x="8170" y="25892"/>
                    <a:pt x="8300" y="25944"/>
                    <a:pt x="8430" y="26005"/>
                  </a:cubicBezTo>
                  <a:cubicBezTo>
                    <a:pt x="8509" y="26031"/>
                    <a:pt x="8587" y="26066"/>
                    <a:pt x="8665" y="26092"/>
                  </a:cubicBezTo>
                  <a:cubicBezTo>
                    <a:pt x="8787" y="26144"/>
                    <a:pt x="8917" y="26196"/>
                    <a:pt x="9047" y="26239"/>
                  </a:cubicBezTo>
                  <a:cubicBezTo>
                    <a:pt x="9126" y="26265"/>
                    <a:pt x="9213" y="26292"/>
                    <a:pt x="9291" y="26326"/>
                  </a:cubicBezTo>
                  <a:cubicBezTo>
                    <a:pt x="9421" y="26370"/>
                    <a:pt x="9560" y="26413"/>
                    <a:pt x="9691" y="26448"/>
                  </a:cubicBezTo>
                  <a:cubicBezTo>
                    <a:pt x="9951" y="26526"/>
                    <a:pt x="10203" y="26604"/>
                    <a:pt x="10464" y="26665"/>
                  </a:cubicBezTo>
                  <a:cubicBezTo>
                    <a:pt x="11524" y="26917"/>
                    <a:pt x="12576" y="27039"/>
                    <a:pt x="13618" y="27039"/>
                  </a:cubicBezTo>
                  <a:cubicBezTo>
                    <a:pt x="14105" y="27039"/>
                    <a:pt x="14583" y="27004"/>
                    <a:pt x="15061" y="26952"/>
                  </a:cubicBezTo>
                  <a:cubicBezTo>
                    <a:pt x="15070" y="26952"/>
                    <a:pt x="15070" y="26961"/>
                    <a:pt x="15078" y="26961"/>
                  </a:cubicBezTo>
                  <a:lnTo>
                    <a:pt x="15096" y="26961"/>
                  </a:lnTo>
                  <a:cubicBezTo>
                    <a:pt x="15148" y="26952"/>
                    <a:pt x="15200" y="26943"/>
                    <a:pt x="15261" y="26935"/>
                  </a:cubicBezTo>
                  <a:cubicBezTo>
                    <a:pt x="15304" y="26926"/>
                    <a:pt x="15348" y="26926"/>
                    <a:pt x="15400" y="26917"/>
                  </a:cubicBezTo>
                  <a:cubicBezTo>
                    <a:pt x="15548" y="26900"/>
                    <a:pt x="15687" y="26874"/>
                    <a:pt x="15834" y="26848"/>
                  </a:cubicBezTo>
                  <a:cubicBezTo>
                    <a:pt x="15861" y="26848"/>
                    <a:pt x="15895" y="26839"/>
                    <a:pt x="15921" y="26839"/>
                  </a:cubicBezTo>
                  <a:cubicBezTo>
                    <a:pt x="16086" y="26813"/>
                    <a:pt x="16252" y="26778"/>
                    <a:pt x="16417" y="26743"/>
                  </a:cubicBezTo>
                  <a:lnTo>
                    <a:pt x="16443" y="26735"/>
                  </a:lnTo>
                  <a:cubicBezTo>
                    <a:pt x="18094" y="26387"/>
                    <a:pt x="19641" y="25727"/>
                    <a:pt x="21022" y="24823"/>
                  </a:cubicBezTo>
                  <a:cubicBezTo>
                    <a:pt x="21031" y="24814"/>
                    <a:pt x="21040" y="24814"/>
                    <a:pt x="21057" y="24806"/>
                  </a:cubicBezTo>
                  <a:cubicBezTo>
                    <a:pt x="21188" y="24719"/>
                    <a:pt x="21318" y="24632"/>
                    <a:pt x="21440" y="24536"/>
                  </a:cubicBezTo>
                  <a:cubicBezTo>
                    <a:pt x="21492" y="24501"/>
                    <a:pt x="21535" y="24467"/>
                    <a:pt x="21587" y="24432"/>
                  </a:cubicBezTo>
                  <a:cubicBezTo>
                    <a:pt x="21674" y="24371"/>
                    <a:pt x="21761" y="24302"/>
                    <a:pt x="21848" y="24241"/>
                  </a:cubicBezTo>
                  <a:cubicBezTo>
                    <a:pt x="21918" y="24180"/>
                    <a:pt x="21996" y="24128"/>
                    <a:pt x="22065" y="24067"/>
                  </a:cubicBezTo>
                  <a:cubicBezTo>
                    <a:pt x="22117" y="24023"/>
                    <a:pt x="22178" y="23971"/>
                    <a:pt x="22239" y="23928"/>
                  </a:cubicBezTo>
                  <a:cubicBezTo>
                    <a:pt x="22326" y="23850"/>
                    <a:pt x="22422" y="23780"/>
                    <a:pt x="22508" y="23702"/>
                  </a:cubicBezTo>
                  <a:cubicBezTo>
                    <a:pt x="22543" y="23667"/>
                    <a:pt x="22569" y="23641"/>
                    <a:pt x="22604" y="23615"/>
                  </a:cubicBezTo>
                  <a:cubicBezTo>
                    <a:pt x="22717" y="23519"/>
                    <a:pt x="22821" y="23424"/>
                    <a:pt x="22926" y="23320"/>
                  </a:cubicBezTo>
                  <a:cubicBezTo>
                    <a:pt x="22934" y="23311"/>
                    <a:pt x="22943" y="23302"/>
                    <a:pt x="22952" y="23293"/>
                  </a:cubicBezTo>
                  <a:cubicBezTo>
                    <a:pt x="24168" y="22138"/>
                    <a:pt x="25176" y="20756"/>
                    <a:pt x="25898" y="19183"/>
                  </a:cubicBezTo>
                  <a:cubicBezTo>
                    <a:pt x="25906" y="19166"/>
                    <a:pt x="25915" y="19140"/>
                    <a:pt x="25924" y="19122"/>
                  </a:cubicBezTo>
                  <a:cubicBezTo>
                    <a:pt x="25985" y="18992"/>
                    <a:pt x="26045" y="18853"/>
                    <a:pt x="26106" y="18722"/>
                  </a:cubicBezTo>
                  <a:cubicBezTo>
                    <a:pt x="26115" y="18679"/>
                    <a:pt x="26132" y="18636"/>
                    <a:pt x="26150" y="18601"/>
                  </a:cubicBezTo>
                  <a:cubicBezTo>
                    <a:pt x="26202" y="18479"/>
                    <a:pt x="26245" y="18357"/>
                    <a:pt x="26289" y="18236"/>
                  </a:cubicBezTo>
                  <a:cubicBezTo>
                    <a:pt x="26315" y="18175"/>
                    <a:pt x="26341" y="18114"/>
                    <a:pt x="26358" y="18045"/>
                  </a:cubicBezTo>
                  <a:cubicBezTo>
                    <a:pt x="26402" y="17940"/>
                    <a:pt x="26436" y="17836"/>
                    <a:pt x="26471" y="17732"/>
                  </a:cubicBezTo>
                  <a:cubicBezTo>
                    <a:pt x="26497" y="17645"/>
                    <a:pt x="26532" y="17549"/>
                    <a:pt x="26558" y="17454"/>
                  </a:cubicBezTo>
                  <a:cubicBezTo>
                    <a:pt x="26584" y="17375"/>
                    <a:pt x="26610" y="17289"/>
                    <a:pt x="26628" y="17210"/>
                  </a:cubicBezTo>
                  <a:cubicBezTo>
                    <a:pt x="26680" y="17037"/>
                    <a:pt x="26723" y="16854"/>
                    <a:pt x="26767" y="16672"/>
                  </a:cubicBezTo>
                  <a:cubicBezTo>
                    <a:pt x="26801" y="16541"/>
                    <a:pt x="26828" y="16411"/>
                    <a:pt x="26862" y="16281"/>
                  </a:cubicBezTo>
                  <a:cubicBezTo>
                    <a:pt x="26862" y="16246"/>
                    <a:pt x="26871" y="16211"/>
                    <a:pt x="26880" y="16185"/>
                  </a:cubicBezTo>
                  <a:cubicBezTo>
                    <a:pt x="26897" y="16072"/>
                    <a:pt x="26923" y="15968"/>
                    <a:pt x="26940" y="15855"/>
                  </a:cubicBezTo>
                  <a:cubicBezTo>
                    <a:pt x="26940" y="15829"/>
                    <a:pt x="26949" y="15811"/>
                    <a:pt x="26949" y="15785"/>
                  </a:cubicBezTo>
                  <a:cubicBezTo>
                    <a:pt x="27201" y="14334"/>
                    <a:pt x="27201" y="12891"/>
                    <a:pt x="26984" y="11501"/>
                  </a:cubicBezTo>
                  <a:cubicBezTo>
                    <a:pt x="26984" y="11492"/>
                    <a:pt x="26984" y="11492"/>
                    <a:pt x="26984" y="11484"/>
                  </a:cubicBezTo>
                  <a:cubicBezTo>
                    <a:pt x="26967" y="11362"/>
                    <a:pt x="26940" y="11232"/>
                    <a:pt x="26923" y="11101"/>
                  </a:cubicBezTo>
                  <a:cubicBezTo>
                    <a:pt x="26914" y="11084"/>
                    <a:pt x="26914" y="11066"/>
                    <a:pt x="26914" y="11049"/>
                  </a:cubicBezTo>
                  <a:cubicBezTo>
                    <a:pt x="26888" y="10919"/>
                    <a:pt x="26862" y="10788"/>
                    <a:pt x="26836" y="10658"/>
                  </a:cubicBezTo>
                  <a:cubicBezTo>
                    <a:pt x="26819" y="10615"/>
                    <a:pt x="26810" y="10571"/>
                    <a:pt x="26801" y="10528"/>
                  </a:cubicBezTo>
                  <a:cubicBezTo>
                    <a:pt x="26784" y="10449"/>
                    <a:pt x="26767" y="10380"/>
                    <a:pt x="26749" y="10302"/>
                  </a:cubicBezTo>
                  <a:cubicBezTo>
                    <a:pt x="26732" y="10232"/>
                    <a:pt x="26715" y="10163"/>
                    <a:pt x="26697" y="10084"/>
                  </a:cubicBezTo>
                  <a:cubicBezTo>
                    <a:pt x="26680" y="10050"/>
                    <a:pt x="26671" y="10006"/>
                    <a:pt x="26662" y="9963"/>
                  </a:cubicBezTo>
                  <a:cubicBezTo>
                    <a:pt x="26645" y="9911"/>
                    <a:pt x="26628" y="9850"/>
                    <a:pt x="26610" y="9798"/>
                  </a:cubicBezTo>
                  <a:cubicBezTo>
                    <a:pt x="26610" y="9789"/>
                    <a:pt x="26610" y="9789"/>
                    <a:pt x="26610" y="9780"/>
                  </a:cubicBezTo>
                  <a:cubicBezTo>
                    <a:pt x="25298" y="5261"/>
                    <a:pt x="21657" y="1551"/>
                    <a:pt x="16756" y="378"/>
                  </a:cubicBezTo>
                  <a:cubicBezTo>
                    <a:pt x="15704" y="125"/>
                    <a:pt x="14641" y="0"/>
                    <a:pt x="13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711;p67">
            <a:extLst>
              <a:ext uri="{FF2B5EF4-FFF2-40B4-BE49-F238E27FC236}">
                <a16:creationId xmlns:a16="http://schemas.microsoft.com/office/drawing/2014/main" id="{46815982-EAF2-4759-A25A-CCDCD987C283}"/>
              </a:ext>
            </a:extLst>
          </p:cNvPr>
          <p:cNvSpPr/>
          <p:nvPr/>
        </p:nvSpPr>
        <p:spPr>
          <a:xfrm>
            <a:off x="3126518" y="1765148"/>
            <a:ext cx="570600" cy="521400"/>
          </a:xfrm>
          <a:prstGeom prst="rect">
            <a:avLst/>
          </a:prstGeom>
          <a:solidFill>
            <a:schemeClr val="dk2"/>
          </a:solidFill>
          <a:ln w="19050" cap="flat" cmpd="sng">
            <a:solidFill>
              <a:srgbClr val="222222"/>
            </a:solidFill>
            <a:prstDash val="solid"/>
            <a:round/>
            <a:headEnd type="none" w="sm" len="sm"/>
            <a:tailEnd type="none" w="sm" len="sm"/>
          </a:ln>
          <a:effectLst>
            <a:outerShdw dist="76200" dir="2820000" algn="bl" rotWithShape="0">
              <a:srgbClr val="22222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832;p67">
            <a:extLst>
              <a:ext uri="{FF2B5EF4-FFF2-40B4-BE49-F238E27FC236}">
                <a16:creationId xmlns:a16="http://schemas.microsoft.com/office/drawing/2014/main" id="{E3693DD2-ADA5-4A90-A895-B53115AC1833}"/>
              </a:ext>
            </a:extLst>
          </p:cNvPr>
          <p:cNvSpPr txBox="1"/>
          <p:nvPr/>
        </p:nvSpPr>
        <p:spPr>
          <a:xfrm>
            <a:off x="3250230" y="1765173"/>
            <a:ext cx="323100" cy="55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222222"/>
                </a:solidFill>
                <a:latin typeface="Kumbh Sans"/>
                <a:ea typeface="Kumbh Sans"/>
                <a:cs typeface="Kumbh Sans"/>
                <a:sym typeface="Kumbh Sans"/>
              </a:rPr>
              <a:t>1</a:t>
            </a:r>
            <a:endParaRPr sz="2000" b="1">
              <a:solidFill>
                <a:srgbClr val="222222"/>
              </a:solidFill>
              <a:latin typeface="Kumbh Sans"/>
              <a:ea typeface="Kumbh Sans"/>
              <a:cs typeface="Kumbh Sans"/>
              <a:sym typeface="Kumbh Sans"/>
            </a:endParaRPr>
          </a:p>
        </p:txBody>
      </p:sp>
      <p:sp>
        <p:nvSpPr>
          <p:cNvPr id="129" name="Google Shape;1714;p67">
            <a:extLst>
              <a:ext uri="{FF2B5EF4-FFF2-40B4-BE49-F238E27FC236}">
                <a16:creationId xmlns:a16="http://schemas.microsoft.com/office/drawing/2014/main" id="{0BFDE087-B8FA-463A-A932-65B94C559E3A}"/>
              </a:ext>
            </a:extLst>
          </p:cNvPr>
          <p:cNvSpPr/>
          <p:nvPr/>
        </p:nvSpPr>
        <p:spPr>
          <a:xfrm>
            <a:off x="5236994" y="1727627"/>
            <a:ext cx="570600" cy="521400"/>
          </a:xfrm>
          <a:prstGeom prst="rect">
            <a:avLst/>
          </a:prstGeom>
          <a:solidFill>
            <a:schemeClr val="dk2"/>
          </a:solidFill>
          <a:ln w="19050" cap="flat" cmpd="sng">
            <a:solidFill>
              <a:srgbClr val="222222"/>
            </a:solidFill>
            <a:prstDash val="solid"/>
            <a:round/>
            <a:headEnd type="none" w="sm" len="sm"/>
            <a:tailEnd type="none" w="sm" len="sm"/>
          </a:ln>
          <a:effectLst>
            <a:outerShdw dist="76200" dir="2820000" algn="bl" rotWithShape="0">
              <a:srgbClr val="22222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833;p67">
            <a:extLst>
              <a:ext uri="{FF2B5EF4-FFF2-40B4-BE49-F238E27FC236}">
                <a16:creationId xmlns:a16="http://schemas.microsoft.com/office/drawing/2014/main" id="{E9ED9EB4-1EB3-4BEE-ADC4-9E8ACA9C100A}"/>
              </a:ext>
            </a:extLst>
          </p:cNvPr>
          <p:cNvSpPr txBox="1"/>
          <p:nvPr/>
        </p:nvSpPr>
        <p:spPr>
          <a:xfrm>
            <a:off x="5360706" y="1727652"/>
            <a:ext cx="323100" cy="55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222222"/>
                </a:solidFill>
                <a:latin typeface="Kumbh Sans"/>
                <a:ea typeface="Kumbh Sans"/>
                <a:cs typeface="Kumbh Sans"/>
                <a:sym typeface="Kumbh Sans"/>
              </a:rPr>
              <a:t>2</a:t>
            </a:r>
            <a:endParaRPr sz="2000" b="1">
              <a:solidFill>
                <a:srgbClr val="222222"/>
              </a:solidFill>
              <a:latin typeface="Kumbh Sans"/>
              <a:ea typeface="Kumbh Sans"/>
              <a:cs typeface="Kumbh Sans"/>
              <a:sym typeface="Kumbh Sans"/>
            </a:endParaRPr>
          </a:p>
        </p:txBody>
      </p:sp>
      <p:sp>
        <p:nvSpPr>
          <p:cNvPr id="131" name="Google Shape;1717;p67">
            <a:extLst>
              <a:ext uri="{FF2B5EF4-FFF2-40B4-BE49-F238E27FC236}">
                <a16:creationId xmlns:a16="http://schemas.microsoft.com/office/drawing/2014/main" id="{9096ED63-100F-4D7E-8020-A790541C4729}"/>
              </a:ext>
            </a:extLst>
          </p:cNvPr>
          <p:cNvSpPr/>
          <p:nvPr/>
        </p:nvSpPr>
        <p:spPr>
          <a:xfrm>
            <a:off x="3688223" y="3645407"/>
            <a:ext cx="570600" cy="521400"/>
          </a:xfrm>
          <a:prstGeom prst="rect">
            <a:avLst/>
          </a:prstGeom>
          <a:solidFill>
            <a:schemeClr val="dk2"/>
          </a:solidFill>
          <a:ln w="19050" cap="flat" cmpd="sng">
            <a:solidFill>
              <a:srgbClr val="222222"/>
            </a:solidFill>
            <a:prstDash val="solid"/>
            <a:round/>
            <a:headEnd type="none" w="sm" len="sm"/>
            <a:tailEnd type="none" w="sm" len="sm"/>
          </a:ln>
          <a:effectLst>
            <a:outerShdw dist="76200" dir="2820000" algn="bl" rotWithShape="0">
              <a:srgbClr val="22222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834;p67">
            <a:extLst>
              <a:ext uri="{FF2B5EF4-FFF2-40B4-BE49-F238E27FC236}">
                <a16:creationId xmlns:a16="http://schemas.microsoft.com/office/drawing/2014/main" id="{191ACCE8-236D-4961-B4EB-12A1696ADD6E}"/>
              </a:ext>
            </a:extLst>
          </p:cNvPr>
          <p:cNvSpPr txBox="1"/>
          <p:nvPr/>
        </p:nvSpPr>
        <p:spPr>
          <a:xfrm>
            <a:off x="3811935" y="3645432"/>
            <a:ext cx="323100" cy="55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222222"/>
                </a:solidFill>
                <a:latin typeface="Kumbh Sans"/>
                <a:ea typeface="Kumbh Sans"/>
                <a:cs typeface="Kumbh Sans"/>
                <a:sym typeface="Kumbh Sans"/>
              </a:rPr>
              <a:t>3</a:t>
            </a:r>
            <a:endParaRPr sz="2000" b="1">
              <a:solidFill>
                <a:srgbClr val="222222"/>
              </a:solidFill>
              <a:latin typeface="Kumbh Sans"/>
              <a:ea typeface="Kumbh Sans"/>
              <a:cs typeface="Kumbh Sans"/>
              <a:sym typeface="Kumbh Sans"/>
            </a:endParaRPr>
          </a:p>
        </p:txBody>
      </p:sp>
      <p:cxnSp>
        <p:nvCxnSpPr>
          <p:cNvPr id="133" name="Google Shape;1836;p67">
            <a:extLst>
              <a:ext uri="{FF2B5EF4-FFF2-40B4-BE49-F238E27FC236}">
                <a16:creationId xmlns:a16="http://schemas.microsoft.com/office/drawing/2014/main" id="{3974CF58-FBAF-452E-BD97-E06E54ACB8D5}"/>
              </a:ext>
            </a:extLst>
          </p:cNvPr>
          <p:cNvCxnSpPr>
            <a:cxnSpLocks/>
            <a:endCxn id="131" idx="1"/>
          </p:cNvCxnSpPr>
          <p:nvPr/>
        </p:nvCxnSpPr>
        <p:spPr>
          <a:xfrm>
            <a:off x="3459996" y="3906112"/>
            <a:ext cx="228300" cy="0"/>
          </a:xfrm>
          <a:prstGeom prst="straightConnector1">
            <a:avLst/>
          </a:prstGeom>
          <a:noFill/>
          <a:ln w="19050" cap="flat" cmpd="sng">
            <a:solidFill>
              <a:schemeClr val="dk1"/>
            </a:solidFill>
            <a:prstDash val="solid"/>
            <a:round/>
            <a:headEnd type="none" w="med" len="med"/>
            <a:tailEnd type="none" w="med" len="med"/>
          </a:ln>
        </p:spPr>
      </p:cxnSp>
      <p:cxnSp>
        <p:nvCxnSpPr>
          <p:cNvPr id="134" name="Google Shape;1838;p67">
            <a:extLst>
              <a:ext uri="{FF2B5EF4-FFF2-40B4-BE49-F238E27FC236}">
                <a16:creationId xmlns:a16="http://schemas.microsoft.com/office/drawing/2014/main" id="{54D6C890-C230-4274-8F73-0346FD9B130E}"/>
              </a:ext>
            </a:extLst>
          </p:cNvPr>
          <p:cNvCxnSpPr>
            <a:cxnSpLocks/>
            <a:endCxn id="127" idx="1"/>
          </p:cNvCxnSpPr>
          <p:nvPr/>
        </p:nvCxnSpPr>
        <p:spPr>
          <a:xfrm>
            <a:off x="2898291" y="2025853"/>
            <a:ext cx="228300" cy="0"/>
          </a:xfrm>
          <a:prstGeom prst="straightConnector1">
            <a:avLst/>
          </a:prstGeom>
          <a:noFill/>
          <a:ln w="19050" cap="flat" cmpd="sng">
            <a:solidFill>
              <a:schemeClr val="dk1"/>
            </a:solidFill>
            <a:prstDash val="solid"/>
            <a:round/>
            <a:headEnd type="none" w="med" len="med"/>
            <a:tailEnd type="none" w="med" len="med"/>
          </a:ln>
        </p:spPr>
      </p:cxnSp>
      <p:cxnSp>
        <p:nvCxnSpPr>
          <p:cNvPr id="135" name="Google Shape;1839;p67">
            <a:extLst>
              <a:ext uri="{FF2B5EF4-FFF2-40B4-BE49-F238E27FC236}">
                <a16:creationId xmlns:a16="http://schemas.microsoft.com/office/drawing/2014/main" id="{FC58D24D-9BA1-4243-9A75-BB9BDCBDF256}"/>
              </a:ext>
            </a:extLst>
          </p:cNvPr>
          <p:cNvCxnSpPr>
            <a:cxnSpLocks/>
            <a:endCxn id="129" idx="3"/>
          </p:cNvCxnSpPr>
          <p:nvPr/>
        </p:nvCxnSpPr>
        <p:spPr>
          <a:xfrm rot="10800000">
            <a:off x="5807667" y="1988332"/>
            <a:ext cx="336900" cy="0"/>
          </a:xfrm>
          <a:prstGeom prst="straightConnector1">
            <a:avLst/>
          </a:prstGeom>
          <a:noFill/>
          <a:ln w="19050" cap="flat" cmpd="sng">
            <a:solidFill>
              <a:schemeClr val="dk1"/>
            </a:solidFill>
            <a:prstDash val="solid"/>
            <a:round/>
            <a:headEnd type="none" w="med" len="med"/>
            <a:tailEnd type="none" w="med" len="med"/>
          </a:ln>
        </p:spPr>
      </p:cxnSp>
      <p:sp>
        <p:nvSpPr>
          <p:cNvPr id="136" name="Google Shape;1712;p67">
            <a:extLst>
              <a:ext uri="{FF2B5EF4-FFF2-40B4-BE49-F238E27FC236}">
                <a16:creationId xmlns:a16="http://schemas.microsoft.com/office/drawing/2014/main" id="{8F27AC09-64FE-43F4-8131-32060DECB658}"/>
              </a:ext>
            </a:extLst>
          </p:cNvPr>
          <p:cNvSpPr/>
          <p:nvPr/>
        </p:nvSpPr>
        <p:spPr>
          <a:xfrm>
            <a:off x="3872653" y="2685070"/>
            <a:ext cx="486900" cy="444900"/>
          </a:xfrm>
          <a:prstGeom prst="rect">
            <a:avLst/>
          </a:prstGeom>
          <a:noFill/>
          <a:ln>
            <a:noFill/>
          </a:ln>
          <a:effectLst>
            <a:outerShdw dist="76200" dir="2820000" algn="bl" rotWithShape="0">
              <a:srgbClr val="22222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715;p67">
            <a:extLst>
              <a:ext uri="{FF2B5EF4-FFF2-40B4-BE49-F238E27FC236}">
                <a16:creationId xmlns:a16="http://schemas.microsoft.com/office/drawing/2014/main" id="{CD39F763-7619-49D6-99A5-4A5352B69135}"/>
              </a:ext>
            </a:extLst>
          </p:cNvPr>
          <p:cNvSpPr/>
          <p:nvPr/>
        </p:nvSpPr>
        <p:spPr>
          <a:xfrm>
            <a:off x="4608754" y="2647549"/>
            <a:ext cx="486900" cy="444900"/>
          </a:xfrm>
          <a:prstGeom prst="rect">
            <a:avLst/>
          </a:prstGeom>
          <a:noFill/>
          <a:ln>
            <a:noFill/>
          </a:ln>
          <a:effectLst>
            <a:outerShdw dist="76200" dir="2820000" algn="bl" rotWithShape="0">
              <a:srgbClr val="22222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6;p42">
            <a:extLst>
              <a:ext uri="{FF2B5EF4-FFF2-40B4-BE49-F238E27FC236}">
                <a16:creationId xmlns:a16="http://schemas.microsoft.com/office/drawing/2014/main" id="{25BED99F-5865-4D30-85EF-D4DE5B9EE61A}"/>
              </a:ext>
            </a:extLst>
          </p:cNvPr>
          <p:cNvSpPr/>
          <p:nvPr/>
        </p:nvSpPr>
        <p:spPr>
          <a:xfrm>
            <a:off x="1239344" y="261917"/>
            <a:ext cx="6665312" cy="525000"/>
          </a:xfrm>
          <a:prstGeom prst="rect">
            <a:avLst/>
          </a:prstGeom>
          <a:solidFill>
            <a:schemeClr val="accent3">
              <a:lumMod val="40000"/>
              <a:lumOff val="6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7;p42">
            <a:extLst>
              <a:ext uri="{FF2B5EF4-FFF2-40B4-BE49-F238E27FC236}">
                <a16:creationId xmlns:a16="http://schemas.microsoft.com/office/drawing/2014/main" id="{F456ECF6-8B43-4C49-BDA7-93509FEFA308}"/>
              </a:ext>
            </a:extLst>
          </p:cNvPr>
          <p:cNvSpPr txBox="1">
            <a:spLocks/>
          </p:cNvSpPr>
          <p:nvPr/>
        </p:nvSpPr>
        <p:spPr>
          <a:xfrm>
            <a:off x="1027036" y="250561"/>
            <a:ext cx="7193100" cy="57270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a:latin typeface="Times New Roman" panose="02020603050405020304" pitchFamily="18" charset="0"/>
                <a:cs typeface="Times New Roman" panose="02020603050405020304" pitchFamily="18" charset="0"/>
              </a:rPr>
              <a:t>a. Khí quyển và nguồn gốc của sự sống</a:t>
            </a:r>
          </a:p>
        </p:txBody>
      </p:sp>
      <p:sp>
        <p:nvSpPr>
          <p:cNvPr id="6" name="Rectangle 5">
            <a:extLst>
              <a:ext uri="{FF2B5EF4-FFF2-40B4-BE49-F238E27FC236}">
                <a16:creationId xmlns:a16="http://schemas.microsoft.com/office/drawing/2014/main" id="{6AEEEDB7-D429-4EC7-A705-8B72AA1683EF}"/>
              </a:ext>
            </a:extLst>
          </p:cNvPr>
          <p:cNvSpPr/>
          <p:nvPr/>
        </p:nvSpPr>
        <p:spPr>
          <a:xfrm>
            <a:off x="6230450" y="1379773"/>
            <a:ext cx="2779730" cy="1708160"/>
          </a:xfrm>
          <a:prstGeom prst="rect">
            <a:avLst/>
          </a:prstGeom>
        </p:spPr>
        <p:txBody>
          <a:bodyPr wrap="square">
            <a:spAutoFit/>
          </a:bodyPr>
          <a:lstStyle/>
          <a:p>
            <a:pPr marL="30480" marR="30480" algn="just">
              <a:lnSpc>
                <a:spcPts val="1800"/>
              </a:lnSpc>
              <a:spcAft>
                <a:spcPts val="1200"/>
              </a:spcAft>
            </a:pPr>
            <a:r>
              <a:rPr lang="en-US" sz="1800">
                <a:latin typeface="Times New Roman" panose="02020603050405020304" pitchFamily="18" charset="0"/>
                <a:ea typeface="Times New Roman" panose="02020603050405020304" pitchFamily="18" charset="0"/>
                <a:cs typeface="Times New Roman" panose="02020603050405020304" pitchFamily="18" charset="0"/>
              </a:rPr>
              <a:t>Có ý kiến cho rằng khí quyển nguyên thủy có thể tạo ra những loại phân tử hữu cơ trong tế bào → Nhà hóa học Min-lơ cách đây nửa thế kỉ đã chứng minh điều đó.</a:t>
            </a:r>
          </a:p>
        </p:txBody>
      </p:sp>
      <p:sp>
        <p:nvSpPr>
          <p:cNvPr id="7" name="Rectangle 6">
            <a:extLst>
              <a:ext uri="{FF2B5EF4-FFF2-40B4-BE49-F238E27FC236}">
                <a16:creationId xmlns:a16="http://schemas.microsoft.com/office/drawing/2014/main" id="{E832AA08-04A8-4EB1-BCB3-87F85217EC7D}"/>
              </a:ext>
            </a:extLst>
          </p:cNvPr>
          <p:cNvSpPr/>
          <p:nvPr/>
        </p:nvSpPr>
        <p:spPr>
          <a:xfrm>
            <a:off x="166006" y="3252106"/>
            <a:ext cx="3343264" cy="1015663"/>
          </a:xfrm>
          <a:prstGeom prst="rect">
            <a:avLst/>
          </a:prstGeom>
        </p:spPr>
        <p:txBody>
          <a:bodyPr wrap="square">
            <a:spAutoFit/>
          </a:bodyPr>
          <a:lstStyle/>
          <a:p>
            <a:pPr marL="30480" marR="30480" algn="just">
              <a:lnSpc>
                <a:spcPts val="1800"/>
              </a:lnSpc>
              <a:spcAft>
                <a:spcPts val="1200"/>
              </a:spcAft>
            </a:pPr>
            <a:r>
              <a:rPr lang="en-US" sz="1800">
                <a:latin typeface="Times New Roman" panose="02020603050405020304" pitchFamily="18" charset="0"/>
                <a:ea typeface="Times New Roman" panose="02020603050405020304" pitchFamily="18" charset="0"/>
                <a:cs typeface="Times New Roman" panose="02020603050405020304" pitchFamily="18" charset="0"/>
              </a:rPr>
              <a:t>Có ý kiến khác cho rằng bụi từ sao chổi và thiên thạch gieo rắc lên hành tinh mầm mống dưới dạng vi sinh vật.</a:t>
            </a:r>
          </a:p>
        </p:txBody>
      </p:sp>
      <p:pic>
        <p:nvPicPr>
          <p:cNvPr id="143" name="Picture 142">
            <a:extLst>
              <a:ext uri="{FF2B5EF4-FFF2-40B4-BE49-F238E27FC236}">
                <a16:creationId xmlns:a16="http://schemas.microsoft.com/office/drawing/2014/main" id="{7A3038D0-4897-41E7-805F-EE2393A2F895}"/>
              </a:ext>
            </a:extLst>
          </p:cNvPr>
          <p:cNvPicPr>
            <a:picLocks noChangeAspect="1"/>
          </p:cNvPicPr>
          <p:nvPr/>
        </p:nvPicPr>
        <p:blipFill rotWithShape="1">
          <a:blip r:embed="rId6"/>
          <a:srcRect l="23531" t="35200" r="55400" b="48204"/>
          <a:stretch/>
        </p:blipFill>
        <p:spPr>
          <a:xfrm>
            <a:off x="6244109" y="4586376"/>
            <a:ext cx="345628" cy="272255"/>
          </a:xfrm>
          <a:prstGeom prst="rect">
            <a:avLst/>
          </a:prstGeom>
        </p:spPr>
      </p:pic>
      <p:pic>
        <p:nvPicPr>
          <p:cNvPr id="144" name="Picture 143">
            <a:extLst>
              <a:ext uri="{FF2B5EF4-FFF2-40B4-BE49-F238E27FC236}">
                <a16:creationId xmlns:a16="http://schemas.microsoft.com/office/drawing/2014/main" id="{510D00A9-6030-4D98-936E-B2F5C89A4558}"/>
              </a:ext>
            </a:extLst>
          </p:cNvPr>
          <p:cNvPicPr>
            <a:picLocks noChangeAspect="1"/>
          </p:cNvPicPr>
          <p:nvPr/>
        </p:nvPicPr>
        <p:blipFill rotWithShape="1">
          <a:blip r:embed="rId6"/>
          <a:srcRect l="23531" t="35200" r="55400" b="48204"/>
          <a:stretch/>
        </p:blipFill>
        <p:spPr>
          <a:xfrm>
            <a:off x="6733160" y="4166807"/>
            <a:ext cx="445170" cy="350665"/>
          </a:xfrm>
          <a:prstGeom prst="rect">
            <a:avLst/>
          </a:prstGeom>
        </p:spPr>
      </p:pic>
      <p:pic>
        <p:nvPicPr>
          <p:cNvPr id="145" name="Picture 144">
            <a:extLst>
              <a:ext uri="{FF2B5EF4-FFF2-40B4-BE49-F238E27FC236}">
                <a16:creationId xmlns:a16="http://schemas.microsoft.com/office/drawing/2014/main" id="{9D9403F5-D93E-4DB4-BEC0-192167DF599D}"/>
              </a:ext>
            </a:extLst>
          </p:cNvPr>
          <p:cNvPicPr>
            <a:picLocks noChangeAspect="1"/>
          </p:cNvPicPr>
          <p:nvPr/>
        </p:nvPicPr>
        <p:blipFill rotWithShape="1">
          <a:blip r:embed="rId6"/>
          <a:srcRect l="23531" t="35200" r="55400" b="48204"/>
          <a:stretch/>
        </p:blipFill>
        <p:spPr>
          <a:xfrm>
            <a:off x="7746273" y="3408082"/>
            <a:ext cx="269917" cy="212616"/>
          </a:xfrm>
          <a:prstGeom prst="rect">
            <a:avLst/>
          </a:prstGeom>
        </p:spPr>
      </p:pic>
      <p:pic>
        <p:nvPicPr>
          <p:cNvPr id="146" name="Picture 145">
            <a:extLst>
              <a:ext uri="{FF2B5EF4-FFF2-40B4-BE49-F238E27FC236}">
                <a16:creationId xmlns:a16="http://schemas.microsoft.com/office/drawing/2014/main" id="{8838F564-E833-492C-8CF7-4FA4C7BD772D}"/>
              </a:ext>
            </a:extLst>
          </p:cNvPr>
          <p:cNvPicPr>
            <a:picLocks noChangeAspect="1"/>
          </p:cNvPicPr>
          <p:nvPr/>
        </p:nvPicPr>
        <p:blipFill rotWithShape="1">
          <a:blip r:embed="rId6"/>
          <a:srcRect l="23531" t="35200" r="55400" b="48204"/>
          <a:stretch/>
        </p:blipFill>
        <p:spPr>
          <a:xfrm>
            <a:off x="5499463" y="4383091"/>
            <a:ext cx="345628" cy="272255"/>
          </a:xfrm>
          <a:prstGeom prst="rect">
            <a:avLst/>
          </a:prstGeom>
        </p:spPr>
      </p:pic>
      <p:sp>
        <p:nvSpPr>
          <p:cNvPr id="8" name="Rectangle 7">
            <a:extLst>
              <a:ext uri="{FF2B5EF4-FFF2-40B4-BE49-F238E27FC236}">
                <a16:creationId xmlns:a16="http://schemas.microsoft.com/office/drawing/2014/main" id="{EDEC8344-6913-4A97-9A4F-1E730EA59CCD}"/>
              </a:ext>
            </a:extLst>
          </p:cNvPr>
          <p:cNvSpPr/>
          <p:nvPr/>
        </p:nvSpPr>
        <p:spPr>
          <a:xfrm>
            <a:off x="5172404" y="3281591"/>
            <a:ext cx="1881491" cy="784830"/>
          </a:xfrm>
          <a:prstGeom prst="rect">
            <a:avLst/>
          </a:prstGeom>
        </p:spPr>
        <p:txBody>
          <a:bodyPr wrap="square">
            <a:spAutoFit/>
          </a:bodyPr>
          <a:lstStyle/>
          <a:p>
            <a:pPr marL="30480" marR="30480" algn="just">
              <a:lnSpc>
                <a:spcPts val="1800"/>
              </a:lnSpc>
              <a:spcAft>
                <a:spcPts val="1200"/>
              </a:spcAft>
            </a:pPr>
            <a:r>
              <a:rPr lang="en-US" sz="1800" b="1" i="1">
                <a:solidFill>
                  <a:srgbClr val="C00000"/>
                </a:solidFill>
                <a:latin typeface="Times New Roman" panose="02020603050405020304" pitchFamily="18" charset="0"/>
                <a:ea typeface="Times New Roman" panose="02020603050405020304" pitchFamily="18" charset="0"/>
              </a:rPr>
              <a:t>→ Vấn đề nguồn gốc vẫn được tranh luận.</a:t>
            </a:r>
          </a:p>
        </p:txBody>
      </p:sp>
    </p:spTree>
    <p:extLst>
      <p:ext uri="{BB962C8B-B14F-4D97-AF65-F5344CB8AC3E}">
        <p14:creationId xmlns:p14="http://schemas.microsoft.com/office/powerpoint/2010/main" val="3029455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42"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1000"/>
                                        <p:tgtEl>
                                          <p:spTgt spid="46"/>
                                        </p:tgtEl>
                                      </p:cBhvr>
                                    </p:animEffect>
                                    <p:anim calcmode="lin" valueType="num">
                                      <p:cBhvr>
                                        <p:cTn id="11" dur="1000" fill="hold"/>
                                        <p:tgtEl>
                                          <p:spTgt spid="46"/>
                                        </p:tgtEl>
                                        <p:attrNameLst>
                                          <p:attrName>ppt_x</p:attrName>
                                        </p:attrNameLst>
                                      </p:cBhvr>
                                      <p:tavLst>
                                        <p:tav tm="0">
                                          <p:val>
                                            <p:strVal val="#ppt_x"/>
                                          </p:val>
                                        </p:tav>
                                        <p:tav tm="100000">
                                          <p:val>
                                            <p:strVal val="#ppt_x"/>
                                          </p:val>
                                        </p:tav>
                                      </p:tavLst>
                                    </p:anim>
                                    <p:anim calcmode="lin" valueType="num">
                                      <p:cBhvr>
                                        <p:cTn id="12" dur="1000" fill="hold"/>
                                        <p:tgtEl>
                                          <p:spTgt spid="4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anim calcmode="lin" valueType="num">
                                      <p:cBhvr>
                                        <p:cTn id="16" dur="1000" fill="hold"/>
                                        <p:tgtEl>
                                          <p:spTgt spid="48"/>
                                        </p:tgtEl>
                                        <p:attrNameLst>
                                          <p:attrName>ppt_x</p:attrName>
                                        </p:attrNameLst>
                                      </p:cBhvr>
                                      <p:tavLst>
                                        <p:tav tm="0">
                                          <p:val>
                                            <p:strVal val="#ppt_x"/>
                                          </p:val>
                                        </p:tav>
                                        <p:tav tm="100000">
                                          <p:val>
                                            <p:strVal val="#ppt_x"/>
                                          </p:val>
                                        </p:tav>
                                      </p:tavLst>
                                    </p:anim>
                                    <p:anim calcmode="lin" valueType="num">
                                      <p:cBhvr>
                                        <p:cTn id="17" dur="1000" fill="hold"/>
                                        <p:tgtEl>
                                          <p:spTgt spid="48"/>
                                        </p:tgtEl>
                                        <p:attrNameLst>
                                          <p:attrName>ppt_y</p:attrName>
                                        </p:attrNameLst>
                                      </p:cBhvr>
                                      <p:tavLst>
                                        <p:tav tm="0">
                                          <p:val>
                                            <p:strVal val="#ppt_y+.1"/>
                                          </p:val>
                                        </p:tav>
                                        <p:tav tm="100000">
                                          <p:val>
                                            <p:strVal val="#ppt_y"/>
                                          </p:val>
                                        </p:tav>
                                      </p:tavLst>
                                    </p:anim>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par>
                                <p:cTn id="21" presetID="22" presetClass="entr" presetSubtype="4"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par>
                                <p:cTn id="24" presetID="22" presetClass="entr" presetSubtype="4"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down)">
                                      <p:cBhvr>
                                        <p:cTn id="26" dur="500"/>
                                        <p:tgtEl>
                                          <p:spTgt spid="51"/>
                                        </p:tgtEl>
                                      </p:cBhvr>
                                    </p:animEffect>
                                  </p:childTnLst>
                                </p:cTn>
                              </p:par>
                              <p:par>
                                <p:cTn id="27" presetID="22" presetClass="entr" presetSubtype="4"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down)">
                                      <p:cBhvr>
                                        <p:cTn id="29" dur="500"/>
                                        <p:tgtEl>
                                          <p:spTgt spid="7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7"/>
                                        </p:tgtEl>
                                        <p:attrNameLst>
                                          <p:attrName>style.visibility</p:attrName>
                                        </p:attrNameLst>
                                      </p:cBhvr>
                                      <p:to>
                                        <p:strVal val="visible"/>
                                      </p:to>
                                    </p:set>
                                    <p:animEffect transition="in" filter="wipe(down)">
                                      <p:cBhvr>
                                        <p:cTn id="32" dur="500"/>
                                        <p:tgtEl>
                                          <p:spTgt spid="12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28"/>
                                        </p:tgtEl>
                                        <p:attrNameLst>
                                          <p:attrName>style.visibility</p:attrName>
                                        </p:attrNameLst>
                                      </p:cBhvr>
                                      <p:to>
                                        <p:strVal val="visible"/>
                                      </p:to>
                                    </p:set>
                                    <p:animEffect transition="in" filter="wipe(down)">
                                      <p:cBhvr>
                                        <p:cTn id="35" dur="500"/>
                                        <p:tgtEl>
                                          <p:spTgt spid="12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wipe(down)">
                                      <p:cBhvr>
                                        <p:cTn id="38" dur="500"/>
                                        <p:tgtEl>
                                          <p:spTgt spid="12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0"/>
                                        </p:tgtEl>
                                        <p:attrNameLst>
                                          <p:attrName>style.visibility</p:attrName>
                                        </p:attrNameLst>
                                      </p:cBhvr>
                                      <p:to>
                                        <p:strVal val="visible"/>
                                      </p:to>
                                    </p:set>
                                    <p:animEffect transition="in" filter="wipe(down)">
                                      <p:cBhvr>
                                        <p:cTn id="41" dur="500"/>
                                        <p:tgtEl>
                                          <p:spTgt spid="13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31"/>
                                        </p:tgtEl>
                                        <p:attrNameLst>
                                          <p:attrName>style.visibility</p:attrName>
                                        </p:attrNameLst>
                                      </p:cBhvr>
                                      <p:to>
                                        <p:strVal val="visible"/>
                                      </p:to>
                                    </p:set>
                                    <p:animEffect transition="in" filter="wipe(down)">
                                      <p:cBhvr>
                                        <p:cTn id="44" dur="500"/>
                                        <p:tgtEl>
                                          <p:spTgt spid="13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32"/>
                                        </p:tgtEl>
                                        <p:attrNameLst>
                                          <p:attrName>style.visibility</p:attrName>
                                        </p:attrNameLst>
                                      </p:cBhvr>
                                      <p:to>
                                        <p:strVal val="visible"/>
                                      </p:to>
                                    </p:set>
                                    <p:animEffect transition="in" filter="wipe(down)">
                                      <p:cBhvr>
                                        <p:cTn id="47" dur="500"/>
                                        <p:tgtEl>
                                          <p:spTgt spid="132"/>
                                        </p:tgtEl>
                                      </p:cBhvr>
                                    </p:animEffect>
                                  </p:childTnLst>
                                </p:cTn>
                              </p:par>
                              <p:par>
                                <p:cTn id="48" presetID="22" presetClass="entr" presetSubtype="4" fill="hold" nodeType="withEffect">
                                  <p:stCondLst>
                                    <p:cond delay="0"/>
                                  </p:stCondLst>
                                  <p:childTnLst>
                                    <p:set>
                                      <p:cBhvr>
                                        <p:cTn id="49" dur="1" fill="hold">
                                          <p:stCondLst>
                                            <p:cond delay="0"/>
                                          </p:stCondLst>
                                        </p:cTn>
                                        <p:tgtEl>
                                          <p:spTgt spid="133"/>
                                        </p:tgtEl>
                                        <p:attrNameLst>
                                          <p:attrName>style.visibility</p:attrName>
                                        </p:attrNameLst>
                                      </p:cBhvr>
                                      <p:to>
                                        <p:strVal val="visible"/>
                                      </p:to>
                                    </p:set>
                                    <p:animEffect transition="in" filter="wipe(down)">
                                      <p:cBhvr>
                                        <p:cTn id="50" dur="500"/>
                                        <p:tgtEl>
                                          <p:spTgt spid="133"/>
                                        </p:tgtEl>
                                      </p:cBhvr>
                                    </p:animEffect>
                                  </p:childTnLst>
                                </p:cTn>
                              </p:par>
                              <p:par>
                                <p:cTn id="51" presetID="22" presetClass="entr" presetSubtype="4" fill="hold" nodeType="with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down)">
                                      <p:cBhvr>
                                        <p:cTn id="53" dur="500"/>
                                        <p:tgtEl>
                                          <p:spTgt spid="134"/>
                                        </p:tgtEl>
                                      </p:cBhvr>
                                    </p:animEffect>
                                  </p:childTnLst>
                                </p:cTn>
                              </p:par>
                              <p:par>
                                <p:cTn id="54" presetID="22" presetClass="entr" presetSubtype="4" fill="hold" nodeType="withEffect">
                                  <p:stCondLst>
                                    <p:cond delay="0"/>
                                  </p:stCondLst>
                                  <p:childTnLst>
                                    <p:set>
                                      <p:cBhvr>
                                        <p:cTn id="55" dur="1" fill="hold">
                                          <p:stCondLst>
                                            <p:cond delay="0"/>
                                          </p:stCondLst>
                                        </p:cTn>
                                        <p:tgtEl>
                                          <p:spTgt spid="135"/>
                                        </p:tgtEl>
                                        <p:attrNameLst>
                                          <p:attrName>style.visibility</p:attrName>
                                        </p:attrNameLst>
                                      </p:cBhvr>
                                      <p:to>
                                        <p:strVal val="visible"/>
                                      </p:to>
                                    </p:set>
                                    <p:animEffect transition="in" filter="wipe(down)">
                                      <p:cBhvr>
                                        <p:cTn id="56" dur="500"/>
                                        <p:tgtEl>
                                          <p:spTgt spid="135"/>
                                        </p:tgtEl>
                                      </p:cBhvr>
                                    </p:animEffect>
                                  </p:childTnLst>
                                </p:cTn>
                              </p:par>
                              <p:par>
                                <p:cTn id="57" presetID="22" presetClass="entr" presetSubtype="4" fill="hold" grpId="0" nodeType="withEffect" nodePh="1">
                                  <p:stCondLst>
                                    <p:cond delay="0"/>
                                  </p:stCondLst>
                                  <p:endCondLst>
                                    <p:cond evt="begin" delay="0">
                                      <p:tn val="57"/>
                                    </p:cond>
                                  </p:endCondLst>
                                  <p:childTnLst>
                                    <p:set>
                                      <p:cBhvr>
                                        <p:cTn id="58" dur="1" fill="hold">
                                          <p:stCondLst>
                                            <p:cond delay="0"/>
                                          </p:stCondLst>
                                        </p:cTn>
                                        <p:tgtEl>
                                          <p:spTgt spid="136"/>
                                        </p:tgtEl>
                                        <p:attrNameLst>
                                          <p:attrName>style.visibility</p:attrName>
                                        </p:attrNameLst>
                                      </p:cBhvr>
                                      <p:to>
                                        <p:strVal val="visible"/>
                                      </p:to>
                                    </p:set>
                                    <p:animEffect transition="in" filter="wipe(down)">
                                      <p:cBhvr>
                                        <p:cTn id="59" dur="500"/>
                                        <p:tgtEl>
                                          <p:spTgt spid="136"/>
                                        </p:tgtEl>
                                      </p:cBhvr>
                                    </p:animEffect>
                                  </p:childTnLst>
                                </p:cTn>
                              </p:par>
                              <p:par>
                                <p:cTn id="60" presetID="22" presetClass="entr" presetSubtype="4" fill="hold" grpId="0" nodeType="withEffect" nodePh="1">
                                  <p:stCondLst>
                                    <p:cond delay="0"/>
                                  </p:stCondLst>
                                  <p:endCondLst>
                                    <p:cond evt="begin" delay="0">
                                      <p:tn val="60"/>
                                    </p:cond>
                                  </p:endCondLst>
                                  <p:childTnLst>
                                    <p:set>
                                      <p:cBhvr>
                                        <p:cTn id="61" dur="1" fill="hold">
                                          <p:stCondLst>
                                            <p:cond delay="0"/>
                                          </p:stCondLst>
                                        </p:cTn>
                                        <p:tgtEl>
                                          <p:spTgt spid="137"/>
                                        </p:tgtEl>
                                        <p:attrNameLst>
                                          <p:attrName>style.visibility</p:attrName>
                                        </p:attrNameLst>
                                      </p:cBhvr>
                                      <p:to>
                                        <p:strVal val="visible"/>
                                      </p:to>
                                    </p:set>
                                    <p:animEffect transition="in" filter="wipe(down)">
                                      <p:cBhvr>
                                        <p:cTn id="62" dur="500"/>
                                        <p:tgtEl>
                                          <p:spTgt spid="137"/>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additive="base">
                                        <p:cTn id="67" dur="500" fill="hold"/>
                                        <p:tgtEl>
                                          <p:spTgt spid="61"/>
                                        </p:tgtEl>
                                        <p:attrNameLst>
                                          <p:attrName>ppt_x</p:attrName>
                                        </p:attrNameLst>
                                      </p:cBhvr>
                                      <p:tavLst>
                                        <p:tav tm="0">
                                          <p:val>
                                            <p:strVal val="#ppt_x"/>
                                          </p:val>
                                        </p:tav>
                                        <p:tav tm="100000">
                                          <p:val>
                                            <p:strVal val="#ppt_x"/>
                                          </p:val>
                                        </p:tav>
                                      </p:tavLst>
                                    </p:anim>
                                    <p:anim calcmode="lin" valueType="num">
                                      <p:cBhvr additive="base">
                                        <p:cTn id="6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6">
                                            <p:txEl>
                                              <p:pRg st="0" end="0"/>
                                            </p:txEl>
                                          </p:spTgt>
                                        </p:tgtEl>
                                        <p:attrNameLst>
                                          <p:attrName>style.visibility</p:attrName>
                                        </p:attrNameLst>
                                      </p:cBhvr>
                                      <p:to>
                                        <p:strVal val="visible"/>
                                      </p:to>
                                    </p:set>
                                    <p:animEffect transition="in" filter="fade">
                                      <p:cBhvr>
                                        <p:cTn id="73" dur="1000"/>
                                        <p:tgtEl>
                                          <p:spTgt spid="6">
                                            <p:txEl>
                                              <p:pRg st="0" end="0"/>
                                            </p:txEl>
                                          </p:spTgt>
                                        </p:tgtEl>
                                      </p:cBhvr>
                                    </p:animEffect>
                                    <p:anim calcmode="lin" valueType="num">
                                      <p:cBhvr>
                                        <p:cTn id="7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barn(inVertical)">
                                      <p:cBhvr>
                                        <p:cTn id="80" dur="5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127" grpId="0" animBg="1"/>
      <p:bldP spid="128" grpId="0"/>
      <p:bldP spid="129" grpId="0" animBg="1"/>
      <p:bldP spid="130" grpId="0"/>
      <p:bldP spid="131" grpId="0" animBg="1"/>
      <p:bldP spid="132" grpId="0"/>
      <p:bldP spid="136" grpId="0"/>
      <p:bldP spid="137"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47" name="图片 101">
            <a:extLst>
              <a:ext uri="{FF2B5EF4-FFF2-40B4-BE49-F238E27FC236}">
                <a16:creationId xmlns:a16="http://schemas.microsoft.com/office/drawing/2014/main" id="{577B3050-002F-4D7F-92DE-F6FE73368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98" y="3946112"/>
            <a:ext cx="9195798" cy="1356902"/>
          </a:xfrm>
          <a:prstGeom prst="rect">
            <a:avLst/>
          </a:prstGeom>
        </p:spPr>
      </p:pic>
      <p:sp>
        <p:nvSpPr>
          <p:cNvPr id="914" name="Google Shape;914;p48"/>
          <p:cNvSpPr/>
          <p:nvPr/>
        </p:nvSpPr>
        <p:spPr>
          <a:xfrm>
            <a:off x="8173844" y="404048"/>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1005;p47">
            <a:extLst>
              <a:ext uri="{FF2B5EF4-FFF2-40B4-BE49-F238E27FC236}">
                <a16:creationId xmlns:a16="http://schemas.microsoft.com/office/drawing/2014/main" id="{F83D8C3B-305B-40FA-B798-D57438137485}"/>
              </a:ext>
            </a:extLst>
          </p:cNvPr>
          <p:cNvGrpSpPr/>
          <p:nvPr/>
        </p:nvGrpSpPr>
        <p:grpSpPr>
          <a:xfrm rot="-385840">
            <a:off x="3778698" y="-760974"/>
            <a:ext cx="815493" cy="648045"/>
            <a:chOff x="539375" y="662400"/>
            <a:chExt cx="815500" cy="648050"/>
          </a:xfrm>
        </p:grpSpPr>
        <p:sp>
          <p:nvSpPr>
            <p:cNvPr id="44" name="Google Shape;1006;p47">
              <a:extLst>
                <a:ext uri="{FF2B5EF4-FFF2-40B4-BE49-F238E27FC236}">
                  <a16:creationId xmlns:a16="http://schemas.microsoft.com/office/drawing/2014/main" id="{6B96DBA7-C1AA-4C16-ABA9-942CA460C051}"/>
                </a:ext>
              </a:extLst>
            </p:cNvPr>
            <p:cNvSpPr/>
            <p:nvPr/>
          </p:nvSpPr>
          <p:spPr>
            <a:xfrm>
              <a:off x="974100" y="662400"/>
              <a:ext cx="380775" cy="471850"/>
            </a:xfrm>
            <a:custGeom>
              <a:avLst/>
              <a:gdLst/>
              <a:ahLst/>
              <a:cxnLst/>
              <a:rect l="l" t="t" r="r" b="b"/>
              <a:pathLst>
                <a:path w="15231" h="18874" extrusionOk="0">
                  <a:moveTo>
                    <a:pt x="7345" y="0"/>
                  </a:moveTo>
                  <a:cubicBezTo>
                    <a:pt x="3705" y="0"/>
                    <a:pt x="0" y="2959"/>
                    <a:pt x="1217" y="7563"/>
                  </a:cubicBezTo>
                  <a:cubicBezTo>
                    <a:pt x="2277" y="11587"/>
                    <a:pt x="5027" y="15719"/>
                    <a:pt x="10944" y="18874"/>
                  </a:cubicBezTo>
                  <a:cubicBezTo>
                    <a:pt x="10944" y="18874"/>
                    <a:pt x="15231" y="12004"/>
                    <a:pt x="13088" y="4420"/>
                  </a:cubicBezTo>
                  <a:cubicBezTo>
                    <a:pt x="12216" y="1340"/>
                    <a:pt x="9795" y="0"/>
                    <a:pt x="73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07;p47">
              <a:extLst>
                <a:ext uri="{FF2B5EF4-FFF2-40B4-BE49-F238E27FC236}">
                  <a16:creationId xmlns:a16="http://schemas.microsoft.com/office/drawing/2014/main" id="{6D596985-77C9-42C9-BC08-B3CC2CE92378}"/>
                </a:ext>
              </a:extLst>
            </p:cNvPr>
            <p:cNvSpPr/>
            <p:nvPr/>
          </p:nvSpPr>
          <p:spPr>
            <a:xfrm>
              <a:off x="539375" y="971075"/>
              <a:ext cx="520175" cy="339375"/>
            </a:xfrm>
            <a:custGeom>
              <a:avLst/>
              <a:gdLst/>
              <a:ahLst/>
              <a:cxnLst/>
              <a:rect l="l" t="t" r="r" b="b"/>
              <a:pathLst>
                <a:path w="20807" h="13575" extrusionOk="0">
                  <a:moveTo>
                    <a:pt x="8950" y="1"/>
                  </a:moveTo>
                  <a:cubicBezTo>
                    <a:pt x="3467" y="1"/>
                    <a:pt x="0" y="8157"/>
                    <a:pt x="5912" y="11503"/>
                  </a:cubicBezTo>
                  <a:cubicBezTo>
                    <a:pt x="8119" y="12748"/>
                    <a:pt x="10784" y="13575"/>
                    <a:pt x="13970" y="13575"/>
                  </a:cubicBezTo>
                  <a:cubicBezTo>
                    <a:pt x="16026" y="13575"/>
                    <a:pt x="18299" y="13230"/>
                    <a:pt x="20807" y="12432"/>
                  </a:cubicBezTo>
                  <a:cubicBezTo>
                    <a:pt x="20807" y="12432"/>
                    <a:pt x="18878" y="4562"/>
                    <a:pt x="11960" y="811"/>
                  </a:cubicBezTo>
                  <a:cubicBezTo>
                    <a:pt x="10922" y="248"/>
                    <a:pt x="9906" y="1"/>
                    <a:pt x="89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6" name="图片 96">
            <a:extLst>
              <a:ext uri="{FF2B5EF4-FFF2-40B4-BE49-F238E27FC236}">
                <a16:creationId xmlns:a16="http://schemas.microsoft.com/office/drawing/2014/main" id="{F6541D6E-276E-4061-8FF3-3C8C7C9F5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98" y="4197426"/>
            <a:ext cx="3579939" cy="946073"/>
          </a:xfrm>
          <a:prstGeom prst="rect">
            <a:avLst/>
          </a:prstGeom>
        </p:spPr>
      </p:pic>
      <p:pic>
        <p:nvPicPr>
          <p:cNvPr id="48" name="图片 97">
            <a:extLst>
              <a:ext uri="{FF2B5EF4-FFF2-40B4-BE49-F238E27FC236}">
                <a16:creationId xmlns:a16="http://schemas.microsoft.com/office/drawing/2014/main" id="{7817FA6A-8669-4F59-A0E3-48867B0089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1418" y="2823467"/>
            <a:ext cx="1582582" cy="2320032"/>
          </a:xfrm>
          <a:prstGeom prst="rect">
            <a:avLst/>
          </a:prstGeom>
        </p:spPr>
      </p:pic>
      <p:sp>
        <p:nvSpPr>
          <p:cNvPr id="67" name="Google Shape;1743;p67">
            <a:extLst>
              <a:ext uri="{FF2B5EF4-FFF2-40B4-BE49-F238E27FC236}">
                <a16:creationId xmlns:a16="http://schemas.microsoft.com/office/drawing/2014/main" id="{412BAB8C-175E-4A89-A327-5652E2273332}"/>
              </a:ext>
            </a:extLst>
          </p:cNvPr>
          <p:cNvSpPr/>
          <p:nvPr/>
        </p:nvSpPr>
        <p:spPr>
          <a:xfrm>
            <a:off x="958030" y="0"/>
            <a:ext cx="489900" cy="4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6;p42">
            <a:extLst>
              <a:ext uri="{FF2B5EF4-FFF2-40B4-BE49-F238E27FC236}">
                <a16:creationId xmlns:a16="http://schemas.microsoft.com/office/drawing/2014/main" id="{25BED99F-5865-4D30-85EF-D4DE5B9EE61A}"/>
              </a:ext>
            </a:extLst>
          </p:cNvPr>
          <p:cNvSpPr/>
          <p:nvPr/>
        </p:nvSpPr>
        <p:spPr>
          <a:xfrm>
            <a:off x="181906" y="131263"/>
            <a:ext cx="3112529" cy="671011"/>
          </a:xfrm>
          <a:prstGeom prst="rect">
            <a:avLst/>
          </a:prstGeom>
          <a:solidFill>
            <a:schemeClr val="accent3">
              <a:lumMod val="40000"/>
              <a:lumOff val="6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7;p42">
            <a:extLst>
              <a:ext uri="{FF2B5EF4-FFF2-40B4-BE49-F238E27FC236}">
                <a16:creationId xmlns:a16="http://schemas.microsoft.com/office/drawing/2014/main" id="{F456ECF6-8B43-4C49-BDA7-93509FEFA308}"/>
              </a:ext>
            </a:extLst>
          </p:cNvPr>
          <p:cNvSpPr txBox="1">
            <a:spLocks/>
          </p:cNvSpPr>
          <p:nvPr/>
        </p:nvSpPr>
        <p:spPr>
          <a:xfrm>
            <a:off x="76759" y="140106"/>
            <a:ext cx="3322821" cy="57270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a:latin typeface="Times New Roman" panose="02020603050405020304" pitchFamily="18" charset="0"/>
                <a:cs typeface="Times New Roman" panose="02020603050405020304" pitchFamily="18" charset="0"/>
              </a:rPr>
              <a:t>b. Quy trình tạo ra sự sống trên trái đất</a:t>
            </a:r>
          </a:p>
        </p:txBody>
      </p:sp>
      <p:pic>
        <p:nvPicPr>
          <p:cNvPr id="143" name="Picture 142">
            <a:extLst>
              <a:ext uri="{FF2B5EF4-FFF2-40B4-BE49-F238E27FC236}">
                <a16:creationId xmlns:a16="http://schemas.microsoft.com/office/drawing/2014/main" id="{7A3038D0-4897-41E7-805F-EE2393A2F895}"/>
              </a:ext>
            </a:extLst>
          </p:cNvPr>
          <p:cNvPicPr>
            <a:picLocks noChangeAspect="1"/>
          </p:cNvPicPr>
          <p:nvPr/>
        </p:nvPicPr>
        <p:blipFill rotWithShape="1">
          <a:blip r:embed="rId6"/>
          <a:srcRect l="23531" t="35200" r="55400" b="48204"/>
          <a:stretch/>
        </p:blipFill>
        <p:spPr>
          <a:xfrm>
            <a:off x="6244109" y="4586376"/>
            <a:ext cx="345628" cy="272255"/>
          </a:xfrm>
          <a:prstGeom prst="rect">
            <a:avLst/>
          </a:prstGeom>
        </p:spPr>
      </p:pic>
      <p:pic>
        <p:nvPicPr>
          <p:cNvPr id="144" name="Picture 143">
            <a:extLst>
              <a:ext uri="{FF2B5EF4-FFF2-40B4-BE49-F238E27FC236}">
                <a16:creationId xmlns:a16="http://schemas.microsoft.com/office/drawing/2014/main" id="{510D00A9-6030-4D98-936E-B2F5C89A4558}"/>
              </a:ext>
            </a:extLst>
          </p:cNvPr>
          <p:cNvPicPr>
            <a:picLocks noChangeAspect="1"/>
          </p:cNvPicPr>
          <p:nvPr/>
        </p:nvPicPr>
        <p:blipFill rotWithShape="1">
          <a:blip r:embed="rId6"/>
          <a:srcRect l="23531" t="35200" r="55400" b="48204"/>
          <a:stretch/>
        </p:blipFill>
        <p:spPr>
          <a:xfrm>
            <a:off x="1155596" y="3702175"/>
            <a:ext cx="445170" cy="350665"/>
          </a:xfrm>
          <a:prstGeom prst="rect">
            <a:avLst/>
          </a:prstGeom>
        </p:spPr>
      </p:pic>
      <p:pic>
        <p:nvPicPr>
          <p:cNvPr id="146" name="Picture 145">
            <a:extLst>
              <a:ext uri="{FF2B5EF4-FFF2-40B4-BE49-F238E27FC236}">
                <a16:creationId xmlns:a16="http://schemas.microsoft.com/office/drawing/2014/main" id="{8838F564-E833-492C-8CF7-4FA4C7BD772D}"/>
              </a:ext>
            </a:extLst>
          </p:cNvPr>
          <p:cNvPicPr>
            <a:picLocks noChangeAspect="1"/>
          </p:cNvPicPr>
          <p:nvPr/>
        </p:nvPicPr>
        <p:blipFill rotWithShape="1">
          <a:blip r:embed="rId6"/>
          <a:srcRect l="23531" t="35200" r="55400" b="48204"/>
          <a:stretch/>
        </p:blipFill>
        <p:spPr>
          <a:xfrm>
            <a:off x="2322835" y="4072327"/>
            <a:ext cx="345628" cy="272255"/>
          </a:xfrm>
          <a:prstGeom prst="rect">
            <a:avLst/>
          </a:prstGeom>
        </p:spPr>
      </p:pic>
      <p:pic>
        <p:nvPicPr>
          <p:cNvPr id="34" name="图片 4">
            <a:extLst>
              <a:ext uri="{FF2B5EF4-FFF2-40B4-BE49-F238E27FC236}">
                <a16:creationId xmlns:a16="http://schemas.microsoft.com/office/drawing/2014/main" id="{A0D4B235-286E-42B5-976E-8B5440B9B1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3132" y="1885614"/>
            <a:ext cx="4763373" cy="1943626"/>
          </a:xfrm>
          <a:prstGeom prst="rect">
            <a:avLst/>
          </a:prstGeom>
        </p:spPr>
      </p:pic>
      <p:sp>
        <p:nvSpPr>
          <p:cNvPr id="35" name="TextBox 9">
            <a:extLst>
              <a:ext uri="{FF2B5EF4-FFF2-40B4-BE49-F238E27FC236}">
                <a16:creationId xmlns:a16="http://schemas.microsoft.com/office/drawing/2014/main" id="{0D237047-47B4-42A6-958B-783EA67DAA97}"/>
              </a:ext>
            </a:extLst>
          </p:cNvPr>
          <p:cNvSpPr txBox="1">
            <a:spLocks/>
          </p:cNvSpPr>
          <p:nvPr/>
        </p:nvSpPr>
        <p:spPr>
          <a:xfrm>
            <a:off x="2885709" y="4035580"/>
            <a:ext cx="4572983" cy="1232788"/>
          </a:xfrm>
          <a:prstGeom prst="rect">
            <a:avLst/>
          </a:prstGeom>
        </p:spPr>
        <p:txBody>
          <a:bodyPr vert="horz" wrap="square" lIns="480000" tIns="0" rIns="0" bIns="0" anchor="ctr" anchorCtr="0">
            <a:noAutofit/>
          </a:bodyPr>
          <a:lstStyle/>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p>
            <a:pPr algn="ctr"/>
            <a:r>
              <a:rPr lang="en-US" sz="2400">
                <a:latin typeface="Times New Roman" panose="02020603050405020304" pitchFamily="18" charset="0"/>
                <a:cs typeface="Times New Roman" panose="02020603050405020304" pitchFamily="18" charset="0"/>
              </a:rPr>
              <a:t>Nước là dung môi hòa tan những phân tử, dẫn đến sự nảy nở của sự sống.</a:t>
            </a:r>
          </a:p>
          <a:p>
            <a:pPr marL="0" marR="0" lvl="0" indent="0" algn="ctr" defTabSz="914400" rtl="0" eaLnBrk="1" fontAlgn="auto" latinLnBrk="0" hangingPunct="1">
              <a:lnSpc>
                <a:spcPct val="150000"/>
              </a:lnSpc>
              <a:spcBef>
                <a:spcPts val="0"/>
              </a:spcBef>
              <a:spcAft>
                <a:spcPts val="0"/>
              </a:spcAft>
              <a:buClr>
                <a:prstClr val="black">
                  <a:lumMod val="50000"/>
                  <a:lumOff val="50000"/>
                </a:prstClr>
              </a:buClr>
              <a:buSzTx/>
              <a:buFontTx/>
              <a:buNone/>
              <a:tabLst/>
              <a:defRPr/>
            </a:pPr>
            <a:endParaRPr kumimoji="0" lang="zh-CN" altLang="en-US" sz="23900" b="0" i="0" u="none" strike="noStrike" kern="1200" cap="none" spc="0" normalizeH="0" baseline="0" noProof="1">
              <a:ln>
                <a:noFill/>
              </a:ln>
              <a:solidFill>
                <a:srgbClr val="1E5AA4"/>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6" name="图片 6">
            <a:extLst>
              <a:ext uri="{FF2B5EF4-FFF2-40B4-BE49-F238E27FC236}">
                <a16:creationId xmlns:a16="http://schemas.microsoft.com/office/drawing/2014/main" id="{822590ED-E402-4B1A-A898-B65CA904EC98}"/>
              </a:ext>
            </a:extLst>
          </p:cNvPr>
          <p:cNvPicPr>
            <a:picLocks noChangeAspect="1"/>
          </p:cNvPicPr>
          <p:nvPr/>
        </p:nvPicPr>
        <p:blipFill rotWithShape="1">
          <a:blip r:embed="rId8">
            <a:extLst>
              <a:ext uri="{28A0092B-C50C-407E-A947-70E740481C1C}">
                <a14:useLocalDpi xmlns:a14="http://schemas.microsoft.com/office/drawing/2010/main" val="0"/>
              </a:ext>
            </a:extLst>
          </a:blip>
          <a:srcRect r="80689" b="55653"/>
          <a:stretch/>
        </p:blipFill>
        <p:spPr>
          <a:xfrm>
            <a:off x="6386292" y="1502729"/>
            <a:ext cx="1072400" cy="842368"/>
          </a:xfrm>
          <a:prstGeom prst="rect">
            <a:avLst/>
          </a:prstGeom>
        </p:spPr>
      </p:pic>
      <p:grpSp>
        <p:nvGrpSpPr>
          <p:cNvPr id="17" name="Google Shape;405;p40">
            <a:extLst>
              <a:ext uri="{FF2B5EF4-FFF2-40B4-BE49-F238E27FC236}">
                <a16:creationId xmlns:a16="http://schemas.microsoft.com/office/drawing/2014/main" id="{4151EFCE-302B-4DDF-90C6-68FD07F77DFF}"/>
              </a:ext>
            </a:extLst>
          </p:cNvPr>
          <p:cNvGrpSpPr/>
          <p:nvPr/>
        </p:nvGrpSpPr>
        <p:grpSpPr>
          <a:xfrm>
            <a:off x="1363045" y="1120187"/>
            <a:ext cx="1993739" cy="2165523"/>
            <a:chOff x="3174850" y="277550"/>
            <a:chExt cx="1618426" cy="1757873"/>
          </a:xfrm>
        </p:grpSpPr>
        <p:sp>
          <p:nvSpPr>
            <p:cNvPr id="18" name="Google Shape;406;p40">
              <a:extLst>
                <a:ext uri="{FF2B5EF4-FFF2-40B4-BE49-F238E27FC236}">
                  <a16:creationId xmlns:a16="http://schemas.microsoft.com/office/drawing/2014/main" id="{93EEA25C-3951-4860-BC7B-2FAE7AF544E8}"/>
                </a:ext>
              </a:extLst>
            </p:cNvPr>
            <p:cNvSpPr/>
            <p:nvPr/>
          </p:nvSpPr>
          <p:spPr>
            <a:xfrm>
              <a:off x="3354838" y="287259"/>
              <a:ext cx="1428458" cy="1738048"/>
            </a:xfrm>
            <a:custGeom>
              <a:avLst/>
              <a:gdLst/>
              <a:ahLst/>
              <a:cxnLst/>
              <a:rect l="l" t="t" r="r" b="b"/>
              <a:pathLst>
                <a:path w="21040" h="25600" extrusionOk="0">
                  <a:moveTo>
                    <a:pt x="7726" y="0"/>
                  </a:moveTo>
                  <a:cubicBezTo>
                    <a:pt x="6292" y="2781"/>
                    <a:pt x="4997" y="5649"/>
                    <a:pt x="3841" y="8560"/>
                  </a:cubicBezTo>
                  <a:cubicBezTo>
                    <a:pt x="2129" y="12887"/>
                    <a:pt x="0" y="17954"/>
                    <a:pt x="3181" y="22151"/>
                  </a:cubicBezTo>
                  <a:cubicBezTo>
                    <a:pt x="4926" y="24461"/>
                    <a:pt x="7755" y="25599"/>
                    <a:pt x="10588" y="25599"/>
                  </a:cubicBezTo>
                  <a:cubicBezTo>
                    <a:pt x="11240" y="25599"/>
                    <a:pt x="11892" y="25539"/>
                    <a:pt x="12532" y="25419"/>
                  </a:cubicBezTo>
                  <a:cubicBezTo>
                    <a:pt x="17589" y="24463"/>
                    <a:pt x="21039" y="19831"/>
                    <a:pt x="20135" y="15025"/>
                  </a:cubicBezTo>
                  <a:cubicBezTo>
                    <a:pt x="20005" y="14313"/>
                    <a:pt x="19771" y="13600"/>
                    <a:pt x="19440" y="12887"/>
                  </a:cubicBezTo>
                  <a:cubicBezTo>
                    <a:pt x="18119" y="10072"/>
                    <a:pt x="15738" y="7847"/>
                    <a:pt x="13609" y="5640"/>
                  </a:cubicBezTo>
                  <a:cubicBezTo>
                    <a:pt x="11732" y="3685"/>
                    <a:pt x="9768" y="1790"/>
                    <a:pt x="7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p40">
              <a:extLst>
                <a:ext uri="{FF2B5EF4-FFF2-40B4-BE49-F238E27FC236}">
                  <a16:creationId xmlns:a16="http://schemas.microsoft.com/office/drawing/2014/main" id="{E4ED9F31-2B2E-49C4-998C-0CA78B3BEB0F}"/>
                </a:ext>
              </a:extLst>
            </p:cNvPr>
            <p:cNvSpPr/>
            <p:nvPr/>
          </p:nvSpPr>
          <p:spPr>
            <a:xfrm>
              <a:off x="3348931" y="277550"/>
              <a:ext cx="1444345" cy="1757873"/>
            </a:xfrm>
            <a:custGeom>
              <a:avLst/>
              <a:gdLst/>
              <a:ahLst/>
              <a:cxnLst/>
              <a:rect l="l" t="t" r="r" b="b"/>
              <a:pathLst>
                <a:path w="21274" h="25892" extrusionOk="0">
                  <a:moveTo>
                    <a:pt x="7865" y="378"/>
                  </a:moveTo>
                  <a:cubicBezTo>
                    <a:pt x="9751" y="2037"/>
                    <a:pt x="11628" y="3845"/>
                    <a:pt x="13592" y="5887"/>
                  </a:cubicBezTo>
                  <a:cubicBezTo>
                    <a:pt x="13870" y="6174"/>
                    <a:pt x="14148" y="6461"/>
                    <a:pt x="14426" y="6748"/>
                  </a:cubicBezTo>
                  <a:cubicBezTo>
                    <a:pt x="16312" y="8668"/>
                    <a:pt x="18259" y="10667"/>
                    <a:pt x="19397" y="13091"/>
                  </a:cubicBezTo>
                  <a:cubicBezTo>
                    <a:pt x="19718" y="13778"/>
                    <a:pt x="19944" y="14482"/>
                    <a:pt x="20083" y="15194"/>
                  </a:cubicBezTo>
                  <a:cubicBezTo>
                    <a:pt x="20961" y="19887"/>
                    <a:pt x="17607" y="24475"/>
                    <a:pt x="12593" y="25423"/>
                  </a:cubicBezTo>
                  <a:cubicBezTo>
                    <a:pt x="11946" y="25544"/>
                    <a:pt x="11300" y="25604"/>
                    <a:pt x="10662" y="25604"/>
                  </a:cubicBezTo>
                  <a:cubicBezTo>
                    <a:pt x="7748" y="25604"/>
                    <a:pt x="5021" y="24368"/>
                    <a:pt x="3381" y="22207"/>
                  </a:cubicBezTo>
                  <a:cubicBezTo>
                    <a:pt x="331" y="18175"/>
                    <a:pt x="2251" y="13343"/>
                    <a:pt x="3937" y="9085"/>
                  </a:cubicBezTo>
                  <a:lnTo>
                    <a:pt x="4067" y="8764"/>
                  </a:lnTo>
                  <a:cubicBezTo>
                    <a:pt x="5215" y="5861"/>
                    <a:pt x="6492" y="3037"/>
                    <a:pt x="7865" y="378"/>
                  </a:cubicBezTo>
                  <a:close/>
                  <a:moveTo>
                    <a:pt x="7821" y="1"/>
                  </a:moveTo>
                  <a:cubicBezTo>
                    <a:pt x="7809" y="1"/>
                    <a:pt x="7798" y="2"/>
                    <a:pt x="7787" y="4"/>
                  </a:cubicBezTo>
                  <a:cubicBezTo>
                    <a:pt x="7743" y="13"/>
                    <a:pt x="7709" y="39"/>
                    <a:pt x="7691" y="73"/>
                  </a:cubicBezTo>
                  <a:cubicBezTo>
                    <a:pt x="6283" y="2802"/>
                    <a:pt x="4971" y="5687"/>
                    <a:pt x="3798" y="8651"/>
                  </a:cubicBezTo>
                  <a:lnTo>
                    <a:pt x="3668" y="8972"/>
                  </a:lnTo>
                  <a:cubicBezTo>
                    <a:pt x="1947" y="13309"/>
                    <a:pt x="0" y="18219"/>
                    <a:pt x="3155" y="22381"/>
                  </a:cubicBezTo>
                  <a:cubicBezTo>
                    <a:pt x="4841" y="24614"/>
                    <a:pt x="7657" y="25892"/>
                    <a:pt x="10655" y="25892"/>
                  </a:cubicBezTo>
                  <a:cubicBezTo>
                    <a:pt x="11315" y="25892"/>
                    <a:pt x="11984" y="25831"/>
                    <a:pt x="12653" y="25701"/>
                  </a:cubicBezTo>
                  <a:cubicBezTo>
                    <a:pt x="17815" y="24727"/>
                    <a:pt x="21274" y="19991"/>
                    <a:pt x="20362" y="15134"/>
                  </a:cubicBezTo>
                  <a:cubicBezTo>
                    <a:pt x="20231" y="14404"/>
                    <a:pt x="19988" y="13674"/>
                    <a:pt x="19658" y="12970"/>
                  </a:cubicBezTo>
                  <a:cubicBezTo>
                    <a:pt x="18493" y="10493"/>
                    <a:pt x="16538" y="8486"/>
                    <a:pt x="14635" y="6548"/>
                  </a:cubicBezTo>
                  <a:cubicBezTo>
                    <a:pt x="14357" y="6252"/>
                    <a:pt x="14079" y="5965"/>
                    <a:pt x="13800" y="5679"/>
                  </a:cubicBezTo>
                  <a:cubicBezTo>
                    <a:pt x="11784" y="3584"/>
                    <a:pt x="9855" y="1742"/>
                    <a:pt x="7909" y="30"/>
                  </a:cubicBezTo>
                  <a:cubicBezTo>
                    <a:pt x="7889" y="10"/>
                    <a:pt x="7855" y="1"/>
                    <a:pt x="7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8;p40">
              <a:extLst>
                <a:ext uri="{FF2B5EF4-FFF2-40B4-BE49-F238E27FC236}">
                  <a16:creationId xmlns:a16="http://schemas.microsoft.com/office/drawing/2014/main" id="{5711F981-BD6A-4359-A298-64C2C540E989}"/>
                </a:ext>
              </a:extLst>
            </p:cNvPr>
            <p:cNvSpPr/>
            <p:nvPr/>
          </p:nvSpPr>
          <p:spPr>
            <a:xfrm>
              <a:off x="3678151" y="1530013"/>
              <a:ext cx="232532" cy="79298"/>
            </a:xfrm>
            <a:custGeom>
              <a:avLst/>
              <a:gdLst/>
              <a:ahLst/>
              <a:cxnLst/>
              <a:rect l="l" t="t" r="r" b="b"/>
              <a:pathLst>
                <a:path w="3425" h="1168" extrusionOk="0">
                  <a:moveTo>
                    <a:pt x="2489" y="1"/>
                  </a:moveTo>
                  <a:cubicBezTo>
                    <a:pt x="2230" y="1"/>
                    <a:pt x="1932" y="28"/>
                    <a:pt x="1617" y="84"/>
                  </a:cubicBezTo>
                  <a:cubicBezTo>
                    <a:pt x="705" y="249"/>
                    <a:pt x="1" y="606"/>
                    <a:pt x="53" y="884"/>
                  </a:cubicBezTo>
                  <a:cubicBezTo>
                    <a:pt x="87" y="1067"/>
                    <a:pt x="438" y="1167"/>
                    <a:pt x="934" y="1167"/>
                  </a:cubicBezTo>
                  <a:cubicBezTo>
                    <a:pt x="1191" y="1167"/>
                    <a:pt x="1488" y="1140"/>
                    <a:pt x="1799" y="1084"/>
                  </a:cubicBezTo>
                  <a:cubicBezTo>
                    <a:pt x="2721" y="919"/>
                    <a:pt x="3425" y="554"/>
                    <a:pt x="3372" y="284"/>
                  </a:cubicBezTo>
                  <a:cubicBezTo>
                    <a:pt x="3338" y="101"/>
                    <a:pt x="2987"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9;p40">
              <a:extLst>
                <a:ext uri="{FF2B5EF4-FFF2-40B4-BE49-F238E27FC236}">
                  <a16:creationId xmlns:a16="http://schemas.microsoft.com/office/drawing/2014/main" id="{071A6CCB-A632-4A75-B2D3-DA1FB1502E0C}"/>
                </a:ext>
              </a:extLst>
            </p:cNvPr>
            <p:cNvSpPr/>
            <p:nvPr/>
          </p:nvSpPr>
          <p:spPr>
            <a:xfrm>
              <a:off x="3666337" y="1519761"/>
              <a:ext cx="256158" cy="99802"/>
            </a:xfrm>
            <a:custGeom>
              <a:avLst/>
              <a:gdLst/>
              <a:ahLst/>
              <a:cxnLst/>
              <a:rect l="l" t="t" r="r" b="b"/>
              <a:pathLst>
                <a:path w="3773" h="1470" extrusionOk="0">
                  <a:moveTo>
                    <a:pt x="2662" y="299"/>
                  </a:moveTo>
                  <a:cubicBezTo>
                    <a:pt x="3124" y="299"/>
                    <a:pt x="3387" y="392"/>
                    <a:pt x="3399" y="461"/>
                  </a:cubicBezTo>
                  <a:cubicBezTo>
                    <a:pt x="3416" y="557"/>
                    <a:pt x="2929" y="904"/>
                    <a:pt x="1947" y="1087"/>
                  </a:cubicBezTo>
                  <a:cubicBezTo>
                    <a:pt x="1620" y="1148"/>
                    <a:pt x="1338" y="1171"/>
                    <a:pt x="1107" y="1171"/>
                  </a:cubicBezTo>
                  <a:cubicBezTo>
                    <a:pt x="645" y="1171"/>
                    <a:pt x="386" y="1078"/>
                    <a:pt x="374" y="1009"/>
                  </a:cubicBezTo>
                  <a:cubicBezTo>
                    <a:pt x="357" y="904"/>
                    <a:pt x="844" y="557"/>
                    <a:pt x="1826" y="383"/>
                  </a:cubicBezTo>
                  <a:cubicBezTo>
                    <a:pt x="2150" y="322"/>
                    <a:pt x="2431" y="299"/>
                    <a:pt x="2662" y="299"/>
                  </a:cubicBezTo>
                  <a:close/>
                  <a:moveTo>
                    <a:pt x="2673" y="1"/>
                  </a:moveTo>
                  <a:cubicBezTo>
                    <a:pt x="2386" y="1"/>
                    <a:pt x="2069" y="33"/>
                    <a:pt x="1765" y="88"/>
                  </a:cubicBezTo>
                  <a:cubicBezTo>
                    <a:pt x="896" y="244"/>
                    <a:pt x="1" y="618"/>
                    <a:pt x="79" y="1061"/>
                  </a:cubicBezTo>
                  <a:cubicBezTo>
                    <a:pt x="136" y="1356"/>
                    <a:pt x="569" y="1469"/>
                    <a:pt x="1105" y="1469"/>
                  </a:cubicBezTo>
                  <a:cubicBezTo>
                    <a:pt x="1391" y="1469"/>
                    <a:pt x="1706" y="1437"/>
                    <a:pt x="2008" y="1382"/>
                  </a:cubicBezTo>
                  <a:cubicBezTo>
                    <a:pt x="2877" y="1226"/>
                    <a:pt x="3772" y="852"/>
                    <a:pt x="3694" y="400"/>
                  </a:cubicBezTo>
                  <a:cubicBezTo>
                    <a:pt x="3638" y="112"/>
                    <a:pt x="3206" y="1"/>
                    <a:pt x="2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0;p40">
              <a:extLst>
                <a:ext uri="{FF2B5EF4-FFF2-40B4-BE49-F238E27FC236}">
                  <a16:creationId xmlns:a16="http://schemas.microsoft.com/office/drawing/2014/main" id="{83468DE9-7C94-42F8-BFD7-A7A9C9B9F0A6}"/>
                </a:ext>
              </a:extLst>
            </p:cNvPr>
            <p:cNvSpPr/>
            <p:nvPr/>
          </p:nvSpPr>
          <p:spPr>
            <a:xfrm>
              <a:off x="4325388" y="1411740"/>
              <a:ext cx="231921" cy="79570"/>
            </a:xfrm>
            <a:custGeom>
              <a:avLst/>
              <a:gdLst/>
              <a:ahLst/>
              <a:cxnLst/>
              <a:rect l="l" t="t" r="r" b="b"/>
              <a:pathLst>
                <a:path w="3416" h="1172" extrusionOk="0">
                  <a:moveTo>
                    <a:pt x="2489" y="1"/>
                  </a:moveTo>
                  <a:cubicBezTo>
                    <a:pt x="2230" y="1"/>
                    <a:pt x="1931" y="29"/>
                    <a:pt x="1617" y="88"/>
                  </a:cubicBezTo>
                  <a:cubicBezTo>
                    <a:pt x="705" y="253"/>
                    <a:pt x="1" y="610"/>
                    <a:pt x="53" y="888"/>
                  </a:cubicBezTo>
                  <a:cubicBezTo>
                    <a:pt x="87" y="1071"/>
                    <a:pt x="438" y="1171"/>
                    <a:pt x="934" y="1171"/>
                  </a:cubicBezTo>
                  <a:cubicBezTo>
                    <a:pt x="1191" y="1171"/>
                    <a:pt x="1488" y="1144"/>
                    <a:pt x="1800" y="1088"/>
                  </a:cubicBezTo>
                  <a:cubicBezTo>
                    <a:pt x="2721" y="923"/>
                    <a:pt x="3416" y="558"/>
                    <a:pt x="3364" y="280"/>
                  </a:cubicBezTo>
                  <a:cubicBezTo>
                    <a:pt x="3335" y="103"/>
                    <a:pt x="2985"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11;p40">
              <a:extLst>
                <a:ext uri="{FF2B5EF4-FFF2-40B4-BE49-F238E27FC236}">
                  <a16:creationId xmlns:a16="http://schemas.microsoft.com/office/drawing/2014/main" id="{1AA48CAE-7A6F-4150-A78E-9235893E0098}"/>
                </a:ext>
              </a:extLst>
            </p:cNvPr>
            <p:cNvSpPr/>
            <p:nvPr/>
          </p:nvSpPr>
          <p:spPr>
            <a:xfrm>
              <a:off x="4313574" y="1401488"/>
              <a:ext cx="256158" cy="99938"/>
            </a:xfrm>
            <a:custGeom>
              <a:avLst/>
              <a:gdLst/>
              <a:ahLst/>
              <a:cxnLst/>
              <a:rect l="l" t="t" r="r" b="b"/>
              <a:pathLst>
                <a:path w="3773" h="1472" extrusionOk="0">
                  <a:moveTo>
                    <a:pt x="2662" y="303"/>
                  </a:moveTo>
                  <a:cubicBezTo>
                    <a:pt x="3122" y="303"/>
                    <a:pt x="3379" y="393"/>
                    <a:pt x="3390" y="457"/>
                  </a:cubicBezTo>
                  <a:cubicBezTo>
                    <a:pt x="3416" y="561"/>
                    <a:pt x="2929" y="908"/>
                    <a:pt x="1948" y="1091"/>
                  </a:cubicBezTo>
                  <a:cubicBezTo>
                    <a:pt x="1620" y="1152"/>
                    <a:pt x="1338" y="1175"/>
                    <a:pt x="1107" y="1175"/>
                  </a:cubicBezTo>
                  <a:cubicBezTo>
                    <a:pt x="645" y="1175"/>
                    <a:pt x="386" y="1082"/>
                    <a:pt x="375" y="1013"/>
                  </a:cubicBezTo>
                  <a:cubicBezTo>
                    <a:pt x="357" y="908"/>
                    <a:pt x="835" y="561"/>
                    <a:pt x="1817" y="387"/>
                  </a:cubicBezTo>
                  <a:cubicBezTo>
                    <a:pt x="2147" y="326"/>
                    <a:pt x="2430" y="303"/>
                    <a:pt x="2662" y="303"/>
                  </a:cubicBezTo>
                  <a:close/>
                  <a:moveTo>
                    <a:pt x="2671" y="1"/>
                  </a:moveTo>
                  <a:cubicBezTo>
                    <a:pt x="2385" y="1"/>
                    <a:pt x="2069" y="34"/>
                    <a:pt x="1765" y="92"/>
                  </a:cubicBezTo>
                  <a:cubicBezTo>
                    <a:pt x="896" y="248"/>
                    <a:pt x="1" y="622"/>
                    <a:pt x="79" y="1065"/>
                  </a:cubicBezTo>
                  <a:cubicBezTo>
                    <a:pt x="131" y="1356"/>
                    <a:pt x="569" y="1471"/>
                    <a:pt x="1110" y="1471"/>
                  </a:cubicBezTo>
                  <a:cubicBezTo>
                    <a:pt x="1392" y="1471"/>
                    <a:pt x="1702" y="1440"/>
                    <a:pt x="2000" y="1386"/>
                  </a:cubicBezTo>
                  <a:cubicBezTo>
                    <a:pt x="2869" y="1230"/>
                    <a:pt x="3772" y="856"/>
                    <a:pt x="3686" y="404"/>
                  </a:cubicBezTo>
                  <a:cubicBezTo>
                    <a:pt x="3635" y="116"/>
                    <a:pt x="3205" y="1"/>
                    <a:pt x="2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2;p40">
              <a:extLst>
                <a:ext uri="{FF2B5EF4-FFF2-40B4-BE49-F238E27FC236}">
                  <a16:creationId xmlns:a16="http://schemas.microsoft.com/office/drawing/2014/main" id="{A0115F62-CA04-43ED-897A-DC970B2BE730}"/>
                </a:ext>
              </a:extLst>
            </p:cNvPr>
            <p:cNvSpPr/>
            <p:nvPr/>
          </p:nvSpPr>
          <p:spPr>
            <a:xfrm>
              <a:off x="3708839" y="1282196"/>
              <a:ext cx="254936" cy="223909"/>
            </a:xfrm>
            <a:custGeom>
              <a:avLst/>
              <a:gdLst/>
              <a:ahLst/>
              <a:cxnLst/>
              <a:rect l="l" t="t" r="r" b="b"/>
              <a:pathLst>
                <a:path w="3755" h="3298" extrusionOk="0">
                  <a:moveTo>
                    <a:pt x="1875" y="0"/>
                  </a:moveTo>
                  <a:cubicBezTo>
                    <a:pt x="1649" y="0"/>
                    <a:pt x="1420" y="47"/>
                    <a:pt x="1200" y="145"/>
                  </a:cubicBezTo>
                  <a:cubicBezTo>
                    <a:pt x="374" y="519"/>
                    <a:pt x="0" y="1492"/>
                    <a:pt x="374" y="2327"/>
                  </a:cubicBezTo>
                  <a:cubicBezTo>
                    <a:pt x="649" y="2934"/>
                    <a:pt x="1249" y="3297"/>
                    <a:pt x="1880" y="3297"/>
                  </a:cubicBezTo>
                  <a:cubicBezTo>
                    <a:pt x="2106" y="3297"/>
                    <a:pt x="2335" y="3251"/>
                    <a:pt x="2555" y="3152"/>
                  </a:cubicBezTo>
                  <a:cubicBezTo>
                    <a:pt x="3381" y="2778"/>
                    <a:pt x="3755" y="1805"/>
                    <a:pt x="3381" y="971"/>
                  </a:cubicBezTo>
                  <a:cubicBezTo>
                    <a:pt x="3106" y="363"/>
                    <a:pt x="2506" y="0"/>
                    <a:pt x="1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3;p40">
              <a:extLst>
                <a:ext uri="{FF2B5EF4-FFF2-40B4-BE49-F238E27FC236}">
                  <a16:creationId xmlns:a16="http://schemas.microsoft.com/office/drawing/2014/main" id="{4500440C-779A-46D3-8E48-5760DA964031}"/>
                </a:ext>
              </a:extLst>
            </p:cNvPr>
            <p:cNvSpPr/>
            <p:nvPr/>
          </p:nvSpPr>
          <p:spPr>
            <a:xfrm>
              <a:off x="4206233" y="1191284"/>
              <a:ext cx="254936" cy="223909"/>
            </a:xfrm>
            <a:custGeom>
              <a:avLst/>
              <a:gdLst/>
              <a:ahLst/>
              <a:cxnLst/>
              <a:rect l="l" t="t" r="r" b="b"/>
              <a:pathLst>
                <a:path w="3755" h="3298" extrusionOk="0">
                  <a:moveTo>
                    <a:pt x="1875" y="1"/>
                  </a:moveTo>
                  <a:cubicBezTo>
                    <a:pt x="1649" y="1"/>
                    <a:pt x="1420" y="47"/>
                    <a:pt x="1200" y="146"/>
                  </a:cubicBezTo>
                  <a:cubicBezTo>
                    <a:pt x="374" y="520"/>
                    <a:pt x="0" y="1493"/>
                    <a:pt x="374" y="2327"/>
                  </a:cubicBezTo>
                  <a:cubicBezTo>
                    <a:pt x="649" y="2935"/>
                    <a:pt x="1249" y="3298"/>
                    <a:pt x="1880" y="3298"/>
                  </a:cubicBezTo>
                  <a:cubicBezTo>
                    <a:pt x="2105" y="3298"/>
                    <a:pt x="2335" y="3251"/>
                    <a:pt x="2555" y="3153"/>
                  </a:cubicBezTo>
                  <a:cubicBezTo>
                    <a:pt x="3381" y="2779"/>
                    <a:pt x="3754" y="1806"/>
                    <a:pt x="3381" y="972"/>
                  </a:cubicBezTo>
                  <a:cubicBezTo>
                    <a:pt x="3106" y="364"/>
                    <a:pt x="2505" y="1"/>
                    <a:pt x="18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4;p40">
              <a:extLst>
                <a:ext uri="{FF2B5EF4-FFF2-40B4-BE49-F238E27FC236}">
                  <a16:creationId xmlns:a16="http://schemas.microsoft.com/office/drawing/2014/main" id="{50CAF325-C4BA-45F4-84A4-A985A4856768}"/>
                </a:ext>
              </a:extLst>
            </p:cNvPr>
            <p:cNvSpPr/>
            <p:nvPr/>
          </p:nvSpPr>
          <p:spPr>
            <a:xfrm>
              <a:off x="3745977" y="1167317"/>
              <a:ext cx="126348" cy="51598"/>
            </a:xfrm>
            <a:custGeom>
              <a:avLst/>
              <a:gdLst/>
              <a:ahLst/>
              <a:cxnLst/>
              <a:rect l="l" t="t" r="r" b="b"/>
              <a:pathLst>
                <a:path w="1861" h="760" extrusionOk="0">
                  <a:moveTo>
                    <a:pt x="1071" y="1"/>
                  </a:moveTo>
                  <a:cubicBezTo>
                    <a:pt x="711" y="1"/>
                    <a:pt x="373" y="170"/>
                    <a:pt x="62" y="508"/>
                  </a:cubicBezTo>
                  <a:cubicBezTo>
                    <a:pt x="1" y="569"/>
                    <a:pt x="10" y="664"/>
                    <a:pt x="70" y="716"/>
                  </a:cubicBezTo>
                  <a:cubicBezTo>
                    <a:pt x="105" y="751"/>
                    <a:pt x="149" y="760"/>
                    <a:pt x="192" y="760"/>
                  </a:cubicBezTo>
                  <a:cubicBezTo>
                    <a:pt x="227" y="751"/>
                    <a:pt x="253" y="734"/>
                    <a:pt x="279" y="708"/>
                  </a:cubicBezTo>
                  <a:cubicBezTo>
                    <a:pt x="457" y="517"/>
                    <a:pt x="709" y="303"/>
                    <a:pt x="1064" y="303"/>
                  </a:cubicBezTo>
                  <a:cubicBezTo>
                    <a:pt x="1228" y="303"/>
                    <a:pt x="1414" y="349"/>
                    <a:pt x="1626" y="464"/>
                  </a:cubicBezTo>
                  <a:cubicBezTo>
                    <a:pt x="1647" y="475"/>
                    <a:pt x="1669" y="480"/>
                    <a:pt x="1691" y="480"/>
                  </a:cubicBezTo>
                  <a:cubicBezTo>
                    <a:pt x="1744" y="480"/>
                    <a:pt x="1795" y="452"/>
                    <a:pt x="1826" y="403"/>
                  </a:cubicBezTo>
                  <a:cubicBezTo>
                    <a:pt x="1861" y="325"/>
                    <a:pt x="1835" y="238"/>
                    <a:pt x="1765" y="195"/>
                  </a:cubicBezTo>
                  <a:cubicBezTo>
                    <a:pt x="1526" y="65"/>
                    <a:pt x="1294" y="1"/>
                    <a:pt x="1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5;p40">
              <a:extLst>
                <a:ext uri="{FF2B5EF4-FFF2-40B4-BE49-F238E27FC236}">
                  <a16:creationId xmlns:a16="http://schemas.microsoft.com/office/drawing/2014/main" id="{CCD920B3-6C45-4D52-9585-54D004449A57}"/>
                </a:ext>
              </a:extLst>
            </p:cNvPr>
            <p:cNvSpPr/>
            <p:nvPr/>
          </p:nvSpPr>
          <p:spPr>
            <a:xfrm>
              <a:off x="4236310" y="1077763"/>
              <a:ext cx="126348" cy="51666"/>
            </a:xfrm>
            <a:custGeom>
              <a:avLst/>
              <a:gdLst/>
              <a:ahLst/>
              <a:cxnLst/>
              <a:rect l="l" t="t" r="r" b="b"/>
              <a:pathLst>
                <a:path w="1861" h="761" extrusionOk="0">
                  <a:moveTo>
                    <a:pt x="1056" y="1"/>
                  </a:moveTo>
                  <a:cubicBezTo>
                    <a:pt x="698" y="1"/>
                    <a:pt x="362" y="170"/>
                    <a:pt x="53" y="506"/>
                  </a:cubicBezTo>
                  <a:cubicBezTo>
                    <a:pt x="0" y="567"/>
                    <a:pt x="0" y="662"/>
                    <a:pt x="61" y="723"/>
                  </a:cubicBezTo>
                  <a:cubicBezTo>
                    <a:pt x="90" y="745"/>
                    <a:pt x="130" y="760"/>
                    <a:pt x="168" y="760"/>
                  </a:cubicBezTo>
                  <a:cubicBezTo>
                    <a:pt x="176" y="760"/>
                    <a:pt x="184" y="759"/>
                    <a:pt x="192" y="758"/>
                  </a:cubicBezTo>
                  <a:cubicBezTo>
                    <a:pt x="218" y="749"/>
                    <a:pt x="253" y="740"/>
                    <a:pt x="270" y="714"/>
                  </a:cubicBezTo>
                  <a:cubicBezTo>
                    <a:pt x="448" y="518"/>
                    <a:pt x="700" y="301"/>
                    <a:pt x="1056" y="301"/>
                  </a:cubicBezTo>
                  <a:cubicBezTo>
                    <a:pt x="1220" y="301"/>
                    <a:pt x="1406" y="347"/>
                    <a:pt x="1617" y="462"/>
                  </a:cubicBezTo>
                  <a:cubicBezTo>
                    <a:pt x="1640" y="477"/>
                    <a:pt x="1665" y="483"/>
                    <a:pt x="1690" y="483"/>
                  </a:cubicBezTo>
                  <a:cubicBezTo>
                    <a:pt x="1742" y="483"/>
                    <a:pt x="1793" y="454"/>
                    <a:pt x="1817" y="402"/>
                  </a:cubicBezTo>
                  <a:cubicBezTo>
                    <a:pt x="1860" y="332"/>
                    <a:pt x="1834" y="236"/>
                    <a:pt x="1756" y="202"/>
                  </a:cubicBezTo>
                  <a:cubicBezTo>
                    <a:pt x="1514" y="67"/>
                    <a:pt x="1281" y="1"/>
                    <a:pt x="1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6;p40">
              <a:extLst>
                <a:ext uri="{FF2B5EF4-FFF2-40B4-BE49-F238E27FC236}">
                  <a16:creationId xmlns:a16="http://schemas.microsoft.com/office/drawing/2014/main" id="{BADB1219-E44D-4004-AC94-2EAAF6970945}"/>
                </a:ext>
              </a:extLst>
            </p:cNvPr>
            <p:cNvSpPr/>
            <p:nvPr/>
          </p:nvSpPr>
          <p:spPr>
            <a:xfrm>
              <a:off x="3976682" y="1380576"/>
              <a:ext cx="251406" cy="121935"/>
            </a:xfrm>
            <a:custGeom>
              <a:avLst/>
              <a:gdLst/>
              <a:ahLst/>
              <a:cxnLst/>
              <a:rect l="l" t="t" r="r" b="b"/>
              <a:pathLst>
                <a:path w="3703" h="1796" extrusionOk="0">
                  <a:moveTo>
                    <a:pt x="3141" y="1"/>
                  </a:moveTo>
                  <a:cubicBezTo>
                    <a:pt x="3001" y="1"/>
                    <a:pt x="2863" y="60"/>
                    <a:pt x="2764" y="174"/>
                  </a:cubicBezTo>
                  <a:cubicBezTo>
                    <a:pt x="2407" y="582"/>
                    <a:pt x="2000" y="782"/>
                    <a:pt x="1550" y="782"/>
                  </a:cubicBezTo>
                  <a:cubicBezTo>
                    <a:pt x="1541" y="782"/>
                    <a:pt x="1531" y="782"/>
                    <a:pt x="1522" y="782"/>
                  </a:cubicBezTo>
                  <a:cubicBezTo>
                    <a:pt x="1469" y="782"/>
                    <a:pt x="1417" y="773"/>
                    <a:pt x="1374" y="773"/>
                  </a:cubicBezTo>
                  <a:cubicBezTo>
                    <a:pt x="1191" y="739"/>
                    <a:pt x="991" y="678"/>
                    <a:pt x="800" y="582"/>
                  </a:cubicBezTo>
                  <a:cubicBezTo>
                    <a:pt x="731" y="551"/>
                    <a:pt x="659" y="537"/>
                    <a:pt x="587" y="537"/>
                  </a:cubicBezTo>
                  <a:cubicBezTo>
                    <a:pt x="396" y="537"/>
                    <a:pt x="211" y="640"/>
                    <a:pt x="122" y="817"/>
                  </a:cubicBezTo>
                  <a:cubicBezTo>
                    <a:pt x="1" y="1069"/>
                    <a:pt x="114" y="1373"/>
                    <a:pt x="357" y="1495"/>
                  </a:cubicBezTo>
                  <a:cubicBezTo>
                    <a:pt x="374" y="1503"/>
                    <a:pt x="383" y="1503"/>
                    <a:pt x="392" y="1512"/>
                  </a:cubicBezTo>
                  <a:cubicBezTo>
                    <a:pt x="409" y="1521"/>
                    <a:pt x="522" y="1581"/>
                    <a:pt x="705" y="1642"/>
                  </a:cubicBezTo>
                  <a:cubicBezTo>
                    <a:pt x="835" y="1686"/>
                    <a:pt x="1000" y="1738"/>
                    <a:pt x="1191" y="1764"/>
                  </a:cubicBezTo>
                  <a:cubicBezTo>
                    <a:pt x="1330" y="1786"/>
                    <a:pt x="1463" y="1796"/>
                    <a:pt x="1590" y="1796"/>
                  </a:cubicBezTo>
                  <a:cubicBezTo>
                    <a:pt x="1862" y="1796"/>
                    <a:pt x="2108" y="1751"/>
                    <a:pt x="2321" y="1686"/>
                  </a:cubicBezTo>
                  <a:cubicBezTo>
                    <a:pt x="2443" y="1642"/>
                    <a:pt x="2556" y="1599"/>
                    <a:pt x="2651" y="1547"/>
                  </a:cubicBezTo>
                  <a:cubicBezTo>
                    <a:pt x="2799" y="1477"/>
                    <a:pt x="2938" y="1390"/>
                    <a:pt x="3068" y="1295"/>
                  </a:cubicBezTo>
                  <a:cubicBezTo>
                    <a:pt x="3173" y="1216"/>
                    <a:pt x="3268" y="1138"/>
                    <a:pt x="3355" y="1051"/>
                  </a:cubicBezTo>
                  <a:cubicBezTo>
                    <a:pt x="3399" y="1008"/>
                    <a:pt x="3442" y="956"/>
                    <a:pt x="3486" y="904"/>
                  </a:cubicBezTo>
                  <a:cubicBezTo>
                    <a:pt x="3520" y="869"/>
                    <a:pt x="3538" y="825"/>
                    <a:pt x="3564" y="782"/>
                  </a:cubicBezTo>
                  <a:cubicBezTo>
                    <a:pt x="3703" y="573"/>
                    <a:pt x="3668" y="295"/>
                    <a:pt x="3477" y="130"/>
                  </a:cubicBezTo>
                  <a:cubicBezTo>
                    <a:pt x="3378" y="43"/>
                    <a:pt x="3259" y="1"/>
                    <a:pt x="3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7;p40">
              <a:extLst>
                <a:ext uri="{FF2B5EF4-FFF2-40B4-BE49-F238E27FC236}">
                  <a16:creationId xmlns:a16="http://schemas.microsoft.com/office/drawing/2014/main" id="{BF6A62C3-09FF-41B1-AF54-408B9D304FF2}"/>
                </a:ext>
              </a:extLst>
            </p:cNvPr>
            <p:cNvSpPr/>
            <p:nvPr/>
          </p:nvSpPr>
          <p:spPr>
            <a:xfrm>
              <a:off x="3970232" y="1370460"/>
              <a:ext cx="269058" cy="142099"/>
            </a:xfrm>
            <a:custGeom>
              <a:avLst/>
              <a:gdLst/>
              <a:ahLst/>
              <a:cxnLst/>
              <a:rect l="l" t="t" r="r" b="b"/>
              <a:pathLst>
                <a:path w="3963" h="2093" extrusionOk="0">
                  <a:moveTo>
                    <a:pt x="3248" y="304"/>
                  </a:moveTo>
                  <a:cubicBezTo>
                    <a:pt x="3326" y="304"/>
                    <a:pt x="3407" y="331"/>
                    <a:pt x="3468" y="392"/>
                  </a:cubicBezTo>
                  <a:cubicBezTo>
                    <a:pt x="3598" y="505"/>
                    <a:pt x="3633" y="705"/>
                    <a:pt x="3537" y="844"/>
                  </a:cubicBezTo>
                  <a:cubicBezTo>
                    <a:pt x="3520" y="861"/>
                    <a:pt x="3511" y="888"/>
                    <a:pt x="3502" y="905"/>
                  </a:cubicBezTo>
                  <a:cubicBezTo>
                    <a:pt x="3485" y="922"/>
                    <a:pt x="3476" y="940"/>
                    <a:pt x="3459" y="966"/>
                  </a:cubicBezTo>
                  <a:cubicBezTo>
                    <a:pt x="3442" y="992"/>
                    <a:pt x="3415" y="1018"/>
                    <a:pt x="3389" y="1044"/>
                  </a:cubicBezTo>
                  <a:lnTo>
                    <a:pt x="2851" y="540"/>
                  </a:lnTo>
                  <a:cubicBezTo>
                    <a:pt x="2894" y="505"/>
                    <a:pt x="2929" y="462"/>
                    <a:pt x="2972" y="427"/>
                  </a:cubicBezTo>
                  <a:cubicBezTo>
                    <a:pt x="3033" y="349"/>
                    <a:pt x="3120" y="305"/>
                    <a:pt x="3216" y="305"/>
                  </a:cubicBezTo>
                  <a:cubicBezTo>
                    <a:pt x="3226" y="304"/>
                    <a:pt x="3237" y="304"/>
                    <a:pt x="3248" y="304"/>
                  </a:cubicBezTo>
                  <a:close/>
                  <a:moveTo>
                    <a:pt x="684" y="835"/>
                  </a:moveTo>
                  <a:cubicBezTo>
                    <a:pt x="733" y="835"/>
                    <a:pt x="779" y="847"/>
                    <a:pt x="826" y="870"/>
                  </a:cubicBezTo>
                  <a:cubicBezTo>
                    <a:pt x="869" y="888"/>
                    <a:pt x="913" y="914"/>
                    <a:pt x="956" y="931"/>
                  </a:cubicBezTo>
                  <a:lnTo>
                    <a:pt x="713" y="1600"/>
                  </a:lnTo>
                  <a:cubicBezTo>
                    <a:pt x="626" y="1565"/>
                    <a:pt x="565" y="1531"/>
                    <a:pt x="556" y="1522"/>
                  </a:cubicBezTo>
                  <a:lnTo>
                    <a:pt x="522" y="1505"/>
                  </a:lnTo>
                  <a:cubicBezTo>
                    <a:pt x="435" y="1470"/>
                    <a:pt x="374" y="1392"/>
                    <a:pt x="339" y="1305"/>
                  </a:cubicBezTo>
                  <a:cubicBezTo>
                    <a:pt x="313" y="1218"/>
                    <a:pt x="313" y="1122"/>
                    <a:pt x="357" y="1035"/>
                  </a:cubicBezTo>
                  <a:cubicBezTo>
                    <a:pt x="409" y="931"/>
                    <a:pt x="504" y="861"/>
                    <a:pt x="609" y="844"/>
                  </a:cubicBezTo>
                  <a:cubicBezTo>
                    <a:pt x="635" y="838"/>
                    <a:pt x="660" y="835"/>
                    <a:pt x="684" y="835"/>
                  </a:cubicBezTo>
                  <a:close/>
                  <a:moveTo>
                    <a:pt x="2625" y="740"/>
                  </a:moveTo>
                  <a:lnTo>
                    <a:pt x="3172" y="1252"/>
                  </a:lnTo>
                  <a:cubicBezTo>
                    <a:pt x="3137" y="1270"/>
                    <a:pt x="3111" y="1296"/>
                    <a:pt x="3077" y="1322"/>
                  </a:cubicBezTo>
                  <a:cubicBezTo>
                    <a:pt x="2955" y="1418"/>
                    <a:pt x="2825" y="1496"/>
                    <a:pt x="2685" y="1565"/>
                  </a:cubicBezTo>
                  <a:cubicBezTo>
                    <a:pt x="2581" y="1609"/>
                    <a:pt x="2477" y="1652"/>
                    <a:pt x="2364" y="1687"/>
                  </a:cubicBezTo>
                  <a:cubicBezTo>
                    <a:pt x="2321" y="1704"/>
                    <a:pt x="2277" y="1713"/>
                    <a:pt x="2234" y="1722"/>
                  </a:cubicBezTo>
                  <a:lnTo>
                    <a:pt x="2121" y="1009"/>
                  </a:lnTo>
                  <a:cubicBezTo>
                    <a:pt x="2294" y="948"/>
                    <a:pt x="2468" y="861"/>
                    <a:pt x="2625" y="740"/>
                  </a:cubicBezTo>
                  <a:close/>
                  <a:moveTo>
                    <a:pt x="1243" y="1027"/>
                  </a:moveTo>
                  <a:cubicBezTo>
                    <a:pt x="1312" y="1044"/>
                    <a:pt x="1382" y="1061"/>
                    <a:pt x="1451" y="1070"/>
                  </a:cubicBezTo>
                  <a:cubicBezTo>
                    <a:pt x="1504" y="1070"/>
                    <a:pt x="1556" y="1079"/>
                    <a:pt x="1608" y="1079"/>
                  </a:cubicBezTo>
                  <a:cubicBezTo>
                    <a:pt x="1686" y="1079"/>
                    <a:pt x="1756" y="1079"/>
                    <a:pt x="1825" y="1070"/>
                  </a:cubicBezTo>
                  <a:lnTo>
                    <a:pt x="1938" y="1774"/>
                  </a:lnTo>
                  <a:cubicBezTo>
                    <a:pt x="1841" y="1786"/>
                    <a:pt x="1745" y="1792"/>
                    <a:pt x="1647" y="1792"/>
                  </a:cubicBezTo>
                  <a:cubicBezTo>
                    <a:pt x="1534" y="1792"/>
                    <a:pt x="1420" y="1784"/>
                    <a:pt x="1304" y="1765"/>
                  </a:cubicBezTo>
                  <a:cubicBezTo>
                    <a:pt x="1199" y="1748"/>
                    <a:pt x="1104" y="1722"/>
                    <a:pt x="1000" y="1696"/>
                  </a:cubicBezTo>
                  <a:lnTo>
                    <a:pt x="1243" y="1027"/>
                  </a:lnTo>
                  <a:close/>
                  <a:moveTo>
                    <a:pt x="3227" y="0"/>
                  </a:moveTo>
                  <a:cubicBezTo>
                    <a:pt x="3214" y="0"/>
                    <a:pt x="3202" y="0"/>
                    <a:pt x="3190" y="1"/>
                  </a:cubicBezTo>
                  <a:cubicBezTo>
                    <a:pt x="3016" y="18"/>
                    <a:pt x="2859" y="97"/>
                    <a:pt x="2746" y="227"/>
                  </a:cubicBezTo>
                  <a:cubicBezTo>
                    <a:pt x="2423" y="593"/>
                    <a:pt x="2050" y="784"/>
                    <a:pt x="1644" y="784"/>
                  </a:cubicBezTo>
                  <a:cubicBezTo>
                    <a:pt x="1635" y="784"/>
                    <a:pt x="1626" y="783"/>
                    <a:pt x="1617" y="783"/>
                  </a:cubicBezTo>
                  <a:cubicBezTo>
                    <a:pt x="1573" y="775"/>
                    <a:pt x="1530" y="775"/>
                    <a:pt x="1486" y="766"/>
                  </a:cubicBezTo>
                  <a:cubicBezTo>
                    <a:pt x="1321" y="748"/>
                    <a:pt x="1139" y="688"/>
                    <a:pt x="956" y="601"/>
                  </a:cubicBezTo>
                  <a:cubicBezTo>
                    <a:pt x="866" y="557"/>
                    <a:pt x="771" y="536"/>
                    <a:pt x="677" y="536"/>
                  </a:cubicBezTo>
                  <a:cubicBezTo>
                    <a:pt x="434" y="536"/>
                    <a:pt x="200" y="673"/>
                    <a:pt x="87" y="905"/>
                  </a:cubicBezTo>
                  <a:cubicBezTo>
                    <a:pt x="9" y="1061"/>
                    <a:pt x="0" y="1235"/>
                    <a:pt x="61" y="1400"/>
                  </a:cubicBezTo>
                  <a:cubicBezTo>
                    <a:pt x="113" y="1565"/>
                    <a:pt x="235" y="1704"/>
                    <a:pt x="391" y="1774"/>
                  </a:cubicBezTo>
                  <a:lnTo>
                    <a:pt x="409" y="1791"/>
                  </a:lnTo>
                  <a:cubicBezTo>
                    <a:pt x="435" y="1800"/>
                    <a:pt x="556" y="1869"/>
                    <a:pt x="748" y="1930"/>
                  </a:cubicBezTo>
                  <a:cubicBezTo>
                    <a:pt x="748" y="1939"/>
                    <a:pt x="756" y="1939"/>
                    <a:pt x="756" y="1939"/>
                  </a:cubicBezTo>
                  <a:cubicBezTo>
                    <a:pt x="765" y="1939"/>
                    <a:pt x="774" y="1939"/>
                    <a:pt x="782" y="1948"/>
                  </a:cubicBezTo>
                  <a:cubicBezTo>
                    <a:pt x="939" y="2000"/>
                    <a:pt x="1095" y="2035"/>
                    <a:pt x="1260" y="2061"/>
                  </a:cubicBezTo>
                  <a:cubicBezTo>
                    <a:pt x="1401" y="2081"/>
                    <a:pt x="1544" y="2092"/>
                    <a:pt x="1686" y="2092"/>
                  </a:cubicBezTo>
                  <a:cubicBezTo>
                    <a:pt x="1842" y="2092"/>
                    <a:pt x="1997" y="2079"/>
                    <a:pt x="2147" y="2052"/>
                  </a:cubicBezTo>
                  <a:cubicBezTo>
                    <a:pt x="2251" y="2035"/>
                    <a:pt x="2355" y="2009"/>
                    <a:pt x="2460" y="1974"/>
                  </a:cubicBezTo>
                  <a:cubicBezTo>
                    <a:pt x="2581" y="1939"/>
                    <a:pt x="2703" y="1887"/>
                    <a:pt x="2816" y="1835"/>
                  </a:cubicBezTo>
                  <a:cubicBezTo>
                    <a:pt x="2972" y="1757"/>
                    <a:pt x="3120" y="1670"/>
                    <a:pt x="3259" y="1565"/>
                  </a:cubicBezTo>
                  <a:cubicBezTo>
                    <a:pt x="3337" y="1505"/>
                    <a:pt x="3415" y="1435"/>
                    <a:pt x="3494" y="1365"/>
                  </a:cubicBezTo>
                  <a:cubicBezTo>
                    <a:pt x="3494" y="1365"/>
                    <a:pt x="3502" y="1357"/>
                    <a:pt x="3502" y="1357"/>
                  </a:cubicBezTo>
                  <a:cubicBezTo>
                    <a:pt x="3502" y="1357"/>
                    <a:pt x="3502" y="1348"/>
                    <a:pt x="3502" y="1348"/>
                  </a:cubicBezTo>
                  <a:cubicBezTo>
                    <a:pt x="3520" y="1339"/>
                    <a:pt x="3537" y="1322"/>
                    <a:pt x="3555" y="1305"/>
                  </a:cubicBezTo>
                  <a:cubicBezTo>
                    <a:pt x="3598" y="1270"/>
                    <a:pt x="3650" y="1209"/>
                    <a:pt x="3694" y="1148"/>
                  </a:cubicBezTo>
                  <a:cubicBezTo>
                    <a:pt x="3720" y="1122"/>
                    <a:pt x="3746" y="1087"/>
                    <a:pt x="3763" y="1053"/>
                  </a:cubicBezTo>
                  <a:cubicBezTo>
                    <a:pt x="3772" y="1035"/>
                    <a:pt x="3780" y="1027"/>
                    <a:pt x="3789" y="1009"/>
                  </a:cubicBezTo>
                  <a:cubicBezTo>
                    <a:pt x="3963" y="740"/>
                    <a:pt x="3911" y="375"/>
                    <a:pt x="3667" y="166"/>
                  </a:cubicBezTo>
                  <a:cubicBezTo>
                    <a:pt x="3546" y="53"/>
                    <a:pt x="3388" y="0"/>
                    <a:pt x="3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8;p40">
              <a:extLst>
                <a:ext uri="{FF2B5EF4-FFF2-40B4-BE49-F238E27FC236}">
                  <a16:creationId xmlns:a16="http://schemas.microsoft.com/office/drawing/2014/main" id="{A3D6EA88-F448-4C5A-8793-D9C7BC46199B}"/>
                </a:ext>
              </a:extLst>
            </p:cNvPr>
            <p:cNvSpPr/>
            <p:nvPr/>
          </p:nvSpPr>
          <p:spPr>
            <a:xfrm>
              <a:off x="3710604" y="1271876"/>
              <a:ext cx="263830" cy="244209"/>
            </a:xfrm>
            <a:custGeom>
              <a:avLst/>
              <a:gdLst/>
              <a:ahLst/>
              <a:cxnLst/>
              <a:rect l="l" t="t" r="r" b="b"/>
              <a:pathLst>
                <a:path w="3886" h="3597" extrusionOk="0">
                  <a:moveTo>
                    <a:pt x="1061" y="523"/>
                  </a:moveTo>
                  <a:lnTo>
                    <a:pt x="2738" y="3009"/>
                  </a:lnTo>
                  <a:cubicBezTo>
                    <a:pt x="2480" y="3194"/>
                    <a:pt x="2167" y="3299"/>
                    <a:pt x="1847" y="3299"/>
                  </a:cubicBezTo>
                  <a:cubicBezTo>
                    <a:pt x="1672" y="3299"/>
                    <a:pt x="1494" y="3268"/>
                    <a:pt x="1321" y="3200"/>
                  </a:cubicBezTo>
                  <a:cubicBezTo>
                    <a:pt x="948" y="3061"/>
                    <a:pt x="652" y="2783"/>
                    <a:pt x="487" y="2418"/>
                  </a:cubicBezTo>
                  <a:cubicBezTo>
                    <a:pt x="322" y="2053"/>
                    <a:pt x="305" y="1644"/>
                    <a:pt x="452" y="1271"/>
                  </a:cubicBezTo>
                  <a:cubicBezTo>
                    <a:pt x="574" y="949"/>
                    <a:pt x="791" y="697"/>
                    <a:pt x="1061" y="523"/>
                  </a:cubicBezTo>
                  <a:close/>
                  <a:moveTo>
                    <a:pt x="1862" y="0"/>
                  </a:moveTo>
                  <a:cubicBezTo>
                    <a:pt x="1133" y="0"/>
                    <a:pt x="444" y="443"/>
                    <a:pt x="174" y="1158"/>
                  </a:cubicBezTo>
                  <a:cubicBezTo>
                    <a:pt x="1" y="1610"/>
                    <a:pt x="18" y="2096"/>
                    <a:pt x="209" y="2539"/>
                  </a:cubicBezTo>
                  <a:cubicBezTo>
                    <a:pt x="409" y="2974"/>
                    <a:pt x="765" y="3313"/>
                    <a:pt x="1217" y="3478"/>
                  </a:cubicBezTo>
                  <a:cubicBezTo>
                    <a:pt x="1422" y="3558"/>
                    <a:pt x="1635" y="3596"/>
                    <a:pt x="1845" y="3596"/>
                  </a:cubicBezTo>
                  <a:cubicBezTo>
                    <a:pt x="1956" y="3596"/>
                    <a:pt x="2065" y="3586"/>
                    <a:pt x="2173" y="3565"/>
                  </a:cubicBezTo>
                  <a:cubicBezTo>
                    <a:pt x="2773" y="3461"/>
                    <a:pt x="3303" y="3052"/>
                    <a:pt x="3537" y="2435"/>
                  </a:cubicBezTo>
                  <a:cubicBezTo>
                    <a:pt x="3885" y="1514"/>
                    <a:pt x="3416" y="471"/>
                    <a:pt x="2495" y="115"/>
                  </a:cubicBezTo>
                  <a:cubicBezTo>
                    <a:pt x="2286" y="37"/>
                    <a:pt x="2072" y="0"/>
                    <a:pt x="18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9;p40">
              <a:extLst>
                <a:ext uri="{FF2B5EF4-FFF2-40B4-BE49-F238E27FC236}">
                  <a16:creationId xmlns:a16="http://schemas.microsoft.com/office/drawing/2014/main" id="{B16D88A8-ABDB-4B5E-9251-AEF155EFA574}"/>
                </a:ext>
              </a:extLst>
            </p:cNvPr>
            <p:cNvSpPr/>
            <p:nvPr/>
          </p:nvSpPr>
          <p:spPr>
            <a:xfrm>
              <a:off x="4207998" y="1181236"/>
              <a:ext cx="251406" cy="244141"/>
            </a:xfrm>
            <a:custGeom>
              <a:avLst/>
              <a:gdLst/>
              <a:ahLst/>
              <a:cxnLst/>
              <a:rect l="l" t="t" r="r" b="b"/>
              <a:pathLst>
                <a:path w="3703" h="3596" extrusionOk="0">
                  <a:moveTo>
                    <a:pt x="1061" y="529"/>
                  </a:moveTo>
                  <a:lnTo>
                    <a:pt x="2738" y="3005"/>
                  </a:lnTo>
                  <a:cubicBezTo>
                    <a:pt x="2651" y="3066"/>
                    <a:pt x="2564" y="3118"/>
                    <a:pt x="2468" y="3162"/>
                  </a:cubicBezTo>
                  <a:cubicBezTo>
                    <a:pt x="2271" y="3251"/>
                    <a:pt x="2060" y="3297"/>
                    <a:pt x="1850" y="3297"/>
                  </a:cubicBezTo>
                  <a:cubicBezTo>
                    <a:pt x="1671" y="3297"/>
                    <a:pt x="1493" y="3264"/>
                    <a:pt x="1321" y="3197"/>
                  </a:cubicBezTo>
                  <a:cubicBezTo>
                    <a:pt x="948" y="3058"/>
                    <a:pt x="652" y="2779"/>
                    <a:pt x="487" y="2414"/>
                  </a:cubicBezTo>
                  <a:cubicBezTo>
                    <a:pt x="322" y="2049"/>
                    <a:pt x="305" y="1641"/>
                    <a:pt x="452" y="1267"/>
                  </a:cubicBezTo>
                  <a:cubicBezTo>
                    <a:pt x="565" y="954"/>
                    <a:pt x="782" y="694"/>
                    <a:pt x="1061" y="529"/>
                  </a:cubicBezTo>
                  <a:close/>
                  <a:moveTo>
                    <a:pt x="1850" y="0"/>
                  </a:moveTo>
                  <a:cubicBezTo>
                    <a:pt x="1600" y="0"/>
                    <a:pt x="1350" y="53"/>
                    <a:pt x="1113" y="155"/>
                  </a:cubicBezTo>
                  <a:cubicBezTo>
                    <a:pt x="678" y="355"/>
                    <a:pt x="339" y="711"/>
                    <a:pt x="174" y="1163"/>
                  </a:cubicBezTo>
                  <a:cubicBezTo>
                    <a:pt x="0" y="1606"/>
                    <a:pt x="18" y="2093"/>
                    <a:pt x="209" y="2536"/>
                  </a:cubicBezTo>
                  <a:cubicBezTo>
                    <a:pt x="409" y="2971"/>
                    <a:pt x="765" y="3310"/>
                    <a:pt x="1217" y="3475"/>
                  </a:cubicBezTo>
                  <a:cubicBezTo>
                    <a:pt x="1423" y="3557"/>
                    <a:pt x="1642" y="3596"/>
                    <a:pt x="1861" y="3596"/>
                  </a:cubicBezTo>
                  <a:cubicBezTo>
                    <a:pt x="1965" y="3596"/>
                    <a:pt x="2069" y="3587"/>
                    <a:pt x="2173" y="3570"/>
                  </a:cubicBezTo>
                  <a:cubicBezTo>
                    <a:pt x="2312" y="3544"/>
                    <a:pt x="2451" y="3501"/>
                    <a:pt x="2590" y="3440"/>
                  </a:cubicBezTo>
                  <a:cubicBezTo>
                    <a:pt x="3025" y="3240"/>
                    <a:pt x="3363" y="2884"/>
                    <a:pt x="3537" y="2432"/>
                  </a:cubicBezTo>
                  <a:cubicBezTo>
                    <a:pt x="3702" y="1989"/>
                    <a:pt x="3685" y="1502"/>
                    <a:pt x="3494" y="1059"/>
                  </a:cubicBezTo>
                  <a:cubicBezTo>
                    <a:pt x="3294" y="624"/>
                    <a:pt x="2938" y="285"/>
                    <a:pt x="2494" y="120"/>
                  </a:cubicBezTo>
                  <a:cubicBezTo>
                    <a:pt x="2285" y="40"/>
                    <a:pt x="2067" y="0"/>
                    <a:pt x="1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20;p40">
              <a:extLst>
                <a:ext uri="{FF2B5EF4-FFF2-40B4-BE49-F238E27FC236}">
                  <a16:creationId xmlns:a16="http://schemas.microsoft.com/office/drawing/2014/main" id="{358D3F78-5170-407F-B307-CF43BD58BBAB}"/>
                </a:ext>
              </a:extLst>
            </p:cNvPr>
            <p:cNvSpPr/>
            <p:nvPr/>
          </p:nvSpPr>
          <p:spPr>
            <a:xfrm>
              <a:off x="3184898" y="516134"/>
              <a:ext cx="700990" cy="712192"/>
            </a:xfrm>
            <a:custGeom>
              <a:avLst/>
              <a:gdLst/>
              <a:ahLst/>
              <a:cxnLst/>
              <a:rect l="l" t="t" r="r" b="b"/>
              <a:pathLst>
                <a:path w="10325" h="10490" extrusionOk="0">
                  <a:moveTo>
                    <a:pt x="6805" y="1"/>
                  </a:moveTo>
                  <a:lnTo>
                    <a:pt x="4893" y="2547"/>
                  </a:lnTo>
                  <a:lnTo>
                    <a:pt x="2208" y="844"/>
                  </a:lnTo>
                  <a:lnTo>
                    <a:pt x="2208" y="844"/>
                  </a:lnTo>
                  <a:lnTo>
                    <a:pt x="3007" y="3920"/>
                  </a:lnTo>
                  <a:lnTo>
                    <a:pt x="1" y="4954"/>
                  </a:lnTo>
                  <a:lnTo>
                    <a:pt x="2903" y="6249"/>
                  </a:lnTo>
                  <a:lnTo>
                    <a:pt x="1843" y="9247"/>
                  </a:lnTo>
                  <a:lnTo>
                    <a:pt x="4667" y="7787"/>
                  </a:lnTo>
                  <a:lnTo>
                    <a:pt x="6344" y="10490"/>
                  </a:lnTo>
                  <a:lnTo>
                    <a:pt x="6961" y="7370"/>
                  </a:lnTo>
                  <a:lnTo>
                    <a:pt x="10125" y="7735"/>
                  </a:lnTo>
                  <a:lnTo>
                    <a:pt x="8065" y="5310"/>
                  </a:lnTo>
                  <a:lnTo>
                    <a:pt x="10325" y="3077"/>
                  </a:lnTo>
                  <a:lnTo>
                    <a:pt x="7144" y="3164"/>
                  </a:lnTo>
                  <a:lnTo>
                    <a:pt x="68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1;p40">
              <a:extLst>
                <a:ext uri="{FF2B5EF4-FFF2-40B4-BE49-F238E27FC236}">
                  <a16:creationId xmlns:a16="http://schemas.microsoft.com/office/drawing/2014/main" id="{6B99F852-94CC-49FF-AFF7-50C98AD588B3}"/>
                </a:ext>
              </a:extLst>
            </p:cNvPr>
            <p:cNvSpPr/>
            <p:nvPr/>
          </p:nvSpPr>
          <p:spPr>
            <a:xfrm>
              <a:off x="3174850" y="506561"/>
              <a:ext cx="721629" cy="731202"/>
            </a:xfrm>
            <a:custGeom>
              <a:avLst/>
              <a:gdLst/>
              <a:ahLst/>
              <a:cxnLst/>
              <a:rect l="l" t="t" r="r" b="b"/>
              <a:pathLst>
                <a:path w="10629" h="10770" extrusionOk="0">
                  <a:moveTo>
                    <a:pt x="6849" y="524"/>
                  </a:moveTo>
                  <a:lnTo>
                    <a:pt x="7153" y="3322"/>
                  </a:lnTo>
                  <a:cubicBezTo>
                    <a:pt x="7162" y="3401"/>
                    <a:pt x="7222" y="3453"/>
                    <a:pt x="7301" y="3453"/>
                  </a:cubicBezTo>
                  <a:lnTo>
                    <a:pt x="10108" y="3366"/>
                  </a:lnTo>
                  <a:lnTo>
                    <a:pt x="8118" y="5347"/>
                  </a:lnTo>
                  <a:cubicBezTo>
                    <a:pt x="8057" y="5399"/>
                    <a:pt x="8057" y="5486"/>
                    <a:pt x="8109" y="5547"/>
                  </a:cubicBezTo>
                  <a:lnTo>
                    <a:pt x="9925" y="7694"/>
                  </a:lnTo>
                  <a:lnTo>
                    <a:pt x="7127" y="7363"/>
                  </a:lnTo>
                  <a:cubicBezTo>
                    <a:pt x="7121" y="7363"/>
                    <a:pt x="7116" y="7362"/>
                    <a:pt x="7110" y="7362"/>
                  </a:cubicBezTo>
                  <a:cubicBezTo>
                    <a:pt x="7040" y="7362"/>
                    <a:pt x="6987" y="7412"/>
                    <a:pt x="6970" y="7485"/>
                  </a:cubicBezTo>
                  <a:lnTo>
                    <a:pt x="6423" y="10240"/>
                  </a:lnTo>
                  <a:lnTo>
                    <a:pt x="4937" y="7850"/>
                  </a:lnTo>
                  <a:cubicBezTo>
                    <a:pt x="4911" y="7806"/>
                    <a:pt x="4859" y="7780"/>
                    <a:pt x="4815" y="7780"/>
                  </a:cubicBezTo>
                  <a:cubicBezTo>
                    <a:pt x="4789" y="7780"/>
                    <a:pt x="4772" y="7789"/>
                    <a:pt x="4746" y="7798"/>
                  </a:cubicBezTo>
                  <a:lnTo>
                    <a:pt x="2252" y="9093"/>
                  </a:lnTo>
                  <a:lnTo>
                    <a:pt x="3190" y="6442"/>
                  </a:lnTo>
                  <a:cubicBezTo>
                    <a:pt x="3216" y="6373"/>
                    <a:pt x="3181" y="6294"/>
                    <a:pt x="3112" y="6260"/>
                  </a:cubicBezTo>
                  <a:lnTo>
                    <a:pt x="548" y="5113"/>
                  </a:lnTo>
                  <a:lnTo>
                    <a:pt x="3208" y="4200"/>
                  </a:lnTo>
                  <a:cubicBezTo>
                    <a:pt x="3277" y="4174"/>
                    <a:pt x="3312" y="4096"/>
                    <a:pt x="3294" y="4026"/>
                  </a:cubicBezTo>
                  <a:lnTo>
                    <a:pt x="2591" y="1306"/>
                  </a:lnTo>
                  <a:lnTo>
                    <a:pt x="4963" y="2810"/>
                  </a:lnTo>
                  <a:cubicBezTo>
                    <a:pt x="4989" y="2826"/>
                    <a:pt x="5017" y="2834"/>
                    <a:pt x="5044" y="2834"/>
                  </a:cubicBezTo>
                  <a:cubicBezTo>
                    <a:pt x="5088" y="2834"/>
                    <a:pt x="5130" y="2813"/>
                    <a:pt x="5163" y="2775"/>
                  </a:cubicBezTo>
                  <a:lnTo>
                    <a:pt x="6849" y="524"/>
                  </a:lnTo>
                  <a:close/>
                  <a:moveTo>
                    <a:pt x="6966" y="1"/>
                  </a:moveTo>
                  <a:cubicBezTo>
                    <a:pt x="6916" y="1"/>
                    <a:pt x="6869" y="19"/>
                    <a:pt x="6840" y="55"/>
                  </a:cubicBezTo>
                  <a:lnTo>
                    <a:pt x="5006" y="2497"/>
                  </a:lnTo>
                  <a:lnTo>
                    <a:pt x="2434" y="863"/>
                  </a:lnTo>
                  <a:cubicBezTo>
                    <a:pt x="2412" y="846"/>
                    <a:pt x="2384" y="837"/>
                    <a:pt x="2356" y="837"/>
                  </a:cubicBezTo>
                  <a:cubicBezTo>
                    <a:pt x="2328" y="837"/>
                    <a:pt x="2299" y="846"/>
                    <a:pt x="2278" y="863"/>
                  </a:cubicBezTo>
                  <a:cubicBezTo>
                    <a:pt x="2226" y="898"/>
                    <a:pt x="2208" y="959"/>
                    <a:pt x="2217" y="1019"/>
                  </a:cubicBezTo>
                  <a:lnTo>
                    <a:pt x="2982" y="3965"/>
                  </a:lnTo>
                  <a:lnTo>
                    <a:pt x="105" y="4965"/>
                  </a:lnTo>
                  <a:cubicBezTo>
                    <a:pt x="44" y="4982"/>
                    <a:pt x="10" y="5034"/>
                    <a:pt x="10" y="5095"/>
                  </a:cubicBezTo>
                  <a:cubicBezTo>
                    <a:pt x="1" y="5147"/>
                    <a:pt x="36" y="5208"/>
                    <a:pt x="96" y="5234"/>
                  </a:cubicBezTo>
                  <a:lnTo>
                    <a:pt x="2877" y="6468"/>
                  </a:lnTo>
                  <a:lnTo>
                    <a:pt x="1852" y="9345"/>
                  </a:lnTo>
                  <a:cubicBezTo>
                    <a:pt x="1835" y="9397"/>
                    <a:pt x="1852" y="9458"/>
                    <a:pt x="1895" y="9501"/>
                  </a:cubicBezTo>
                  <a:cubicBezTo>
                    <a:pt x="1922" y="9522"/>
                    <a:pt x="1958" y="9534"/>
                    <a:pt x="1993" y="9534"/>
                  </a:cubicBezTo>
                  <a:cubicBezTo>
                    <a:pt x="2017" y="9534"/>
                    <a:pt x="2040" y="9529"/>
                    <a:pt x="2060" y="9518"/>
                  </a:cubicBezTo>
                  <a:lnTo>
                    <a:pt x="4763" y="8119"/>
                  </a:lnTo>
                  <a:lnTo>
                    <a:pt x="6371" y="10700"/>
                  </a:lnTo>
                  <a:cubicBezTo>
                    <a:pt x="6397" y="10744"/>
                    <a:pt x="6440" y="10770"/>
                    <a:pt x="6492" y="10770"/>
                  </a:cubicBezTo>
                  <a:lnTo>
                    <a:pt x="6519" y="10770"/>
                  </a:lnTo>
                  <a:cubicBezTo>
                    <a:pt x="6579" y="10761"/>
                    <a:pt x="6623" y="10718"/>
                    <a:pt x="6640" y="10657"/>
                  </a:cubicBezTo>
                  <a:lnTo>
                    <a:pt x="7231" y="7667"/>
                  </a:lnTo>
                  <a:lnTo>
                    <a:pt x="10255" y="8024"/>
                  </a:lnTo>
                  <a:cubicBezTo>
                    <a:pt x="10261" y="8025"/>
                    <a:pt x="10266" y="8025"/>
                    <a:pt x="10272" y="8025"/>
                  </a:cubicBezTo>
                  <a:cubicBezTo>
                    <a:pt x="10320" y="8025"/>
                    <a:pt x="10371" y="7992"/>
                    <a:pt x="10394" y="7946"/>
                  </a:cubicBezTo>
                  <a:cubicBezTo>
                    <a:pt x="10420" y="7893"/>
                    <a:pt x="10420" y="7833"/>
                    <a:pt x="10377" y="7789"/>
                  </a:cubicBezTo>
                  <a:lnTo>
                    <a:pt x="8413" y="5460"/>
                  </a:lnTo>
                  <a:lnTo>
                    <a:pt x="10577" y="3314"/>
                  </a:lnTo>
                  <a:cubicBezTo>
                    <a:pt x="10620" y="3279"/>
                    <a:pt x="10629" y="3209"/>
                    <a:pt x="10603" y="3157"/>
                  </a:cubicBezTo>
                  <a:cubicBezTo>
                    <a:pt x="10587" y="3110"/>
                    <a:pt x="10542" y="3069"/>
                    <a:pt x="10488" y="3069"/>
                  </a:cubicBezTo>
                  <a:cubicBezTo>
                    <a:pt x="10483" y="3069"/>
                    <a:pt x="10478" y="3070"/>
                    <a:pt x="10473" y="3070"/>
                  </a:cubicBezTo>
                  <a:lnTo>
                    <a:pt x="7422" y="3157"/>
                  </a:lnTo>
                  <a:lnTo>
                    <a:pt x="7101" y="133"/>
                  </a:lnTo>
                  <a:cubicBezTo>
                    <a:pt x="7092" y="72"/>
                    <a:pt x="7049" y="20"/>
                    <a:pt x="6996" y="3"/>
                  </a:cubicBezTo>
                  <a:cubicBezTo>
                    <a:pt x="6986" y="1"/>
                    <a:pt x="6976" y="1"/>
                    <a:pt x="6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26350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14" presetClass="entr" presetSubtype="10" fill="hold" nodeType="withEffect">
                                  <p:stCondLst>
                                    <p:cond delay="250"/>
                                  </p:stCondLst>
                                  <p:childTnLst>
                                    <p:set>
                                      <p:cBhvr>
                                        <p:cTn id="20" dur="1" fill="hold">
                                          <p:stCondLst>
                                            <p:cond delay="0"/>
                                          </p:stCondLst>
                                        </p:cTn>
                                        <p:tgtEl>
                                          <p:spTgt spid="34"/>
                                        </p:tgtEl>
                                        <p:attrNameLst>
                                          <p:attrName>style.visibility</p:attrName>
                                        </p:attrNameLst>
                                      </p:cBhvr>
                                      <p:to>
                                        <p:strVal val="visible"/>
                                      </p:to>
                                    </p:set>
                                    <p:animEffect transition="in" filter="randombar(horizontal)">
                                      <p:cBhvr>
                                        <p:cTn id="21" dur="500"/>
                                        <p:tgtEl>
                                          <p:spTgt spid="34"/>
                                        </p:tgtEl>
                                      </p:cBhvr>
                                    </p:animEffect>
                                  </p:childTnLst>
                                </p:cTn>
                              </p:par>
                              <p:par>
                                <p:cTn id="22" presetID="26" presetClass="entr" presetSubtype="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80">
                                          <p:stCondLst>
                                            <p:cond delay="0"/>
                                          </p:stCondLst>
                                        </p:cTn>
                                        <p:tgtEl>
                                          <p:spTgt spid="36"/>
                                        </p:tgtEl>
                                      </p:cBhvr>
                                    </p:animEffect>
                                    <p:anim calcmode="lin" valueType="num">
                                      <p:cBhvr>
                                        <p:cTn id="25"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30" dur="26">
                                          <p:stCondLst>
                                            <p:cond delay="650"/>
                                          </p:stCondLst>
                                        </p:cTn>
                                        <p:tgtEl>
                                          <p:spTgt spid="36"/>
                                        </p:tgtEl>
                                      </p:cBhvr>
                                      <p:to x="100000" y="60000"/>
                                    </p:animScale>
                                    <p:animScale>
                                      <p:cBhvr>
                                        <p:cTn id="31" dur="166" decel="50000">
                                          <p:stCondLst>
                                            <p:cond delay="676"/>
                                          </p:stCondLst>
                                        </p:cTn>
                                        <p:tgtEl>
                                          <p:spTgt spid="36"/>
                                        </p:tgtEl>
                                      </p:cBhvr>
                                      <p:to x="100000" y="100000"/>
                                    </p:animScale>
                                    <p:animScale>
                                      <p:cBhvr>
                                        <p:cTn id="32" dur="26">
                                          <p:stCondLst>
                                            <p:cond delay="1312"/>
                                          </p:stCondLst>
                                        </p:cTn>
                                        <p:tgtEl>
                                          <p:spTgt spid="36"/>
                                        </p:tgtEl>
                                      </p:cBhvr>
                                      <p:to x="100000" y="80000"/>
                                    </p:animScale>
                                    <p:animScale>
                                      <p:cBhvr>
                                        <p:cTn id="33" dur="166" decel="50000">
                                          <p:stCondLst>
                                            <p:cond delay="1338"/>
                                          </p:stCondLst>
                                        </p:cTn>
                                        <p:tgtEl>
                                          <p:spTgt spid="36"/>
                                        </p:tgtEl>
                                      </p:cBhvr>
                                      <p:to x="100000" y="100000"/>
                                    </p:animScale>
                                    <p:animScale>
                                      <p:cBhvr>
                                        <p:cTn id="34" dur="26">
                                          <p:stCondLst>
                                            <p:cond delay="1642"/>
                                          </p:stCondLst>
                                        </p:cTn>
                                        <p:tgtEl>
                                          <p:spTgt spid="36"/>
                                        </p:tgtEl>
                                      </p:cBhvr>
                                      <p:to x="100000" y="90000"/>
                                    </p:animScale>
                                    <p:animScale>
                                      <p:cBhvr>
                                        <p:cTn id="35" dur="166" decel="50000">
                                          <p:stCondLst>
                                            <p:cond delay="1668"/>
                                          </p:stCondLst>
                                        </p:cTn>
                                        <p:tgtEl>
                                          <p:spTgt spid="36"/>
                                        </p:tgtEl>
                                      </p:cBhvr>
                                      <p:to x="100000" y="100000"/>
                                    </p:animScale>
                                    <p:animScale>
                                      <p:cBhvr>
                                        <p:cTn id="36" dur="26">
                                          <p:stCondLst>
                                            <p:cond delay="1808"/>
                                          </p:stCondLst>
                                        </p:cTn>
                                        <p:tgtEl>
                                          <p:spTgt spid="36"/>
                                        </p:tgtEl>
                                      </p:cBhvr>
                                      <p:to x="100000" y="95000"/>
                                    </p:animScale>
                                    <p:animScale>
                                      <p:cBhvr>
                                        <p:cTn id="37" dur="166" decel="50000">
                                          <p:stCondLst>
                                            <p:cond delay="1834"/>
                                          </p:stCondLst>
                                        </p:cTn>
                                        <p:tgtEl>
                                          <p:spTgt spid="36"/>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47" name="图片 101">
            <a:extLst>
              <a:ext uri="{FF2B5EF4-FFF2-40B4-BE49-F238E27FC236}">
                <a16:creationId xmlns:a16="http://schemas.microsoft.com/office/drawing/2014/main" id="{577B3050-002F-4D7F-92DE-F6FE73368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98" y="3946112"/>
            <a:ext cx="9195798" cy="1356902"/>
          </a:xfrm>
          <a:prstGeom prst="rect">
            <a:avLst/>
          </a:prstGeom>
        </p:spPr>
      </p:pic>
      <p:sp>
        <p:nvSpPr>
          <p:cNvPr id="914" name="Google Shape;914;p48"/>
          <p:cNvSpPr/>
          <p:nvPr/>
        </p:nvSpPr>
        <p:spPr>
          <a:xfrm>
            <a:off x="8173844" y="404048"/>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1005;p47">
            <a:extLst>
              <a:ext uri="{FF2B5EF4-FFF2-40B4-BE49-F238E27FC236}">
                <a16:creationId xmlns:a16="http://schemas.microsoft.com/office/drawing/2014/main" id="{F83D8C3B-305B-40FA-B798-D57438137485}"/>
              </a:ext>
            </a:extLst>
          </p:cNvPr>
          <p:cNvGrpSpPr/>
          <p:nvPr/>
        </p:nvGrpSpPr>
        <p:grpSpPr>
          <a:xfrm rot="-385840">
            <a:off x="3778698" y="-760974"/>
            <a:ext cx="815493" cy="648045"/>
            <a:chOff x="539375" y="662400"/>
            <a:chExt cx="815500" cy="648050"/>
          </a:xfrm>
        </p:grpSpPr>
        <p:sp>
          <p:nvSpPr>
            <p:cNvPr id="44" name="Google Shape;1006;p47">
              <a:extLst>
                <a:ext uri="{FF2B5EF4-FFF2-40B4-BE49-F238E27FC236}">
                  <a16:creationId xmlns:a16="http://schemas.microsoft.com/office/drawing/2014/main" id="{6B96DBA7-C1AA-4C16-ABA9-942CA460C051}"/>
                </a:ext>
              </a:extLst>
            </p:cNvPr>
            <p:cNvSpPr/>
            <p:nvPr/>
          </p:nvSpPr>
          <p:spPr>
            <a:xfrm>
              <a:off x="974100" y="662400"/>
              <a:ext cx="380775" cy="471850"/>
            </a:xfrm>
            <a:custGeom>
              <a:avLst/>
              <a:gdLst/>
              <a:ahLst/>
              <a:cxnLst/>
              <a:rect l="l" t="t" r="r" b="b"/>
              <a:pathLst>
                <a:path w="15231" h="18874" extrusionOk="0">
                  <a:moveTo>
                    <a:pt x="7345" y="0"/>
                  </a:moveTo>
                  <a:cubicBezTo>
                    <a:pt x="3705" y="0"/>
                    <a:pt x="0" y="2959"/>
                    <a:pt x="1217" y="7563"/>
                  </a:cubicBezTo>
                  <a:cubicBezTo>
                    <a:pt x="2277" y="11587"/>
                    <a:pt x="5027" y="15719"/>
                    <a:pt x="10944" y="18874"/>
                  </a:cubicBezTo>
                  <a:cubicBezTo>
                    <a:pt x="10944" y="18874"/>
                    <a:pt x="15231" y="12004"/>
                    <a:pt x="13088" y="4420"/>
                  </a:cubicBezTo>
                  <a:cubicBezTo>
                    <a:pt x="12216" y="1340"/>
                    <a:pt x="9795" y="0"/>
                    <a:pt x="73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07;p47">
              <a:extLst>
                <a:ext uri="{FF2B5EF4-FFF2-40B4-BE49-F238E27FC236}">
                  <a16:creationId xmlns:a16="http://schemas.microsoft.com/office/drawing/2014/main" id="{6D596985-77C9-42C9-BC08-B3CC2CE92378}"/>
                </a:ext>
              </a:extLst>
            </p:cNvPr>
            <p:cNvSpPr/>
            <p:nvPr/>
          </p:nvSpPr>
          <p:spPr>
            <a:xfrm>
              <a:off x="539375" y="971075"/>
              <a:ext cx="520175" cy="339375"/>
            </a:xfrm>
            <a:custGeom>
              <a:avLst/>
              <a:gdLst/>
              <a:ahLst/>
              <a:cxnLst/>
              <a:rect l="l" t="t" r="r" b="b"/>
              <a:pathLst>
                <a:path w="20807" h="13575" extrusionOk="0">
                  <a:moveTo>
                    <a:pt x="8950" y="1"/>
                  </a:moveTo>
                  <a:cubicBezTo>
                    <a:pt x="3467" y="1"/>
                    <a:pt x="0" y="8157"/>
                    <a:pt x="5912" y="11503"/>
                  </a:cubicBezTo>
                  <a:cubicBezTo>
                    <a:pt x="8119" y="12748"/>
                    <a:pt x="10784" y="13575"/>
                    <a:pt x="13970" y="13575"/>
                  </a:cubicBezTo>
                  <a:cubicBezTo>
                    <a:pt x="16026" y="13575"/>
                    <a:pt x="18299" y="13230"/>
                    <a:pt x="20807" y="12432"/>
                  </a:cubicBezTo>
                  <a:cubicBezTo>
                    <a:pt x="20807" y="12432"/>
                    <a:pt x="18878" y="4562"/>
                    <a:pt x="11960" y="811"/>
                  </a:cubicBezTo>
                  <a:cubicBezTo>
                    <a:pt x="10922" y="248"/>
                    <a:pt x="9906" y="1"/>
                    <a:pt x="89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6" name="图片 96">
            <a:extLst>
              <a:ext uri="{FF2B5EF4-FFF2-40B4-BE49-F238E27FC236}">
                <a16:creationId xmlns:a16="http://schemas.microsoft.com/office/drawing/2014/main" id="{F6541D6E-276E-4061-8FF3-3C8C7C9F5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98" y="4197426"/>
            <a:ext cx="3579939" cy="946073"/>
          </a:xfrm>
          <a:prstGeom prst="rect">
            <a:avLst/>
          </a:prstGeom>
        </p:spPr>
      </p:pic>
      <p:pic>
        <p:nvPicPr>
          <p:cNvPr id="48" name="图片 97">
            <a:extLst>
              <a:ext uri="{FF2B5EF4-FFF2-40B4-BE49-F238E27FC236}">
                <a16:creationId xmlns:a16="http://schemas.microsoft.com/office/drawing/2014/main" id="{7817FA6A-8669-4F59-A0E3-48867B0089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8727" y="1895956"/>
            <a:ext cx="2215273" cy="3247543"/>
          </a:xfrm>
          <a:prstGeom prst="rect">
            <a:avLst/>
          </a:prstGeom>
        </p:spPr>
      </p:pic>
      <p:sp>
        <p:nvSpPr>
          <p:cNvPr id="67" name="Google Shape;1743;p67">
            <a:extLst>
              <a:ext uri="{FF2B5EF4-FFF2-40B4-BE49-F238E27FC236}">
                <a16:creationId xmlns:a16="http://schemas.microsoft.com/office/drawing/2014/main" id="{412BAB8C-175E-4A89-A327-5652E2273332}"/>
              </a:ext>
            </a:extLst>
          </p:cNvPr>
          <p:cNvSpPr/>
          <p:nvPr/>
        </p:nvSpPr>
        <p:spPr>
          <a:xfrm>
            <a:off x="958030" y="0"/>
            <a:ext cx="489900" cy="4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6;p42">
            <a:extLst>
              <a:ext uri="{FF2B5EF4-FFF2-40B4-BE49-F238E27FC236}">
                <a16:creationId xmlns:a16="http://schemas.microsoft.com/office/drawing/2014/main" id="{25BED99F-5865-4D30-85EF-D4DE5B9EE61A}"/>
              </a:ext>
            </a:extLst>
          </p:cNvPr>
          <p:cNvSpPr/>
          <p:nvPr/>
        </p:nvSpPr>
        <p:spPr>
          <a:xfrm>
            <a:off x="181906" y="131263"/>
            <a:ext cx="3112529" cy="671011"/>
          </a:xfrm>
          <a:prstGeom prst="rect">
            <a:avLst/>
          </a:prstGeom>
          <a:solidFill>
            <a:schemeClr val="accent3">
              <a:lumMod val="40000"/>
              <a:lumOff val="6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7;p42">
            <a:extLst>
              <a:ext uri="{FF2B5EF4-FFF2-40B4-BE49-F238E27FC236}">
                <a16:creationId xmlns:a16="http://schemas.microsoft.com/office/drawing/2014/main" id="{F456ECF6-8B43-4C49-BDA7-93509FEFA308}"/>
              </a:ext>
            </a:extLst>
          </p:cNvPr>
          <p:cNvSpPr txBox="1">
            <a:spLocks/>
          </p:cNvSpPr>
          <p:nvPr/>
        </p:nvSpPr>
        <p:spPr>
          <a:xfrm>
            <a:off x="76759" y="140106"/>
            <a:ext cx="3322821" cy="57270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a:latin typeface="Times New Roman" panose="02020603050405020304" pitchFamily="18" charset="0"/>
                <a:cs typeface="Times New Roman" panose="02020603050405020304" pitchFamily="18" charset="0"/>
              </a:rPr>
              <a:t>b. Quy trình tạo ra sự sống trên trái đất</a:t>
            </a:r>
          </a:p>
        </p:txBody>
      </p:sp>
      <p:pic>
        <p:nvPicPr>
          <p:cNvPr id="143" name="Picture 142">
            <a:extLst>
              <a:ext uri="{FF2B5EF4-FFF2-40B4-BE49-F238E27FC236}">
                <a16:creationId xmlns:a16="http://schemas.microsoft.com/office/drawing/2014/main" id="{7A3038D0-4897-41E7-805F-EE2393A2F895}"/>
              </a:ext>
            </a:extLst>
          </p:cNvPr>
          <p:cNvPicPr>
            <a:picLocks noChangeAspect="1"/>
          </p:cNvPicPr>
          <p:nvPr/>
        </p:nvPicPr>
        <p:blipFill rotWithShape="1">
          <a:blip r:embed="rId6"/>
          <a:srcRect l="23531" t="35200" r="55400" b="48204"/>
          <a:stretch/>
        </p:blipFill>
        <p:spPr>
          <a:xfrm>
            <a:off x="6244109" y="4586376"/>
            <a:ext cx="345628" cy="272255"/>
          </a:xfrm>
          <a:prstGeom prst="rect">
            <a:avLst/>
          </a:prstGeom>
        </p:spPr>
      </p:pic>
      <p:pic>
        <p:nvPicPr>
          <p:cNvPr id="144" name="Picture 143">
            <a:extLst>
              <a:ext uri="{FF2B5EF4-FFF2-40B4-BE49-F238E27FC236}">
                <a16:creationId xmlns:a16="http://schemas.microsoft.com/office/drawing/2014/main" id="{510D00A9-6030-4D98-936E-B2F5C89A4558}"/>
              </a:ext>
            </a:extLst>
          </p:cNvPr>
          <p:cNvPicPr>
            <a:picLocks noChangeAspect="1"/>
          </p:cNvPicPr>
          <p:nvPr/>
        </p:nvPicPr>
        <p:blipFill rotWithShape="1">
          <a:blip r:embed="rId6"/>
          <a:srcRect l="23531" t="35200" r="55400" b="48204"/>
          <a:stretch/>
        </p:blipFill>
        <p:spPr>
          <a:xfrm>
            <a:off x="1225345" y="3716492"/>
            <a:ext cx="445170" cy="350665"/>
          </a:xfrm>
          <a:prstGeom prst="rect">
            <a:avLst/>
          </a:prstGeom>
        </p:spPr>
      </p:pic>
      <p:pic>
        <p:nvPicPr>
          <p:cNvPr id="146" name="Picture 145">
            <a:extLst>
              <a:ext uri="{FF2B5EF4-FFF2-40B4-BE49-F238E27FC236}">
                <a16:creationId xmlns:a16="http://schemas.microsoft.com/office/drawing/2014/main" id="{8838F564-E833-492C-8CF7-4FA4C7BD772D}"/>
              </a:ext>
            </a:extLst>
          </p:cNvPr>
          <p:cNvPicPr>
            <a:picLocks noChangeAspect="1"/>
          </p:cNvPicPr>
          <p:nvPr/>
        </p:nvPicPr>
        <p:blipFill rotWithShape="1">
          <a:blip r:embed="rId6"/>
          <a:srcRect l="23531" t="35200" r="55400" b="48204"/>
          <a:stretch/>
        </p:blipFill>
        <p:spPr>
          <a:xfrm>
            <a:off x="2322835" y="4072327"/>
            <a:ext cx="345628" cy="272255"/>
          </a:xfrm>
          <a:prstGeom prst="rect">
            <a:avLst/>
          </a:prstGeom>
        </p:spPr>
      </p:pic>
      <p:pic>
        <p:nvPicPr>
          <p:cNvPr id="36" name="图片 6">
            <a:extLst>
              <a:ext uri="{FF2B5EF4-FFF2-40B4-BE49-F238E27FC236}">
                <a16:creationId xmlns:a16="http://schemas.microsoft.com/office/drawing/2014/main" id="{822590ED-E402-4B1A-A898-B65CA904EC98}"/>
              </a:ext>
            </a:extLst>
          </p:cNvPr>
          <p:cNvPicPr>
            <a:picLocks noChangeAspect="1"/>
          </p:cNvPicPr>
          <p:nvPr/>
        </p:nvPicPr>
        <p:blipFill rotWithShape="1">
          <a:blip r:embed="rId7">
            <a:extLst>
              <a:ext uri="{28A0092B-C50C-407E-A947-70E740481C1C}">
                <a14:useLocalDpi xmlns:a14="http://schemas.microsoft.com/office/drawing/2010/main" val="0"/>
              </a:ext>
            </a:extLst>
          </a:blip>
          <a:srcRect r="80689" b="55653"/>
          <a:stretch/>
        </p:blipFill>
        <p:spPr>
          <a:xfrm>
            <a:off x="6053537" y="802274"/>
            <a:ext cx="1072400" cy="842368"/>
          </a:xfrm>
          <a:prstGeom prst="rect">
            <a:avLst/>
          </a:prstGeom>
        </p:spPr>
      </p:pic>
      <p:pic>
        <p:nvPicPr>
          <p:cNvPr id="37" name="图片 23">
            <a:extLst>
              <a:ext uri="{FF2B5EF4-FFF2-40B4-BE49-F238E27FC236}">
                <a16:creationId xmlns:a16="http://schemas.microsoft.com/office/drawing/2014/main" id="{7C2391BC-2B8D-4DA7-B964-DFF30111E91E}"/>
              </a:ext>
            </a:extLst>
          </p:cNvPr>
          <p:cNvPicPr>
            <a:picLocks noChangeAspect="1"/>
          </p:cNvPicPr>
          <p:nvPr/>
        </p:nvPicPr>
        <p:blipFill>
          <a:blip r:embed="rId8">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181415" y="677655"/>
            <a:ext cx="4799353" cy="3456663"/>
          </a:xfrm>
          <a:prstGeom prst="rect">
            <a:avLst/>
          </a:prstGeom>
        </p:spPr>
      </p:pic>
      <p:sp>
        <p:nvSpPr>
          <p:cNvPr id="2" name="Rectangle 1">
            <a:extLst>
              <a:ext uri="{FF2B5EF4-FFF2-40B4-BE49-F238E27FC236}">
                <a16:creationId xmlns:a16="http://schemas.microsoft.com/office/drawing/2014/main" id="{F8135099-6737-4E9C-AD75-26B309F3E9BE}"/>
              </a:ext>
            </a:extLst>
          </p:cNvPr>
          <p:cNvSpPr/>
          <p:nvPr/>
        </p:nvSpPr>
        <p:spPr>
          <a:xfrm>
            <a:off x="2405503" y="1374371"/>
            <a:ext cx="3958109" cy="2554545"/>
          </a:xfrm>
          <a:prstGeom prst="rect">
            <a:avLst/>
          </a:prstGeom>
        </p:spPr>
        <p:txBody>
          <a:bodyPr wrap="square">
            <a:spAutoFit/>
          </a:bodyPr>
          <a:lstStyle/>
          <a:p>
            <a:pPr marL="30480" marR="30480" algn="ctr">
              <a:spcAft>
                <a:spcPts val="1200"/>
              </a:spcAft>
            </a:pPr>
            <a:r>
              <a:rPr lang="en-US" sz="2000">
                <a:latin typeface="Times New Roman" panose="02020603050405020304" pitchFamily="18" charset="0"/>
                <a:ea typeface="Times New Roman" panose="02020603050405020304" pitchFamily="18" charset="0"/>
              </a:rPr>
              <a:t>Dưới ánh sáng Mặt Trời, khí các-bon-níc kết hợp với nước biến thành glu-cô và ô-xi. Khí ô-xi bốc lên khí quyển và duy trì sự sống trên Trái Đất. Sự hô hấp của sinh vật, sự cộng sinh giữa giới động vật và thực vật được thực hiện nhờ quy trình trên.</a:t>
            </a:r>
          </a:p>
        </p:txBody>
      </p:sp>
      <p:pic>
        <p:nvPicPr>
          <p:cNvPr id="4" name="Picture 3">
            <a:extLst>
              <a:ext uri="{FF2B5EF4-FFF2-40B4-BE49-F238E27FC236}">
                <a16:creationId xmlns:a16="http://schemas.microsoft.com/office/drawing/2014/main" id="{F0E72955-22EB-41AB-B06F-5AC1ACD17E4E}"/>
              </a:ext>
            </a:extLst>
          </p:cNvPr>
          <p:cNvPicPr>
            <a:picLocks noChangeAspect="1"/>
          </p:cNvPicPr>
          <p:nvPr/>
        </p:nvPicPr>
        <p:blipFill rotWithShape="1">
          <a:blip r:embed="rId6"/>
          <a:srcRect r="74134" b="83590"/>
          <a:stretch/>
        </p:blipFill>
        <p:spPr>
          <a:xfrm>
            <a:off x="2649830" y="666288"/>
            <a:ext cx="1330399" cy="844069"/>
          </a:xfrm>
          <a:prstGeom prst="rect">
            <a:avLst/>
          </a:prstGeom>
        </p:spPr>
      </p:pic>
      <p:pic>
        <p:nvPicPr>
          <p:cNvPr id="39" name="Picture 38">
            <a:extLst>
              <a:ext uri="{FF2B5EF4-FFF2-40B4-BE49-F238E27FC236}">
                <a16:creationId xmlns:a16="http://schemas.microsoft.com/office/drawing/2014/main" id="{48CFAC73-61D8-4A43-B4D5-15412333810F}"/>
              </a:ext>
            </a:extLst>
          </p:cNvPr>
          <p:cNvPicPr>
            <a:picLocks noChangeAspect="1"/>
          </p:cNvPicPr>
          <p:nvPr/>
        </p:nvPicPr>
        <p:blipFill rotWithShape="1">
          <a:blip r:embed="rId6"/>
          <a:srcRect l="1793" t="55611" r="77794" b="26213"/>
          <a:stretch/>
        </p:blipFill>
        <p:spPr>
          <a:xfrm>
            <a:off x="7078146" y="3262538"/>
            <a:ext cx="1211443" cy="1222316"/>
          </a:xfrm>
          <a:prstGeom prst="rect">
            <a:avLst/>
          </a:prstGeom>
        </p:spPr>
      </p:pic>
      <p:pic>
        <p:nvPicPr>
          <p:cNvPr id="40" name="Picture 39">
            <a:extLst>
              <a:ext uri="{FF2B5EF4-FFF2-40B4-BE49-F238E27FC236}">
                <a16:creationId xmlns:a16="http://schemas.microsoft.com/office/drawing/2014/main" id="{514F89F3-FE04-4BA9-972B-A17AB6506BC9}"/>
              </a:ext>
            </a:extLst>
          </p:cNvPr>
          <p:cNvPicPr>
            <a:picLocks noChangeAspect="1"/>
          </p:cNvPicPr>
          <p:nvPr/>
        </p:nvPicPr>
        <p:blipFill rotWithShape="1">
          <a:blip r:embed="rId6"/>
          <a:srcRect t="73619" r="76447"/>
          <a:stretch/>
        </p:blipFill>
        <p:spPr>
          <a:xfrm>
            <a:off x="5527713" y="3474132"/>
            <a:ext cx="1211443" cy="1356902"/>
          </a:xfrm>
          <a:prstGeom prst="rect">
            <a:avLst/>
          </a:prstGeom>
        </p:spPr>
      </p:pic>
    </p:spTree>
    <p:extLst>
      <p:ext uri="{BB962C8B-B14F-4D97-AF65-F5344CB8AC3E}">
        <p14:creationId xmlns:p14="http://schemas.microsoft.com/office/powerpoint/2010/main" val="3992958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26" presetClass="entr" presetSubtype="0" fill="hold" nodeType="withEffect">
                                  <p:stCondLst>
                                    <p:cond delay="50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80">
                                          <p:stCondLst>
                                            <p:cond delay="0"/>
                                          </p:stCondLst>
                                        </p:cTn>
                                        <p:tgtEl>
                                          <p:spTgt spid="36"/>
                                        </p:tgtEl>
                                      </p:cBhvr>
                                    </p:animEffect>
                                    <p:anim calcmode="lin" valueType="num">
                                      <p:cBhvr>
                                        <p:cTn id="22"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27" dur="26">
                                          <p:stCondLst>
                                            <p:cond delay="650"/>
                                          </p:stCondLst>
                                        </p:cTn>
                                        <p:tgtEl>
                                          <p:spTgt spid="36"/>
                                        </p:tgtEl>
                                      </p:cBhvr>
                                      <p:to x="100000" y="60000"/>
                                    </p:animScale>
                                    <p:animScale>
                                      <p:cBhvr>
                                        <p:cTn id="28" dur="166" decel="50000">
                                          <p:stCondLst>
                                            <p:cond delay="676"/>
                                          </p:stCondLst>
                                        </p:cTn>
                                        <p:tgtEl>
                                          <p:spTgt spid="36"/>
                                        </p:tgtEl>
                                      </p:cBhvr>
                                      <p:to x="100000" y="100000"/>
                                    </p:animScale>
                                    <p:animScale>
                                      <p:cBhvr>
                                        <p:cTn id="29" dur="26">
                                          <p:stCondLst>
                                            <p:cond delay="1312"/>
                                          </p:stCondLst>
                                        </p:cTn>
                                        <p:tgtEl>
                                          <p:spTgt spid="36"/>
                                        </p:tgtEl>
                                      </p:cBhvr>
                                      <p:to x="100000" y="80000"/>
                                    </p:animScale>
                                    <p:animScale>
                                      <p:cBhvr>
                                        <p:cTn id="30" dur="166" decel="50000">
                                          <p:stCondLst>
                                            <p:cond delay="1338"/>
                                          </p:stCondLst>
                                        </p:cTn>
                                        <p:tgtEl>
                                          <p:spTgt spid="36"/>
                                        </p:tgtEl>
                                      </p:cBhvr>
                                      <p:to x="100000" y="100000"/>
                                    </p:animScale>
                                    <p:animScale>
                                      <p:cBhvr>
                                        <p:cTn id="31" dur="26">
                                          <p:stCondLst>
                                            <p:cond delay="1642"/>
                                          </p:stCondLst>
                                        </p:cTn>
                                        <p:tgtEl>
                                          <p:spTgt spid="36"/>
                                        </p:tgtEl>
                                      </p:cBhvr>
                                      <p:to x="100000" y="90000"/>
                                    </p:animScale>
                                    <p:animScale>
                                      <p:cBhvr>
                                        <p:cTn id="32" dur="166" decel="50000">
                                          <p:stCondLst>
                                            <p:cond delay="1668"/>
                                          </p:stCondLst>
                                        </p:cTn>
                                        <p:tgtEl>
                                          <p:spTgt spid="36"/>
                                        </p:tgtEl>
                                      </p:cBhvr>
                                      <p:to x="100000" y="100000"/>
                                    </p:animScale>
                                    <p:animScale>
                                      <p:cBhvr>
                                        <p:cTn id="33" dur="26">
                                          <p:stCondLst>
                                            <p:cond delay="1808"/>
                                          </p:stCondLst>
                                        </p:cTn>
                                        <p:tgtEl>
                                          <p:spTgt spid="36"/>
                                        </p:tgtEl>
                                      </p:cBhvr>
                                      <p:to x="100000" y="95000"/>
                                    </p:animScale>
                                    <p:animScale>
                                      <p:cBhvr>
                                        <p:cTn id="34" dur="166" decel="50000">
                                          <p:stCondLst>
                                            <p:cond delay="1834"/>
                                          </p:stCondLst>
                                        </p:cTn>
                                        <p:tgtEl>
                                          <p:spTgt spid="36"/>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47" name="图片 101">
            <a:extLst>
              <a:ext uri="{FF2B5EF4-FFF2-40B4-BE49-F238E27FC236}">
                <a16:creationId xmlns:a16="http://schemas.microsoft.com/office/drawing/2014/main" id="{577B3050-002F-4D7F-92DE-F6FE73368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98" y="3946112"/>
            <a:ext cx="9195798" cy="1356902"/>
          </a:xfrm>
          <a:prstGeom prst="rect">
            <a:avLst/>
          </a:prstGeom>
        </p:spPr>
      </p:pic>
      <p:sp>
        <p:nvSpPr>
          <p:cNvPr id="914" name="Google Shape;914;p48"/>
          <p:cNvSpPr/>
          <p:nvPr/>
        </p:nvSpPr>
        <p:spPr>
          <a:xfrm>
            <a:off x="8173844" y="404048"/>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1005;p47">
            <a:extLst>
              <a:ext uri="{FF2B5EF4-FFF2-40B4-BE49-F238E27FC236}">
                <a16:creationId xmlns:a16="http://schemas.microsoft.com/office/drawing/2014/main" id="{F83D8C3B-305B-40FA-B798-D57438137485}"/>
              </a:ext>
            </a:extLst>
          </p:cNvPr>
          <p:cNvGrpSpPr/>
          <p:nvPr/>
        </p:nvGrpSpPr>
        <p:grpSpPr>
          <a:xfrm rot="-385840">
            <a:off x="3778698" y="-760974"/>
            <a:ext cx="815493" cy="648045"/>
            <a:chOff x="539375" y="662400"/>
            <a:chExt cx="815500" cy="648050"/>
          </a:xfrm>
        </p:grpSpPr>
        <p:sp>
          <p:nvSpPr>
            <p:cNvPr id="44" name="Google Shape;1006;p47">
              <a:extLst>
                <a:ext uri="{FF2B5EF4-FFF2-40B4-BE49-F238E27FC236}">
                  <a16:creationId xmlns:a16="http://schemas.microsoft.com/office/drawing/2014/main" id="{6B96DBA7-C1AA-4C16-ABA9-942CA460C051}"/>
                </a:ext>
              </a:extLst>
            </p:cNvPr>
            <p:cNvSpPr/>
            <p:nvPr/>
          </p:nvSpPr>
          <p:spPr>
            <a:xfrm>
              <a:off x="974100" y="662400"/>
              <a:ext cx="380775" cy="471850"/>
            </a:xfrm>
            <a:custGeom>
              <a:avLst/>
              <a:gdLst/>
              <a:ahLst/>
              <a:cxnLst/>
              <a:rect l="l" t="t" r="r" b="b"/>
              <a:pathLst>
                <a:path w="15231" h="18874" extrusionOk="0">
                  <a:moveTo>
                    <a:pt x="7345" y="0"/>
                  </a:moveTo>
                  <a:cubicBezTo>
                    <a:pt x="3705" y="0"/>
                    <a:pt x="0" y="2959"/>
                    <a:pt x="1217" y="7563"/>
                  </a:cubicBezTo>
                  <a:cubicBezTo>
                    <a:pt x="2277" y="11587"/>
                    <a:pt x="5027" y="15719"/>
                    <a:pt x="10944" y="18874"/>
                  </a:cubicBezTo>
                  <a:cubicBezTo>
                    <a:pt x="10944" y="18874"/>
                    <a:pt x="15231" y="12004"/>
                    <a:pt x="13088" y="4420"/>
                  </a:cubicBezTo>
                  <a:cubicBezTo>
                    <a:pt x="12216" y="1340"/>
                    <a:pt x="9795" y="0"/>
                    <a:pt x="73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07;p47">
              <a:extLst>
                <a:ext uri="{FF2B5EF4-FFF2-40B4-BE49-F238E27FC236}">
                  <a16:creationId xmlns:a16="http://schemas.microsoft.com/office/drawing/2014/main" id="{6D596985-77C9-42C9-BC08-B3CC2CE92378}"/>
                </a:ext>
              </a:extLst>
            </p:cNvPr>
            <p:cNvSpPr/>
            <p:nvPr/>
          </p:nvSpPr>
          <p:spPr>
            <a:xfrm>
              <a:off x="539375" y="971075"/>
              <a:ext cx="520175" cy="339375"/>
            </a:xfrm>
            <a:custGeom>
              <a:avLst/>
              <a:gdLst/>
              <a:ahLst/>
              <a:cxnLst/>
              <a:rect l="l" t="t" r="r" b="b"/>
              <a:pathLst>
                <a:path w="20807" h="13575" extrusionOk="0">
                  <a:moveTo>
                    <a:pt x="8950" y="1"/>
                  </a:moveTo>
                  <a:cubicBezTo>
                    <a:pt x="3467" y="1"/>
                    <a:pt x="0" y="8157"/>
                    <a:pt x="5912" y="11503"/>
                  </a:cubicBezTo>
                  <a:cubicBezTo>
                    <a:pt x="8119" y="12748"/>
                    <a:pt x="10784" y="13575"/>
                    <a:pt x="13970" y="13575"/>
                  </a:cubicBezTo>
                  <a:cubicBezTo>
                    <a:pt x="16026" y="13575"/>
                    <a:pt x="18299" y="13230"/>
                    <a:pt x="20807" y="12432"/>
                  </a:cubicBezTo>
                  <a:cubicBezTo>
                    <a:pt x="20807" y="12432"/>
                    <a:pt x="18878" y="4562"/>
                    <a:pt x="11960" y="811"/>
                  </a:cubicBezTo>
                  <a:cubicBezTo>
                    <a:pt x="10922" y="248"/>
                    <a:pt x="9906" y="1"/>
                    <a:pt x="89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6" name="图片 96">
            <a:extLst>
              <a:ext uri="{FF2B5EF4-FFF2-40B4-BE49-F238E27FC236}">
                <a16:creationId xmlns:a16="http://schemas.microsoft.com/office/drawing/2014/main" id="{F6541D6E-276E-4061-8FF3-3C8C7C9F5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98" y="4197426"/>
            <a:ext cx="3579939" cy="946073"/>
          </a:xfrm>
          <a:prstGeom prst="rect">
            <a:avLst/>
          </a:prstGeom>
        </p:spPr>
      </p:pic>
      <p:sp>
        <p:nvSpPr>
          <p:cNvPr id="67" name="Google Shape;1743;p67">
            <a:extLst>
              <a:ext uri="{FF2B5EF4-FFF2-40B4-BE49-F238E27FC236}">
                <a16:creationId xmlns:a16="http://schemas.microsoft.com/office/drawing/2014/main" id="{412BAB8C-175E-4A89-A327-5652E2273332}"/>
              </a:ext>
            </a:extLst>
          </p:cNvPr>
          <p:cNvSpPr/>
          <p:nvPr/>
        </p:nvSpPr>
        <p:spPr>
          <a:xfrm>
            <a:off x="958030" y="0"/>
            <a:ext cx="489900" cy="4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6;p42">
            <a:extLst>
              <a:ext uri="{FF2B5EF4-FFF2-40B4-BE49-F238E27FC236}">
                <a16:creationId xmlns:a16="http://schemas.microsoft.com/office/drawing/2014/main" id="{25BED99F-5865-4D30-85EF-D4DE5B9EE61A}"/>
              </a:ext>
            </a:extLst>
          </p:cNvPr>
          <p:cNvSpPr/>
          <p:nvPr/>
        </p:nvSpPr>
        <p:spPr>
          <a:xfrm>
            <a:off x="181906" y="131263"/>
            <a:ext cx="3112529" cy="671011"/>
          </a:xfrm>
          <a:prstGeom prst="rect">
            <a:avLst/>
          </a:prstGeom>
          <a:solidFill>
            <a:schemeClr val="accent3">
              <a:lumMod val="40000"/>
              <a:lumOff val="6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7;p42">
            <a:extLst>
              <a:ext uri="{FF2B5EF4-FFF2-40B4-BE49-F238E27FC236}">
                <a16:creationId xmlns:a16="http://schemas.microsoft.com/office/drawing/2014/main" id="{F456ECF6-8B43-4C49-BDA7-93509FEFA308}"/>
              </a:ext>
            </a:extLst>
          </p:cNvPr>
          <p:cNvSpPr txBox="1">
            <a:spLocks/>
          </p:cNvSpPr>
          <p:nvPr/>
        </p:nvSpPr>
        <p:spPr>
          <a:xfrm>
            <a:off x="76759" y="140106"/>
            <a:ext cx="3322821" cy="57270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a:latin typeface="Times New Roman" panose="02020603050405020304" pitchFamily="18" charset="0"/>
                <a:cs typeface="Times New Roman" panose="02020603050405020304" pitchFamily="18" charset="0"/>
              </a:rPr>
              <a:t>b. Quy trình tạo ra sự sống trên trái đất</a:t>
            </a:r>
          </a:p>
        </p:txBody>
      </p:sp>
      <p:pic>
        <p:nvPicPr>
          <p:cNvPr id="143" name="Picture 142">
            <a:extLst>
              <a:ext uri="{FF2B5EF4-FFF2-40B4-BE49-F238E27FC236}">
                <a16:creationId xmlns:a16="http://schemas.microsoft.com/office/drawing/2014/main" id="{7A3038D0-4897-41E7-805F-EE2393A2F895}"/>
              </a:ext>
            </a:extLst>
          </p:cNvPr>
          <p:cNvPicPr>
            <a:picLocks noChangeAspect="1"/>
          </p:cNvPicPr>
          <p:nvPr/>
        </p:nvPicPr>
        <p:blipFill rotWithShape="1">
          <a:blip r:embed="rId5"/>
          <a:srcRect l="23531" t="35200" r="55400" b="48204"/>
          <a:stretch/>
        </p:blipFill>
        <p:spPr>
          <a:xfrm>
            <a:off x="6244109" y="4586376"/>
            <a:ext cx="345628" cy="272255"/>
          </a:xfrm>
          <a:prstGeom prst="rect">
            <a:avLst/>
          </a:prstGeom>
        </p:spPr>
      </p:pic>
      <p:pic>
        <p:nvPicPr>
          <p:cNvPr id="144" name="Picture 143">
            <a:extLst>
              <a:ext uri="{FF2B5EF4-FFF2-40B4-BE49-F238E27FC236}">
                <a16:creationId xmlns:a16="http://schemas.microsoft.com/office/drawing/2014/main" id="{510D00A9-6030-4D98-936E-B2F5C89A4558}"/>
              </a:ext>
            </a:extLst>
          </p:cNvPr>
          <p:cNvPicPr>
            <a:picLocks noChangeAspect="1"/>
          </p:cNvPicPr>
          <p:nvPr/>
        </p:nvPicPr>
        <p:blipFill rotWithShape="1">
          <a:blip r:embed="rId5"/>
          <a:srcRect l="23531" t="35200" r="55400" b="48204"/>
          <a:stretch/>
        </p:blipFill>
        <p:spPr>
          <a:xfrm>
            <a:off x="1155596" y="3702175"/>
            <a:ext cx="445170" cy="350665"/>
          </a:xfrm>
          <a:prstGeom prst="rect">
            <a:avLst/>
          </a:prstGeom>
        </p:spPr>
      </p:pic>
      <p:pic>
        <p:nvPicPr>
          <p:cNvPr id="146" name="Picture 145">
            <a:extLst>
              <a:ext uri="{FF2B5EF4-FFF2-40B4-BE49-F238E27FC236}">
                <a16:creationId xmlns:a16="http://schemas.microsoft.com/office/drawing/2014/main" id="{8838F564-E833-492C-8CF7-4FA4C7BD772D}"/>
              </a:ext>
            </a:extLst>
          </p:cNvPr>
          <p:cNvPicPr>
            <a:picLocks noChangeAspect="1"/>
          </p:cNvPicPr>
          <p:nvPr/>
        </p:nvPicPr>
        <p:blipFill rotWithShape="1">
          <a:blip r:embed="rId5"/>
          <a:srcRect l="23531" t="35200" r="55400" b="48204"/>
          <a:stretch/>
        </p:blipFill>
        <p:spPr>
          <a:xfrm>
            <a:off x="2322835" y="4072327"/>
            <a:ext cx="345628" cy="272255"/>
          </a:xfrm>
          <a:prstGeom prst="rect">
            <a:avLst/>
          </a:prstGeom>
        </p:spPr>
      </p:pic>
      <p:pic>
        <p:nvPicPr>
          <p:cNvPr id="16" name="Picture 15" descr="Tác giả - tác phẩm: Sinh vật trên Trái Đất được hình thành như thế nào? - tác giả, bố cục, tóm tắt, nội dung, dàn ý | Ngữ văn lớp 6 Kết nối tri thức">
            <a:extLst>
              <a:ext uri="{FF2B5EF4-FFF2-40B4-BE49-F238E27FC236}">
                <a16:creationId xmlns:a16="http://schemas.microsoft.com/office/drawing/2014/main" id="{0CDD3C45-27E1-4DA2-82F1-B62A15AC8F6D}"/>
              </a:ext>
            </a:extLst>
          </p:cNvPr>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02980" y="1198795"/>
            <a:ext cx="6530231" cy="3067449"/>
          </a:xfrm>
          <a:prstGeom prst="rect">
            <a:avLst/>
          </a:prstGeom>
          <a:noFill/>
          <a:ln>
            <a:noFill/>
          </a:ln>
        </p:spPr>
      </p:pic>
      <p:pic>
        <p:nvPicPr>
          <p:cNvPr id="48" name="图片 97">
            <a:extLst>
              <a:ext uri="{FF2B5EF4-FFF2-40B4-BE49-F238E27FC236}">
                <a16:creationId xmlns:a16="http://schemas.microsoft.com/office/drawing/2014/main" id="{7817FA6A-8669-4F59-A0E3-48867B0089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1418" y="2823467"/>
            <a:ext cx="1582582" cy="2320032"/>
          </a:xfrm>
          <a:prstGeom prst="rect">
            <a:avLst/>
          </a:prstGeom>
        </p:spPr>
      </p:pic>
    </p:spTree>
    <p:extLst>
      <p:ext uri="{BB962C8B-B14F-4D97-AF65-F5344CB8AC3E}">
        <p14:creationId xmlns:p14="http://schemas.microsoft.com/office/powerpoint/2010/main" val="909258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37" name="图片 23">
            <a:extLst>
              <a:ext uri="{FF2B5EF4-FFF2-40B4-BE49-F238E27FC236}">
                <a16:creationId xmlns:a16="http://schemas.microsoft.com/office/drawing/2014/main" id="{7C2391BC-2B8D-4DA7-B964-DFF30111E91E}"/>
              </a:ext>
            </a:extLst>
          </p:cNvPr>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332382" y="646942"/>
            <a:ext cx="4799353" cy="3456663"/>
          </a:xfrm>
          <a:prstGeom prst="rect">
            <a:avLst/>
          </a:prstGeom>
        </p:spPr>
      </p:pic>
      <p:pic>
        <p:nvPicPr>
          <p:cNvPr id="47" name="图片 101">
            <a:extLst>
              <a:ext uri="{FF2B5EF4-FFF2-40B4-BE49-F238E27FC236}">
                <a16:creationId xmlns:a16="http://schemas.microsoft.com/office/drawing/2014/main" id="{577B3050-002F-4D7F-92DE-F6FE73368F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98" y="3946112"/>
            <a:ext cx="9195798" cy="1356902"/>
          </a:xfrm>
          <a:prstGeom prst="rect">
            <a:avLst/>
          </a:prstGeom>
        </p:spPr>
      </p:pic>
      <p:sp>
        <p:nvSpPr>
          <p:cNvPr id="914" name="Google Shape;914;p48"/>
          <p:cNvSpPr/>
          <p:nvPr/>
        </p:nvSpPr>
        <p:spPr>
          <a:xfrm>
            <a:off x="8173844" y="404048"/>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1005;p47">
            <a:extLst>
              <a:ext uri="{FF2B5EF4-FFF2-40B4-BE49-F238E27FC236}">
                <a16:creationId xmlns:a16="http://schemas.microsoft.com/office/drawing/2014/main" id="{F83D8C3B-305B-40FA-B798-D57438137485}"/>
              </a:ext>
            </a:extLst>
          </p:cNvPr>
          <p:cNvGrpSpPr/>
          <p:nvPr/>
        </p:nvGrpSpPr>
        <p:grpSpPr>
          <a:xfrm rot="-385840">
            <a:off x="3778698" y="-760974"/>
            <a:ext cx="815493" cy="648045"/>
            <a:chOff x="539375" y="662400"/>
            <a:chExt cx="815500" cy="648050"/>
          </a:xfrm>
        </p:grpSpPr>
        <p:sp>
          <p:nvSpPr>
            <p:cNvPr id="44" name="Google Shape;1006;p47">
              <a:extLst>
                <a:ext uri="{FF2B5EF4-FFF2-40B4-BE49-F238E27FC236}">
                  <a16:creationId xmlns:a16="http://schemas.microsoft.com/office/drawing/2014/main" id="{6B96DBA7-C1AA-4C16-ABA9-942CA460C051}"/>
                </a:ext>
              </a:extLst>
            </p:cNvPr>
            <p:cNvSpPr/>
            <p:nvPr/>
          </p:nvSpPr>
          <p:spPr>
            <a:xfrm>
              <a:off x="974100" y="662400"/>
              <a:ext cx="380775" cy="471850"/>
            </a:xfrm>
            <a:custGeom>
              <a:avLst/>
              <a:gdLst/>
              <a:ahLst/>
              <a:cxnLst/>
              <a:rect l="l" t="t" r="r" b="b"/>
              <a:pathLst>
                <a:path w="15231" h="18874" extrusionOk="0">
                  <a:moveTo>
                    <a:pt x="7345" y="0"/>
                  </a:moveTo>
                  <a:cubicBezTo>
                    <a:pt x="3705" y="0"/>
                    <a:pt x="0" y="2959"/>
                    <a:pt x="1217" y="7563"/>
                  </a:cubicBezTo>
                  <a:cubicBezTo>
                    <a:pt x="2277" y="11587"/>
                    <a:pt x="5027" y="15719"/>
                    <a:pt x="10944" y="18874"/>
                  </a:cubicBezTo>
                  <a:cubicBezTo>
                    <a:pt x="10944" y="18874"/>
                    <a:pt x="15231" y="12004"/>
                    <a:pt x="13088" y="4420"/>
                  </a:cubicBezTo>
                  <a:cubicBezTo>
                    <a:pt x="12216" y="1340"/>
                    <a:pt x="9795" y="0"/>
                    <a:pt x="73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07;p47">
              <a:extLst>
                <a:ext uri="{FF2B5EF4-FFF2-40B4-BE49-F238E27FC236}">
                  <a16:creationId xmlns:a16="http://schemas.microsoft.com/office/drawing/2014/main" id="{6D596985-77C9-42C9-BC08-B3CC2CE92378}"/>
                </a:ext>
              </a:extLst>
            </p:cNvPr>
            <p:cNvSpPr/>
            <p:nvPr/>
          </p:nvSpPr>
          <p:spPr>
            <a:xfrm>
              <a:off x="539375" y="971075"/>
              <a:ext cx="520175" cy="339375"/>
            </a:xfrm>
            <a:custGeom>
              <a:avLst/>
              <a:gdLst/>
              <a:ahLst/>
              <a:cxnLst/>
              <a:rect l="l" t="t" r="r" b="b"/>
              <a:pathLst>
                <a:path w="20807" h="13575" extrusionOk="0">
                  <a:moveTo>
                    <a:pt x="8950" y="1"/>
                  </a:moveTo>
                  <a:cubicBezTo>
                    <a:pt x="3467" y="1"/>
                    <a:pt x="0" y="8157"/>
                    <a:pt x="5912" y="11503"/>
                  </a:cubicBezTo>
                  <a:cubicBezTo>
                    <a:pt x="8119" y="12748"/>
                    <a:pt x="10784" y="13575"/>
                    <a:pt x="13970" y="13575"/>
                  </a:cubicBezTo>
                  <a:cubicBezTo>
                    <a:pt x="16026" y="13575"/>
                    <a:pt x="18299" y="13230"/>
                    <a:pt x="20807" y="12432"/>
                  </a:cubicBezTo>
                  <a:cubicBezTo>
                    <a:pt x="20807" y="12432"/>
                    <a:pt x="18878" y="4562"/>
                    <a:pt x="11960" y="811"/>
                  </a:cubicBezTo>
                  <a:cubicBezTo>
                    <a:pt x="10922" y="248"/>
                    <a:pt x="9906" y="1"/>
                    <a:pt x="89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6" name="图片 96">
            <a:extLst>
              <a:ext uri="{FF2B5EF4-FFF2-40B4-BE49-F238E27FC236}">
                <a16:creationId xmlns:a16="http://schemas.microsoft.com/office/drawing/2014/main" id="{F6541D6E-276E-4061-8FF3-3C8C7C9F58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98" y="4197426"/>
            <a:ext cx="3579939" cy="946073"/>
          </a:xfrm>
          <a:prstGeom prst="rect">
            <a:avLst/>
          </a:prstGeom>
        </p:spPr>
      </p:pic>
      <p:pic>
        <p:nvPicPr>
          <p:cNvPr id="48" name="图片 97">
            <a:extLst>
              <a:ext uri="{FF2B5EF4-FFF2-40B4-BE49-F238E27FC236}">
                <a16:creationId xmlns:a16="http://schemas.microsoft.com/office/drawing/2014/main" id="{7817FA6A-8669-4F59-A0E3-48867B0089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8727" y="1895956"/>
            <a:ext cx="2215273" cy="3247543"/>
          </a:xfrm>
          <a:prstGeom prst="rect">
            <a:avLst/>
          </a:prstGeom>
        </p:spPr>
      </p:pic>
      <p:sp>
        <p:nvSpPr>
          <p:cNvPr id="67" name="Google Shape;1743;p67">
            <a:extLst>
              <a:ext uri="{FF2B5EF4-FFF2-40B4-BE49-F238E27FC236}">
                <a16:creationId xmlns:a16="http://schemas.microsoft.com/office/drawing/2014/main" id="{412BAB8C-175E-4A89-A327-5652E2273332}"/>
              </a:ext>
            </a:extLst>
          </p:cNvPr>
          <p:cNvSpPr/>
          <p:nvPr/>
        </p:nvSpPr>
        <p:spPr>
          <a:xfrm>
            <a:off x="958030" y="0"/>
            <a:ext cx="489900" cy="4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6;p42">
            <a:extLst>
              <a:ext uri="{FF2B5EF4-FFF2-40B4-BE49-F238E27FC236}">
                <a16:creationId xmlns:a16="http://schemas.microsoft.com/office/drawing/2014/main" id="{25BED99F-5865-4D30-85EF-D4DE5B9EE61A}"/>
              </a:ext>
            </a:extLst>
          </p:cNvPr>
          <p:cNvSpPr/>
          <p:nvPr/>
        </p:nvSpPr>
        <p:spPr>
          <a:xfrm>
            <a:off x="181906" y="131263"/>
            <a:ext cx="3112529" cy="671011"/>
          </a:xfrm>
          <a:prstGeom prst="rect">
            <a:avLst/>
          </a:prstGeom>
          <a:solidFill>
            <a:schemeClr val="accent3">
              <a:lumMod val="40000"/>
              <a:lumOff val="6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7;p42">
            <a:extLst>
              <a:ext uri="{FF2B5EF4-FFF2-40B4-BE49-F238E27FC236}">
                <a16:creationId xmlns:a16="http://schemas.microsoft.com/office/drawing/2014/main" id="{F456ECF6-8B43-4C49-BDA7-93509FEFA308}"/>
              </a:ext>
            </a:extLst>
          </p:cNvPr>
          <p:cNvSpPr txBox="1">
            <a:spLocks/>
          </p:cNvSpPr>
          <p:nvPr/>
        </p:nvSpPr>
        <p:spPr>
          <a:xfrm>
            <a:off x="76759" y="140106"/>
            <a:ext cx="3322821" cy="57270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a:latin typeface="Times New Roman" panose="02020603050405020304" pitchFamily="18" charset="0"/>
                <a:cs typeface="Times New Roman" panose="02020603050405020304" pitchFamily="18" charset="0"/>
              </a:rPr>
              <a:t>b. Quy trình tạo ra sự sống trên trái đất</a:t>
            </a:r>
          </a:p>
        </p:txBody>
      </p:sp>
      <p:pic>
        <p:nvPicPr>
          <p:cNvPr id="143" name="Picture 142">
            <a:extLst>
              <a:ext uri="{FF2B5EF4-FFF2-40B4-BE49-F238E27FC236}">
                <a16:creationId xmlns:a16="http://schemas.microsoft.com/office/drawing/2014/main" id="{7A3038D0-4897-41E7-805F-EE2393A2F895}"/>
              </a:ext>
            </a:extLst>
          </p:cNvPr>
          <p:cNvPicPr>
            <a:picLocks noChangeAspect="1"/>
          </p:cNvPicPr>
          <p:nvPr/>
        </p:nvPicPr>
        <p:blipFill rotWithShape="1">
          <a:blip r:embed="rId7"/>
          <a:srcRect l="23531" t="35200" r="55400" b="48204"/>
          <a:stretch/>
        </p:blipFill>
        <p:spPr>
          <a:xfrm>
            <a:off x="6244109" y="4586376"/>
            <a:ext cx="345628" cy="272255"/>
          </a:xfrm>
          <a:prstGeom prst="rect">
            <a:avLst/>
          </a:prstGeom>
        </p:spPr>
      </p:pic>
      <p:pic>
        <p:nvPicPr>
          <p:cNvPr id="144" name="Picture 143">
            <a:extLst>
              <a:ext uri="{FF2B5EF4-FFF2-40B4-BE49-F238E27FC236}">
                <a16:creationId xmlns:a16="http://schemas.microsoft.com/office/drawing/2014/main" id="{510D00A9-6030-4D98-936E-B2F5C89A4558}"/>
              </a:ext>
            </a:extLst>
          </p:cNvPr>
          <p:cNvPicPr>
            <a:picLocks noChangeAspect="1"/>
          </p:cNvPicPr>
          <p:nvPr/>
        </p:nvPicPr>
        <p:blipFill rotWithShape="1">
          <a:blip r:embed="rId7"/>
          <a:srcRect l="23531" t="35200" r="55400" b="48204"/>
          <a:stretch/>
        </p:blipFill>
        <p:spPr>
          <a:xfrm>
            <a:off x="1225345" y="3716492"/>
            <a:ext cx="445170" cy="350665"/>
          </a:xfrm>
          <a:prstGeom prst="rect">
            <a:avLst/>
          </a:prstGeom>
        </p:spPr>
      </p:pic>
      <p:pic>
        <p:nvPicPr>
          <p:cNvPr id="146" name="Picture 145">
            <a:extLst>
              <a:ext uri="{FF2B5EF4-FFF2-40B4-BE49-F238E27FC236}">
                <a16:creationId xmlns:a16="http://schemas.microsoft.com/office/drawing/2014/main" id="{8838F564-E833-492C-8CF7-4FA4C7BD772D}"/>
              </a:ext>
            </a:extLst>
          </p:cNvPr>
          <p:cNvPicPr>
            <a:picLocks noChangeAspect="1"/>
          </p:cNvPicPr>
          <p:nvPr/>
        </p:nvPicPr>
        <p:blipFill rotWithShape="1">
          <a:blip r:embed="rId7"/>
          <a:srcRect l="23531" t="35200" r="55400" b="48204"/>
          <a:stretch/>
        </p:blipFill>
        <p:spPr>
          <a:xfrm>
            <a:off x="2322835" y="4072327"/>
            <a:ext cx="345628" cy="272255"/>
          </a:xfrm>
          <a:prstGeom prst="rect">
            <a:avLst/>
          </a:prstGeom>
        </p:spPr>
      </p:pic>
      <p:pic>
        <p:nvPicPr>
          <p:cNvPr id="5" name="Picture 4">
            <a:extLst>
              <a:ext uri="{FF2B5EF4-FFF2-40B4-BE49-F238E27FC236}">
                <a16:creationId xmlns:a16="http://schemas.microsoft.com/office/drawing/2014/main" id="{40E54BCD-FFE0-45F2-BDC6-97A125F20B5B}"/>
              </a:ext>
            </a:extLst>
          </p:cNvPr>
          <p:cNvPicPr>
            <a:picLocks noChangeAspect="1"/>
          </p:cNvPicPr>
          <p:nvPr/>
        </p:nvPicPr>
        <p:blipFill>
          <a:blip r:embed="rId8"/>
          <a:stretch>
            <a:fillRect/>
          </a:stretch>
        </p:blipFill>
        <p:spPr>
          <a:xfrm>
            <a:off x="54766" y="1959284"/>
            <a:ext cx="3036661" cy="3349154"/>
          </a:xfrm>
          <a:prstGeom prst="rect">
            <a:avLst/>
          </a:prstGeom>
        </p:spPr>
      </p:pic>
      <p:sp>
        <p:nvSpPr>
          <p:cNvPr id="2" name="Rectangle 1">
            <a:extLst>
              <a:ext uri="{FF2B5EF4-FFF2-40B4-BE49-F238E27FC236}">
                <a16:creationId xmlns:a16="http://schemas.microsoft.com/office/drawing/2014/main" id="{F8135099-6737-4E9C-AD75-26B309F3E9BE}"/>
              </a:ext>
            </a:extLst>
          </p:cNvPr>
          <p:cNvSpPr/>
          <p:nvPr/>
        </p:nvSpPr>
        <p:spPr>
          <a:xfrm>
            <a:off x="2759639" y="1254372"/>
            <a:ext cx="3648034" cy="2554545"/>
          </a:xfrm>
          <a:prstGeom prst="rect">
            <a:avLst/>
          </a:prstGeom>
        </p:spPr>
        <p:txBody>
          <a:bodyPr wrap="square">
            <a:spAutoFit/>
          </a:bodyPr>
          <a:lstStyle/>
          <a:p>
            <a:pPr algn="ctr"/>
            <a:r>
              <a:rPr lang="en-US" sz="2000">
                <a:latin typeface="Times New Roman" panose="02020603050405020304" pitchFamily="18" charset="0"/>
                <a:cs typeface="Times New Roman" panose="02020603050405020304" pitchFamily="18" charset="0"/>
              </a:rPr>
              <a:t>Vi sinh vật sinh ra và phát triển ở những điều kiện khắc nghiệt, được nuôi dưỡng bằng những vật chất phun ra từ lòng Trái Đất. Các nhà khoa học phân vân và cho rằng sinh vật trên Trái Đất có thể xuất phát từ vi sinh vật sinh sống tận dưới đáy biển.</a:t>
            </a:r>
          </a:p>
        </p:txBody>
      </p:sp>
    </p:spTree>
    <p:extLst>
      <p:ext uri="{BB962C8B-B14F-4D97-AF65-F5344CB8AC3E}">
        <p14:creationId xmlns:p14="http://schemas.microsoft.com/office/powerpoint/2010/main" val="3919606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47" name="图片 101">
            <a:extLst>
              <a:ext uri="{FF2B5EF4-FFF2-40B4-BE49-F238E27FC236}">
                <a16:creationId xmlns:a16="http://schemas.microsoft.com/office/drawing/2014/main" id="{577B3050-002F-4D7F-92DE-F6FE73368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98" y="3946112"/>
            <a:ext cx="9195798" cy="1356902"/>
          </a:xfrm>
          <a:prstGeom prst="rect">
            <a:avLst/>
          </a:prstGeom>
        </p:spPr>
      </p:pic>
      <p:sp>
        <p:nvSpPr>
          <p:cNvPr id="914" name="Google Shape;914;p48"/>
          <p:cNvSpPr/>
          <p:nvPr/>
        </p:nvSpPr>
        <p:spPr>
          <a:xfrm>
            <a:off x="8173844" y="404048"/>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1005;p47">
            <a:extLst>
              <a:ext uri="{FF2B5EF4-FFF2-40B4-BE49-F238E27FC236}">
                <a16:creationId xmlns:a16="http://schemas.microsoft.com/office/drawing/2014/main" id="{F83D8C3B-305B-40FA-B798-D57438137485}"/>
              </a:ext>
            </a:extLst>
          </p:cNvPr>
          <p:cNvGrpSpPr/>
          <p:nvPr/>
        </p:nvGrpSpPr>
        <p:grpSpPr>
          <a:xfrm rot="-385840">
            <a:off x="3778698" y="-760974"/>
            <a:ext cx="815493" cy="648045"/>
            <a:chOff x="539375" y="662400"/>
            <a:chExt cx="815500" cy="648050"/>
          </a:xfrm>
        </p:grpSpPr>
        <p:sp>
          <p:nvSpPr>
            <p:cNvPr id="44" name="Google Shape;1006;p47">
              <a:extLst>
                <a:ext uri="{FF2B5EF4-FFF2-40B4-BE49-F238E27FC236}">
                  <a16:creationId xmlns:a16="http://schemas.microsoft.com/office/drawing/2014/main" id="{6B96DBA7-C1AA-4C16-ABA9-942CA460C051}"/>
                </a:ext>
              </a:extLst>
            </p:cNvPr>
            <p:cNvSpPr/>
            <p:nvPr/>
          </p:nvSpPr>
          <p:spPr>
            <a:xfrm>
              <a:off x="974100" y="662400"/>
              <a:ext cx="380775" cy="471850"/>
            </a:xfrm>
            <a:custGeom>
              <a:avLst/>
              <a:gdLst/>
              <a:ahLst/>
              <a:cxnLst/>
              <a:rect l="l" t="t" r="r" b="b"/>
              <a:pathLst>
                <a:path w="15231" h="18874" extrusionOk="0">
                  <a:moveTo>
                    <a:pt x="7345" y="0"/>
                  </a:moveTo>
                  <a:cubicBezTo>
                    <a:pt x="3705" y="0"/>
                    <a:pt x="0" y="2959"/>
                    <a:pt x="1217" y="7563"/>
                  </a:cubicBezTo>
                  <a:cubicBezTo>
                    <a:pt x="2277" y="11587"/>
                    <a:pt x="5027" y="15719"/>
                    <a:pt x="10944" y="18874"/>
                  </a:cubicBezTo>
                  <a:cubicBezTo>
                    <a:pt x="10944" y="18874"/>
                    <a:pt x="15231" y="12004"/>
                    <a:pt x="13088" y="4420"/>
                  </a:cubicBezTo>
                  <a:cubicBezTo>
                    <a:pt x="12216" y="1340"/>
                    <a:pt x="9795" y="0"/>
                    <a:pt x="73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07;p47">
              <a:extLst>
                <a:ext uri="{FF2B5EF4-FFF2-40B4-BE49-F238E27FC236}">
                  <a16:creationId xmlns:a16="http://schemas.microsoft.com/office/drawing/2014/main" id="{6D596985-77C9-42C9-BC08-B3CC2CE92378}"/>
                </a:ext>
              </a:extLst>
            </p:cNvPr>
            <p:cNvSpPr/>
            <p:nvPr/>
          </p:nvSpPr>
          <p:spPr>
            <a:xfrm>
              <a:off x="539375" y="971075"/>
              <a:ext cx="520175" cy="339375"/>
            </a:xfrm>
            <a:custGeom>
              <a:avLst/>
              <a:gdLst/>
              <a:ahLst/>
              <a:cxnLst/>
              <a:rect l="l" t="t" r="r" b="b"/>
              <a:pathLst>
                <a:path w="20807" h="13575" extrusionOk="0">
                  <a:moveTo>
                    <a:pt x="8950" y="1"/>
                  </a:moveTo>
                  <a:cubicBezTo>
                    <a:pt x="3467" y="1"/>
                    <a:pt x="0" y="8157"/>
                    <a:pt x="5912" y="11503"/>
                  </a:cubicBezTo>
                  <a:cubicBezTo>
                    <a:pt x="8119" y="12748"/>
                    <a:pt x="10784" y="13575"/>
                    <a:pt x="13970" y="13575"/>
                  </a:cubicBezTo>
                  <a:cubicBezTo>
                    <a:pt x="16026" y="13575"/>
                    <a:pt x="18299" y="13230"/>
                    <a:pt x="20807" y="12432"/>
                  </a:cubicBezTo>
                  <a:cubicBezTo>
                    <a:pt x="20807" y="12432"/>
                    <a:pt x="18878" y="4562"/>
                    <a:pt x="11960" y="811"/>
                  </a:cubicBezTo>
                  <a:cubicBezTo>
                    <a:pt x="10922" y="248"/>
                    <a:pt x="9906" y="1"/>
                    <a:pt x="89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6" name="图片 96">
            <a:extLst>
              <a:ext uri="{FF2B5EF4-FFF2-40B4-BE49-F238E27FC236}">
                <a16:creationId xmlns:a16="http://schemas.microsoft.com/office/drawing/2014/main" id="{F6541D6E-276E-4061-8FF3-3C8C7C9F5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98" y="4197426"/>
            <a:ext cx="3579939" cy="946073"/>
          </a:xfrm>
          <a:prstGeom prst="rect">
            <a:avLst/>
          </a:prstGeom>
        </p:spPr>
      </p:pic>
      <p:pic>
        <p:nvPicPr>
          <p:cNvPr id="48" name="图片 97">
            <a:extLst>
              <a:ext uri="{FF2B5EF4-FFF2-40B4-BE49-F238E27FC236}">
                <a16:creationId xmlns:a16="http://schemas.microsoft.com/office/drawing/2014/main" id="{7817FA6A-8669-4F59-A0E3-48867B0089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8727" y="1895956"/>
            <a:ext cx="2215273" cy="3247543"/>
          </a:xfrm>
          <a:prstGeom prst="rect">
            <a:avLst/>
          </a:prstGeom>
        </p:spPr>
      </p:pic>
      <p:sp>
        <p:nvSpPr>
          <p:cNvPr id="67" name="Google Shape;1743;p67">
            <a:extLst>
              <a:ext uri="{FF2B5EF4-FFF2-40B4-BE49-F238E27FC236}">
                <a16:creationId xmlns:a16="http://schemas.microsoft.com/office/drawing/2014/main" id="{412BAB8C-175E-4A89-A327-5652E2273332}"/>
              </a:ext>
            </a:extLst>
          </p:cNvPr>
          <p:cNvSpPr/>
          <p:nvPr/>
        </p:nvSpPr>
        <p:spPr>
          <a:xfrm>
            <a:off x="958030" y="0"/>
            <a:ext cx="489900" cy="4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6;p42">
            <a:extLst>
              <a:ext uri="{FF2B5EF4-FFF2-40B4-BE49-F238E27FC236}">
                <a16:creationId xmlns:a16="http://schemas.microsoft.com/office/drawing/2014/main" id="{25BED99F-5865-4D30-85EF-D4DE5B9EE61A}"/>
              </a:ext>
            </a:extLst>
          </p:cNvPr>
          <p:cNvSpPr/>
          <p:nvPr/>
        </p:nvSpPr>
        <p:spPr>
          <a:xfrm>
            <a:off x="181906" y="131263"/>
            <a:ext cx="3112529" cy="671011"/>
          </a:xfrm>
          <a:prstGeom prst="rect">
            <a:avLst/>
          </a:prstGeom>
          <a:solidFill>
            <a:schemeClr val="accent3">
              <a:lumMod val="40000"/>
              <a:lumOff val="6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7;p42">
            <a:extLst>
              <a:ext uri="{FF2B5EF4-FFF2-40B4-BE49-F238E27FC236}">
                <a16:creationId xmlns:a16="http://schemas.microsoft.com/office/drawing/2014/main" id="{F456ECF6-8B43-4C49-BDA7-93509FEFA308}"/>
              </a:ext>
            </a:extLst>
          </p:cNvPr>
          <p:cNvSpPr txBox="1">
            <a:spLocks/>
          </p:cNvSpPr>
          <p:nvPr/>
        </p:nvSpPr>
        <p:spPr>
          <a:xfrm>
            <a:off x="76759" y="140106"/>
            <a:ext cx="3322821" cy="572700"/>
          </a:xfrm>
          <a:prstGeom prst="rect">
            <a:avLst/>
          </a:prstGeom>
          <a:no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a:latin typeface="Times New Roman" panose="02020603050405020304" pitchFamily="18" charset="0"/>
                <a:cs typeface="Times New Roman" panose="02020603050405020304" pitchFamily="18" charset="0"/>
              </a:rPr>
              <a:t>b. Quy trình tạo ra sự sống trên trái đất</a:t>
            </a:r>
          </a:p>
        </p:txBody>
      </p:sp>
      <p:pic>
        <p:nvPicPr>
          <p:cNvPr id="143" name="Picture 142">
            <a:extLst>
              <a:ext uri="{FF2B5EF4-FFF2-40B4-BE49-F238E27FC236}">
                <a16:creationId xmlns:a16="http://schemas.microsoft.com/office/drawing/2014/main" id="{7A3038D0-4897-41E7-805F-EE2393A2F895}"/>
              </a:ext>
            </a:extLst>
          </p:cNvPr>
          <p:cNvPicPr>
            <a:picLocks noChangeAspect="1"/>
          </p:cNvPicPr>
          <p:nvPr/>
        </p:nvPicPr>
        <p:blipFill rotWithShape="1">
          <a:blip r:embed="rId6"/>
          <a:srcRect l="23531" t="35200" r="55400" b="48204"/>
          <a:stretch/>
        </p:blipFill>
        <p:spPr>
          <a:xfrm>
            <a:off x="6244109" y="4586376"/>
            <a:ext cx="345628" cy="272255"/>
          </a:xfrm>
          <a:prstGeom prst="rect">
            <a:avLst/>
          </a:prstGeom>
        </p:spPr>
      </p:pic>
      <p:pic>
        <p:nvPicPr>
          <p:cNvPr id="144" name="Picture 143">
            <a:extLst>
              <a:ext uri="{FF2B5EF4-FFF2-40B4-BE49-F238E27FC236}">
                <a16:creationId xmlns:a16="http://schemas.microsoft.com/office/drawing/2014/main" id="{510D00A9-6030-4D98-936E-B2F5C89A4558}"/>
              </a:ext>
            </a:extLst>
          </p:cNvPr>
          <p:cNvPicPr>
            <a:picLocks noChangeAspect="1"/>
          </p:cNvPicPr>
          <p:nvPr/>
        </p:nvPicPr>
        <p:blipFill rotWithShape="1">
          <a:blip r:embed="rId6"/>
          <a:srcRect l="23531" t="35200" r="55400" b="48204"/>
          <a:stretch/>
        </p:blipFill>
        <p:spPr>
          <a:xfrm>
            <a:off x="1225345" y="3716492"/>
            <a:ext cx="445170" cy="350665"/>
          </a:xfrm>
          <a:prstGeom prst="rect">
            <a:avLst/>
          </a:prstGeom>
        </p:spPr>
      </p:pic>
      <p:pic>
        <p:nvPicPr>
          <p:cNvPr id="146" name="Picture 145">
            <a:extLst>
              <a:ext uri="{FF2B5EF4-FFF2-40B4-BE49-F238E27FC236}">
                <a16:creationId xmlns:a16="http://schemas.microsoft.com/office/drawing/2014/main" id="{8838F564-E833-492C-8CF7-4FA4C7BD772D}"/>
              </a:ext>
            </a:extLst>
          </p:cNvPr>
          <p:cNvPicPr>
            <a:picLocks noChangeAspect="1"/>
          </p:cNvPicPr>
          <p:nvPr/>
        </p:nvPicPr>
        <p:blipFill rotWithShape="1">
          <a:blip r:embed="rId6"/>
          <a:srcRect l="23531" t="35200" r="55400" b="48204"/>
          <a:stretch/>
        </p:blipFill>
        <p:spPr>
          <a:xfrm>
            <a:off x="2322835" y="4072327"/>
            <a:ext cx="345628" cy="272255"/>
          </a:xfrm>
          <a:prstGeom prst="rect">
            <a:avLst/>
          </a:prstGeom>
        </p:spPr>
      </p:pic>
      <p:pic>
        <p:nvPicPr>
          <p:cNvPr id="18" name="Picture 17" descr="Tác giả - tác phẩm: Sinh vật trên Trái Đất được hình thành như thế nào? - tác giả, bố cục, tóm tắt, nội dung, dàn ý | Ngữ văn lớp 6 Kết nối tri thức">
            <a:extLst>
              <a:ext uri="{FF2B5EF4-FFF2-40B4-BE49-F238E27FC236}">
                <a16:creationId xmlns:a16="http://schemas.microsoft.com/office/drawing/2014/main" id="{991A4C26-79C5-4EE6-9718-21787B7FE2A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468371" y="1018524"/>
            <a:ext cx="5350440" cy="3017056"/>
          </a:xfrm>
          <a:prstGeom prst="rect">
            <a:avLst/>
          </a:prstGeom>
          <a:noFill/>
          <a:ln>
            <a:noFill/>
          </a:ln>
        </p:spPr>
      </p:pic>
    </p:spTree>
    <p:extLst>
      <p:ext uri="{BB962C8B-B14F-4D97-AF65-F5344CB8AC3E}">
        <p14:creationId xmlns:p14="http://schemas.microsoft.com/office/powerpoint/2010/main" val="5090784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518" name="Google Shape;518;p41"/>
          <p:cNvSpPr/>
          <p:nvPr/>
        </p:nvSpPr>
        <p:spPr>
          <a:xfrm>
            <a:off x="141125" y="-322175"/>
            <a:ext cx="1361100" cy="1361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9" name="Google Shape;519;p41"/>
          <p:cNvPicPr preferRelativeResize="0"/>
          <p:nvPr/>
        </p:nvPicPr>
        <p:blipFill>
          <a:blip r:embed="rId3">
            <a:alphaModFix/>
          </a:blip>
          <a:stretch>
            <a:fillRect/>
          </a:stretch>
        </p:blipFill>
        <p:spPr>
          <a:xfrm>
            <a:off x="1186472" y="441998"/>
            <a:ext cx="965400" cy="991153"/>
          </a:xfrm>
          <a:prstGeom prst="rect">
            <a:avLst/>
          </a:prstGeom>
          <a:noFill/>
          <a:ln>
            <a:noFill/>
          </a:ln>
        </p:spPr>
      </p:pic>
      <p:sp>
        <p:nvSpPr>
          <p:cNvPr id="520" name="Google Shape;520;p41"/>
          <p:cNvSpPr/>
          <p:nvPr/>
        </p:nvSpPr>
        <p:spPr>
          <a:xfrm>
            <a:off x="1854925" y="4591350"/>
            <a:ext cx="482700" cy="48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1"/>
          <p:cNvSpPr/>
          <p:nvPr/>
        </p:nvSpPr>
        <p:spPr>
          <a:xfrm>
            <a:off x="720000" y="2310375"/>
            <a:ext cx="4127400" cy="1298100"/>
          </a:xfrm>
          <a:prstGeom prst="rect">
            <a:avLst/>
          </a:prstGeom>
          <a:solidFill>
            <a:srgbClr val="FFF8F0"/>
          </a:solidFill>
          <a:ln w="19050" cap="flat" cmpd="sng">
            <a:solidFill>
              <a:schemeClr val="dk1"/>
            </a:solidFill>
            <a:prstDash val="solid"/>
            <a:round/>
            <a:headEnd type="none" w="sm" len="sm"/>
            <a:tailEnd type="none" w="sm" len="sm"/>
          </a:ln>
          <a:effectLst>
            <a:outerShdw dist="95250" dir="33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41"/>
          <p:cNvGrpSpPr/>
          <p:nvPr/>
        </p:nvGrpSpPr>
        <p:grpSpPr>
          <a:xfrm>
            <a:off x="4627344" y="2384358"/>
            <a:ext cx="114075" cy="114075"/>
            <a:chOff x="793375" y="2989875"/>
            <a:chExt cx="225000" cy="225000"/>
          </a:xfrm>
        </p:grpSpPr>
        <p:cxnSp>
          <p:nvCxnSpPr>
            <p:cNvPr id="523" name="Google Shape;523;p41"/>
            <p:cNvCxnSpPr/>
            <p:nvPr/>
          </p:nvCxnSpPr>
          <p:spPr>
            <a:xfrm>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cxnSp>
          <p:nvCxnSpPr>
            <p:cNvPr id="524" name="Google Shape;524;p41"/>
            <p:cNvCxnSpPr/>
            <p:nvPr/>
          </p:nvCxnSpPr>
          <p:spPr>
            <a:xfrm flipH="1">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grpSp>
      <p:sp>
        <p:nvSpPr>
          <p:cNvPr id="525" name="Google Shape;525;p41"/>
          <p:cNvSpPr txBox="1">
            <a:spLocks noGrp="1"/>
          </p:cNvSpPr>
          <p:nvPr>
            <p:ph type="subTitle" idx="1"/>
          </p:nvPr>
        </p:nvSpPr>
        <p:spPr>
          <a:xfrm>
            <a:off x="929482" y="2167774"/>
            <a:ext cx="3687000" cy="129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a:solidFill>
                  <a:schemeClr val="accent2">
                    <a:lumMod val="50000"/>
                  </a:schemeClr>
                </a:solidFill>
                <a:latin typeface="Times New Roman" panose="02020603050405020304" pitchFamily="18" charset="0"/>
                <a:cs typeface="Times New Roman" panose="02020603050405020304" pitchFamily="18" charset="0"/>
              </a:rPr>
              <a:t>Hoạt động khởi động</a:t>
            </a:r>
            <a:endParaRPr sz="4400" b="1">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96" name="Google Shape;566;p37">
            <a:extLst>
              <a:ext uri="{FF2B5EF4-FFF2-40B4-BE49-F238E27FC236}">
                <a16:creationId xmlns:a16="http://schemas.microsoft.com/office/drawing/2014/main" id="{5F12A113-972D-4B0E-A933-A753B982E51C}"/>
              </a:ext>
            </a:extLst>
          </p:cNvPr>
          <p:cNvGrpSpPr/>
          <p:nvPr/>
        </p:nvGrpSpPr>
        <p:grpSpPr>
          <a:xfrm flipH="1">
            <a:off x="7192136" y="2513593"/>
            <a:ext cx="2085346" cy="2629907"/>
            <a:chOff x="1502550" y="2189250"/>
            <a:chExt cx="903700" cy="1583500"/>
          </a:xfrm>
        </p:grpSpPr>
        <p:sp>
          <p:nvSpPr>
            <p:cNvPr id="97" name="Google Shape;567;p37">
              <a:extLst>
                <a:ext uri="{FF2B5EF4-FFF2-40B4-BE49-F238E27FC236}">
                  <a16:creationId xmlns:a16="http://schemas.microsoft.com/office/drawing/2014/main" id="{570C5C1A-DBA6-4CBF-8029-0458DC38737F}"/>
                </a:ext>
              </a:extLst>
            </p:cNvPr>
            <p:cNvSpPr/>
            <p:nvPr/>
          </p:nvSpPr>
          <p:spPr>
            <a:xfrm>
              <a:off x="1525875" y="3376500"/>
              <a:ext cx="880375" cy="396250"/>
            </a:xfrm>
            <a:custGeom>
              <a:avLst/>
              <a:gdLst/>
              <a:ahLst/>
              <a:cxnLst/>
              <a:rect l="l" t="t" r="r" b="b"/>
              <a:pathLst>
                <a:path w="35215" h="15850" extrusionOk="0">
                  <a:moveTo>
                    <a:pt x="97" y="1"/>
                  </a:moveTo>
                  <a:lnTo>
                    <a:pt x="0" y="15780"/>
                  </a:lnTo>
                  <a:lnTo>
                    <a:pt x="35214" y="15849"/>
                  </a:lnTo>
                  <a:cubicBezTo>
                    <a:pt x="35214" y="15849"/>
                    <a:pt x="30287" y="9553"/>
                    <a:pt x="20611" y="5237"/>
                  </a:cubicBezTo>
                  <a:cubicBezTo>
                    <a:pt x="10935" y="920"/>
                    <a:pt x="97" y="1"/>
                    <a:pt x="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68;p37">
              <a:extLst>
                <a:ext uri="{FF2B5EF4-FFF2-40B4-BE49-F238E27FC236}">
                  <a16:creationId xmlns:a16="http://schemas.microsoft.com/office/drawing/2014/main" id="{2CADB1FA-22D5-49BE-BE55-275DC45BDA9E}"/>
                </a:ext>
              </a:extLst>
            </p:cNvPr>
            <p:cNvSpPr/>
            <p:nvPr/>
          </p:nvSpPr>
          <p:spPr>
            <a:xfrm>
              <a:off x="1502550" y="2189250"/>
              <a:ext cx="519650" cy="563275"/>
            </a:xfrm>
            <a:custGeom>
              <a:avLst/>
              <a:gdLst/>
              <a:ahLst/>
              <a:cxnLst/>
              <a:rect l="l" t="t" r="r" b="b"/>
              <a:pathLst>
                <a:path w="20786" h="22531" extrusionOk="0">
                  <a:moveTo>
                    <a:pt x="11009" y="0"/>
                  </a:moveTo>
                  <a:cubicBezTo>
                    <a:pt x="9626" y="0"/>
                    <a:pt x="8254" y="359"/>
                    <a:pt x="6975" y="892"/>
                  </a:cubicBezTo>
                  <a:cubicBezTo>
                    <a:pt x="5775" y="1392"/>
                    <a:pt x="4625" y="2060"/>
                    <a:pt x="3730" y="3002"/>
                  </a:cubicBezTo>
                  <a:cubicBezTo>
                    <a:pt x="2835" y="3945"/>
                    <a:pt x="2212" y="5184"/>
                    <a:pt x="2177" y="6483"/>
                  </a:cubicBezTo>
                  <a:cubicBezTo>
                    <a:pt x="2157" y="7257"/>
                    <a:pt x="2341" y="8028"/>
                    <a:pt x="2281" y="8798"/>
                  </a:cubicBezTo>
                  <a:cubicBezTo>
                    <a:pt x="2189" y="9948"/>
                    <a:pt x="1569" y="10975"/>
                    <a:pt x="1132" y="12043"/>
                  </a:cubicBezTo>
                  <a:cubicBezTo>
                    <a:pt x="164" y="14402"/>
                    <a:pt x="0" y="17640"/>
                    <a:pt x="2173" y="19342"/>
                  </a:cubicBezTo>
                  <a:cubicBezTo>
                    <a:pt x="4491" y="21158"/>
                    <a:pt x="7020" y="22531"/>
                    <a:pt x="9998" y="22531"/>
                  </a:cubicBezTo>
                  <a:cubicBezTo>
                    <a:pt x="10178" y="22531"/>
                    <a:pt x="10359" y="22526"/>
                    <a:pt x="10542" y="22516"/>
                  </a:cubicBezTo>
                  <a:cubicBezTo>
                    <a:pt x="13779" y="22334"/>
                    <a:pt x="16894" y="20551"/>
                    <a:pt x="18660" y="17833"/>
                  </a:cubicBezTo>
                  <a:cubicBezTo>
                    <a:pt x="20426" y="15117"/>
                    <a:pt x="20786" y="11526"/>
                    <a:pt x="19563" y="8525"/>
                  </a:cubicBezTo>
                  <a:cubicBezTo>
                    <a:pt x="19220" y="7682"/>
                    <a:pt x="18763" y="6891"/>
                    <a:pt x="18308" y="6103"/>
                  </a:cubicBezTo>
                  <a:cubicBezTo>
                    <a:pt x="17880" y="5361"/>
                    <a:pt x="17450" y="4618"/>
                    <a:pt x="17021" y="3874"/>
                  </a:cubicBezTo>
                  <a:cubicBezTo>
                    <a:pt x="16589" y="3125"/>
                    <a:pt x="16148" y="2365"/>
                    <a:pt x="15542" y="1749"/>
                  </a:cubicBezTo>
                  <a:cubicBezTo>
                    <a:pt x="14475" y="660"/>
                    <a:pt x="12947" y="91"/>
                    <a:pt x="11424" y="11"/>
                  </a:cubicBezTo>
                  <a:cubicBezTo>
                    <a:pt x="11286" y="4"/>
                    <a:pt x="11147" y="0"/>
                    <a:pt x="1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69;p37">
              <a:extLst>
                <a:ext uri="{FF2B5EF4-FFF2-40B4-BE49-F238E27FC236}">
                  <a16:creationId xmlns:a16="http://schemas.microsoft.com/office/drawing/2014/main" id="{C1BDF21F-9985-475B-9D4C-CF2023D21CA4}"/>
                </a:ext>
              </a:extLst>
            </p:cNvPr>
            <p:cNvSpPr/>
            <p:nvPr/>
          </p:nvSpPr>
          <p:spPr>
            <a:xfrm>
              <a:off x="1723200" y="2486200"/>
              <a:ext cx="153375" cy="1100000"/>
            </a:xfrm>
            <a:custGeom>
              <a:avLst/>
              <a:gdLst/>
              <a:ahLst/>
              <a:cxnLst/>
              <a:rect l="l" t="t" r="r" b="b"/>
              <a:pathLst>
                <a:path w="6135" h="44000" extrusionOk="0">
                  <a:moveTo>
                    <a:pt x="1957" y="1973"/>
                  </a:moveTo>
                  <a:cubicBezTo>
                    <a:pt x="2049" y="1973"/>
                    <a:pt x="2140" y="1989"/>
                    <a:pt x="2224" y="2040"/>
                  </a:cubicBezTo>
                  <a:cubicBezTo>
                    <a:pt x="2314" y="2095"/>
                    <a:pt x="2314" y="2225"/>
                    <a:pt x="2224" y="2279"/>
                  </a:cubicBezTo>
                  <a:cubicBezTo>
                    <a:pt x="2142" y="2329"/>
                    <a:pt x="2052" y="2345"/>
                    <a:pt x="1961" y="2345"/>
                  </a:cubicBezTo>
                  <a:cubicBezTo>
                    <a:pt x="1871" y="2345"/>
                    <a:pt x="1779" y="2329"/>
                    <a:pt x="1689" y="2317"/>
                  </a:cubicBezTo>
                  <a:cubicBezTo>
                    <a:pt x="1507" y="2291"/>
                    <a:pt x="1295" y="2295"/>
                    <a:pt x="1137" y="2193"/>
                  </a:cubicBezTo>
                  <a:cubicBezTo>
                    <a:pt x="1111" y="2177"/>
                    <a:pt x="1111" y="2141"/>
                    <a:pt x="1137" y="2122"/>
                  </a:cubicBezTo>
                  <a:cubicBezTo>
                    <a:pt x="1295" y="2020"/>
                    <a:pt x="1507" y="2025"/>
                    <a:pt x="1689" y="1999"/>
                  </a:cubicBezTo>
                  <a:cubicBezTo>
                    <a:pt x="1778" y="1987"/>
                    <a:pt x="1868" y="1973"/>
                    <a:pt x="1957" y="1973"/>
                  </a:cubicBezTo>
                  <a:close/>
                  <a:moveTo>
                    <a:pt x="2616" y="3356"/>
                  </a:moveTo>
                  <a:cubicBezTo>
                    <a:pt x="2616" y="3357"/>
                    <a:pt x="2616" y="3357"/>
                    <a:pt x="2616" y="3357"/>
                  </a:cubicBezTo>
                  <a:lnTo>
                    <a:pt x="2616" y="3357"/>
                  </a:lnTo>
                  <a:lnTo>
                    <a:pt x="2629" y="3506"/>
                  </a:lnTo>
                  <a:lnTo>
                    <a:pt x="2616" y="3356"/>
                  </a:lnTo>
                  <a:close/>
                  <a:moveTo>
                    <a:pt x="429" y="9036"/>
                  </a:moveTo>
                  <a:lnTo>
                    <a:pt x="430" y="9065"/>
                  </a:lnTo>
                  <a:cubicBezTo>
                    <a:pt x="431" y="9065"/>
                    <a:pt x="431" y="9065"/>
                    <a:pt x="431" y="9065"/>
                  </a:cubicBezTo>
                  <a:lnTo>
                    <a:pt x="431" y="9065"/>
                  </a:lnTo>
                  <a:lnTo>
                    <a:pt x="429" y="9036"/>
                  </a:lnTo>
                  <a:close/>
                  <a:moveTo>
                    <a:pt x="2768" y="12877"/>
                  </a:moveTo>
                  <a:cubicBezTo>
                    <a:pt x="2846" y="12877"/>
                    <a:pt x="2923" y="12884"/>
                    <a:pt x="2998" y="12903"/>
                  </a:cubicBezTo>
                  <a:cubicBezTo>
                    <a:pt x="3117" y="12933"/>
                    <a:pt x="3117" y="13083"/>
                    <a:pt x="3030" y="13147"/>
                  </a:cubicBezTo>
                  <a:cubicBezTo>
                    <a:pt x="2838" y="13285"/>
                    <a:pt x="2580" y="13305"/>
                    <a:pt x="2343" y="13305"/>
                  </a:cubicBezTo>
                  <a:cubicBezTo>
                    <a:pt x="2311" y="13305"/>
                    <a:pt x="2280" y="13305"/>
                    <a:pt x="2250" y="13304"/>
                  </a:cubicBezTo>
                  <a:cubicBezTo>
                    <a:pt x="2050" y="13301"/>
                    <a:pt x="1747" y="13299"/>
                    <a:pt x="1613" y="13134"/>
                  </a:cubicBezTo>
                  <a:cubicBezTo>
                    <a:pt x="1601" y="13123"/>
                    <a:pt x="1598" y="13102"/>
                    <a:pt x="1612" y="13089"/>
                  </a:cubicBezTo>
                  <a:cubicBezTo>
                    <a:pt x="1755" y="12954"/>
                    <a:pt x="2009" y="12964"/>
                    <a:pt x="2199" y="12941"/>
                  </a:cubicBezTo>
                  <a:cubicBezTo>
                    <a:pt x="2381" y="12919"/>
                    <a:pt x="2578" y="12877"/>
                    <a:pt x="2768" y="12877"/>
                  </a:cubicBezTo>
                  <a:close/>
                  <a:moveTo>
                    <a:pt x="3570" y="14384"/>
                  </a:moveTo>
                  <a:lnTo>
                    <a:pt x="3607" y="14807"/>
                  </a:lnTo>
                  <a:cubicBezTo>
                    <a:pt x="3063" y="14884"/>
                    <a:pt x="2515" y="14922"/>
                    <a:pt x="1963" y="14958"/>
                  </a:cubicBezTo>
                  <a:cubicBezTo>
                    <a:pt x="1960" y="14958"/>
                    <a:pt x="1958" y="14958"/>
                    <a:pt x="1955" y="14958"/>
                  </a:cubicBezTo>
                  <a:cubicBezTo>
                    <a:pt x="1852" y="14958"/>
                    <a:pt x="1837" y="14794"/>
                    <a:pt x="1937" y="14768"/>
                  </a:cubicBezTo>
                  <a:cubicBezTo>
                    <a:pt x="2482" y="14624"/>
                    <a:pt x="3021" y="14484"/>
                    <a:pt x="3570" y="14384"/>
                  </a:cubicBezTo>
                  <a:close/>
                  <a:moveTo>
                    <a:pt x="774" y="16212"/>
                  </a:moveTo>
                  <a:cubicBezTo>
                    <a:pt x="774" y="16212"/>
                    <a:pt x="774" y="16212"/>
                    <a:pt x="774" y="16212"/>
                  </a:cubicBezTo>
                  <a:lnTo>
                    <a:pt x="782" y="16376"/>
                  </a:lnTo>
                  <a:lnTo>
                    <a:pt x="782" y="16376"/>
                  </a:lnTo>
                  <a:lnTo>
                    <a:pt x="774" y="16212"/>
                  </a:lnTo>
                  <a:close/>
                  <a:moveTo>
                    <a:pt x="3248" y="26302"/>
                  </a:moveTo>
                  <a:cubicBezTo>
                    <a:pt x="3411" y="26302"/>
                    <a:pt x="3571" y="26333"/>
                    <a:pt x="3725" y="26408"/>
                  </a:cubicBezTo>
                  <a:cubicBezTo>
                    <a:pt x="3797" y="26442"/>
                    <a:pt x="3764" y="26534"/>
                    <a:pt x="3704" y="26559"/>
                  </a:cubicBezTo>
                  <a:cubicBezTo>
                    <a:pt x="3480" y="26651"/>
                    <a:pt x="3234" y="26671"/>
                    <a:pt x="2982" y="26671"/>
                  </a:cubicBezTo>
                  <a:cubicBezTo>
                    <a:pt x="2781" y="26671"/>
                    <a:pt x="2576" y="26658"/>
                    <a:pt x="2376" y="26658"/>
                  </a:cubicBezTo>
                  <a:cubicBezTo>
                    <a:pt x="2257" y="26658"/>
                    <a:pt x="2141" y="26663"/>
                    <a:pt x="2027" y="26677"/>
                  </a:cubicBezTo>
                  <a:cubicBezTo>
                    <a:pt x="2027" y="26678"/>
                    <a:pt x="2026" y="26678"/>
                    <a:pt x="2025" y="26678"/>
                  </a:cubicBezTo>
                  <a:cubicBezTo>
                    <a:pt x="2011" y="26678"/>
                    <a:pt x="2013" y="26656"/>
                    <a:pt x="2024" y="26651"/>
                  </a:cubicBezTo>
                  <a:cubicBezTo>
                    <a:pt x="2399" y="26501"/>
                    <a:pt x="2831" y="26302"/>
                    <a:pt x="3248" y="26302"/>
                  </a:cubicBezTo>
                  <a:close/>
                  <a:moveTo>
                    <a:pt x="4749" y="27982"/>
                  </a:moveTo>
                  <a:cubicBezTo>
                    <a:pt x="4749" y="27982"/>
                    <a:pt x="4749" y="27982"/>
                    <a:pt x="4749" y="27982"/>
                  </a:cubicBezTo>
                  <a:lnTo>
                    <a:pt x="4749" y="27982"/>
                  </a:lnTo>
                  <a:lnTo>
                    <a:pt x="4798" y="28550"/>
                  </a:lnTo>
                  <a:lnTo>
                    <a:pt x="4798" y="28550"/>
                  </a:lnTo>
                  <a:cubicBezTo>
                    <a:pt x="4798" y="28550"/>
                    <a:pt x="4798" y="28550"/>
                    <a:pt x="4798" y="28550"/>
                  </a:cubicBezTo>
                  <a:lnTo>
                    <a:pt x="4749" y="27982"/>
                  </a:lnTo>
                  <a:close/>
                  <a:moveTo>
                    <a:pt x="5112" y="32181"/>
                  </a:moveTo>
                  <a:lnTo>
                    <a:pt x="5162" y="32754"/>
                  </a:lnTo>
                  <a:lnTo>
                    <a:pt x="5162" y="32754"/>
                  </a:lnTo>
                  <a:cubicBezTo>
                    <a:pt x="5163" y="32753"/>
                    <a:pt x="5163" y="32753"/>
                    <a:pt x="5164" y="32753"/>
                  </a:cubicBezTo>
                  <a:lnTo>
                    <a:pt x="5115" y="32181"/>
                  </a:lnTo>
                  <a:cubicBezTo>
                    <a:pt x="5114" y="32181"/>
                    <a:pt x="5113" y="32181"/>
                    <a:pt x="5112" y="32181"/>
                  </a:cubicBezTo>
                  <a:close/>
                  <a:moveTo>
                    <a:pt x="5519" y="36891"/>
                  </a:moveTo>
                  <a:lnTo>
                    <a:pt x="5570" y="37480"/>
                  </a:lnTo>
                  <a:lnTo>
                    <a:pt x="5570" y="37480"/>
                  </a:lnTo>
                  <a:cubicBezTo>
                    <a:pt x="5355" y="37464"/>
                    <a:pt x="5146" y="37439"/>
                    <a:pt x="4967" y="37429"/>
                  </a:cubicBezTo>
                  <a:cubicBezTo>
                    <a:pt x="4299" y="37392"/>
                    <a:pt x="3442" y="37417"/>
                    <a:pt x="2817" y="37155"/>
                  </a:cubicBezTo>
                  <a:cubicBezTo>
                    <a:pt x="2772" y="37135"/>
                    <a:pt x="2759" y="37061"/>
                    <a:pt x="2817" y="37048"/>
                  </a:cubicBezTo>
                  <a:cubicBezTo>
                    <a:pt x="3137" y="36975"/>
                    <a:pt x="3481" y="36962"/>
                    <a:pt x="3829" y="36962"/>
                  </a:cubicBezTo>
                  <a:cubicBezTo>
                    <a:pt x="4008" y="36962"/>
                    <a:pt x="4189" y="36965"/>
                    <a:pt x="4367" y="36965"/>
                  </a:cubicBezTo>
                  <a:cubicBezTo>
                    <a:pt x="4540" y="36965"/>
                    <a:pt x="4710" y="36962"/>
                    <a:pt x="4875" y="36950"/>
                  </a:cubicBezTo>
                  <a:cubicBezTo>
                    <a:pt x="5091" y="36933"/>
                    <a:pt x="5305" y="36914"/>
                    <a:pt x="5519" y="36891"/>
                  </a:cubicBezTo>
                  <a:close/>
                  <a:moveTo>
                    <a:pt x="5230" y="39234"/>
                  </a:moveTo>
                  <a:cubicBezTo>
                    <a:pt x="5314" y="39234"/>
                    <a:pt x="5399" y="39236"/>
                    <a:pt x="5484" y="39240"/>
                  </a:cubicBezTo>
                  <a:cubicBezTo>
                    <a:pt x="5620" y="39246"/>
                    <a:pt x="5620" y="39450"/>
                    <a:pt x="5484" y="39451"/>
                  </a:cubicBezTo>
                  <a:cubicBezTo>
                    <a:pt x="4790" y="39462"/>
                    <a:pt x="4112" y="39467"/>
                    <a:pt x="3426" y="39578"/>
                  </a:cubicBezTo>
                  <a:cubicBezTo>
                    <a:pt x="3422" y="39579"/>
                    <a:pt x="3419" y="39579"/>
                    <a:pt x="3415" y="39579"/>
                  </a:cubicBezTo>
                  <a:cubicBezTo>
                    <a:pt x="3348" y="39579"/>
                    <a:pt x="3322" y="39478"/>
                    <a:pt x="3394" y="39464"/>
                  </a:cubicBezTo>
                  <a:cubicBezTo>
                    <a:pt x="3998" y="39335"/>
                    <a:pt x="4612" y="39234"/>
                    <a:pt x="5230" y="39234"/>
                  </a:cubicBezTo>
                  <a:close/>
                  <a:moveTo>
                    <a:pt x="2326" y="1"/>
                  </a:moveTo>
                  <a:lnTo>
                    <a:pt x="0" y="82"/>
                  </a:lnTo>
                  <a:lnTo>
                    <a:pt x="421" y="8864"/>
                  </a:lnTo>
                  <a:cubicBezTo>
                    <a:pt x="801" y="8691"/>
                    <a:pt x="1266" y="8539"/>
                    <a:pt x="1662" y="8539"/>
                  </a:cubicBezTo>
                  <a:cubicBezTo>
                    <a:pt x="1682" y="8539"/>
                    <a:pt x="1702" y="8539"/>
                    <a:pt x="1721" y="8540"/>
                  </a:cubicBezTo>
                  <a:cubicBezTo>
                    <a:pt x="1863" y="8546"/>
                    <a:pt x="1939" y="8753"/>
                    <a:pt x="1797" y="8823"/>
                  </a:cubicBezTo>
                  <a:cubicBezTo>
                    <a:pt x="1433" y="9004"/>
                    <a:pt x="921" y="9066"/>
                    <a:pt x="483" y="9066"/>
                  </a:cubicBezTo>
                  <a:cubicBezTo>
                    <a:pt x="466" y="9066"/>
                    <a:pt x="448" y="9066"/>
                    <a:pt x="431" y="9065"/>
                  </a:cubicBezTo>
                  <a:lnTo>
                    <a:pt x="431" y="9065"/>
                  </a:lnTo>
                  <a:lnTo>
                    <a:pt x="537" y="11286"/>
                  </a:lnTo>
                  <a:cubicBezTo>
                    <a:pt x="967" y="11232"/>
                    <a:pt x="1401" y="11183"/>
                    <a:pt x="1832" y="11183"/>
                  </a:cubicBezTo>
                  <a:cubicBezTo>
                    <a:pt x="2060" y="11183"/>
                    <a:pt x="2287" y="11196"/>
                    <a:pt x="2511" y="11231"/>
                  </a:cubicBezTo>
                  <a:cubicBezTo>
                    <a:pt x="2679" y="11256"/>
                    <a:pt x="2658" y="11513"/>
                    <a:pt x="2511" y="11551"/>
                  </a:cubicBezTo>
                  <a:cubicBezTo>
                    <a:pt x="2057" y="11669"/>
                    <a:pt x="1582" y="11698"/>
                    <a:pt x="1105" y="11698"/>
                  </a:cubicBezTo>
                  <a:cubicBezTo>
                    <a:pt x="922" y="11698"/>
                    <a:pt x="739" y="11694"/>
                    <a:pt x="556" y="11689"/>
                  </a:cubicBezTo>
                  <a:lnTo>
                    <a:pt x="554" y="11660"/>
                  </a:lnTo>
                  <a:lnTo>
                    <a:pt x="774" y="16212"/>
                  </a:lnTo>
                  <a:lnTo>
                    <a:pt x="774" y="16212"/>
                  </a:lnTo>
                  <a:cubicBezTo>
                    <a:pt x="993" y="16165"/>
                    <a:pt x="1215" y="16142"/>
                    <a:pt x="1438" y="16109"/>
                  </a:cubicBezTo>
                  <a:cubicBezTo>
                    <a:pt x="1636" y="16081"/>
                    <a:pt x="1822" y="16050"/>
                    <a:pt x="2014" y="16050"/>
                  </a:cubicBezTo>
                  <a:cubicBezTo>
                    <a:pt x="2093" y="16050"/>
                    <a:pt x="2173" y="16055"/>
                    <a:pt x="2255" y="16068"/>
                  </a:cubicBezTo>
                  <a:cubicBezTo>
                    <a:pt x="2398" y="16089"/>
                    <a:pt x="2383" y="16279"/>
                    <a:pt x="2291" y="16346"/>
                  </a:cubicBezTo>
                  <a:cubicBezTo>
                    <a:pt x="2010" y="16547"/>
                    <a:pt x="1612" y="16637"/>
                    <a:pt x="1226" y="16637"/>
                  </a:cubicBezTo>
                  <a:cubicBezTo>
                    <a:pt x="1077" y="16637"/>
                    <a:pt x="930" y="16623"/>
                    <a:pt x="792" y="16598"/>
                  </a:cubicBezTo>
                  <a:lnTo>
                    <a:pt x="792" y="16598"/>
                  </a:lnTo>
                  <a:lnTo>
                    <a:pt x="1049" y="21966"/>
                  </a:lnTo>
                  <a:cubicBezTo>
                    <a:pt x="1633" y="21822"/>
                    <a:pt x="2244" y="21754"/>
                    <a:pt x="2817" y="21589"/>
                  </a:cubicBezTo>
                  <a:cubicBezTo>
                    <a:pt x="2837" y="21584"/>
                    <a:pt x="2856" y="21581"/>
                    <a:pt x="2873" y="21581"/>
                  </a:cubicBezTo>
                  <a:cubicBezTo>
                    <a:pt x="3030" y="21581"/>
                    <a:pt x="3078" y="21803"/>
                    <a:pt x="2948" y="21900"/>
                  </a:cubicBezTo>
                  <a:cubicBezTo>
                    <a:pt x="2478" y="22258"/>
                    <a:pt x="1866" y="22538"/>
                    <a:pt x="1265" y="22538"/>
                  </a:cubicBezTo>
                  <a:cubicBezTo>
                    <a:pt x="1202" y="22538"/>
                    <a:pt x="1139" y="22535"/>
                    <a:pt x="1076" y="22529"/>
                  </a:cubicBezTo>
                  <a:lnTo>
                    <a:pt x="1076" y="22529"/>
                  </a:lnTo>
                  <a:lnTo>
                    <a:pt x="1422" y="29734"/>
                  </a:lnTo>
                  <a:cubicBezTo>
                    <a:pt x="1511" y="29717"/>
                    <a:pt x="1601" y="29699"/>
                    <a:pt x="1690" y="29686"/>
                  </a:cubicBezTo>
                  <a:cubicBezTo>
                    <a:pt x="1987" y="29640"/>
                    <a:pt x="2334" y="29586"/>
                    <a:pt x="2668" y="29586"/>
                  </a:cubicBezTo>
                  <a:cubicBezTo>
                    <a:pt x="2897" y="29586"/>
                    <a:pt x="3119" y="29612"/>
                    <a:pt x="3315" y="29683"/>
                  </a:cubicBezTo>
                  <a:cubicBezTo>
                    <a:pt x="3522" y="29759"/>
                    <a:pt x="3518" y="30025"/>
                    <a:pt x="3314" y="30101"/>
                  </a:cubicBezTo>
                  <a:cubicBezTo>
                    <a:pt x="2852" y="30272"/>
                    <a:pt x="2258" y="30224"/>
                    <a:pt x="1765" y="30246"/>
                  </a:cubicBezTo>
                  <a:cubicBezTo>
                    <a:pt x="1659" y="30251"/>
                    <a:pt x="1552" y="30256"/>
                    <a:pt x="1446" y="30261"/>
                  </a:cubicBezTo>
                  <a:lnTo>
                    <a:pt x="1656" y="34643"/>
                  </a:lnTo>
                  <a:cubicBezTo>
                    <a:pt x="1942" y="34576"/>
                    <a:pt x="2250" y="34561"/>
                    <a:pt x="2531" y="34532"/>
                  </a:cubicBezTo>
                  <a:cubicBezTo>
                    <a:pt x="2821" y="34502"/>
                    <a:pt x="3128" y="34457"/>
                    <a:pt x="3430" y="34457"/>
                  </a:cubicBezTo>
                  <a:cubicBezTo>
                    <a:pt x="3630" y="34457"/>
                    <a:pt x="3828" y="34477"/>
                    <a:pt x="4016" y="34534"/>
                  </a:cubicBezTo>
                  <a:cubicBezTo>
                    <a:pt x="4091" y="34558"/>
                    <a:pt x="4092" y="34663"/>
                    <a:pt x="4016" y="34686"/>
                  </a:cubicBezTo>
                  <a:cubicBezTo>
                    <a:pt x="3764" y="34758"/>
                    <a:pt x="3498" y="34771"/>
                    <a:pt x="3231" y="34771"/>
                  </a:cubicBezTo>
                  <a:cubicBezTo>
                    <a:pt x="3098" y="34771"/>
                    <a:pt x="2964" y="34767"/>
                    <a:pt x="2832" y="34767"/>
                  </a:cubicBezTo>
                  <a:cubicBezTo>
                    <a:pt x="2762" y="34767"/>
                    <a:pt x="2692" y="34768"/>
                    <a:pt x="2623" y="34771"/>
                  </a:cubicBezTo>
                  <a:cubicBezTo>
                    <a:pt x="2311" y="34783"/>
                    <a:pt x="1983" y="34839"/>
                    <a:pt x="1665" y="34841"/>
                  </a:cubicBezTo>
                  <a:lnTo>
                    <a:pt x="2068" y="43245"/>
                  </a:lnTo>
                  <a:lnTo>
                    <a:pt x="6134" y="44000"/>
                  </a:lnTo>
                  <a:lnTo>
                    <a:pt x="5570" y="37480"/>
                  </a:lnTo>
                  <a:lnTo>
                    <a:pt x="5570" y="37480"/>
                  </a:lnTo>
                  <a:cubicBezTo>
                    <a:pt x="5571" y="37480"/>
                    <a:pt x="5572" y="37480"/>
                    <a:pt x="5573" y="37480"/>
                  </a:cubicBezTo>
                  <a:lnTo>
                    <a:pt x="5522" y="36890"/>
                  </a:lnTo>
                  <a:cubicBezTo>
                    <a:pt x="5521" y="36890"/>
                    <a:pt x="5520" y="36891"/>
                    <a:pt x="5519" y="36891"/>
                  </a:cubicBezTo>
                  <a:lnTo>
                    <a:pt x="5519" y="36891"/>
                  </a:lnTo>
                  <a:lnTo>
                    <a:pt x="5162" y="32754"/>
                  </a:lnTo>
                  <a:lnTo>
                    <a:pt x="5162" y="32754"/>
                  </a:lnTo>
                  <a:cubicBezTo>
                    <a:pt x="4913" y="32835"/>
                    <a:pt x="4638" y="32835"/>
                    <a:pt x="4362" y="32853"/>
                  </a:cubicBezTo>
                  <a:cubicBezTo>
                    <a:pt x="4300" y="32857"/>
                    <a:pt x="4239" y="32859"/>
                    <a:pt x="4178" y="32859"/>
                  </a:cubicBezTo>
                  <a:cubicBezTo>
                    <a:pt x="3749" y="32859"/>
                    <a:pt x="3335" y="32767"/>
                    <a:pt x="2921" y="32654"/>
                  </a:cubicBezTo>
                  <a:cubicBezTo>
                    <a:pt x="2907" y="32649"/>
                    <a:pt x="2908" y="32632"/>
                    <a:pt x="2921" y="32627"/>
                  </a:cubicBezTo>
                  <a:cubicBezTo>
                    <a:pt x="3361" y="32469"/>
                    <a:pt x="3801" y="32311"/>
                    <a:pt x="4267" y="32254"/>
                  </a:cubicBezTo>
                  <a:cubicBezTo>
                    <a:pt x="4506" y="32225"/>
                    <a:pt x="4744" y="32175"/>
                    <a:pt x="4976" y="32175"/>
                  </a:cubicBezTo>
                  <a:cubicBezTo>
                    <a:pt x="5022" y="32175"/>
                    <a:pt x="5067" y="32177"/>
                    <a:pt x="5112" y="32181"/>
                  </a:cubicBezTo>
                  <a:lnTo>
                    <a:pt x="5112" y="32181"/>
                  </a:lnTo>
                  <a:lnTo>
                    <a:pt x="4798" y="28550"/>
                  </a:lnTo>
                  <a:lnTo>
                    <a:pt x="4798" y="28550"/>
                  </a:lnTo>
                  <a:cubicBezTo>
                    <a:pt x="4539" y="28591"/>
                    <a:pt x="4277" y="28613"/>
                    <a:pt x="4015" y="28636"/>
                  </a:cubicBezTo>
                  <a:cubicBezTo>
                    <a:pt x="3749" y="28657"/>
                    <a:pt x="3455" y="28696"/>
                    <a:pt x="3166" y="28696"/>
                  </a:cubicBezTo>
                  <a:cubicBezTo>
                    <a:pt x="2872" y="28696"/>
                    <a:pt x="2584" y="28656"/>
                    <a:pt x="2336" y="28516"/>
                  </a:cubicBezTo>
                  <a:cubicBezTo>
                    <a:pt x="2314" y="28504"/>
                    <a:pt x="2316" y="28474"/>
                    <a:pt x="2336" y="28462"/>
                  </a:cubicBezTo>
                  <a:cubicBezTo>
                    <a:pt x="2791" y="28161"/>
                    <a:pt x="3423" y="28186"/>
                    <a:pt x="3945" y="28110"/>
                  </a:cubicBezTo>
                  <a:cubicBezTo>
                    <a:pt x="4213" y="28073"/>
                    <a:pt x="4481" y="28021"/>
                    <a:pt x="4749" y="27982"/>
                  </a:cubicBezTo>
                  <a:lnTo>
                    <a:pt x="4749" y="27982"/>
                  </a:lnTo>
                  <a:lnTo>
                    <a:pt x="4439" y="24394"/>
                  </a:lnTo>
                  <a:cubicBezTo>
                    <a:pt x="4235" y="24406"/>
                    <a:pt x="4032" y="24410"/>
                    <a:pt x="3844" y="24424"/>
                  </a:cubicBezTo>
                  <a:cubicBezTo>
                    <a:pt x="3358" y="24460"/>
                    <a:pt x="2863" y="24537"/>
                    <a:pt x="2375" y="24537"/>
                  </a:cubicBezTo>
                  <a:cubicBezTo>
                    <a:pt x="2343" y="24537"/>
                    <a:pt x="2311" y="24537"/>
                    <a:pt x="2279" y="24536"/>
                  </a:cubicBezTo>
                  <a:cubicBezTo>
                    <a:pt x="2243" y="24535"/>
                    <a:pt x="2230" y="24488"/>
                    <a:pt x="2261" y="24468"/>
                  </a:cubicBezTo>
                  <a:cubicBezTo>
                    <a:pt x="2706" y="24173"/>
                    <a:pt x="3257" y="24007"/>
                    <a:pt x="3774" y="23890"/>
                  </a:cubicBezTo>
                  <a:cubicBezTo>
                    <a:pt x="3964" y="23848"/>
                    <a:pt x="4174" y="23804"/>
                    <a:pt x="4386" y="23776"/>
                  </a:cubicBezTo>
                  <a:lnTo>
                    <a:pt x="4392" y="23845"/>
                  </a:lnTo>
                  <a:lnTo>
                    <a:pt x="4005" y="19363"/>
                  </a:lnTo>
                  <a:cubicBezTo>
                    <a:pt x="3907" y="19374"/>
                    <a:pt x="3810" y="19383"/>
                    <a:pt x="3711" y="19393"/>
                  </a:cubicBezTo>
                  <a:cubicBezTo>
                    <a:pt x="3406" y="19425"/>
                    <a:pt x="3082" y="19459"/>
                    <a:pt x="2763" y="19459"/>
                  </a:cubicBezTo>
                  <a:cubicBezTo>
                    <a:pt x="2568" y="19459"/>
                    <a:pt x="2375" y="19446"/>
                    <a:pt x="2189" y="19413"/>
                  </a:cubicBezTo>
                  <a:cubicBezTo>
                    <a:pt x="2135" y="19402"/>
                    <a:pt x="2127" y="19318"/>
                    <a:pt x="2174" y="19295"/>
                  </a:cubicBezTo>
                  <a:cubicBezTo>
                    <a:pt x="2618" y="19066"/>
                    <a:pt x="3154" y="18965"/>
                    <a:pt x="3642" y="18871"/>
                  </a:cubicBezTo>
                  <a:cubicBezTo>
                    <a:pt x="3748" y="18850"/>
                    <a:pt x="3853" y="18829"/>
                    <a:pt x="3956" y="18809"/>
                  </a:cubicBezTo>
                  <a:lnTo>
                    <a:pt x="3956" y="18809"/>
                  </a:lnTo>
                  <a:lnTo>
                    <a:pt x="3992" y="19226"/>
                  </a:lnTo>
                  <a:lnTo>
                    <a:pt x="3956" y="18809"/>
                  </a:lnTo>
                  <a:cubicBezTo>
                    <a:pt x="3956" y="18809"/>
                    <a:pt x="3956" y="18809"/>
                    <a:pt x="3956" y="18809"/>
                  </a:cubicBezTo>
                  <a:lnTo>
                    <a:pt x="3956" y="18809"/>
                  </a:lnTo>
                  <a:lnTo>
                    <a:pt x="2886" y="6465"/>
                  </a:lnTo>
                  <a:cubicBezTo>
                    <a:pt x="2661" y="6579"/>
                    <a:pt x="2396" y="6613"/>
                    <a:pt x="2143" y="6645"/>
                  </a:cubicBezTo>
                  <a:cubicBezTo>
                    <a:pt x="1703" y="6701"/>
                    <a:pt x="1262" y="6728"/>
                    <a:pt x="819" y="6733"/>
                  </a:cubicBezTo>
                  <a:cubicBezTo>
                    <a:pt x="818" y="6733"/>
                    <a:pt x="817" y="6733"/>
                    <a:pt x="816" y="6733"/>
                  </a:cubicBezTo>
                  <a:cubicBezTo>
                    <a:pt x="614" y="6733"/>
                    <a:pt x="564" y="6401"/>
                    <a:pt x="770" y="6370"/>
                  </a:cubicBezTo>
                  <a:cubicBezTo>
                    <a:pt x="1183" y="6312"/>
                    <a:pt x="1592" y="6234"/>
                    <a:pt x="1997" y="6129"/>
                  </a:cubicBezTo>
                  <a:cubicBezTo>
                    <a:pt x="2259" y="6062"/>
                    <a:pt x="2528" y="5969"/>
                    <a:pt x="2799" y="5969"/>
                  </a:cubicBezTo>
                  <a:cubicBezTo>
                    <a:pt x="2814" y="5969"/>
                    <a:pt x="2829" y="5969"/>
                    <a:pt x="2844" y="5970"/>
                  </a:cubicBezTo>
                  <a:lnTo>
                    <a:pt x="2666" y="3920"/>
                  </a:lnTo>
                  <a:cubicBezTo>
                    <a:pt x="2546" y="3934"/>
                    <a:pt x="2428" y="3945"/>
                    <a:pt x="2315" y="3957"/>
                  </a:cubicBezTo>
                  <a:cubicBezTo>
                    <a:pt x="2098" y="3980"/>
                    <a:pt x="1890" y="3990"/>
                    <a:pt x="1684" y="3990"/>
                  </a:cubicBezTo>
                  <a:cubicBezTo>
                    <a:pt x="1288" y="3990"/>
                    <a:pt x="904" y="3954"/>
                    <a:pt x="492" y="3909"/>
                  </a:cubicBezTo>
                  <a:cubicBezTo>
                    <a:pt x="453" y="3905"/>
                    <a:pt x="438" y="3844"/>
                    <a:pt x="482" y="3835"/>
                  </a:cubicBezTo>
                  <a:cubicBezTo>
                    <a:pt x="1041" y="3731"/>
                    <a:pt x="1599" y="3583"/>
                    <a:pt x="2158" y="3468"/>
                  </a:cubicBezTo>
                  <a:cubicBezTo>
                    <a:pt x="2304" y="3437"/>
                    <a:pt x="2458" y="3394"/>
                    <a:pt x="2616" y="3357"/>
                  </a:cubicBezTo>
                  <a:lnTo>
                    <a:pt x="2616" y="3357"/>
                  </a:lnTo>
                  <a:lnTo>
                    <a:pt x="23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70;p37">
              <a:extLst>
                <a:ext uri="{FF2B5EF4-FFF2-40B4-BE49-F238E27FC236}">
                  <a16:creationId xmlns:a16="http://schemas.microsoft.com/office/drawing/2014/main" id="{93944DA6-12CF-441F-9630-E4FF2AAD6344}"/>
                </a:ext>
              </a:extLst>
            </p:cNvPr>
            <p:cNvSpPr/>
            <p:nvPr/>
          </p:nvSpPr>
          <p:spPr>
            <a:xfrm>
              <a:off x="1819450" y="2632350"/>
              <a:ext cx="42850" cy="45625"/>
            </a:xfrm>
            <a:custGeom>
              <a:avLst/>
              <a:gdLst/>
              <a:ahLst/>
              <a:cxnLst/>
              <a:rect l="l" t="t" r="r" b="b"/>
              <a:pathLst>
                <a:path w="1714" h="1825" extrusionOk="0">
                  <a:moveTo>
                    <a:pt x="1496" y="1"/>
                  </a:moveTo>
                  <a:lnTo>
                    <a:pt x="1496" y="1"/>
                  </a:lnTo>
                  <a:cubicBezTo>
                    <a:pt x="1" y="661"/>
                    <a:pt x="220" y="1824"/>
                    <a:pt x="220" y="1824"/>
                  </a:cubicBezTo>
                  <a:cubicBezTo>
                    <a:pt x="1714" y="1773"/>
                    <a:pt x="1496" y="1"/>
                    <a:pt x="1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71;p37">
              <a:extLst>
                <a:ext uri="{FF2B5EF4-FFF2-40B4-BE49-F238E27FC236}">
                  <a16:creationId xmlns:a16="http://schemas.microsoft.com/office/drawing/2014/main" id="{E6CC0E76-BE2B-49DE-9FFC-160294E3C5EA}"/>
                </a:ext>
              </a:extLst>
            </p:cNvPr>
            <p:cNvSpPr/>
            <p:nvPr/>
          </p:nvSpPr>
          <p:spPr>
            <a:xfrm>
              <a:off x="1671800" y="2596750"/>
              <a:ext cx="43950" cy="48950"/>
            </a:xfrm>
            <a:custGeom>
              <a:avLst/>
              <a:gdLst/>
              <a:ahLst/>
              <a:cxnLst/>
              <a:rect l="l" t="t" r="r" b="b"/>
              <a:pathLst>
                <a:path w="1758" h="1958" extrusionOk="0">
                  <a:moveTo>
                    <a:pt x="77" y="1"/>
                  </a:moveTo>
                  <a:cubicBezTo>
                    <a:pt x="77" y="1"/>
                    <a:pt x="77" y="1"/>
                    <a:pt x="77" y="1"/>
                  </a:cubicBezTo>
                  <a:cubicBezTo>
                    <a:pt x="0" y="1634"/>
                    <a:pt x="1137" y="1957"/>
                    <a:pt x="1137" y="1957"/>
                  </a:cubicBezTo>
                  <a:cubicBezTo>
                    <a:pt x="1758" y="599"/>
                    <a:pt x="80" y="1"/>
                    <a:pt x="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72;p37">
              <a:extLst>
                <a:ext uri="{FF2B5EF4-FFF2-40B4-BE49-F238E27FC236}">
                  <a16:creationId xmlns:a16="http://schemas.microsoft.com/office/drawing/2014/main" id="{24A3D24F-3CC5-48D8-97F4-DD99B8D44313}"/>
                </a:ext>
              </a:extLst>
            </p:cNvPr>
            <p:cNvSpPr/>
            <p:nvPr/>
          </p:nvSpPr>
          <p:spPr>
            <a:xfrm>
              <a:off x="1888625" y="2635625"/>
              <a:ext cx="36625" cy="40750"/>
            </a:xfrm>
            <a:custGeom>
              <a:avLst/>
              <a:gdLst/>
              <a:ahLst/>
              <a:cxnLst/>
              <a:rect l="l" t="t" r="r" b="b"/>
              <a:pathLst>
                <a:path w="1465" h="1630" extrusionOk="0">
                  <a:moveTo>
                    <a:pt x="65" y="1"/>
                  </a:moveTo>
                  <a:lnTo>
                    <a:pt x="65" y="1"/>
                  </a:lnTo>
                  <a:cubicBezTo>
                    <a:pt x="1" y="1360"/>
                    <a:pt x="947" y="1630"/>
                    <a:pt x="947" y="1630"/>
                  </a:cubicBezTo>
                  <a:cubicBezTo>
                    <a:pt x="1464" y="499"/>
                    <a:pt x="65" y="2"/>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73;p37">
              <a:extLst>
                <a:ext uri="{FF2B5EF4-FFF2-40B4-BE49-F238E27FC236}">
                  <a16:creationId xmlns:a16="http://schemas.microsoft.com/office/drawing/2014/main" id="{800E10C5-55FA-4396-B287-A2B9F31FD8AE}"/>
                </a:ext>
              </a:extLst>
            </p:cNvPr>
            <p:cNvSpPr/>
            <p:nvPr/>
          </p:nvSpPr>
          <p:spPr>
            <a:xfrm>
              <a:off x="1626225" y="2656775"/>
              <a:ext cx="36625" cy="40750"/>
            </a:xfrm>
            <a:custGeom>
              <a:avLst/>
              <a:gdLst/>
              <a:ahLst/>
              <a:cxnLst/>
              <a:rect l="l" t="t" r="r" b="b"/>
              <a:pathLst>
                <a:path w="1465" h="1630" extrusionOk="0">
                  <a:moveTo>
                    <a:pt x="64" y="1"/>
                  </a:moveTo>
                  <a:cubicBezTo>
                    <a:pt x="1" y="1361"/>
                    <a:pt x="947" y="1630"/>
                    <a:pt x="947" y="1630"/>
                  </a:cubicBezTo>
                  <a:cubicBezTo>
                    <a:pt x="1465" y="499"/>
                    <a:pt x="65" y="2"/>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74;p37">
              <a:extLst>
                <a:ext uri="{FF2B5EF4-FFF2-40B4-BE49-F238E27FC236}">
                  <a16:creationId xmlns:a16="http://schemas.microsoft.com/office/drawing/2014/main" id="{6AEF9A97-C8EA-4768-91EE-785C2BE7758F}"/>
                </a:ext>
              </a:extLst>
            </p:cNvPr>
            <p:cNvSpPr/>
            <p:nvPr/>
          </p:nvSpPr>
          <p:spPr>
            <a:xfrm>
              <a:off x="1541725" y="2556325"/>
              <a:ext cx="39250" cy="42175"/>
            </a:xfrm>
            <a:custGeom>
              <a:avLst/>
              <a:gdLst/>
              <a:ahLst/>
              <a:cxnLst/>
              <a:rect l="l" t="t" r="r" b="b"/>
              <a:pathLst>
                <a:path w="1570" h="1687" extrusionOk="0">
                  <a:moveTo>
                    <a:pt x="1123" y="0"/>
                  </a:moveTo>
                  <a:cubicBezTo>
                    <a:pt x="1" y="768"/>
                    <a:pt x="356" y="1686"/>
                    <a:pt x="356" y="1686"/>
                  </a:cubicBezTo>
                  <a:cubicBezTo>
                    <a:pt x="1570" y="1417"/>
                    <a:pt x="1123" y="1"/>
                    <a:pt x="1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75;p37">
              <a:extLst>
                <a:ext uri="{FF2B5EF4-FFF2-40B4-BE49-F238E27FC236}">
                  <a16:creationId xmlns:a16="http://schemas.microsoft.com/office/drawing/2014/main" id="{17257395-05A3-4D3B-AF33-9764020557B8}"/>
                </a:ext>
              </a:extLst>
            </p:cNvPr>
            <p:cNvSpPr/>
            <p:nvPr/>
          </p:nvSpPr>
          <p:spPr>
            <a:xfrm>
              <a:off x="1682700" y="2688425"/>
              <a:ext cx="29400" cy="31225"/>
            </a:xfrm>
            <a:custGeom>
              <a:avLst/>
              <a:gdLst/>
              <a:ahLst/>
              <a:cxnLst/>
              <a:rect l="l" t="t" r="r" b="b"/>
              <a:pathLst>
                <a:path w="1176" h="1249" extrusionOk="0">
                  <a:moveTo>
                    <a:pt x="1114" y="0"/>
                  </a:moveTo>
                  <a:lnTo>
                    <a:pt x="1114" y="0"/>
                  </a:lnTo>
                  <a:cubicBezTo>
                    <a:pt x="1" y="398"/>
                    <a:pt x="95" y="1248"/>
                    <a:pt x="95" y="1248"/>
                  </a:cubicBezTo>
                  <a:cubicBezTo>
                    <a:pt x="113" y="1248"/>
                    <a:pt x="130" y="1249"/>
                    <a:pt x="147" y="1249"/>
                  </a:cubicBezTo>
                  <a:cubicBezTo>
                    <a:pt x="1176" y="1249"/>
                    <a:pt x="1114" y="1"/>
                    <a:pt x="1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76;p37">
              <a:extLst>
                <a:ext uri="{FF2B5EF4-FFF2-40B4-BE49-F238E27FC236}">
                  <a16:creationId xmlns:a16="http://schemas.microsoft.com/office/drawing/2014/main" id="{E6A2200F-16F5-4263-BBBE-6DFB750A006A}"/>
                </a:ext>
              </a:extLst>
            </p:cNvPr>
            <p:cNvSpPr/>
            <p:nvPr/>
          </p:nvSpPr>
          <p:spPr>
            <a:xfrm>
              <a:off x="1835575" y="2547725"/>
              <a:ext cx="43975" cy="48925"/>
            </a:xfrm>
            <a:custGeom>
              <a:avLst/>
              <a:gdLst/>
              <a:ahLst/>
              <a:cxnLst/>
              <a:rect l="l" t="t" r="r" b="b"/>
              <a:pathLst>
                <a:path w="1759" h="1957" extrusionOk="0">
                  <a:moveTo>
                    <a:pt x="77" y="0"/>
                  </a:moveTo>
                  <a:lnTo>
                    <a:pt x="77" y="0"/>
                  </a:lnTo>
                  <a:cubicBezTo>
                    <a:pt x="0" y="1633"/>
                    <a:pt x="1137" y="1957"/>
                    <a:pt x="1137" y="1957"/>
                  </a:cubicBezTo>
                  <a:cubicBezTo>
                    <a:pt x="1759" y="597"/>
                    <a:pt x="77" y="0"/>
                    <a:pt x="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77;p37">
              <a:extLst>
                <a:ext uri="{FF2B5EF4-FFF2-40B4-BE49-F238E27FC236}">
                  <a16:creationId xmlns:a16="http://schemas.microsoft.com/office/drawing/2014/main" id="{7C3FEABB-6B59-4678-8231-88C349143819}"/>
                </a:ext>
              </a:extLst>
            </p:cNvPr>
            <p:cNvSpPr/>
            <p:nvPr/>
          </p:nvSpPr>
          <p:spPr>
            <a:xfrm>
              <a:off x="1580700" y="2601875"/>
              <a:ext cx="44700" cy="34900"/>
            </a:xfrm>
            <a:custGeom>
              <a:avLst/>
              <a:gdLst/>
              <a:ahLst/>
              <a:cxnLst/>
              <a:rect l="l" t="t" r="r" b="b"/>
              <a:pathLst>
                <a:path w="1788" h="1396" extrusionOk="0">
                  <a:moveTo>
                    <a:pt x="1361" y="1"/>
                  </a:moveTo>
                  <a:cubicBezTo>
                    <a:pt x="281" y="1"/>
                    <a:pt x="1" y="1394"/>
                    <a:pt x="3" y="1396"/>
                  </a:cubicBezTo>
                  <a:cubicBezTo>
                    <a:pt x="1629" y="1238"/>
                    <a:pt x="1787" y="66"/>
                    <a:pt x="1787" y="66"/>
                  </a:cubicBezTo>
                  <a:cubicBezTo>
                    <a:pt x="1633" y="21"/>
                    <a:pt x="1491" y="1"/>
                    <a:pt x="1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78;p37">
              <a:extLst>
                <a:ext uri="{FF2B5EF4-FFF2-40B4-BE49-F238E27FC236}">
                  <a16:creationId xmlns:a16="http://schemas.microsoft.com/office/drawing/2014/main" id="{5E91B986-DC8B-4E61-9682-2CB573637A44}"/>
                </a:ext>
              </a:extLst>
            </p:cNvPr>
            <p:cNvSpPr/>
            <p:nvPr/>
          </p:nvSpPr>
          <p:spPr>
            <a:xfrm>
              <a:off x="1911500" y="2512625"/>
              <a:ext cx="44650" cy="34850"/>
            </a:xfrm>
            <a:custGeom>
              <a:avLst/>
              <a:gdLst/>
              <a:ahLst/>
              <a:cxnLst/>
              <a:rect l="l" t="t" r="r" b="b"/>
              <a:pathLst>
                <a:path w="1786" h="1394" extrusionOk="0">
                  <a:moveTo>
                    <a:pt x="1361" y="0"/>
                  </a:moveTo>
                  <a:cubicBezTo>
                    <a:pt x="281" y="0"/>
                    <a:pt x="1" y="1394"/>
                    <a:pt x="1" y="1394"/>
                  </a:cubicBezTo>
                  <a:cubicBezTo>
                    <a:pt x="1629" y="1237"/>
                    <a:pt x="1786" y="65"/>
                    <a:pt x="1786" y="65"/>
                  </a:cubicBezTo>
                  <a:cubicBezTo>
                    <a:pt x="1632" y="20"/>
                    <a:pt x="1491" y="0"/>
                    <a:pt x="1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79;p37">
              <a:extLst>
                <a:ext uri="{FF2B5EF4-FFF2-40B4-BE49-F238E27FC236}">
                  <a16:creationId xmlns:a16="http://schemas.microsoft.com/office/drawing/2014/main" id="{74A0A775-4E5A-4BF7-927C-7A098719958B}"/>
                </a:ext>
              </a:extLst>
            </p:cNvPr>
            <p:cNvSpPr/>
            <p:nvPr/>
          </p:nvSpPr>
          <p:spPr>
            <a:xfrm>
              <a:off x="1644475" y="2543900"/>
              <a:ext cx="44650" cy="34900"/>
            </a:xfrm>
            <a:custGeom>
              <a:avLst/>
              <a:gdLst/>
              <a:ahLst/>
              <a:cxnLst/>
              <a:rect l="l" t="t" r="r" b="b"/>
              <a:pathLst>
                <a:path w="1786" h="1396" extrusionOk="0">
                  <a:moveTo>
                    <a:pt x="1360" y="1"/>
                  </a:moveTo>
                  <a:cubicBezTo>
                    <a:pt x="280" y="1"/>
                    <a:pt x="0" y="1395"/>
                    <a:pt x="0" y="1396"/>
                  </a:cubicBezTo>
                  <a:cubicBezTo>
                    <a:pt x="1628" y="1238"/>
                    <a:pt x="1786" y="66"/>
                    <a:pt x="1786" y="66"/>
                  </a:cubicBezTo>
                  <a:cubicBezTo>
                    <a:pt x="1632" y="21"/>
                    <a:pt x="1490" y="1"/>
                    <a:pt x="1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80;p37">
              <a:extLst>
                <a:ext uri="{FF2B5EF4-FFF2-40B4-BE49-F238E27FC236}">
                  <a16:creationId xmlns:a16="http://schemas.microsoft.com/office/drawing/2014/main" id="{15A84FF1-3033-471F-80CE-CBC92742C574}"/>
                </a:ext>
              </a:extLst>
            </p:cNvPr>
            <p:cNvSpPr/>
            <p:nvPr/>
          </p:nvSpPr>
          <p:spPr>
            <a:xfrm>
              <a:off x="1909775" y="2580525"/>
              <a:ext cx="50600" cy="27150"/>
            </a:xfrm>
            <a:custGeom>
              <a:avLst/>
              <a:gdLst/>
              <a:ahLst/>
              <a:cxnLst/>
              <a:rect l="l" t="t" r="r" b="b"/>
              <a:pathLst>
                <a:path w="2024" h="1086" extrusionOk="0">
                  <a:moveTo>
                    <a:pt x="677" y="0"/>
                  </a:moveTo>
                  <a:cubicBezTo>
                    <a:pt x="303" y="0"/>
                    <a:pt x="1" y="95"/>
                    <a:pt x="1" y="95"/>
                  </a:cubicBezTo>
                  <a:cubicBezTo>
                    <a:pt x="566" y="926"/>
                    <a:pt x="1201" y="1086"/>
                    <a:pt x="1606" y="1086"/>
                  </a:cubicBezTo>
                  <a:cubicBezTo>
                    <a:pt x="1860" y="1086"/>
                    <a:pt x="2024" y="1023"/>
                    <a:pt x="2024" y="1023"/>
                  </a:cubicBezTo>
                  <a:cubicBezTo>
                    <a:pt x="1839" y="178"/>
                    <a:pt x="1191" y="0"/>
                    <a:pt x="6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266;p37">
            <a:extLst>
              <a:ext uri="{FF2B5EF4-FFF2-40B4-BE49-F238E27FC236}">
                <a16:creationId xmlns:a16="http://schemas.microsoft.com/office/drawing/2014/main" id="{01888023-8477-4E33-9B46-A9FF42712CF5}"/>
              </a:ext>
            </a:extLst>
          </p:cNvPr>
          <p:cNvSpPr/>
          <p:nvPr/>
        </p:nvSpPr>
        <p:spPr>
          <a:xfrm>
            <a:off x="453418" y="3445219"/>
            <a:ext cx="581700" cy="581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324;p37">
            <a:extLst>
              <a:ext uri="{FF2B5EF4-FFF2-40B4-BE49-F238E27FC236}">
                <a16:creationId xmlns:a16="http://schemas.microsoft.com/office/drawing/2014/main" id="{B74D3D78-4193-4246-B1AE-198CCE084545}"/>
              </a:ext>
            </a:extLst>
          </p:cNvPr>
          <p:cNvGrpSpPr/>
          <p:nvPr/>
        </p:nvGrpSpPr>
        <p:grpSpPr>
          <a:xfrm>
            <a:off x="6719994" y="1967637"/>
            <a:ext cx="114075" cy="114075"/>
            <a:chOff x="793375" y="2989875"/>
            <a:chExt cx="225000" cy="225000"/>
          </a:xfrm>
        </p:grpSpPr>
        <p:cxnSp>
          <p:nvCxnSpPr>
            <p:cNvPr id="113" name="Google Shape;325;p37">
              <a:extLst>
                <a:ext uri="{FF2B5EF4-FFF2-40B4-BE49-F238E27FC236}">
                  <a16:creationId xmlns:a16="http://schemas.microsoft.com/office/drawing/2014/main" id="{C31D6B5F-1909-461E-BEB2-2312DD9F4695}"/>
                </a:ext>
              </a:extLst>
            </p:cNvPr>
            <p:cNvCxnSpPr/>
            <p:nvPr/>
          </p:nvCxnSpPr>
          <p:spPr>
            <a:xfrm>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cxnSp>
          <p:nvCxnSpPr>
            <p:cNvPr id="114" name="Google Shape;326;p37">
              <a:extLst>
                <a:ext uri="{FF2B5EF4-FFF2-40B4-BE49-F238E27FC236}">
                  <a16:creationId xmlns:a16="http://schemas.microsoft.com/office/drawing/2014/main" id="{88BE97A3-7C4D-456A-A0EE-97A576BE39CA}"/>
                </a:ext>
              </a:extLst>
            </p:cNvPr>
            <p:cNvCxnSpPr/>
            <p:nvPr/>
          </p:nvCxnSpPr>
          <p:spPr>
            <a:xfrm flipH="1">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grpSp>
      <p:sp>
        <p:nvSpPr>
          <p:cNvPr id="115" name="Google Shape;328;p37">
            <a:extLst>
              <a:ext uri="{FF2B5EF4-FFF2-40B4-BE49-F238E27FC236}">
                <a16:creationId xmlns:a16="http://schemas.microsoft.com/office/drawing/2014/main" id="{7B17DCA0-6B15-45A1-A463-9D19ECCF3949}"/>
              </a:ext>
            </a:extLst>
          </p:cNvPr>
          <p:cNvSpPr/>
          <p:nvPr/>
        </p:nvSpPr>
        <p:spPr>
          <a:xfrm>
            <a:off x="8177844" y="4205783"/>
            <a:ext cx="738600" cy="7386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 name="Picture 115">
            <a:extLst>
              <a:ext uri="{FF2B5EF4-FFF2-40B4-BE49-F238E27FC236}">
                <a16:creationId xmlns:a16="http://schemas.microsoft.com/office/drawing/2014/main" id="{B4BCF602-ABE0-4A26-8F33-A9D085BA139E}"/>
              </a:ext>
            </a:extLst>
          </p:cNvPr>
          <p:cNvPicPr>
            <a:picLocks noChangeAspect="1"/>
          </p:cNvPicPr>
          <p:nvPr/>
        </p:nvPicPr>
        <p:blipFill rotWithShape="1">
          <a:blip r:embed="rId4"/>
          <a:srcRect l="23531" t="35200" r="55400" b="48204"/>
          <a:stretch/>
        </p:blipFill>
        <p:spPr>
          <a:xfrm>
            <a:off x="1287344" y="773035"/>
            <a:ext cx="1083654" cy="853605"/>
          </a:xfrm>
          <a:prstGeom prst="rect">
            <a:avLst/>
          </a:prstGeom>
        </p:spPr>
      </p:pic>
      <p:pic>
        <p:nvPicPr>
          <p:cNvPr id="117" name="Picture 116">
            <a:extLst>
              <a:ext uri="{FF2B5EF4-FFF2-40B4-BE49-F238E27FC236}">
                <a16:creationId xmlns:a16="http://schemas.microsoft.com/office/drawing/2014/main" id="{E4F101D9-72AA-40B6-B601-7C0FFC010F90}"/>
              </a:ext>
            </a:extLst>
          </p:cNvPr>
          <p:cNvPicPr>
            <a:picLocks noChangeAspect="1"/>
          </p:cNvPicPr>
          <p:nvPr/>
        </p:nvPicPr>
        <p:blipFill rotWithShape="1">
          <a:blip r:embed="rId4"/>
          <a:srcRect l="74468" t="34102" r="1" b="49225"/>
          <a:stretch/>
        </p:blipFill>
        <p:spPr>
          <a:xfrm>
            <a:off x="147358" y="3747439"/>
            <a:ext cx="1443194" cy="942474"/>
          </a:xfrm>
          <a:prstGeom prst="rect">
            <a:avLst/>
          </a:prstGeom>
        </p:spPr>
      </p:pic>
      <p:pic>
        <p:nvPicPr>
          <p:cNvPr id="118" name="Picture 117">
            <a:extLst>
              <a:ext uri="{FF2B5EF4-FFF2-40B4-BE49-F238E27FC236}">
                <a16:creationId xmlns:a16="http://schemas.microsoft.com/office/drawing/2014/main" id="{442B014D-09D1-4F76-B062-E5FE4B664E75}"/>
              </a:ext>
            </a:extLst>
          </p:cNvPr>
          <p:cNvPicPr>
            <a:picLocks noChangeAspect="1"/>
          </p:cNvPicPr>
          <p:nvPr/>
        </p:nvPicPr>
        <p:blipFill rotWithShape="1">
          <a:blip r:embed="rId4"/>
          <a:srcRect l="40912" t="53782" r="37155" b="25295"/>
          <a:stretch/>
        </p:blipFill>
        <p:spPr>
          <a:xfrm>
            <a:off x="6947592" y="3085364"/>
            <a:ext cx="2085345" cy="1989232"/>
          </a:xfrm>
          <a:prstGeom prst="rect">
            <a:avLst/>
          </a:prstGeom>
        </p:spPr>
      </p:pic>
      <p:grpSp>
        <p:nvGrpSpPr>
          <p:cNvPr id="119" name="Google Shape;2033;p69">
            <a:extLst>
              <a:ext uri="{FF2B5EF4-FFF2-40B4-BE49-F238E27FC236}">
                <a16:creationId xmlns:a16="http://schemas.microsoft.com/office/drawing/2014/main" id="{C7FADE50-BBCE-4DD3-A780-29B2D1D790EB}"/>
              </a:ext>
            </a:extLst>
          </p:cNvPr>
          <p:cNvGrpSpPr/>
          <p:nvPr/>
        </p:nvGrpSpPr>
        <p:grpSpPr>
          <a:xfrm>
            <a:off x="4888196" y="-54075"/>
            <a:ext cx="3794792" cy="2782956"/>
            <a:chOff x="4279775" y="1356815"/>
            <a:chExt cx="4150943" cy="3044144"/>
          </a:xfrm>
        </p:grpSpPr>
        <p:sp>
          <p:nvSpPr>
            <p:cNvPr id="120" name="Google Shape;2034;p69">
              <a:extLst>
                <a:ext uri="{FF2B5EF4-FFF2-40B4-BE49-F238E27FC236}">
                  <a16:creationId xmlns:a16="http://schemas.microsoft.com/office/drawing/2014/main" id="{E582A4AA-A901-4E8C-BACD-CC8AC93AA8C1}"/>
                </a:ext>
              </a:extLst>
            </p:cNvPr>
            <p:cNvSpPr/>
            <p:nvPr/>
          </p:nvSpPr>
          <p:spPr>
            <a:xfrm>
              <a:off x="4279775" y="3840169"/>
              <a:ext cx="4150943" cy="509221"/>
            </a:xfrm>
            <a:custGeom>
              <a:avLst/>
              <a:gdLst/>
              <a:ahLst/>
              <a:cxnLst/>
              <a:rect l="l" t="t" r="r" b="b"/>
              <a:pathLst>
                <a:path w="109777" h="13467" extrusionOk="0">
                  <a:moveTo>
                    <a:pt x="54889" y="0"/>
                  </a:moveTo>
                  <a:cubicBezTo>
                    <a:pt x="24575" y="0"/>
                    <a:pt x="1" y="3013"/>
                    <a:pt x="1" y="6739"/>
                  </a:cubicBezTo>
                  <a:cubicBezTo>
                    <a:pt x="1" y="10454"/>
                    <a:pt x="24575" y="13466"/>
                    <a:pt x="54889" y="13466"/>
                  </a:cubicBezTo>
                  <a:cubicBezTo>
                    <a:pt x="69438" y="13466"/>
                    <a:pt x="83404" y="12764"/>
                    <a:pt x="93691" y="11502"/>
                  </a:cubicBezTo>
                  <a:cubicBezTo>
                    <a:pt x="103990" y="10240"/>
                    <a:pt x="109776" y="8525"/>
                    <a:pt x="109776" y="6739"/>
                  </a:cubicBezTo>
                  <a:cubicBezTo>
                    <a:pt x="109776" y="4953"/>
                    <a:pt x="103990" y="3239"/>
                    <a:pt x="93691" y="1977"/>
                  </a:cubicBezTo>
                  <a:cubicBezTo>
                    <a:pt x="83404" y="703"/>
                    <a:pt x="69438" y="0"/>
                    <a:pt x="5488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1" name="Google Shape;2035;p69">
              <a:extLst>
                <a:ext uri="{FF2B5EF4-FFF2-40B4-BE49-F238E27FC236}">
                  <a16:creationId xmlns:a16="http://schemas.microsoft.com/office/drawing/2014/main" id="{4C371FFD-A93B-40AB-A6CE-38ABB3C30FBC}"/>
                </a:ext>
              </a:extLst>
            </p:cNvPr>
            <p:cNvGrpSpPr/>
            <p:nvPr/>
          </p:nvGrpSpPr>
          <p:grpSpPr>
            <a:xfrm rot="-333150">
              <a:off x="4942800" y="1485146"/>
              <a:ext cx="2787793" cy="2787482"/>
              <a:chOff x="399152" y="2321078"/>
              <a:chExt cx="2393438" cy="2393171"/>
            </a:xfrm>
          </p:grpSpPr>
          <p:sp>
            <p:nvSpPr>
              <p:cNvPr id="293" name="Google Shape;2036;p69">
                <a:extLst>
                  <a:ext uri="{FF2B5EF4-FFF2-40B4-BE49-F238E27FC236}">
                    <a16:creationId xmlns:a16="http://schemas.microsoft.com/office/drawing/2014/main" id="{B3AAF487-4BFC-48B3-8743-B7157B88C48D}"/>
                  </a:ext>
                </a:extLst>
              </p:cNvPr>
              <p:cNvSpPr/>
              <p:nvPr/>
            </p:nvSpPr>
            <p:spPr>
              <a:xfrm rot="-362304">
                <a:off x="507580" y="2429523"/>
                <a:ext cx="2176581" cy="2176281"/>
              </a:xfrm>
              <a:custGeom>
                <a:avLst/>
                <a:gdLst/>
                <a:ahLst/>
                <a:cxnLst/>
                <a:rect l="l" t="t" r="r" b="b"/>
                <a:pathLst>
                  <a:path w="87059" h="87047" extrusionOk="0">
                    <a:moveTo>
                      <a:pt x="43530" y="1"/>
                    </a:moveTo>
                    <a:cubicBezTo>
                      <a:pt x="19491" y="1"/>
                      <a:pt x="0" y="19479"/>
                      <a:pt x="0" y="43530"/>
                    </a:cubicBezTo>
                    <a:cubicBezTo>
                      <a:pt x="0" y="67568"/>
                      <a:pt x="19491" y="87047"/>
                      <a:pt x="43530" y="87047"/>
                    </a:cubicBezTo>
                    <a:cubicBezTo>
                      <a:pt x="67568" y="87047"/>
                      <a:pt x="87059" y="67568"/>
                      <a:pt x="87059" y="43530"/>
                    </a:cubicBezTo>
                    <a:cubicBezTo>
                      <a:pt x="87059" y="19479"/>
                      <a:pt x="67568" y="1"/>
                      <a:pt x="4353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037;p69">
                <a:extLst>
                  <a:ext uri="{FF2B5EF4-FFF2-40B4-BE49-F238E27FC236}">
                    <a16:creationId xmlns:a16="http://schemas.microsoft.com/office/drawing/2014/main" id="{8EA039B7-6AF6-4CBE-84DE-F9C2008A1869}"/>
                  </a:ext>
                </a:extLst>
              </p:cNvPr>
              <p:cNvSpPr/>
              <p:nvPr/>
            </p:nvSpPr>
            <p:spPr>
              <a:xfrm rot="-362304">
                <a:off x="1261246" y="2934475"/>
                <a:ext cx="108980" cy="75554"/>
              </a:xfrm>
              <a:custGeom>
                <a:avLst/>
                <a:gdLst/>
                <a:ahLst/>
                <a:cxnLst/>
                <a:rect l="l" t="t" r="r" b="b"/>
                <a:pathLst>
                  <a:path w="4359" h="3022" extrusionOk="0">
                    <a:moveTo>
                      <a:pt x="2069" y="1"/>
                    </a:moveTo>
                    <a:cubicBezTo>
                      <a:pt x="1900" y="1"/>
                      <a:pt x="1734" y="28"/>
                      <a:pt x="1579" y="98"/>
                    </a:cubicBezTo>
                    <a:lnTo>
                      <a:pt x="1579" y="98"/>
                    </a:lnTo>
                    <a:lnTo>
                      <a:pt x="1596" y="89"/>
                    </a:lnTo>
                    <a:lnTo>
                      <a:pt x="1596" y="89"/>
                    </a:lnTo>
                    <a:cubicBezTo>
                      <a:pt x="1227" y="149"/>
                      <a:pt x="870" y="292"/>
                      <a:pt x="572" y="518"/>
                    </a:cubicBezTo>
                    <a:cubicBezTo>
                      <a:pt x="215" y="756"/>
                      <a:pt x="1" y="1173"/>
                      <a:pt x="36" y="1613"/>
                    </a:cubicBezTo>
                    <a:cubicBezTo>
                      <a:pt x="108" y="2125"/>
                      <a:pt x="560" y="2494"/>
                      <a:pt x="1024" y="2708"/>
                    </a:cubicBezTo>
                    <a:cubicBezTo>
                      <a:pt x="1423" y="2902"/>
                      <a:pt x="1878" y="3022"/>
                      <a:pt x="2322" y="3022"/>
                    </a:cubicBezTo>
                    <a:cubicBezTo>
                      <a:pt x="2700" y="3022"/>
                      <a:pt x="3071" y="2935"/>
                      <a:pt x="3394" y="2732"/>
                    </a:cubicBezTo>
                    <a:cubicBezTo>
                      <a:pt x="4084" y="2292"/>
                      <a:pt x="4358" y="1184"/>
                      <a:pt x="3775" y="613"/>
                    </a:cubicBezTo>
                    <a:cubicBezTo>
                      <a:pt x="3525" y="399"/>
                      <a:pt x="3227" y="244"/>
                      <a:pt x="2918" y="161"/>
                    </a:cubicBezTo>
                    <a:cubicBezTo>
                      <a:pt x="2645" y="77"/>
                      <a:pt x="2352" y="1"/>
                      <a:pt x="20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038;p69">
                <a:extLst>
                  <a:ext uri="{FF2B5EF4-FFF2-40B4-BE49-F238E27FC236}">
                    <a16:creationId xmlns:a16="http://schemas.microsoft.com/office/drawing/2014/main" id="{E6DEC5BA-1A14-40B2-92B5-CF3CD3F45008}"/>
                  </a:ext>
                </a:extLst>
              </p:cNvPr>
              <p:cNvSpPr/>
              <p:nvPr/>
            </p:nvSpPr>
            <p:spPr>
              <a:xfrm rot="-362304">
                <a:off x="1407735" y="3056576"/>
                <a:ext cx="51503" cy="51653"/>
              </a:xfrm>
              <a:custGeom>
                <a:avLst/>
                <a:gdLst/>
                <a:ahLst/>
                <a:cxnLst/>
                <a:rect l="l" t="t" r="r" b="b"/>
                <a:pathLst>
                  <a:path w="2060" h="2066" extrusionOk="0">
                    <a:moveTo>
                      <a:pt x="1418" y="1"/>
                    </a:moveTo>
                    <a:cubicBezTo>
                      <a:pt x="1266" y="1"/>
                      <a:pt x="1097" y="35"/>
                      <a:pt x="929" y="80"/>
                    </a:cubicBezTo>
                    <a:cubicBezTo>
                      <a:pt x="381" y="259"/>
                      <a:pt x="0" y="913"/>
                      <a:pt x="191" y="1449"/>
                    </a:cubicBezTo>
                    <a:cubicBezTo>
                      <a:pt x="321" y="1824"/>
                      <a:pt x="720" y="2065"/>
                      <a:pt x="1103" y="2065"/>
                    </a:cubicBezTo>
                    <a:cubicBezTo>
                      <a:pt x="1280" y="2065"/>
                      <a:pt x="1453" y="2014"/>
                      <a:pt x="1596" y="1902"/>
                    </a:cubicBezTo>
                    <a:cubicBezTo>
                      <a:pt x="1858" y="1687"/>
                      <a:pt x="1977" y="1342"/>
                      <a:pt x="2024" y="1009"/>
                    </a:cubicBezTo>
                    <a:cubicBezTo>
                      <a:pt x="2060" y="711"/>
                      <a:pt x="2048" y="378"/>
                      <a:pt x="1846" y="163"/>
                    </a:cubicBezTo>
                    <a:cubicBezTo>
                      <a:pt x="1739" y="44"/>
                      <a:pt x="1589" y="1"/>
                      <a:pt x="14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039;p69">
                <a:extLst>
                  <a:ext uri="{FF2B5EF4-FFF2-40B4-BE49-F238E27FC236}">
                    <a16:creationId xmlns:a16="http://schemas.microsoft.com/office/drawing/2014/main" id="{27F63F94-2878-4FCD-8B87-BC0E7449F136}"/>
                  </a:ext>
                </a:extLst>
              </p:cNvPr>
              <p:cNvSpPr/>
              <p:nvPr/>
            </p:nvSpPr>
            <p:spPr>
              <a:xfrm rot="-362304">
                <a:off x="1457363" y="2968154"/>
                <a:ext cx="88729" cy="185684"/>
              </a:xfrm>
              <a:custGeom>
                <a:avLst/>
                <a:gdLst/>
                <a:ahLst/>
                <a:cxnLst/>
                <a:rect l="l" t="t" r="r" b="b"/>
                <a:pathLst>
                  <a:path w="3549" h="7427" extrusionOk="0">
                    <a:moveTo>
                      <a:pt x="1282" y="1"/>
                    </a:moveTo>
                    <a:cubicBezTo>
                      <a:pt x="1155" y="1"/>
                      <a:pt x="1020" y="32"/>
                      <a:pt x="881" y="98"/>
                    </a:cubicBezTo>
                    <a:cubicBezTo>
                      <a:pt x="0" y="503"/>
                      <a:pt x="393" y="1372"/>
                      <a:pt x="679" y="2015"/>
                    </a:cubicBezTo>
                    <a:cubicBezTo>
                      <a:pt x="1322" y="3444"/>
                      <a:pt x="1000" y="5087"/>
                      <a:pt x="691" y="6611"/>
                    </a:cubicBezTo>
                    <a:cubicBezTo>
                      <a:pt x="631" y="6885"/>
                      <a:pt x="619" y="7242"/>
                      <a:pt x="857" y="7385"/>
                    </a:cubicBezTo>
                    <a:cubicBezTo>
                      <a:pt x="912" y="7414"/>
                      <a:pt x="970" y="7427"/>
                      <a:pt x="1028" y="7427"/>
                    </a:cubicBezTo>
                    <a:cubicBezTo>
                      <a:pt x="1234" y="7427"/>
                      <a:pt x="1450" y="7269"/>
                      <a:pt x="1607" y="7111"/>
                    </a:cubicBezTo>
                    <a:cubicBezTo>
                      <a:pt x="2381" y="6385"/>
                      <a:pt x="3191" y="5599"/>
                      <a:pt x="3453" y="4575"/>
                    </a:cubicBezTo>
                    <a:cubicBezTo>
                      <a:pt x="3536" y="4194"/>
                      <a:pt x="3548" y="3766"/>
                      <a:pt x="3310" y="3456"/>
                    </a:cubicBezTo>
                    <a:cubicBezTo>
                      <a:pt x="3155" y="3289"/>
                      <a:pt x="2977" y="3134"/>
                      <a:pt x="2798" y="3004"/>
                    </a:cubicBezTo>
                    <a:cubicBezTo>
                      <a:pt x="2560" y="2801"/>
                      <a:pt x="2393" y="2527"/>
                      <a:pt x="2310" y="2218"/>
                    </a:cubicBezTo>
                    <a:cubicBezTo>
                      <a:pt x="2191" y="1789"/>
                      <a:pt x="2262" y="1325"/>
                      <a:pt x="2167" y="884"/>
                    </a:cubicBezTo>
                    <a:cubicBezTo>
                      <a:pt x="2065" y="367"/>
                      <a:pt x="1721" y="1"/>
                      <a:pt x="12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040;p69">
                <a:extLst>
                  <a:ext uri="{FF2B5EF4-FFF2-40B4-BE49-F238E27FC236}">
                    <a16:creationId xmlns:a16="http://schemas.microsoft.com/office/drawing/2014/main" id="{9EEB77B4-7BA4-4FF5-872D-36988376EF37}"/>
                  </a:ext>
                </a:extLst>
              </p:cNvPr>
              <p:cNvSpPr/>
              <p:nvPr/>
            </p:nvSpPr>
            <p:spPr>
              <a:xfrm rot="-362304">
                <a:off x="946118" y="2485587"/>
                <a:ext cx="395919" cy="200835"/>
              </a:xfrm>
              <a:custGeom>
                <a:avLst/>
                <a:gdLst/>
                <a:ahLst/>
                <a:cxnLst/>
                <a:rect l="l" t="t" r="r" b="b"/>
                <a:pathLst>
                  <a:path w="15836" h="8033" extrusionOk="0">
                    <a:moveTo>
                      <a:pt x="15407" y="0"/>
                    </a:moveTo>
                    <a:cubicBezTo>
                      <a:pt x="10014" y="822"/>
                      <a:pt x="4823" y="2655"/>
                      <a:pt x="108" y="5394"/>
                    </a:cubicBezTo>
                    <a:cubicBezTo>
                      <a:pt x="36" y="5727"/>
                      <a:pt x="1" y="6049"/>
                      <a:pt x="108" y="6263"/>
                    </a:cubicBezTo>
                    <a:cubicBezTo>
                      <a:pt x="227" y="6489"/>
                      <a:pt x="703" y="6418"/>
                      <a:pt x="870" y="6692"/>
                    </a:cubicBezTo>
                    <a:cubicBezTo>
                      <a:pt x="977" y="6858"/>
                      <a:pt x="846" y="7346"/>
                      <a:pt x="965" y="7584"/>
                    </a:cubicBezTo>
                    <a:cubicBezTo>
                      <a:pt x="1076" y="7833"/>
                      <a:pt x="1350" y="8032"/>
                      <a:pt x="1623" y="8032"/>
                    </a:cubicBezTo>
                    <a:cubicBezTo>
                      <a:pt x="1703" y="8032"/>
                      <a:pt x="1783" y="8015"/>
                      <a:pt x="1858" y="7977"/>
                    </a:cubicBezTo>
                    <a:cubicBezTo>
                      <a:pt x="2132" y="7835"/>
                      <a:pt x="2251" y="7465"/>
                      <a:pt x="2537" y="7382"/>
                    </a:cubicBezTo>
                    <a:cubicBezTo>
                      <a:pt x="2578" y="7370"/>
                      <a:pt x="2619" y="7365"/>
                      <a:pt x="2659" y="7365"/>
                    </a:cubicBezTo>
                    <a:cubicBezTo>
                      <a:pt x="2986" y="7365"/>
                      <a:pt x="3268" y="7719"/>
                      <a:pt x="3596" y="7846"/>
                    </a:cubicBezTo>
                    <a:cubicBezTo>
                      <a:pt x="3688" y="7881"/>
                      <a:pt x="3779" y="7897"/>
                      <a:pt x="3868" y="7897"/>
                    </a:cubicBezTo>
                    <a:cubicBezTo>
                      <a:pt x="4391" y="7897"/>
                      <a:pt x="4863" y="7355"/>
                      <a:pt x="5239" y="6918"/>
                    </a:cubicBezTo>
                    <a:cubicBezTo>
                      <a:pt x="6216" y="5751"/>
                      <a:pt x="7537" y="4918"/>
                      <a:pt x="9014" y="4525"/>
                    </a:cubicBezTo>
                    <a:cubicBezTo>
                      <a:pt x="9764" y="4322"/>
                      <a:pt x="10573" y="4227"/>
                      <a:pt x="11204" y="3763"/>
                    </a:cubicBezTo>
                    <a:cubicBezTo>
                      <a:pt x="11693" y="3417"/>
                      <a:pt x="12014" y="2882"/>
                      <a:pt x="12467" y="2489"/>
                    </a:cubicBezTo>
                    <a:cubicBezTo>
                      <a:pt x="13288" y="1774"/>
                      <a:pt x="14431" y="1596"/>
                      <a:pt x="15348" y="1000"/>
                    </a:cubicBezTo>
                    <a:cubicBezTo>
                      <a:pt x="15586" y="857"/>
                      <a:pt x="15836" y="596"/>
                      <a:pt x="15741" y="322"/>
                    </a:cubicBezTo>
                    <a:cubicBezTo>
                      <a:pt x="15681" y="167"/>
                      <a:pt x="15562" y="60"/>
                      <a:pt x="154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041;p69">
                <a:extLst>
                  <a:ext uri="{FF2B5EF4-FFF2-40B4-BE49-F238E27FC236}">
                    <a16:creationId xmlns:a16="http://schemas.microsoft.com/office/drawing/2014/main" id="{A9784892-F9A0-4B68-BB18-63D5AD2223F5}"/>
                  </a:ext>
                </a:extLst>
              </p:cNvPr>
              <p:cNvSpPr/>
              <p:nvPr/>
            </p:nvSpPr>
            <p:spPr>
              <a:xfrm rot="-362304">
                <a:off x="1666187" y="2692658"/>
                <a:ext cx="72354" cy="45252"/>
              </a:xfrm>
              <a:custGeom>
                <a:avLst/>
                <a:gdLst/>
                <a:ahLst/>
                <a:cxnLst/>
                <a:rect l="l" t="t" r="r" b="b"/>
                <a:pathLst>
                  <a:path w="2894" h="1810" extrusionOk="0">
                    <a:moveTo>
                      <a:pt x="1765" y="0"/>
                    </a:moveTo>
                    <a:cubicBezTo>
                      <a:pt x="1629" y="0"/>
                      <a:pt x="1493" y="14"/>
                      <a:pt x="1357" y="41"/>
                    </a:cubicBezTo>
                    <a:lnTo>
                      <a:pt x="1346" y="113"/>
                    </a:lnTo>
                    <a:cubicBezTo>
                      <a:pt x="1287" y="108"/>
                      <a:pt x="1229" y="106"/>
                      <a:pt x="1171" y="106"/>
                    </a:cubicBezTo>
                    <a:cubicBezTo>
                      <a:pt x="944" y="106"/>
                      <a:pt x="718" y="142"/>
                      <a:pt x="500" y="208"/>
                    </a:cubicBezTo>
                    <a:cubicBezTo>
                      <a:pt x="214" y="303"/>
                      <a:pt x="24" y="553"/>
                      <a:pt x="0" y="851"/>
                    </a:cubicBezTo>
                    <a:cubicBezTo>
                      <a:pt x="12" y="1101"/>
                      <a:pt x="143" y="1327"/>
                      <a:pt x="345" y="1470"/>
                    </a:cubicBezTo>
                    <a:cubicBezTo>
                      <a:pt x="639" y="1690"/>
                      <a:pt x="994" y="1810"/>
                      <a:pt x="1353" y="1810"/>
                    </a:cubicBezTo>
                    <a:cubicBezTo>
                      <a:pt x="1518" y="1810"/>
                      <a:pt x="1684" y="1785"/>
                      <a:pt x="1846" y="1732"/>
                    </a:cubicBezTo>
                    <a:cubicBezTo>
                      <a:pt x="2358" y="1542"/>
                      <a:pt x="2739" y="1113"/>
                      <a:pt x="2870" y="589"/>
                    </a:cubicBezTo>
                    <a:cubicBezTo>
                      <a:pt x="2893" y="518"/>
                      <a:pt x="2893" y="434"/>
                      <a:pt x="2870" y="363"/>
                    </a:cubicBezTo>
                    <a:cubicBezTo>
                      <a:pt x="2834" y="303"/>
                      <a:pt x="2774" y="268"/>
                      <a:pt x="2715" y="232"/>
                    </a:cubicBezTo>
                    <a:cubicBezTo>
                      <a:pt x="2420" y="80"/>
                      <a:pt x="2095" y="0"/>
                      <a:pt x="17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042;p69">
                <a:extLst>
                  <a:ext uri="{FF2B5EF4-FFF2-40B4-BE49-F238E27FC236}">
                    <a16:creationId xmlns:a16="http://schemas.microsoft.com/office/drawing/2014/main" id="{2C8B490C-B6F4-4A19-9CFD-84A2A866EC47}"/>
                  </a:ext>
                </a:extLst>
              </p:cNvPr>
              <p:cNvSpPr/>
              <p:nvPr/>
            </p:nvSpPr>
            <p:spPr>
              <a:xfrm rot="-362304">
                <a:off x="1642334" y="3291624"/>
                <a:ext cx="24426" cy="23126"/>
              </a:xfrm>
              <a:custGeom>
                <a:avLst/>
                <a:gdLst/>
                <a:ahLst/>
                <a:cxnLst/>
                <a:rect l="l" t="t" r="r" b="b"/>
                <a:pathLst>
                  <a:path w="977" h="925" extrusionOk="0">
                    <a:moveTo>
                      <a:pt x="655" y="1"/>
                    </a:moveTo>
                    <a:cubicBezTo>
                      <a:pt x="560" y="167"/>
                      <a:pt x="310" y="155"/>
                      <a:pt x="155" y="274"/>
                    </a:cubicBezTo>
                    <a:cubicBezTo>
                      <a:pt x="0" y="429"/>
                      <a:pt x="12" y="691"/>
                      <a:pt x="179" y="834"/>
                    </a:cubicBezTo>
                    <a:cubicBezTo>
                      <a:pt x="260" y="894"/>
                      <a:pt x="355" y="924"/>
                      <a:pt x="449" y="924"/>
                    </a:cubicBezTo>
                    <a:cubicBezTo>
                      <a:pt x="560" y="924"/>
                      <a:pt x="672" y="882"/>
                      <a:pt x="762" y="798"/>
                    </a:cubicBezTo>
                    <a:cubicBezTo>
                      <a:pt x="917" y="644"/>
                      <a:pt x="976" y="417"/>
                      <a:pt x="917" y="215"/>
                    </a:cubicBezTo>
                    <a:lnTo>
                      <a:pt x="655" y="132"/>
                    </a:lnTo>
                    <a:lnTo>
                      <a:pt x="65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2043;p69">
                <a:extLst>
                  <a:ext uri="{FF2B5EF4-FFF2-40B4-BE49-F238E27FC236}">
                    <a16:creationId xmlns:a16="http://schemas.microsoft.com/office/drawing/2014/main" id="{7BDA93C1-9C36-4D33-9BAD-3C8B58E0B4C4}"/>
                  </a:ext>
                </a:extLst>
              </p:cNvPr>
              <p:cNvSpPr/>
              <p:nvPr/>
            </p:nvSpPr>
            <p:spPr>
              <a:xfrm rot="-362304">
                <a:off x="1197234" y="3616608"/>
                <a:ext cx="21526" cy="18251"/>
              </a:xfrm>
              <a:custGeom>
                <a:avLst/>
                <a:gdLst/>
                <a:ahLst/>
                <a:cxnLst/>
                <a:rect l="l" t="t" r="r" b="b"/>
                <a:pathLst>
                  <a:path w="861" h="730" extrusionOk="0">
                    <a:moveTo>
                      <a:pt x="334" y="1"/>
                    </a:moveTo>
                    <a:cubicBezTo>
                      <a:pt x="286" y="215"/>
                      <a:pt x="0" y="370"/>
                      <a:pt x="72" y="572"/>
                    </a:cubicBezTo>
                    <a:cubicBezTo>
                      <a:pt x="107" y="644"/>
                      <a:pt x="191" y="703"/>
                      <a:pt x="274" y="715"/>
                    </a:cubicBezTo>
                    <a:cubicBezTo>
                      <a:pt x="311" y="725"/>
                      <a:pt x="349" y="729"/>
                      <a:pt x="388" y="729"/>
                    </a:cubicBezTo>
                    <a:cubicBezTo>
                      <a:pt x="587" y="729"/>
                      <a:pt x="794" y="607"/>
                      <a:pt x="834" y="417"/>
                    </a:cubicBezTo>
                    <a:cubicBezTo>
                      <a:pt x="861" y="244"/>
                      <a:pt x="679" y="64"/>
                      <a:pt x="517" y="64"/>
                    </a:cubicBezTo>
                    <a:cubicBezTo>
                      <a:pt x="468" y="64"/>
                      <a:pt x="420" y="81"/>
                      <a:pt x="381" y="120"/>
                    </a:cubicBezTo>
                    <a:lnTo>
                      <a:pt x="334"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2044;p69">
                <a:extLst>
                  <a:ext uri="{FF2B5EF4-FFF2-40B4-BE49-F238E27FC236}">
                    <a16:creationId xmlns:a16="http://schemas.microsoft.com/office/drawing/2014/main" id="{880D1AA1-6CB2-4DC2-9BD6-F85076CF3FCD}"/>
                  </a:ext>
                </a:extLst>
              </p:cNvPr>
              <p:cNvSpPr/>
              <p:nvPr/>
            </p:nvSpPr>
            <p:spPr>
              <a:xfrm rot="-362304">
                <a:off x="1159623" y="3609287"/>
                <a:ext cx="14376" cy="13751"/>
              </a:xfrm>
              <a:custGeom>
                <a:avLst/>
                <a:gdLst/>
                <a:ahLst/>
                <a:cxnLst/>
                <a:rect l="l" t="t" r="r" b="b"/>
                <a:pathLst>
                  <a:path w="575" h="550" extrusionOk="0">
                    <a:moveTo>
                      <a:pt x="276" y="0"/>
                    </a:moveTo>
                    <a:lnTo>
                      <a:pt x="360" y="203"/>
                    </a:lnTo>
                    <a:cubicBezTo>
                      <a:pt x="331" y="176"/>
                      <a:pt x="298" y="165"/>
                      <a:pt x="265" y="165"/>
                    </a:cubicBezTo>
                    <a:cubicBezTo>
                      <a:pt x="135" y="165"/>
                      <a:pt x="0" y="341"/>
                      <a:pt x="86" y="465"/>
                    </a:cubicBezTo>
                    <a:cubicBezTo>
                      <a:pt x="127" y="523"/>
                      <a:pt x="193" y="550"/>
                      <a:pt x="263" y="550"/>
                    </a:cubicBezTo>
                    <a:cubicBezTo>
                      <a:pt x="376" y="550"/>
                      <a:pt x="497" y="480"/>
                      <a:pt x="526" y="369"/>
                    </a:cubicBezTo>
                    <a:cubicBezTo>
                      <a:pt x="574" y="203"/>
                      <a:pt x="455" y="24"/>
                      <a:pt x="2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2045;p69">
                <a:extLst>
                  <a:ext uri="{FF2B5EF4-FFF2-40B4-BE49-F238E27FC236}">
                    <a16:creationId xmlns:a16="http://schemas.microsoft.com/office/drawing/2014/main" id="{AD6247B6-CD23-4D42-9AC0-75B1C039B60F}"/>
                  </a:ext>
                </a:extLst>
              </p:cNvPr>
              <p:cNvSpPr/>
              <p:nvPr/>
            </p:nvSpPr>
            <p:spPr>
              <a:xfrm rot="-362304">
                <a:off x="1243990" y="3598102"/>
                <a:ext cx="16926" cy="17426"/>
              </a:xfrm>
              <a:custGeom>
                <a:avLst/>
                <a:gdLst/>
                <a:ahLst/>
                <a:cxnLst/>
                <a:rect l="l" t="t" r="r" b="b"/>
                <a:pathLst>
                  <a:path w="677" h="697" extrusionOk="0">
                    <a:moveTo>
                      <a:pt x="273" y="0"/>
                    </a:moveTo>
                    <a:cubicBezTo>
                      <a:pt x="262" y="0"/>
                      <a:pt x="251" y="1"/>
                      <a:pt x="239" y="2"/>
                    </a:cubicBezTo>
                    <a:lnTo>
                      <a:pt x="251" y="2"/>
                    </a:lnTo>
                    <a:lnTo>
                      <a:pt x="251" y="73"/>
                    </a:lnTo>
                    <a:cubicBezTo>
                      <a:pt x="72" y="192"/>
                      <a:pt x="1" y="419"/>
                      <a:pt x="48" y="621"/>
                    </a:cubicBezTo>
                    <a:cubicBezTo>
                      <a:pt x="113" y="673"/>
                      <a:pt x="187" y="697"/>
                      <a:pt x="262" y="697"/>
                    </a:cubicBezTo>
                    <a:cubicBezTo>
                      <a:pt x="408" y="697"/>
                      <a:pt x="553" y="604"/>
                      <a:pt x="608" y="454"/>
                    </a:cubicBezTo>
                    <a:cubicBezTo>
                      <a:pt x="676" y="227"/>
                      <a:pt x="506" y="0"/>
                      <a:pt x="2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2046;p69">
                <a:extLst>
                  <a:ext uri="{FF2B5EF4-FFF2-40B4-BE49-F238E27FC236}">
                    <a16:creationId xmlns:a16="http://schemas.microsoft.com/office/drawing/2014/main" id="{58A9D4B5-0484-4814-B6C3-901C42BC0E9A}"/>
                  </a:ext>
                </a:extLst>
              </p:cNvPr>
              <p:cNvSpPr/>
              <p:nvPr/>
            </p:nvSpPr>
            <p:spPr>
              <a:xfrm rot="-362304">
                <a:off x="1723659" y="3270334"/>
                <a:ext cx="23401" cy="33402"/>
              </a:xfrm>
              <a:custGeom>
                <a:avLst/>
                <a:gdLst/>
                <a:ahLst/>
                <a:cxnLst/>
                <a:rect l="l" t="t" r="r" b="b"/>
                <a:pathLst>
                  <a:path w="936" h="1336" extrusionOk="0">
                    <a:moveTo>
                      <a:pt x="295" y="0"/>
                    </a:moveTo>
                    <a:cubicBezTo>
                      <a:pt x="157" y="0"/>
                      <a:pt x="1" y="178"/>
                      <a:pt x="19" y="342"/>
                    </a:cubicBezTo>
                    <a:cubicBezTo>
                      <a:pt x="31" y="544"/>
                      <a:pt x="209" y="723"/>
                      <a:pt x="293" y="913"/>
                    </a:cubicBezTo>
                    <a:cubicBezTo>
                      <a:pt x="328" y="1033"/>
                      <a:pt x="376" y="1140"/>
                      <a:pt x="448" y="1235"/>
                    </a:cubicBezTo>
                    <a:cubicBezTo>
                      <a:pt x="487" y="1298"/>
                      <a:pt x="564" y="1335"/>
                      <a:pt x="642" y="1335"/>
                    </a:cubicBezTo>
                    <a:cubicBezTo>
                      <a:pt x="682" y="1335"/>
                      <a:pt x="721" y="1326"/>
                      <a:pt x="757" y="1306"/>
                    </a:cubicBezTo>
                    <a:cubicBezTo>
                      <a:pt x="793" y="1259"/>
                      <a:pt x="829" y="1211"/>
                      <a:pt x="840" y="1152"/>
                    </a:cubicBezTo>
                    <a:cubicBezTo>
                      <a:pt x="912" y="949"/>
                      <a:pt x="936" y="747"/>
                      <a:pt x="912" y="532"/>
                    </a:cubicBezTo>
                    <a:cubicBezTo>
                      <a:pt x="876" y="330"/>
                      <a:pt x="614" y="68"/>
                      <a:pt x="412" y="56"/>
                    </a:cubicBezTo>
                    <a:cubicBezTo>
                      <a:pt x="378" y="17"/>
                      <a:pt x="337" y="0"/>
                      <a:pt x="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2047;p69">
                <a:extLst>
                  <a:ext uri="{FF2B5EF4-FFF2-40B4-BE49-F238E27FC236}">
                    <a16:creationId xmlns:a16="http://schemas.microsoft.com/office/drawing/2014/main" id="{6EDB0A14-8C50-4614-B6CE-88A7F1A2F282}"/>
                  </a:ext>
                </a:extLst>
              </p:cNvPr>
              <p:cNvSpPr/>
              <p:nvPr/>
            </p:nvSpPr>
            <p:spPr>
              <a:xfrm rot="-362304">
                <a:off x="1340845" y="3343177"/>
                <a:ext cx="1071352" cy="1148306"/>
              </a:xfrm>
              <a:custGeom>
                <a:avLst/>
                <a:gdLst/>
                <a:ahLst/>
                <a:cxnLst/>
                <a:rect l="l" t="t" r="r" b="b"/>
                <a:pathLst>
                  <a:path w="42852" h="45930" extrusionOk="0">
                    <a:moveTo>
                      <a:pt x="17496" y="1"/>
                    </a:moveTo>
                    <a:cubicBezTo>
                      <a:pt x="17224" y="1"/>
                      <a:pt x="16948" y="31"/>
                      <a:pt x="16681" y="70"/>
                    </a:cubicBezTo>
                    <a:cubicBezTo>
                      <a:pt x="15360" y="284"/>
                      <a:pt x="14074" y="677"/>
                      <a:pt x="12859" y="1248"/>
                    </a:cubicBezTo>
                    <a:cubicBezTo>
                      <a:pt x="12510" y="1409"/>
                      <a:pt x="12137" y="1585"/>
                      <a:pt x="11772" y="1585"/>
                    </a:cubicBezTo>
                    <a:cubicBezTo>
                      <a:pt x="11678" y="1585"/>
                      <a:pt x="11583" y="1573"/>
                      <a:pt x="11490" y="1546"/>
                    </a:cubicBezTo>
                    <a:cubicBezTo>
                      <a:pt x="11085" y="1427"/>
                      <a:pt x="10788" y="1034"/>
                      <a:pt x="10383" y="951"/>
                    </a:cubicBezTo>
                    <a:cubicBezTo>
                      <a:pt x="10378" y="949"/>
                      <a:pt x="10372" y="948"/>
                      <a:pt x="10366" y="948"/>
                    </a:cubicBezTo>
                    <a:cubicBezTo>
                      <a:pt x="10024" y="948"/>
                      <a:pt x="8313" y="3219"/>
                      <a:pt x="7752" y="3558"/>
                    </a:cubicBezTo>
                    <a:cubicBezTo>
                      <a:pt x="6478" y="4332"/>
                      <a:pt x="5037" y="4749"/>
                      <a:pt x="3763" y="5511"/>
                    </a:cubicBezTo>
                    <a:cubicBezTo>
                      <a:pt x="1525" y="6868"/>
                      <a:pt x="1" y="9428"/>
                      <a:pt x="144" y="12035"/>
                    </a:cubicBezTo>
                    <a:cubicBezTo>
                      <a:pt x="215" y="13250"/>
                      <a:pt x="620" y="14417"/>
                      <a:pt x="1025" y="15560"/>
                    </a:cubicBezTo>
                    <a:cubicBezTo>
                      <a:pt x="2120" y="18703"/>
                      <a:pt x="3406" y="22072"/>
                      <a:pt x="6216" y="23834"/>
                    </a:cubicBezTo>
                    <a:cubicBezTo>
                      <a:pt x="8728" y="25406"/>
                      <a:pt x="11919" y="25323"/>
                      <a:pt x="14753" y="26204"/>
                    </a:cubicBezTo>
                    <a:cubicBezTo>
                      <a:pt x="15646" y="26478"/>
                      <a:pt x="16562" y="26894"/>
                      <a:pt x="17039" y="27704"/>
                    </a:cubicBezTo>
                    <a:cubicBezTo>
                      <a:pt x="17562" y="28609"/>
                      <a:pt x="17360" y="29752"/>
                      <a:pt x="17265" y="30811"/>
                    </a:cubicBezTo>
                    <a:cubicBezTo>
                      <a:pt x="16872" y="35348"/>
                      <a:pt x="18777" y="39884"/>
                      <a:pt x="18467" y="44396"/>
                    </a:cubicBezTo>
                    <a:cubicBezTo>
                      <a:pt x="18408" y="45182"/>
                      <a:pt x="19003" y="45861"/>
                      <a:pt x="19789" y="45920"/>
                    </a:cubicBezTo>
                    <a:cubicBezTo>
                      <a:pt x="19894" y="45927"/>
                      <a:pt x="19999" y="45930"/>
                      <a:pt x="20104" y="45930"/>
                    </a:cubicBezTo>
                    <a:cubicBezTo>
                      <a:pt x="22028" y="45930"/>
                      <a:pt x="23988" y="44921"/>
                      <a:pt x="25659" y="43837"/>
                    </a:cubicBezTo>
                    <a:cubicBezTo>
                      <a:pt x="29826" y="41110"/>
                      <a:pt x="33743" y="37407"/>
                      <a:pt x="34957" y="32574"/>
                    </a:cubicBezTo>
                    <a:cubicBezTo>
                      <a:pt x="35148" y="31776"/>
                      <a:pt x="35303" y="30907"/>
                      <a:pt x="35898" y="30335"/>
                    </a:cubicBezTo>
                    <a:cubicBezTo>
                      <a:pt x="36481" y="29752"/>
                      <a:pt x="37553" y="29478"/>
                      <a:pt x="37732" y="28645"/>
                    </a:cubicBezTo>
                    <a:cubicBezTo>
                      <a:pt x="37839" y="28133"/>
                      <a:pt x="37553" y="27632"/>
                      <a:pt x="37434" y="27121"/>
                    </a:cubicBezTo>
                    <a:cubicBezTo>
                      <a:pt x="37220" y="26132"/>
                      <a:pt x="37684" y="25120"/>
                      <a:pt x="38315" y="24334"/>
                    </a:cubicBezTo>
                    <a:cubicBezTo>
                      <a:pt x="38946" y="23549"/>
                      <a:pt x="39756" y="22906"/>
                      <a:pt x="40399" y="22132"/>
                    </a:cubicBezTo>
                    <a:cubicBezTo>
                      <a:pt x="42125" y="20024"/>
                      <a:pt x="42470" y="17143"/>
                      <a:pt x="42744" y="14428"/>
                    </a:cubicBezTo>
                    <a:cubicBezTo>
                      <a:pt x="42816" y="13655"/>
                      <a:pt x="42851" y="12750"/>
                      <a:pt x="42244" y="12250"/>
                    </a:cubicBezTo>
                    <a:cubicBezTo>
                      <a:pt x="41994" y="12035"/>
                      <a:pt x="41649" y="11940"/>
                      <a:pt x="41327" y="11845"/>
                    </a:cubicBezTo>
                    <a:cubicBezTo>
                      <a:pt x="38327" y="10940"/>
                      <a:pt x="35636" y="9225"/>
                      <a:pt x="33541" y="6904"/>
                    </a:cubicBezTo>
                    <a:cubicBezTo>
                      <a:pt x="31505" y="4618"/>
                      <a:pt x="29921" y="1665"/>
                      <a:pt x="27087" y="522"/>
                    </a:cubicBezTo>
                    <a:cubicBezTo>
                      <a:pt x="26845" y="434"/>
                      <a:pt x="26580" y="355"/>
                      <a:pt x="26322" y="355"/>
                    </a:cubicBezTo>
                    <a:cubicBezTo>
                      <a:pt x="26163" y="355"/>
                      <a:pt x="26007" y="385"/>
                      <a:pt x="25861" y="462"/>
                    </a:cubicBezTo>
                    <a:cubicBezTo>
                      <a:pt x="25659" y="605"/>
                      <a:pt x="25468" y="784"/>
                      <a:pt x="25325" y="998"/>
                    </a:cubicBezTo>
                    <a:cubicBezTo>
                      <a:pt x="24600" y="1873"/>
                      <a:pt x="23465" y="2318"/>
                      <a:pt x="22334" y="2318"/>
                    </a:cubicBezTo>
                    <a:cubicBezTo>
                      <a:pt x="21309" y="2318"/>
                      <a:pt x="20287" y="1954"/>
                      <a:pt x="19575" y="1213"/>
                    </a:cubicBezTo>
                    <a:cubicBezTo>
                      <a:pt x="19277" y="891"/>
                      <a:pt x="19015" y="522"/>
                      <a:pt x="18646" y="284"/>
                    </a:cubicBezTo>
                    <a:cubicBezTo>
                      <a:pt x="18303" y="70"/>
                      <a:pt x="17904" y="1"/>
                      <a:pt x="1749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2048;p69">
                <a:extLst>
                  <a:ext uri="{FF2B5EF4-FFF2-40B4-BE49-F238E27FC236}">
                    <a16:creationId xmlns:a16="http://schemas.microsoft.com/office/drawing/2014/main" id="{F80333CB-94A4-4B23-842C-D9638D0961CE}"/>
                  </a:ext>
                </a:extLst>
              </p:cNvPr>
              <p:cNvSpPr/>
              <p:nvPr/>
            </p:nvSpPr>
            <p:spPr>
              <a:xfrm rot="-362304">
                <a:off x="1422130" y="2472690"/>
                <a:ext cx="1211259" cy="1085228"/>
              </a:xfrm>
              <a:custGeom>
                <a:avLst/>
                <a:gdLst/>
                <a:ahLst/>
                <a:cxnLst/>
                <a:rect l="l" t="t" r="r" b="b"/>
                <a:pathLst>
                  <a:path w="48448" h="43407" extrusionOk="0">
                    <a:moveTo>
                      <a:pt x="22253" y="1"/>
                    </a:moveTo>
                    <a:lnTo>
                      <a:pt x="22253" y="1"/>
                    </a:lnTo>
                    <a:cubicBezTo>
                      <a:pt x="22313" y="417"/>
                      <a:pt x="22599" y="763"/>
                      <a:pt x="22849" y="1108"/>
                    </a:cubicBezTo>
                    <a:cubicBezTo>
                      <a:pt x="23087" y="1453"/>
                      <a:pt x="23289" y="1930"/>
                      <a:pt x="23099" y="2311"/>
                    </a:cubicBezTo>
                    <a:cubicBezTo>
                      <a:pt x="22872" y="2775"/>
                      <a:pt x="22206" y="2906"/>
                      <a:pt x="21991" y="3382"/>
                    </a:cubicBezTo>
                    <a:cubicBezTo>
                      <a:pt x="21789" y="3846"/>
                      <a:pt x="22146" y="4370"/>
                      <a:pt x="22527" y="4716"/>
                    </a:cubicBezTo>
                    <a:cubicBezTo>
                      <a:pt x="22908" y="5061"/>
                      <a:pt x="23372" y="5394"/>
                      <a:pt x="23480" y="5894"/>
                    </a:cubicBezTo>
                    <a:cubicBezTo>
                      <a:pt x="23563" y="6311"/>
                      <a:pt x="23361" y="6728"/>
                      <a:pt x="23277" y="7156"/>
                    </a:cubicBezTo>
                    <a:cubicBezTo>
                      <a:pt x="23194" y="7573"/>
                      <a:pt x="23337" y="8121"/>
                      <a:pt x="23753" y="8216"/>
                    </a:cubicBezTo>
                    <a:cubicBezTo>
                      <a:pt x="23799" y="8226"/>
                      <a:pt x="23845" y="8229"/>
                      <a:pt x="23891" y="8229"/>
                    </a:cubicBezTo>
                    <a:cubicBezTo>
                      <a:pt x="24000" y="8229"/>
                      <a:pt x="24111" y="8211"/>
                      <a:pt x="24216" y="8211"/>
                    </a:cubicBezTo>
                    <a:cubicBezTo>
                      <a:pt x="24292" y="8211"/>
                      <a:pt x="24365" y="8220"/>
                      <a:pt x="24432" y="8252"/>
                    </a:cubicBezTo>
                    <a:cubicBezTo>
                      <a:pt x="24789" y="8418"/>
                      <a:pt x="24670" y="9002"/>
                      <a:pt x="24373" y="9264"/>
                    </a:cubicBezTo>
                    <a:cubicBezTo>
                      <a:pt x="24087" y="9538"/>
                      <a:pt x="23670" y="9716"/>
                      <a:pt x="23515" y="10085"/>
                    </a:cubicBezTo>
                    <a:cubicBezTo>
                      <a:pt x="23277" y="10645"/>
                      <a:pt x="23742" y="11359"/>
                      <a:pt x="23408" y="11871"/>
                    </a:cubicBezTo>
                    <a:cubicBezTo>
                      <a:pt x="23277" y="12038"/>
                      <a:pt x="23099" y="12181"/>
                      <a:pt x="22896" y="12276"/>
                    </a:cubicBezTo>
                    <a:lnTo>
                      <a:pt x="20194" y="13764"/>
                    </a:lnTo>
                    <a:cubicBezTo>
                      <a:pt x="20015" y="13836"/>
                      <a:pt x="19860" y="13967"/>
                      <a:pt x="19741" y="14122"/>
                    </a:cubicBezTo>
                    <a:cubicBezTo>
                      <a:pt x="19372" y="14657"/>
                      <a:pt x="19991" y="15324"/>
                      <a:pt x="20098" y="15967"/>
                    </a:cubicBezTo>
                    <a:cubicBezTo>
                      <a:pt x="20194" y="16527"/>
                      <a:pt x="19872" y="17086"/>
                      <a:pt x="19432" y="17431"/>
                    </a:cubicBezTo>
                    <a:cubicBezTo>
                      <a:pt x="18991" y="17789"/>
                      <a:pt x="18443" y="17967"/>
                      <a:pt x="17908" y="18146"/>
                    </a:cubicBezTo>
                    <a:cubicBezTo>
                      <a:pt x="17478" y="18285"/>
                      <a:pt x="16980" y="18406"/>
                      <a:pt x="16524" y="18406"/>
                    </a:cubicBezTo>
                    <a:cubicBezTo>
                      <a:pt x="16006" y="18406"/>
                      <a:pt x="15541" y="18251"/>
                      <a:pt x="15288" y="17789"/>
                    </a:cubicBezTo>
                    <a:cubicBezTo>
                      <a:pt x="15169" y="17598"/>
                      <a:pt x="15145" y="17372"/>
                      <a:pt x="15229" y="17181"/>
                    </a:cubicBezTo>
                    <a:cubicBezTo>
                      <a:pt x="15393" y="16837"/>
                      <a:pt x="15779" y="16809"/>
                      <a:pt x="16179" y="16809"/>
                    </a:cubicBezTo>
                    <a:cubicBezTo>
                      <a:pt x="16259" y="16809"/>
                      <a:pt x="16339" y="16810"/>
                      <a:pt x="16418" y="16810"/>
                    </a:cubicBezTo>
                    <a:cubicBezTo>
                      <a:pt x="16836" y="16810"/>
                      <a:pt x="17226" y="16778"/>
                      <a:pt x="17348" y="16384"/>
                    </a:cubicBezTo>
                    <a:cubicBezTo>
                      <a:pt x="17443" y="16050"/>
                      <a:pt x="17288" y="15705"/>
                      <a:pt x="16979" y="15562"/>
                    </a:cubicBezTo>
                    <a:cubicBezTo>
                      <a:pt x="15785" y="14955"/>
                      <a:pt x="14475" y="14232"/>
                      <a:pt x="13134" y="14232"/>
                    </a:cubicBezTo>
                    <a:cubicBezTo>
                      <a:pt x="12924" y="14232"/>
                      <a:pt x="12713" y="14250"/>
                      <a:pt x="12502" y="14288"/>
                    </a:cubicBezTo>
                    <a:cubicBezTo>
                      <a:pt x="11835" y="14407"/>
                      <a:pt x="11228" y="14729"/>
                      <a:pt x="10633" y="15062"/>
                    </a:cubicBezTo>
                    <a:lnTo>
                      <a:pt x="8549" y="16181"/>
                    </a:lnTo>
                    <a:cubicBezTo>
                      <a:pt x="7728" y="16622"/>
                      <a:pt x="6847" y="17122"/>
                      <a:pt x="6585" y="18086"/>
                    </a:cubicBezTo>
                    <a:cubicBezTo>
                      <a:pt x="6454" y="18551"/>
                      <a:pt x="6573" y="19051"/>
                      <a:pt x="6918" y="19384"/>
                    </a:cubicBezTo>
                    <a:cubicBezTo>
                      <a:pt x="7148" y="19600"/>
                      <a:pt x="7410" y="19689"/>
                      <a:pt x="7677" y="19689"/>
                    </a:cubicBezTo>
                    <a:cubicBezTo>
                      <a:pt x="8100" y="19689"/>
                      <a:pt x="8535" y="19467"/>
                      <a:pt x="8871" y="19182"/>
                    </a:cubicBezTo>
                    <a:cubicBezTo>
                      <a:pt x="9335" y="18813"/>
                      <a:pt x="9692" y="18313"/>
                      <a:pt x="10204" y="18003"/>
                    </a:cubicBezTo>
                    <a:cubicBezTo>
                      <a:pt x="10579" y="17779"/>
                      <a:pt x="10997" y="17668"/>
                      <a:pt x="11414" y="17668"/>
                    </a:cubicBezTo>
                    <a:cubicBezTo>
                      <a:pt x="11884" y="17668"/>
                      <a:pt x="12354" y="17809"/>
                      <a:pt x="12764" y="18086"/>
                    </a:cubicBezTo>
                    <a:cubicBezTo>
                      <a:pt x="12907" y="18622"/>
                      <a:pt x="13074" y="19182"/>
                      <a:pt x="12990" y="19729"/>
                    </a:cubicBezTo>
                    <a:cubicBezTo>
                      <a:pt x="12907" y="20289"/>
                      <a:pt x="12502" y="20837"/>
                      <a:pt x="11942" y="20908"/>
                    </a:cubicBezTo>
                    <a:cubicBezTo>
                      <a:pt x="11908" y="20912"/>
                      <a:pt x="11874" y="20914"/>
                      <a:pt x="11841" y="20914"/>
                    </a:cubicBezTo>
                    <a:cubicBezTo>
                      <a:pt x="11402" y="20914"/>
                      <a:pt x="10993" y="20566"/>
                      <a:pt x="10871" y="20146"/>
                    </a:cubicBezTo>
                    <a:cubicBezTo>
                      <a:pt x="10814" y="19953"/>
                      <a:pt x="10638" y="19836"/>
                      <a:pt x="10456" y="19836"/>
                    </a:cubicBezTo>
                    <a:cubicBezTo>
                      <a:pt x="10369" y="19836"/>
                      <a:pt x="10281" y="19862"/>
                      <a:pt x="10204" y="19920"/>
                    </a:cubicBezTo>
                    <a:cubicBezTo>
                      <a:pt x="10109" y="19991"/>
                      <a:pt x="10026" y="20075"/>
                      <a:pt x="9966" y="20182"/>
                    </a:cubicBezTo>
                    <a:cubicBezTo>
                      <a:pt x="9776" y="20479"/>
                      <a:pt x="9704" y="20825"/>
                      <a:pt x="9585" y="21158"/>
                    </a:cubicBezTo>
                    <a:cubicBezTo>
                      <a:pt x="9204" y="22182"/>
                      <a:pt x="8275" y="22885"/>
                      <a:pt x="7406" y="23527"/>
                    </a:cubicBezTo>
                    <a:cubicBezTo>
                      <a:pt x="6216" y="24409"/>
                      <a:pt x="4977" y="25313"/>
                      <a:pt x="3537" y="25671"/>
                    </a:cubicBezTo>
                    <a:cubicBezTo>
                      <a:pt x="3322" y="25730"/>
                      <a:pt x="3072" y="25778"/>
                      <a:pt x="2953" y="25968"/>
                    </a:cubicBezTo>
                    <a:cubicBezTo>
                      <a:pt x="2703" y="26385"/>
                      <a:pt x="3299" y="26814"/>
                      <a:pt x="3441" y="27278"/>
                    </a:cubicBezTo>
                    <a:cubicBezTo>
                      <a:pt x="3559" y="27696"/>
                      <a:pt x="3205" y="28364"/>
                      <a:pt x="2769" y="28364"/>
                    </a:cubicBezTo>
                    <a:cubicBezTo>
                      <a:pt x="2720" y="28364"/>
                      <a:pt x="2670" y="28356"/>
                      <a:pt x="2620" y="28338"/>
                    </a:cubicBezTo>
                    <a:cubicBezTo>
                      <a:pt x="2332" y="28222"/>
                      <a:pt x="2027" y="28152"/>
                      <a:pt x="1724" y="28152"/>
                    </a:cubicBezTo>
                    <a:cubicBezTo>
                      <a:pt x="1462" y="28152"/>
                      <a:pt x="1201" y="28204"/>
                      <a:pt x="953" y="28326"/>
                    </a:cubicBezTo>
                    <a:cubicBezTo>
                      <a:pt x="1" y="28790"/>
                      <a:pt x="155" y="29481"/>
                      <a:pt x="298" y="30112"/>
                    </a:cubicBezTo>
                    <a:cubicBezTo>
                      <a:pt x="512" y="31005"/>
                      <a:pt x="739" y="31898"/>
                      <a:pt x="953" y="32790"/>
                    </a:cubicBezTo>
                    <a:cubicBezTo>
                      <a:pt x="1596" y="32802"/>
                      <a:pt x="2179" y="33136"/>
                      <a:pt x="2525" y="33683"/>
                    </a:cubicBezTo>
                    <a:cubicBezTo>
                      <a:pt x="2561" y="33693"/>
                      <a:pt x="2597" y="33697"/>
                      <a:pt x="2633" y="33697"/>
                    </a:cubicBezTo>
                    <a:cubicBezTo>
                      <a:pt x="2908" y="33697"/>
                      <a:pt x="3147" y="33431"/>
                      <a:pt x="3358" y="33231"/>
                    </a:cubicBezTo>
                    <a:cubicBezTo>
                      <a:pt x="3722" y="32929"/>
                      <a:pt x="4172" y="32768"/>
                      <a:pt x="4626" y="32768"/>
                    </a:cubicBezTo>
                    <a:cubicBezTo>
                      <a:pt x="4869" y="32768"/>
                      <a:pt x="5114" y="32814"/>
                      <a:pt x="5346" y="32910"/>
                    </a:cubicBezTo>
                    <a:lnTo>
                      <a:pt x="6085" y="30564"/>
                    </a:lnTo>
                    <a:cubicBezTo>
                      <a:pt x="6144" y="30338"/>
                      <a:pt x="6227" y="30100"/>
                      <a:pt x="6430" y="29981"/>
                    </a:cubicBezTo>
                    <a:cubicBezTo>
                      <a:pt x="6644" y="29862"/>
                      <a:pt x="6906" y="29909"/>
                      <a:pt x="7132" y="29850"/>
                    </a:cubicBezTo>
                    <a:cubicBezTo>
                      <a:pt x="7644" y="29719"/>
                      <a:pt x="7882" y="29135"/>
                      <a:pt x="7954" y="28611"/>
                    </a:cubicBezTo>
                    <a:cubicBezTo>
                      <a:pt x="8037" y="27933"/>
                      <a:pt x="8002" y="27159"/>
                      <a:pt x="8728" y="26742"/>
                    </a:cubicBezTo>
                    <a:cubicBezTo>
                      <a:pt x="8958" y="26627"/>
                      <a:pt x="9208" y="26565"/>
                      <a:pt x="9463" y="26565"/>
                    </a:cubicBezTo>
                    <a:cubicBezTo>
                      <a:pt x="9551" y="26565"/>
                      <a:pt x="9639" y="26572"/>
                      <a:pt x="9728" y="26587"/>
                    </a:cubicBezTo>
                    <a:cubicBezTo>
                      <a:pt x="10561" y="26718"/>
                      <a:pt x="11169" y="27314"/>
                      <a:pt x="11752" y="27885"/>
                    </a:cubicBezTo>
                    <a:cubicBezTo>
                      <a:pt x="12466" y="28600"/>
                      <a:pt x="13205" y="29338"/>
                      <a:pt x="13657" y="30254"/>
                    </a:cubicBezTo>
                    <a:cubicBezTo>
                      <a:pt x="14062" y="31076"/>
                      <a:pt x="14193" y="32088"/>
                      <a:pt x="13836" y="32921"/>
                    </a:cubicBezTo>
                    <a:cubicBezTo>
                      <a:pt x="13764" y="33088"/>
                      <a:pt x="13883" y="33279"/>
                      <a:pt x="14074" y="33291"/>
                    </a:cubicBezTo>
                    <a:cubicBezTo>
                      <a:pt x="14431" y="33279"/>
                      <a:pt x="14764" y="33076"/>
                      <a:pt x="14943" y="32767"/>
                    </a:cubicBezTo>
                    <a:cubicBezTo>
                      <a:pt x="15193" y="32338"/>
                      <a:pt x="15181" y="31814"/>
                      <a:pt x="15157" y="31326"/>
                    </a:cubicBezTo>
                    <a:lnTo>
                      <a:pt x="15157" y="31326"/>
                    </a:lnTo>
                    <a:lnTo>
                      <a:pt x="15943" y="31767"/>
                    </a:lnTo>
                    <a:cubicBezTo>
                      <a:pt x="16241" y="31267"/>
                      <a:pt x="15895" y="30624"/>
                      <a:pt x="15479" y="30207"/>
                    </a:cubicBezTo>
                    <a:cubicBezTo>
                      <a:pt x="15062" y="29802"/>
                      <a:pt x="14538" y="29397"/>
                      <a:pt x="14443" y="28826"/>
                    </a:cubicBezTo>
                    <a:cubicBezTo>
                      <a:pt x="14383" y="28421"/>
                      <a:pt x="14538" y="28004"/>
                      <a:pt x="14431" y="27611"/>
                    </a:cubicBezTo>
                    <a:cubicBezTo>
                      <a:pt x="14324" y="27266"/>
                      <a:pt x="14038" y="27016"/>
                      <a:pt x="13847" y="26695"/>
                    </a:cubicBezTo>
                    <a:cubicBezTo>
                      <a:pt x="13633" y="26337"/>
                      <a:pt x="13645" y="25742"/>
                      <a:pt x="14145" y="25694"/>
                    </a:cubicBezTo>
                    <a:cubicBezTo>
                      <a:pt x="14164" y="25693"/>
                      <a:pt x="14183" y="25692"/>
                      <a:pt x="14202" y="25692"/>
                    </a:cubicBezTo>
                    <a:cubicBezTo>
                      <a:pt x="14443" y="25692"/>
                      <a:pt x="14666" y="25832"/>
                      <a:pt x="14776" y="26063"/>
                    </a:cubicBezTo>
                    <a:cubicBezTo>
                      <a:pt x="15741" y="27992"/>
                      <a:pt x="17562" y="29350"/>
                      <a:pt x="19693" y="29743"/>
                    </a:cubicBezTo>
                    <a:cubicBezTo>
                      <a:pt x="19778" y="29757"/>
                      <a:pt x="19863" y="29764"/>
                      <a:pt x="19949" y="29764"/>
                    </a:cubicBezTo>
                    <a:cubicBezTo>
                      <a:pt x="20285" y="29764"/>
                      <a:pt x="20621" y="29654"/>
                      <a:pt x="20896" y="29445"/>
                    </a:cubicBezTo>
                    <a:cubicBezTo>
                      <a:pt x="21360" y="29076"/>
                      <a:pt x="21241" y="28683"/>
                      <a:pt x="21170" y="28302"/>
                    </a:cubicBezTo>
                    <a:cubicBezTo>
                      <a:pt x="20932" y="27076"/>
                      <a:pt x="21110" y="25802"/>
                      <a:pt x="21658" y="24682"/>
                    </a:cubicBezTo>
                    <a:cubicBezTo>
                      <a:pt x="21745" y="24488"/>
                      <a:pt x="21936" y="24365"/>
                      <a:pt x="22145" y="24365"/>
                    </a:cubicBezTo>
                    <a:cubicBezTo>
                      <a:pt x="22192" y="24365"/>
                      <a:pt x="22241" y="24372"/>
                      <a:pt x="22289" y="24385"/>
                    </a:cubicBezTo>
                    <a:cubicBezTo>
                      <a:pt x="22694" y="24504"/>
                      <a:pt x="22515" y="24944"/>
                      <a:pt x="22730" y="25171"/>
                    </a:cubicBezTo>
                    <a:cubicBezTo>
                      <a:pt x="22798" y="25241"/>
                      <a:pt x="22874" y="25269"/>
                      <a:pt x="22954" y="25269"/>
                    </a:cubicBezTo>
                    <a:cubicBezTo>
                      <a:pt x="23279" y="25269"/>
                      <a:pt x="23688" y="24811"/>
                      <a:pt x="24068" y="24811"/>
                    </a:cubicBezTo>
                    <a:cubicBezTo>
                      <a:pt x="24119" y="24811"/>
                      <a:pt x="24169" y="24819"/>
                      <a:pt x="24218" y="24837"/>
                    </a:cubicBezTo>
                    <a:cubicBezTo>
                      <a:pt x="24337" y="24897"/>
                      <a:pt x="24444" y="24992"/>
                      <a:pt x="24515" y="25099"/>
                    </a:cubicBezTo>
                    <a:lnTo>
                      <a:pt x="26647" y="27802"/>
                    </a:lnTo>
                    <a:cubicBezTo>
                      <a:pt x="26754" y="27921"/>
                      <a:pt x="26837" y="28076"/>
                      <a:pt x="26873" y="28242"/>
                    </a:cubicBezTo>
                    <a:cubicBezTo>
                      <a:pt x="26907" y="28605"/>
                      <a:pt x="26528" y="28788"/>
                      <a:pt x="26144" y="28788"/>
                    </a:cubicBezTo>
                    <a:cubicBezTo>
                      <a:pt x="25985" y="28788"/>
                      <a:pt x="25826" y="28757"/>
                      <a:pt x="25694" y="28695"/>
                    </a:cubicBezTo>
                    <a:cubicBezTo>
                      <a:pt x="25289" y="28508"/>
                      <a:pt x="24893" y="28185"/>
                      <a:pt x="24466" y="28185"/>
                    </a:cubicBezTo>
                    <a:cubicBezTo>
                      <a:pt x="24404" y="28185"/>
                      <a:pt x="24341" y="28191"/>
                      <a:pt x="24277" y="28207"/>
                    </a:cubicBezTo>
                    <a:cubicBezTo>
                      <a:pt x="23694" y="28361"/>
                      <a:pt x="23492" y="29123"/>
                      <a:pt x="22932" y="29362"/>
                    </a:cubicBezTo>
                    <a:cubicBezTo>
                      <a:pt x="22706" y="29469"/>
                      <a:pt x="22420" y="29481"/>
                      <a:pt x="22301" y="29766"/>
                    </a:cubicBezTo>
                    <a:cubicBezTo>
                      <a:pt x="22229" y="29957"/>
                      <a:pt x="22265" y="30171"/>
                      <a:pt x="22396" y="30338"/>
                    </a:cubicBezTo>
                    <a:cubicBezTo>
                      <a:pt x="22646" y="30683"/>
                      <a:pt x="23063" y="30778"/>
                      <a:pt x="23408" y="31005"/>
                    </a:cubicBezTo>
                    <a:cubicBezTo>
                      <a:pt x="24265" y="31552"/>
                      <a:pt x="24468" y="32719"/>
                      <a:pt x="24420" y="33743"/>
                    </a:cubicBezTo>
                    <a:cubicBezTo>
                      <a:pt x="24361" y="34767"/>
                      <a:pt x="24396" y="35517"/>
                      <a:pt x="24682" y="36481"/>
                    </a:cubicBezTo>
                    <a:cubicBezTo>
                      <a:pt x="24992" y="37529"/>
                      <a:pt x="25718" y="38422"/>
                      <a:pt x="26682" y="38946"/>
                    </a:cubicBezTo>
                    <a:cubicBezTo>
                      <a:pt x="29099" y="40268"/>
                      <a:pt x="31159" y="41863"/>
                      <a:pt x="33659" y="42923"/>
                    </a:cubicBezTo>
                    <a:cubicBezTo>
                      <a:pt x="34246" y="43168"/>
                      <a:pt x="34885" y="43407"/>
                      <a:pt x="35504" y="43407"/>
                    </a:cubicBezTo>
                    <a:cubicBezTo>
                      <a:pt x="35726" y="43407"/>
                      <a:pt x="35946" y="43376"/>
                      <a:pt x="36160" y="43304"/>
                    </a:cubicBezTo>
                    <a:cubicBezTo>
                      <a:pt x="37196" y="42947"/>
                      <a:pt x="37708" y="41768"/>
                      <a:pt x="37779" y="40684"/>
                    </a:cubicBezTo>
                    <a:cubicBezTo>
                      <a:pt x="37791" y="40399"/>
                      <a:pt x="37791" y="40101"/>
                      <a:pt x="37922" y="39851"/>
                    </a:cubicBezTo>
                    <a:cubicBezTo>
                      <a:pt x="38053" y="39637"/>
                      <a:pt x="38220" y="39446"/>
                      <a:pt x="38422" y="39291"/>
                    </a:cubicBezTo>
                    <a:cubicBezTo>
                      <a:pt x="39517" y="38267"/>
                      <a:pt x="40136" y="36839"/>
                      <a:pt x="40160" y="35338"/>
                    </a:cubicBezTo>
                    <a:cubicBezTo>
                      <a:pt x="39660" y="34648"/>
                      <a:pt x="38827" y="34660"/>
                      <a:pt x="37981" y="34576"/>
                    </a:cubicBezTo>
                    <a:cubicBezTo>
                      <a:pt x="36422" y="34422"/>
                      <a:pt x="35029" y="33600"/>
                      <a:pt x="33695" y="32790"/>
                    </a:cubicBezTo>
                    <a:cubicBezTo>
                      <a:pt x="33362" y="32588"/>
                      <a:pt x="33005" y="32374"/>
                      <a:pt x="33005" y="31838"/>
                    </a:cubicBezTo>
                    <a:cubicBezTo>
                      <a:pt x="33005" y="31433"/>
                      <a:pt x="33219" y="31064"/>
                      <a:pt x="33564" y="30850"/>
                    </a:cubicBezTo>
                    <a:cubicBezTo>
                      <a:pt x="33791" y="30715"/>
                      <a:pt x="34042" y="30656"/>
                      <a:pt x="34296" y="30656"/>
                    </a:cubicBezTo>
                    <a:cubicBezTo>
                      <a:pt x="34737" y="30656"/>
                      <a:pt x="35190" y="30831"/>
                      <a:pt x="35553" y="31088"/>
                    </a:cubicBezTo>
                    <a:cubicBezTo>
                      <a:pt x="36088" y="31457"/>
                      <a:pt x="36493" y="31981"/>
                      <a:pt x="36934" y="32469"/>
                    </a:cubicBezTo>
                    <a:cubicBezTo>
                      <a:pt x="37362" y="32957"/>
                      <a:pt x="37839" y="33386"/>
                      <a:pt x="38458" y="33481"/>
                    </a:cubicBezTo>
                    <a:cubicBezTo>
                      <a:pt x="38516" y="33490"/>
                      <a:pt x="38575" y="33494"/>
                      <a:pt x="38634" y="33494"/>
                    </a:cubicBezTo>
                    <a:cubicBezTo>
                      <a:pt x="39206" y="33494"/>
                      <a:pt x="39803" y="33089"/>
                      <a:pt x="39803" y="32517"/>
                    </a:cubicBezTo>
                    <a:lnTo>
                      <a:pt x="40660" y="33338"/>
                    </a:lnTo>
                    <a:lnTo>
                      <a:pt x="41422" y="32648"/>
                    </a:lnTo>
                    <a:cubicBezTo>
                      <a:pt x="42684" y="33683"/>
                      <a:pt x="44042" y="34874"/>
                      <a:pt x="44316" y="36493"/>
                    </a:cubicBezTo>
                    <a:cubicBezTo>
                      <a:pt x="44387" y="36874"/>
                      <a:pt x="44399" y="37303"/>
                      <a:pt x="44661" y="37577"/>
                    </a:cubicBezTo>
                    <a:cubicBezTo>
                      <a:pt x="44863" y="37803"/>
                      <a:pt x="45161" y="37886"/>
                      <a:pt x="45411" y="38029"/>
                    </a:cubicBezTo>
                    <a:cubicBezTo>
                      <a:pt x="46030" y="38375"/>
                      <a:pt x="46387" y="39029"/>
                      <a:pt x="46852" y="39577"/>
                    </a:cubicBezTo>
                    <a:cubicBezTo>
                      <a:pt x="47221" y="40006"/>
                      <a:pt x="47745" y="40387"/>
                      <a:pt x="48292" y="40410"/>
                    </a:cubicBezTo>
                    <a:cubicBezTo>
                      <a:pt x="48340" y="40410"/>
                      <a:pt x="48388" y="40399"/>
                      <a:pt x="48435" y="40399"/>
                    </a:cubicBezTo>
                    <a:cubicBezTo>
                      <a:pt x="48435" y="40244"/>
                      <a:pt x="48447" y="40089"/>
                      <a:pt x="48447" y="39934"/>
                    </a:cubicBezTo>
                    <a:cubicBezTo>
                      <a:pt x="48447" y="34624"/>
                      <a:pt x="47483" y="29350"/>
                      <a:pt x="45578" y="24385"/>
                    </a:cubicBezTo>
                    <a:cubicBezTo>
                      <a:pt x="45220" y="23730"/>
                      <a:pt x="44899" y="23063"/>
                      <a:pt x="44613" y="22373"/>
                    </a:cubicBezTo>
                    <a:cubicBezTo>
                      <a:pt x="44470" y="21992"/>
                      <a:pt x="44351" y="21611"/>
                      <a:pt x="44232" y="21230"/>
                    </a:cubicBezTo>
                    <a:cubicBezTo>
                      <a:pt x="39696" y="11740"/>
                      <a:pt x="31885" y="4204"/>
                      <a:pt x="22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2049;p69">
                <a:extLst>
                  <a:ext uri="{FF2B5EF4-FFF2-40B4-BE49-F238E27FC236}">
                    <a16:creationId xmlns:a16="http://schemas.microsoft.com/office/drawing/2014/main" id="{A2A5364B-3A80-4466-9A19-6D726AE9B5A9}"/>
                  </a:ext>
                </a:extLst>
              </p:cNvPr>
              <p:cNvSpPr/>
              <p:nvPr/>
            </p:nvSpPr>
            <p:spPr>
              <a:xfrm rot="-362304">
                <a:off x="942752" y="2641912"/>
                <a:ext cx="456347" cy="392719"/>
              </a:xfrm>
              <a:custGeom>
                <a:avLst/>
                <a:gdLst/>
                <a:ahLst/>
                <a:cxnLst/>
                <a:rect l="l" t="t" r="r" b="b"/>
                <a:pathLst>
                  <a:path w="18253" h="15708" extrusionOk="0">
                    <a:moveTo>
                      <a:pt x="13020" y="0"/>
                    </a:moveTo>
                    <a:cubicBezTo>
                      <a:pt x="12254" y="0"/>
                      <a:pt x="11489" y="83"/>
                      <a:pt x="10740" y="251"/>
                    </a:cubicBezTo>
                    <a:cubicBezTo>
                      <a:pt x="9799" y="465"/>
                      <a:pt x="8787" y="893"/>
                      <a:pt x="8430" y="1786"/>
                    </a:cubicBezTo>
                    <a:cubicBezTo>
                      <a:pt x="8239" y="2227"/>
                      <a:pt x="8251" y="2727"/>
                      <a:pt x="8037" y="3168"/>
                    </a:cubicBezTo>
                    <a:cubicBezTo>
                      <a:pt x="7584" y="4072"/>
                      <a:pt x="5632" y="3787"/>
                      <a:pt x="4763" y="4144"/>
                    </a:cubicBezTo>
                    <a:cubicBezTo>
                      <a:pt x="3584" y="4656"/>
                      <a:pt x="2572" y="5489"/>
                      <a:pt x="1846" y="6549"/>
                    </a:cubicBezTo>
                    <a:cubicBezTo>
                      <a:pt x="655" y="8228"/>
                      <a:pt x="167" y="10323"/>
                      <a:pt x="24" y="12371"/>
                    </a:cubicBezTo>
                    <a:cubicBezTo>
                      <a:pt x="0" y="12597"/>
                      <a:pt x="0" y="12847"/>
                      <a:pt x="179" y="12990"/>
                    </a:cubicBezTo>
                    <a:cubicBezTo>
                      <a:pt x="268" y="13063"/>
                      <a:pt x="377" y="13082"/>
                      <a:pt x="494" y="13082"/>
                    </a:cubicBezTo>
                    <a:cubicBezTo>
                      <a:pt x="621" y="13082"/>
                      <a:pt x="758" y="13060"/>
                      <a:pt x="889" y="13060"/>
                    </a:cubicBezTo>
                    <a:cubicBezTo>
                      <a:pt x="991" y="13060"/>
                      <a:pt x="1090" y="13073"/>
                      <a:pt x="1179" y="13121"/>
                    </a:cubicBezTo>
                    <a:cubicBezTo>
                      <a:pt x="1477" y="13288"/>
                      <a:pt x="1453" y="13717"/>
                      <a:pt x="1310" y="14026"/>
                    </a:cubicBezTo>
                    <a:cubicBezTo>
                      <a:pt x="1167" y="14336"/>
                      <a:pt x="941" y="14621"/>
                      <a:pt x="953" y="14955"/>
                    </a:cubicBezTo>
                    <a:cubicBezTo>
                      <a:pt x="972" y="15417"/>
                      <a:pt x="1458" y="15708"/>
                      <a:pt x="1927" y="15708"/>
                    </a:cubicBezTo>
                    <a:cubicBezTo>
                      <a:pt x="2038" y="15708"/>
                      <a:pt x="2148" y="15691"/>
                      <a:pt x="2250" y="15657"/>
                    </a:cubicBezTo>
                    <a:cubicBezTo>
                      <a:pt x="2798" y="15479"/>
                      <a:pt x="3167" y="14990"/>
                      <a:pt x="3512" y="14550"/>
                    </a:cubicBezTo>
                    <a:cubicBezTo>
                      <a:pt x="3870" y="14097"/>
                      <a:pt x="4263" y="13621"/>
                      <a:pt x="4810" y="13478"/>
                    </a:cubicBezTo>
                    <a:cubicBezTo>
                      <a:pt x="4929" y="13448"/>
                      <a:pt x="5048" y="13435"/>
                      <a:pt x="5167" y="13435"/>
                    </a:cubicBezTo>
                    <a:cubicBezTo>
                      <a:pt x="5940" y="13435"/>
                      <a:pt x="6720" y="13984"/>
                      <a:pt x="7500" y="13984"/>
                    </a:cubicBezTo>
                    <a:cubicBezTo>
                      <a:pt x="7599" y="13984"/>
                      <a:pt x="7699" y="13975"/>
                      <a:pt x="7799" y="13955"/>
                    </a:cubicBezTo>
                    <a:cubicBezTo>
                      <a:pt x="8870" y="13728"/>
                      <a:pt x="9251" y="12431"/>
                      <a:pt x="9978" y="11621"/>
                    </a:cubicBezTo>
                    <a:cubicBezTo>
                      <a:pt x="11228" y="10228"/>
                      <a:pt x="13383" y="10335"/>
                      <a:pt x="15204" y="9907"/>
                    </a:cubicBezTo>
                    <a:cubicBezTo>
                      <a:pt x="15919" y="9740"/>
                      <a:pt x="16657" y="9442"/>
                      <a:pt x="17098" y="8847"/>
                    </a:cubicBezTo>
                    <a:cubicBezTo>
                      <a:pt x="17550" y="8252"/>
                      <a:pt x="17550" y="7287"/>
                      <a:pt x="16943" y="6847"/>
                    </a:cubicBezTo>
                    <a:cubicBezTo>
                      <a:pt x="16764" y="6716"/>
                      <a:pt x="16538" y="6608"/>
                      <a:pt x="16490" y="6394"/>
                    </a:cubicBezTo>
                    <a:cubicBezTo>
                      <a:pt x="16419" y="5954"/>
                      <a:pt x="17193" y="5906"/>
                      <a:pt x="17395" y="5513"/>
                    </a:cubicBezTo>
                    <a:cubicBezTo>
                      <a:pt x="17657" y="5037"/>
                      <a:pt x="16931" y="4537"/>
                      <a:pt x="17026" y="4001"/>
                    </a:cubicBezTo>
                    <a:cubicBezTo>
                      <a:pt x="17098" y="3620"/>
                      <a:pt x="17538" y="3453"/>
                      <a:pt x="17800" y="3179"/>
                    </a:cubicBezTo>
                    <a:cubicBezTo>
                      <a:pt x="18252" y="2703"/>
                      <a:pt x="18145" y="1906"/>
                      <a:pt x="17740" y="1405"/>
                    </a:cubicBezTo>
                    <a:cubicBezTo>
                      <a:pt x="17336" y="905"/>
                      <a:pt x="16705" y="643"/>
                      <a:pt x="16097" y="453"/>
                    </a:cubicBezTo>
                    <a:cubicBezTo>
                      <a:pt x="15092" y="152"/>
                      <a:pt x="14055" y="0"/>
                      <a:pt x="130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2050;p69">
                <a:extLst>
                  <a:ext uri="{FF2B5EF4-FFF2-40B4-BE49-F238E27FC236}">
                    <a16:creationId xmlns:a16="http://schemas.microsoft.com/office/drawing/2014/main" id="{15E4FDB4-D4F3-4E37-8F17-26B82C2DB4EE}"/>
                  </a:ext>
                </a:extLst>
              </p:cNvPr>
              <p:cNvSpPr/>
              <p:nvPr/>
            </p:nvSpPr>
            <p:spPr>
              <a:xfrm rot="-362304">
                <a:off x="460285" y="3289752"/>
                <a:ext cx="507550" cy="1138005"/>
              </a:xfrm>
              <a:custGeom>
                <a:avLst/>
                <a:gdLst/>
                <a:ahLst/>
                <a:cxnLst/>
                <a:rect l="l" t="t" r="r" b="b"/>
                <a:pathLst>
                  <a:path w="20301" h="45518" extrusionOk="0">
                    <a:moveTo>
                      <a:pt x="5084" y="0"/>
                    </a:moveTo>
                    <a:lnTo>
                      <a:pt x="5084" y="0"/>
                    </a:lnTo>
                    <a:cubicBezTo>
                      <a:pt x="0" y="16336"/>
                      <a:pt x="4941" y="34147"/>
                      <a:pt x="17729" y="45518"/>
                    </a:cubicBezTo>
                    <a:cubicBezTo>
                      <a:pt x="17848" y="45268"/>
                      <a:pt x="17848" y="44982"/>
                      <a:pt x="17729" y="44744"/>
                    </a:cubicBezTo>
                    <a:cubicBezTo>
                      <a:pt x="17490" y="44280"/>
                      <a:pt x="17193" y="43839"/>
                      <a:pt x="16990" y="43375"/>
                    </a:cubicBezTo>
                    <a:cubicBezTo>
                      <a:pt x="15990" y="40934"/>
                      <a:pt x="18133" y="38279"/>
                      <a:pt x="17955" y="35648"/>
                    </a:cubicBezTo>
                    <a:cubicBezTo>
                      <a:pt x="17931" y="35290"/>
                      <a:pt x="17871" y="34898"/>
                      <a:pt x="18050" y="34600"/>
                    </a:cubicBezTo>
                    <a:cubicBezTo>
                      <a:pt x="18181" y="34374"/>
                      <a:pt x="18419" y="34231"/>
                      <a:pt x="18633" y="34064"/>
                    </a:cubicBezTo>
                    <a:cubicBezTo>
                      <a:pt x="19979" y="33028"/>
                      <a:pt x="20169" y="31111"/>
                      <a:pt x="20265" y="29421"/>
                    </a:cubicBezTo>
                    <a:cubicBezTo>
                      <a:pt x="20300" y="29135"/>
                      <a:pt x="20265" y="28837"/>
                      <a:pt x="20169" y="28563"/>
                    </a:cubicBezTo>
                    <a:cubicBezTo>
                      <a:pt x="19979" y="28135"/>
                      <a:pt x="19514" y="27932"/>
                      <a:pt x="19133" y="27670"/>
                    </a:cubicBezTo>
                    <a:cubicBezTo>
                      <a:pt x="18752" y="27408"/>
                      <a:pt x="18383" y="26932"/>
                      <a:pt x="18598" y="26504"/>
                    </a:cubicBezTo>
                    <a:lnTo>
                      <a:pt x="18598" y="26504"/>
                    </a:lnTo>
                    <a:cubicBezTo>
                      <a:pt x="18607" y="26504"/>
                      <a:pt x="18616" y="26504"/>
                      <a:pt x="18625" y="26504"/>
                    </a:cubicBezTo>
                    <a:cubicBezTo>
                      <a:pt x="19181" y="26504"/>
                      <a:pt x="19547" y="25793"/>
                      <a:pt x="19348" y="25265"/>
                    </a:cubicBezTo>
                    <a:cubicBezTo>
                      <a:pt x="19157" y="24730"/>
                      <a:pt x="18586" y="24420"/>
                      <a:pt x="18014" y="24349"/>
                    </a:cubicBezTo>
                    <a:cubicBezTo>
                      <a:pt x="17764" y="24313"/>
                      <a:pt x="17514" y="24313"/>
                      <a:pt x="17288" y="24194"/>
                    </a:cubicBezTo>
                    <a:cubicBezTo>
                      <a:pt x="17097" y="24075"/>
                      <a:pt x="16943" y="23908"/>
                      <a:pt x="16847" y="23718"/>
                    </a:cubicBezTo>
                    <a:cubicBezTo>
                      <a:pt x="16300" y="22765"/>
                      <a:pt x="16419" y="21598"/>
                      <a:pt x="16109" y="20562"/>
                    </a:cubicBezTo>
                    <a:cubicBezTo>
                      <a:pt x="15716" y="19253"/>
                      <a:pt x="14681" y="18241"/>
                      <a:pt x="13371" y="17872"/>
                    </a:cubicBezTo>
                    <a:cubicBezTo>
                      <a:pt x="12811" y="17717"/>
                      <a:pt x="12216" y="17681"/>
                      <a:pt x="11680" y="17467"/>
                    </a:cubicBezTo>
                    <a:cubicBezTo>
                      <a:pt x="11156" y="17252"/>
                      <a:pt x="10656" y="16764"/>
                      <a:pt x="10692" y="16181"/>
                    </a:cubicBezTo>
                    <a:cubicBezTo>
                      <a:pt x="10966" y="16145"/>
                      <a:pt x="11228" y="16121"/>
                      <a:pt x="11490" y="16121"/>
                    </a:cubicBezTo>
                    <a:cubicBezTo>
                      <a:pt x="11966" y="16109"/>
                      <a:pt x="12180" y="15502"/>
                      <a:pt x="11799" y="15205"/>
                    </a:cubicBezTo>
                    <a:cubicBezTo>
                      <a:pt x="11597" y="15038"/>
                      <a:pt x="11371" y="14883"/>
                      <a:pt x="11192" y="14716"/>
                    </a:cubicBezTo>
                    <a:cubicBezTo>
                      <a:pt x="10597" y="14157"/>
                      <a:pt x="10490" y="13240"/>
                      <a:pt x="10561" y="12419"/>
                    </a:cubicBezTo>
                    <a:cubicBezTo>
                      <a:pt x="10620" y="11597"/>
                      <a:pt x="10823" y="10764"/>
                      <a:pt x="10656" y="9954"/>
                    </a:cubicBezTo>
                    <a:cubicBezTo>
                      <a:pt x="10359" y="8466"/>
                      <a:pt x="8977" y="7477"/>
                      <a:pt x="7751" y="6573"/>
                    </a:cubicBezTo>
                    <a:cubicBezTo>
                      <a:pt x="6525" y="5680"/>
                      <a:pt x="5227" y="4501"/>
                      <a:pt x="5227" y="2977"/>
                    </a:cubicBezTo>
                    <a:cubicBezTo>
                      <a:pt x="5227" y="2310"/>
                      <a:pt x="5489" y="1667"/>
                      <a:pt x="5465" y="1000"/>
                    </a:cubicBezTo>
                    <a:cubicBezTo>
                      <a:pt x="5453" y="631"/>
                      <a:pt x="5322" y="286"/>
                      <a:pt x="50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2051;p69">
                <a:extLst>
                  <a:ext uri="{FF2B5EF4-FFF2-40B4-BE49-F238E27FC236}">
                    <a16:creationId xmlns:a16="http://schemas.microsoft.com/office/drawing/2014/main" id="{42D45113-E51B-4A6B-8D77-779089BFDB09}"/>
                  </a:ext>
                </a:extLst>
              </p:cNvPr>
              <p:cNvSpPr/>
              <p:nvPr/>
            </p:nvSpPr>
            <p:spPr>
              <a:xfrm rot="-362304">
                <a:off x="2289043" y="3953076"/>
                <a:ext cx="128306" cy="192509"/>
              </a:xfrm>
              <a:custGeom>
                <a:avLst/>
                <a:gdLst/>
                <a:ahLst/>
                <a:cxnLst/>
                <a:rect l="l" t="t" r="r" b="b"/>
                <a:pathLst>
                  <a:path w="5132" h="7700" extrusionOk="0">
                    <a:moveTo>
                      <a:pt x="3911" y="0"/>
                    </a:moveTo>
                    <a:cubicBezTo>
                      <a:pt x="3677" y="0"/>
                      <a:pt x="3436" y="132"/>
                      <a:pt x="3215" y="403"/>
                    </a:cubicBezTo>
                    <a:cubicBezTo>
                      <a:pt x="2632" y="1106"/>
                      <a:pt x="2465" y="2487"/>
                      <a:pt x="2132" y="3320"/>
                    </a:cubicBezTo>
                    <a:cubicBezTo>
                      <a:pt x="1762" y="4297"/>
                      <a:pt x="1322" y="5261"/>
                      <a:pt x="655" y="6071"/>
                    </a:cubicBezTo>
                    <a:cubicBezTo>
                      <a:pt x="357" y="6440"/>
                      <a:pt x="0" y="6892"/>
                      <a:pt x="203" y="7321"/>
                    </a:cubicBezTo>
                    <a:cubicBezTo>
                      <a:pt x="330" y="7590"/>
                      <a:pt x="626" y="7699"/>
                      <a:pt x="941" y="7699"/>
                    </a:cubicBezTo>
                    <a:cubicBezTo>
                      <a:pt x="1127" y="7699"/>
                      <a:pt x="1320" y="7661"/>
                      <a:pt x="1489" y="7595"/>
                    </a:cubicBezTo>
                    <a:cubicBezTo>
                      <a:pt x="2501" y="7190"/>
                      <a:pt x="3179" y="6249"/>
                      <a:pt x="3810" y="5368"/>
                    </a:cubicBezTo>
                    <a:cubicBezTo>
                      <a:pt x="4144" y="4892"/>
                      <a:pt x="4489" y="4404"/>
                      <a:pt x="4656" y="3844"/>
                    </a:cubicBezTo>
                    <a:cubicBezTo>
                      <a:pt x="4894" y="3034"/>
                      <a:pt x="5132" y="1499"/>
                      <a:pt x="4763" y="713"/>
                    </a:cubicBezTo>
                    <a:cubicBezTo>
                      <a:pt x="4536" y="245"/>
                      <a:pt x="4230" y="0"/>
                      <a:pt x="39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2052;p69">
                <a:extLst>
                  <a:ext uri="{FF2B5EF4-FFF2-40B4-BE49-F238E27FC236}">
                    <a16:creationId xmlns:a16="http://schemas.microsoft.com/office/drawing/2014/main" id="{D6B646B7-9A27-40CF-93FC-BD5564287694}"/>
                  </a:ext>
                </a:extLst>
              </p:cNvPr>
              <p:cNvSpPr/>
              <p:nvPr/>
            </p:nvSpPr>
            <p:spPr>
              <a:xfrm rot="-362304">
                <a:off x="577435" y="2742737"/>
                <a:ext cx="384194" cy="328166"/>
              </a:xfrm>
              <a:custGeom>
                <a:avLst/>
                <a:gdLst/>
                <a:ahLst/>
                <a:cxnLst/>
                <a:rect l="l" t="t" r="r" b="b"/>
                <a:pathLst>
                  <a:path w="15367" h="13126" extrusionOk="0">
                    <a:moveTo>
                      <a:pt x="13835" y="1"/>
                    </a:moveTo>
                    <a:cubicBezTo>
                      <a:pt x="13504" y="1"/>
                      <a:pt x="13161" y="88"/>
                      <a:pt x="12883" y="255"/>
                    </a:cubicBezTo>
                    <a:cubicBezTo>
                      <a:pt x="12148" y="694"/>
                      <a:pt x="11401" y="2101"/>
                      <a:pt x="10490" y="2101"/>
                    </a:cubicBezTo>
                    <a:cubicBezTo>
                      <a:pt x="10486" y="2101"/>
                      <a:pt x="10482" y="2101"/>
                      <a:pt x="10478" y="2101"/>
                    </a:cubicBezTo>
                    <a:cubicBezTo>
                      <a:pt x="9931" y="2101"/>
                      <a:pt x="9621" y="1839"/>
                      <a:pt x="9323" y="1648"/>
                    </a:cubicBezTo>
                    <a:cubicBezTo>
                      <a:pt x="5585" y="4922"/>
                      <a:pt x="2430" y="8804"/>
                      <a:pt x="1" y="13126"/>
                    </a:cubicBezTo>
                    <a:cubicBezTo>
                      <a:pt x="894" y="13126"/>
                      <a:pt x="1799" y="12280"/>
                      <a:pt x="2763" y="12090"/>
                    </a:cubicBezTo>
                    <a:cubicBezTo>
                      <a:pt x="2994" y="12039"/>
                      <a:pt x="3234" y="12026"/>
                      <a:pt x="3477" y="12026"/>
                    </a:cubicBezTo>
                    <a:cubicBezTo>
                      <a:pt x="3739" y="12026"/>
                      <a:pt x="4004" y="12041"/>
                      <a:pt x="4262" y="12041"/>
                    </a:cubicBezTo>
                    <a:cubicBezTo>
                      <a:pt x="4713" y="12041"/>
                      <a:pt x="5144" y="11994"/>
                      <a:pt x="5501" y="11733"/>
                    </a:cubicBezTo>
                    <a:cubicBezTo>
                      <a:pt x="5894" y="11447"/>
                      <a:pt x="6121" y="10947"/>
                      <a:pt x="6406" y="10542"/>
                    </a:cubicBezTo>
                    <a:cubicBezTo>
                      <a:pt x="6550" y="10315"/>
                      <a:pt x="6796" y="10189"/>
                      <a:pt x="7048" y="10189"/>
                    </a:cubicBezTo>
                    <a:cubicBezTo>
                      <a:pt x="7191" y="10189"/>
                      <a:pt x="7336" y="10230"/>
                      <a:pt x="7466" y="10316"/>
                    </a:cubicBezTo>
                    <a:cubicBezTo>
                      <a:pt x="7609" y="10411"/>
                      <a:pt x="7787" y="10471"/>
                      <a:pt x="7966" y="10471"/>
                    </a:cubicBezTo>
                    <a:cubicBezTo>
                      <a:pt x="7987" y="10472"/>
                      <a:pt x="8007" y="10472"/>
                      <a:pt x="8027" y="10472"/>
                    </a:cubicBezTo>
                    <a:cubicBezTo>
                      <a:pt x="8421" y="10472"/>
                      <a:pt x="8794" y="10261"/>
                      <a:pt x="9157" y="10114"/>
                    </a:cubicBezTo>
                    <a:cubicBezTo>
                      <a:pt x="9347" y="10042"/>
                      <a:pt x="9478" y="9875"/>
                      <a:pt x="9502" y="9685"/>
                    </a:cubicBezTo>
                    <a:cubicBezTo>
                      <a:pt x="9561" y="9232"/>
                      <a:pt x="8919" y="9304"/>
                      <a:pt x="9050" y="8792"/>
                    </a:cubicBezTo>
                    <a:cubicBezTo>
                      <a:pt x="9109" y="8578"/>
                      <a:pt x="9264" y="8399"/>
                      <a:pt x="9466" y="8304"/>
                    </a:cubicBezTo>
                    <a:cubicBezTo>
                      <a:pt x="10085" y="7994"/>
                      <a:pt x="10014" y="7304"/>
                      <a:pt x="10193" y="6732"/>
                    </a:cubicBezTo>
                    <a:cubicBezTo>
                      <a:pt x="10300" y="6384"/>
                      <a:pt x="10661" y="6049"/>
                      <a:pt x="10981" y="6049"/>
                    </a:cubicBezTo>
                    <a:cubicBezTo>
                      <a:pt x="11088" y="6049"/>
                      <a:pt x="11190" y="6086"/>
                      <a:pt x="11276" y="6173"/>
                    </a:cubicBezTo>
                    <a:cubicBezTo>
                      <a:pt x="11071" y="6551"/>
                      <a:pt x="11509" y="6983"/>
                      <a:pt x="11939" y="6983"/>
                    </a:cubicBezTo>
                    <a:cubicBezTo>
                      <a:pt x="12009" y="6983"/>
                      <a:pt x="12078" y="6972"/>
                      <a:pt x="12145" y="6946"/>
                    </a:cubicBezTo>
                    <a:cubicBezTo>
                      <a:pt x="12621" y="6780"/>
                      <a:pt x="12848" y="6244"/>
                      <a:pt x="12979" y="5756"/>
                    </a:cubicBezTo>
                    <a:cubicBezTo>
                      <a:pt x="13276" y="4565"/>
                      <a:pt x="13241" y="3232"/>
                      <a:pt x="14336" y="2398"/>
                    </a:cubicBezTo>
                    <a:cubicBezTo>
                      <a:pt x="14598" y="2220"/>
                      <a:pt x="14800" y="1970"/>
                      <a:pt x="14919" y="1672"/>
                    </a:cubicBezTo>
                    <a:cubicBezTo>
                      <a:pt x="15366" y="517"/>
                      <a:pt x="14637" y="1"/>
                      <a:pt x="138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2" name="Google Shape;2053;p69">
              <a:extLst>
                <a:ext uri="{FF2B5EF4-FFF2-40B4-BE49-F238E27FC236}">
                  <a16:creationId xmlns:a16="http://schemas.microsoft.com/office/drawing/2014/main" id="{D8F09496-67D7-4786-A484-A29614132CB8}"/>
                </a:ext>
              </a:extLst>
            </p:cNvPr>
            <p:cNvSpPr/>
            <p:nvPr/>
          </p:nvSpPr>
          <p:spPr>
            <a:xfrm>
              <a:off x="7641339" y="2967078"/>
              <a:ext cx="235950" cy="186718"/>
            </a:xfrm>
            <a:custGeom>
              <a:avLst/>
              <a:gdLst/>
              <a:ahLst/>
              <a:cxnLst/>
              <a:rect l="l" t="t" r="r" b="b"/>
              <a:pathLst>
                <a:path w="6240" h="4938" extrusionOk="0">
                  <a:moveTo>
                    <a:pt x="2198" y="1"/>
                  </a:moveTo>
                  <a:cubicBezTo>
                    <a:pt x="1346" y="1"/>
                    <a:pt x="593" y="1375"/>
                    <a:pt x="346" y="1958"/>
                  </a:cubicBezTo>
                  <a:cubicBezTo>
                    <a:pt x="215" y="2256"/>
                    <a:pt x="1" y="2660"/>
                    <a:pt x="48" y="3006"/>
                  </a:cubicBezTo>
                  <a:cubicBezTo>
                    <a:pt x="84" y="3339"/>
                    <a:pt x="275" y="3458"/>
                    <a:pt x="537" y="3672"/>
                  </a:cubicBezTo>
                  <a:cubicBezTo>
                    <a:pt x="1084" y="4101"/>
                    <a:pt x="1703" y="4422"/>
                    <a:pt x="2346" y="4649"/>
                  </a:cubicBezTo>
                  <a:cubicBezTo>
                    <a:pt x="2608" y="4741"/>
                    <a:pt x="3126" y="4938"/>
                    <a:pt x="3538" y="4938"/>
                  </a:cubicBezTo>
                  <a:cubicBezTo>
                    <a:pt x="3820" y="4938"/>
                    <a:pt x="4053" y="4846"/>
                    <a:pt x="4120" y="4565"/>
                  </a:cubicBezTo>
                  <a:cubicBezTo>
                    <a:pt x="4811" y="4565"/>
                    <a:pt x="5561" y="4422"/>
                    <a:pt x="5882" y="3708"/>
                  </a:cubicBezTo>
                  <a:cubicBezTo>
                    <a:pt x="6240" y="2875"/>
                    <a:pt x="4882" y="2029"/>
                    <a:pt x="4358" y="1565"/>
                  </a:cubicBezTo>
                  <a:cubicBezTo>
                    <a:pt x="4025" y="1279"/>
                    <a:pt x="3644" y="1053"/>
                    <a:pt x="3311" y="779"/>
                  </a:cubicBezTo>
                  <a:cubicBezTo>
                    <a:pt x="3061" y="577"/>
                    <a:pt x="2656" y="77"/>
                    <a:pt x="2358" y="17"/>
                  </a:cubicBezTo>
                  <a:cubicBezTo>
                    <a:pt x="2305" y="6"/>
                    <a:pt x="2251" y="1"/>
                    <a:pt x="2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3" name="Google Shape;2054;p69">
              <a:extLst>
                <a:ext uri="{FF2B5EF4-FFF2-40B4-BE49-F238E27FC236}">
                  <a16:creationId xmlns:a16="http://schemas.microsoft.com/office/drawing/2014/main" id="{6B868363-02B3-45CD-8102-4A6BC694A788}"/>
                </a:ext>
              </a:extLst>
            </p:cNvPr>
            <p:cNvGrpSpPr/>
            <p:nvPr/>
          </p:nvGrpSpPr>
          <p:grpSpPr>
            <a:xfrm>
              <a:off x="5843086" y="2859279"/>
              <a:ext cx="1033538" cy="726106"/>
              <a:chOff x="2293233" y="3187289"/>
              <a:chExt cx="1044400" cy="733737"/>
            </a:xfrm>
          </p:grpSpPr>
          <p:sp>
            <p:nvSpPr>
              <p:cNvPr id="287" name="Google Shape;2055;p69">
                <a:extLst>
                  <a:ext uri="{FF2B5EF4-FFF2-40B4-BE49-F238E27FC236}">
                    <a16:creationId xmlns:a16="http://schemas.microsoft.com/office/drawing/2014/main" id="{35E4AE15-0363-4B3F-9A1B-2E3B9E5ACB6D}"/>
                  </a:ext>
                </a:extLst>
              </p:cNvPr>
              <p:cNvSpPr/>
              <p:nvPr/>
            </p:nvSpPr>
            <p:spPr>
              <a:xfrm>
                <a:off x="2333805" y="3187289"/>
                <a:ext cx="120376" cy="92183"/>
              </a:xfrm>
              <a:custGeom>
                <a:avLst/>
                <a:gdLst/>
                <a:ahLst/>
                <a:cxnLst/>
                <a:rect l="l" t="t" r="r" b="b"/>
                <a:pathLst>
                  <a:path w="3151" h="2413" extrusionOk="0">
                    <a:moveTo>
                      <a:pt x="2925" y="1"/>
                    </a:moveTo>
                    <a:cubicBezTo>
                      <a:pt x="2282" y="1"/>
                      <a:pt x="1663" y="310"/>
                      <a:pt x="1151" y="691"/>
                    </a:cubicBezTo>
                    <a:cubicBezTo>
                      <a:pt x="651" y="1072"/>
                      <a:pt x="198" y="1572"/>
                      <a:pt x="43" y="2180"/>
                    </a:cubicBezTo>
                    <a:cubicBezTo>
                      <a:pt x="1" y="2321"/>
                      <a:pt x="111" y="2413"/>
                      <a:pt x="219" y="2413"/>
                    </a:cubicBezTo>
                    <a:cubicBezTo>
                      <a:pt x="292" y="2413"/>
                      <a:pt x="365" y="2371"/>
                      <a:pt x="389" y="2275"/>
                    </a:cubicBezTo>
                    <a:lnTo>
                      <a:pt x="389" y="2287"/>
                    </a:lnTo>
                    <a:cubicBezTo>
                      <a:pt x="532" y="1751"/>
                      <a:pt x="948" y="1310"/>
                      <a:pt x="1377" y="989"/>
                    </a:cubicBezTo>
                    <a:cubicBezTo>
                      <a:pt x="1806" y="667"/>
                      <a:pt x="2365" y="370"/>
                      <a:pt x="2925" y="370"/>
                    </a:cubicBezTo>
                    <a:cubicBezTo>
                      <a:pt x="3151" y="346"/>
                      <a:pt x="3151" y="24"/>
                      <a:pt x="2925" y="1"/>
                    </a:cubicBez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056;p69">
                <a:extLst>
                  <a:ext uri="{FF2B5EF4-FFF2-40B4-BE49-F238E27FC236}">
                    <a16:creationId xmlns:a16="http://schemas.microsoft.com/office/drawing/2014/main" id="{B8F032A2-70E2-4360-AE5F-A7EFBB2D9657}"/>
                  </a:ext>
                </a:extLst>
              </p:cNvPr>
              <p:cNvSpPr/>
              <p:nvPr/>
            </p:nvSpPr>
            <p:spPr>
              <a:xfrm>
                <a:off x="3176958" y="3187747"/>
                <a:ext cx="120376" cy="92297"/>
              </a:xfrm>
              <a:custGeom>
                <a:avLst/>
                <a:gdLst/>
                <a:ahLst/>
                <a:cxnLst/>
                <a:rect l="l" t="t" r="r" b="b"/>
                <a:pathLst>
                  <a:path w="3151" h="2416" extrusionOk="0">
                    <a:moveTo>
                      <a:pt x="226" y="1"/>
                    </a:moveTo>
                    <a:cubicBezTo>
                      <a:pt x="0" y="12"/>
                      <a:pt x="0" y="346"/>
                      <a:pt x="226" y="358"/>
                    </a:cubicBezTo>
                    <a:cubicBezTo>
                      <a:pt x="786" y="358"/>
                      <a:pt x="1334" y="644"/>
                      <a:pt x="1774" y="989"/>
                    </a:cubicBezTo>
                    <a:cubicBezTo>
                      <a:pt x="2215" y="1322"/>
                      <a:pt x="2619" y="1751"/>
                      <a:pt x="2750" y="2287"/>
                    </a:cubicBezTo>
                    <a:cubicBezTo>
                      <a:pt x="2779" y="2376"/>
                      <a:pt x="2851" y="2415"/>
                      <a:pt x="2925" y="2415"/>
                    </a:cubicBezTo>
                    <a:cubicBezTo>
                      <a:pt x="3037" y="2415"/>
                      <a:pt x="3151" y="2323"/>
                      <a:pt x="3108" y="2179"/>
                    </a:cubicBezTo>
                    <a:cubicBezTo>
                      <a:pt x="2953" y="1560"/>
                      <a:pt x="2488" y="1060"/>
                      <a:pt x="1988" y="691"/>
                    </a:cubicBezTo>
                    <a:cubicBezTo>
                      <a:pt x="1500" y="322"/>
                      <a:pt x="869" y="1"/>
                      <a:pt x="226" y="1"/>
                    </a:cubicBez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057;p69">
                <a:extLst>
                  <a:ext uri="{FF2B5EF4-FFF2-40B4-BE49-F238E27FC236}">
                    <a16:creationId xmlns:a16="http://schemas.microsoft.com/office/drawing/2014/main" id="{D2858019-F3CE-4666-A322-537E2640A3C6}"/>
                  </a:ext>
                </a:extLst>
              </p:cNvPr>
              <p:cNvSpPr/>
              <p:nvPr/>
            </p:nvSpPr>
            <p:spPr>
              <a:xfrm>
                <a:off x="2728372" y="3843628"/>
                <a:ext cx="90158" cy="77398"/>
              </a:xfrm>
              <a:custGeom>
                <a:avLst/>
                <a:gdLst/>
                <a:ahLst/>
                <a:cxnLst/>
                <a:rect l="l" t="t" r="r" b="b"/>
                <a:pathLst>
                  <a:path w="2360" h="2026" extrusionOk="0">
                    <a:moveTo>
                      <a:pt x="73" y="1"/>
                    </a:moveTo>
                    <a:cubicBezTo>
                      <a:pt x="36" y="1"/>
                      <a:pt x="0" y="31"/>
                      <a:pt x="14" y="73"/>
                    </a:cubicBezTo>
                    <a:cubicBezTo>
                      <a:pt x="169" y="799"/>
                      <a:pt x="622" y="1418"/>
                      <a:pt x="1265" y="1787"/>
                    </a:cubicBezTo>
                    <a:cubicBezTo>
                      <a:pt x="1586" y="1942"/>
                      <a:pt x="1931" y="2025"/>
                      <a:pt x="2277" y="2025"/>
                    </a:cubicBezTo>
                    <a:cubicBezTo>
                      <a:pt x="2356" y="2025"/>
                      <a:pt x="2360" y="1906"/>
                      <a:pt x="2287" y="1906"/>
                    </a:cubicBezTo>
                    <a:cubicBezTo>
                      <a:pt x="2284" y="1906"/>
                      <a:pt x="2280" y="1906"/>
                      <a:pt x="2277" y="1906"/>
                    </a:cubicBezTo>
                    <a:cubicBezTo>
                      <a:pt x="1705" y="1906"/>
                      <a:pt x="1157" y="1680"/>
                      <a:pt x="776" y="1263"/>
                    </a:cubicBezTo>
                    <a:cubicBezTo>
                      <a:pt x="514" y="978"/>
                      <a:pt x="312" y="644"/>
                      <a:pt x="193" y="275"/>
                    </a:cubicBezTo>
                    <a:cubicBezTo>
                      <a:pt x="169" y="192"/>
                      <a:pt x="145" y="120"/>
                      <a:pt x="133" y="49"/>
                    </a:cubicBezTo>
                    <a:cubicBezTo>
                      <a:pt x="124" y="15"/>
                      <a:pt x="98" y="1"/>
                      <a:pt x="73" y="1"/>
                    </a:cubicBez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058;p69">
                <a:extLst>
                  <a:ext uri="{FF2B5EF4-FFF2-40B4-BE49-F238E27FC236}">
                    <a16:creationId xmlns:a16="http://schemas.microsoft.com/office/drawing/2014/main" id="{460A9ADC-FA36-4934-A939-CBB3CF80E355}"/>
                  </a:ext>
                </a:extLst>
              </p:cNvPr>
              <p:cNvSpPr/>
              <p:nvPr/>
            </p:nvSpPr>
            <p:spPr>
              <a:xfrm>
                <a:off x="2812611" y="3843628"/>
                <a:ext cx="89890" cy="77398"/>
              </a:xfrm>
              <a:custGeom>
                <a:avLst/>
                <a:gdLst/>
                <a:ahLst/>
                <a:cxnLst/>
                <a:rect l="l" t="t" r="r" b="b"/>
                <a:pathLst>
                  <a:path w="2353" h="2026" extrusionOk="0">
                    <a:moveTo>
                      <a:pt x="2279" y="1"/>
                    </a:moveTo>
                    <a:cubicBezTo>
                      <a:pt x="2254" y="1"/>
                      <a:pt x="2231" y="15"/>
                      <a:pt x="2227" y="49"/>
                    </a:cubicBezTo>
                    <a:cubicBezTo>
                      <a:pt x="2084" y="728"/>
                      <a:pt x="1667" y="1311"/>
                      <a:pt x="1072" y="1668"/>
                    </a:cubicBezTo>
                    <a:cubicBezTo>
                      <a:pt x="762" y="1823"/>
                      <a:pt x="417" y="1906"/>
                      <a:pt x="72" y="1906"/>
                    </a:cubicBezTo>
                    <a:cubicBezTo>
                      <a:pt x="0" y="1906"/>
                      <a:pt x="0" y="2025"/>
                      <a:pt x="72" y="2025"/>
                    </a:cubicBezTo>
                    <a:cubicBezTo>
                      <a:pt x="86" y="2026"/>
                      <a:pt x="100" y="2026"/>
                      <a:pt x="114" y="2026"/>
                    </a:cubicBezTo>
                    <a:cubicBezTo>
                      <a:pt x="694" y="2026"/>
                      <a:pt x="1236" y="1789"/>
                      <a:pt x="1643" y="1382"/>
                    </a:cubicBezTo>
                    <a:cubicBezTo>
                      <a:pt x="1929" y="1073"/>
                      <a:pt x="2143" y="716"/>
                      <a:pt x="2274" y="323"/>
                    </a:cubicBezTo>
                    <a:cubicBezTo>
                      <a:pt x="2298" y="239"/>
                      <a:pt x="2322" y="156"/>
                      <a:pt x="2346" y="73"/>
                    </a:cubicBezTo>
                    <a:cubicBezTo>
                      <a:pt x="2353" y="31"/>
                      <a:pt x="2314" y="1"/>
                      <a:pt x="2279" y="1"/>
                    </a:cubicBez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059;p69">
                <a:extLst>
                  <a:ext uri="{FF2B5EF4-FFF2-40B4-BE49-F238E27FC236}">
                    <a16:creationId xmlns:a16="http://schemas.microsoft.com/office/drawing/2014/main" id="{18927921-5EB8-47B1-99E8-91141ABB7ABF}"/>
                  </a:ext>
                </a:extLst>
              </p:cNvPr>
              <p:cNvSpPr/>
              <p:nvPr/>
            </p:nvSpPr>
            <p:spPr>
              <a:xfrm>
                <a:off x="2293233" y="3558170"/>
                <a:ext cx="341912" cy="128017"/>
              </a:xfrm>
              <a:custGeom>
                <a:avLst/>
                <a:gdLst/>
                <a:ahLst/>
                <a:cxnLst/>
                <a:rect l="l" t="t" r="r" b="b"/>
                <a:pathLst>
                  <a:path w="8950" h="3351" extrusionOk="0">
                    <a:moveTo>
                      <a:pt x="148" y="1"/>
                    </a:moveTo>
                    <a:cubicBezTo>
                      <a:pt x="76" y="1"/>
                      <a:pt x="1" y="59"/>
                      <a:pt x="22" y="151"/>
                    </a:cubicBezTo>
                    <a:lnTo>
                      <a:pt x="22" y="163"/>
                    </a:lnTo>
                    <a:cubicBezTo>
                      <a:pt x="165" y="913"/>
                      <a:pt x="510" y="1615"/>
                      <a:pt x="1034" y="2175"/>
                    </a:cubicBezTo>
                    <a:cubicBezTo>
                      <a:pt x="1522" y="2651"/>
                      <a:pt x="2118" y="3009"/>
                      <a:pt x="2784" y="3175"/>
                    </a:cubicBezTo>
                    <a:cubicBezTo>
                      <a:pt x="3211" y="3294"/>
                      <a:pt x="3651" y="3350"/>
                      <a:pt x="4094" y="3350"/>
                    </a:cubicBezTo>
                    <a:cubicBezTo>
                      <a:pt x="5109" y="3350"/>
                      <a:pt x="6132" y="3057"/>
                      <a:pt x="7011" y="2568"/>
                    </a:cubicBezTo>
                    <a:cubicBezTo>
                      <a:pt x="7749" y="2163"/>
                      <a:pt x="8392" y="1592"/>
                      <a:pt x="8892" y="901"/>
                    </a:cubicBezTo>
                    <a:cubicBezTo>
                      <a:pt x="8950" y="810"/>
                      <a:pt x="8865" y="725"/>
                      <a:pt x="8779" y="725"/>
                    </a:cubicBezTo>
                    <a:cubicBezTo>
                      <a:pt x="8741" y="725"/>
                      <a:pt x="8703" y="742"/>
                      <a:pt x="8678" y="782"/>
                    </a:cubicBezTo>
                    <a:cubicBezTo>
                      <a:pt x="7856" y="1949"/>
                      <a:pt x="6535" y="2711"/>
                      <a:pt x="5154" y="2997"/>
                    </a:cubicBezTo>
                    <a:cubicBezTo>
                      <a:pt x="4809" y="3064"/>
                      <a:pt x="4452" y="3100"/>
                      <a:pt x="4094" y="3100"/>
                    </a:cubicBezTo>
                    <a:cubicBezTo>
                      <a:pt x="3116" y="3100"/>
                      <a:pt x="2132" y="2829"/>
                      <a:pt x="1391" y="2175"/>
                    </a:cubicBezTo>
                    <a:cubicBezTo>
                      <a:pt x="796" y="1615"/>
                      <a:pt x="403" y="889"/>
                      <a:pt x="260" y="91"/>
                    </a:cubicBezTo>
                    <a:cubicBezTo>
                      <a:pt x="246" y="28"/>
                      <a:pt x="197" y="1"/>
                      <a:pt x="148" y="1"/>
                    </a:cubicBez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060;p69">
                <a:extLst>
                  <a:ext uri="{FF2B5EF4-FFF2-40B4-BE49-F238E27FC236}">
                    <a16:creationId xmlns:a16="http://schemas.microsoft.com/office/drawing/2014/main" id="{37964A64-CCE2-4753-AB40-BE5D8E9858E3}"/>
                  </a:ext>
                </a:extLst>
              </p:cNvPr>
              <p:cNvSpPr/>
              <p:nvPr/>
            </p:nvSpPr>
            <p:spPr>
              <a:xfrm>
                <a:off x="2995911" y="3558323"/>
                <a:ext cx="341721" cy="127444"/>
              </a:xfrm>
              <a:custGeom>
                <a:avLst/>
                <a:gdLst/>
                <a:ahLst/>
                <a:cxnLst/>
                <a:rect l="l" t="t" r="r" b="b"/>
                <a:pathLst>
                  <a:path w="8945" h="3336" extrusionOk="0">
                    <a:moveTo>
                      <a:pt x="8796" y="0"/>
                    </a:moveTo>
                    <a:cubicBezTo>
                      <a:pt x="8750" y="0"/>
                      <a:pt x="8706" y="26"/>
                      <a:pt x="8692" y="87"/>
                    </a:cubicBezTo>
                    <a:cubicBezTo>
                      <a:pt x="8561" y="802"/>
                      <a:pt x="8228" y="1469"/>
                      <a:pt x="7728" y="2004"/>
                    </a:cubicBezTo>
                    <a:cubicBezTo>
                      <a:pt x="7263" y="2457"/>
                      <a:pt x="6692" y="2790"/>
                      <a:pt x="6073" y="2945"/>
                    </a:cubicBezTo>
                    <a:cubicBezTo>
                      <a:pt x="5675" y="3051"/>
                      <a:pt x="5266" y="3100"/>
                      <a:pt x="4856" y="3100"/>
                    </a:cubicBezTo>
                    <a:cubicBezTo>
                      <a:pt x="3879" y="3100"/>
                      <a:pt x="2899" y="2819"/>
                      <a:pt x="2060" y="2350"/>
                    </a:cubicBezTo>
                    <a:cubicBezTo>
                      <a:pt x="1358" y="1969"/>
                      <a:pt x="739" y="1421"/>
                      <a:pt x="274" y="766"/>
                    </a:cubicBezTo>
                    <a:cubicBezTo>
                      <a:pt x="247" y="732"/>
                      <a:pt x="210" y="717"/>
                      <a:pt x="174" y="717"/>
                    </a:cubicBezTo>
                    <a:cubicBezTo>
                      <a:pt x="86" y="717"/>
                      <a:pt x="1" y="804"/>
                      <a:pt x="60" y="897"/>
                    </a:cubicBezTo>
                    <a:cubicBezTo>
                      <a:pt x="953" y="2123"/>
                      <a:pt x="2274" y="2957"/>
                      <a:pt x="3763" y="3231"/>
                    </a:cubicBezTo>
                    <a:cubicBezTo>
                      <a:pt x="4120" y="3299"/>
                      <a:pt x="4488" y="3336"/>
                      <a:pt x="4856" y="3336"/>
                    </a:cubicBezTo>
                    <a:cubicBezTo>
                      <a:pt x="5897" y="3336"/>
                      <a:pt x="6936" y="3042"/>
                      <a:pt x="7728" y="2338"/>
                    </a:cubicBezTo>
                    <a:cubicBezTo>
                      <a:pt x="8347" y="1754"/>
                      <a:pt x="8775" y="992"/>
                      <a:pt x="8930" y="147"/>
                    </a:cubicBezTo>
                    <a:cubicBezTo>
                      <a:pt x="8944" y="61"/>
                      <a:pt x="8867" y="0"/>
                      <a:pt x="8796" y="0"/>
                    </a:cubicBez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4" name="Google Shape;2061;p69">
              <a:extLst>
                <a:ext uri="{FF2B5EF4-FFF2-40B4-BE49-F238E27FC236}">
                  <a16:creationId xmlns:a16="http://schemas.microsoft.com/office/drawing/2014/main" id="{4D800BF0-8B7F-437C-AAFA-1F7C93D0726E}"/>
                </a:ext>
              </a:extLst>
            </p:cNvPr>
            <p:cNvSpPr/>
            <p:nvPr/>
          </p:nvSpPr>
          <p:spPr>
            <a:xfrm>
              <a:off x="7298316" y="3514655"/>
              <a:ext cx="862163" cy="484567"/>
            </a:xfrm>
            <a:custGeom>
              <a:avLst/>
              <a:gdLst/>
              <a:ahLst/>
              <a:cxnLst/>
              <a:rect l="l" t="t" r="r" b="b"/>
              <a:pathLst>
                <a:path w="22801" h="12815" extrusionOk="0">
                  <a:moveTo>
                    <a:pt x="17382" y="0"/>
                  </a:moveTo>
                  <a:cubicBezTo>
                    <a:pt x="17051" y="0"/>
                    <a:pt x="16725" y="22"/>
                    <a:pt x="16419" y="49"/>
                  </a:cubicBezTo>
                  <a:cubicBezTo>
                    <a:pt x="15264" y="144"/>
                    <a:pt x="14085" y="192"/>
                    <a:pt x="12978" y="585"/>
                  </a:cubicBezTo>
                  <a:cubicBezTo>
                    <a:pt x="11752" y="1013"/>
                    <a:pt x="10621" y="1692"/>
                    <a:pt x="9561" y="2442"/>
                  </a:cubicBezTo>
                  <a:cubicBezTo>
                    <a:pt x="7811" y="3668"/>
                    <a:pt x="6191" y="5061"/>
                    <a:pt x="4572" y="6454"/>
                  </a:cubicBezTo>
                  <a:cubicBezTo>
                    <a:pt x="3393" y="7466"/>
                    <a:pt x="2239" y="8490"/>
                    <a:pt x="1072" y="9514"/>
                  </a:cubicBezTo>
                  <a:cubicBezTo>
                    <a:pt x="929" y="9633"/>
                    <a:pt x="798" y="9752"/>
                    <a:pt x="679" y="9860"/>
                  </a:cubicBezTo>
                  <a:cubicBezTo>
                    <a:pt x="357" y="10157"/>
                    <a:pt x="143" y="10550"/>
                    <a:pt x="84" y="10991"/>
                  </a:cubicBezTo>
                  <a:cubicBezTo>
                    <a:pt x="0" y="11550"/>
                    <a:pt x="179" y="12146"/>
                    <a:pt x="679" y="12467"/>
                  </a:cubicBezTo>
                  <a:cubicBezTo>
                    <a:pt x="1080" y="12724"/>
                    <a:pt x="1564" y="12814"/>
                    <a:pt x="2078" y="12814"/>
                  </a:cubicBezTo>
                  <a:cubicBezTo>
                    <a:pt x="3090" y="12814"/>
                    <a:pt x="4215" y="12462"/>
                    <a:pt x="5037" y="12336"/>
                  </a:cubicBezTo>
                  <a:cubicBezTo>
                    <a:pt x="6013" y="12169"/>
                    <a:pt x="10121" y="11574"/>
                    <a:pt x="11204" y="11443"/>
                  </a:cubicBezTo>
                  <a:cubicBezTo>
                    <a:pt x="12609" y="11253"/>
                    <a:pt x="13942" y="11312"/>
                    <a:pt x="15324" y="10919"/>
                  </a:cubicBezTo>
                  <a:cubicBezTo>
                    <a:pt x="16281" y="10644"/>
                    <a:pt x="17148" y="10196"/>
                    <a:pt x="18158" y="10196"/>
                  </a:cubicBezTo>
                  <a:cubicBezTo>
                    <a:pt x="18240" y="10196"/>
                    <a:pt x="18323" y="10199"/>
                    <a:pt x="18407" y="10205"/>
                  </a:cubicBezTo>
                  <a:cubicBezTo>
                    <a:pt x="18685" y="10222"/>
                    <a:pt x="18922" y="10240"/>
                    <a:pt x="19143" y="10240"/>
                  </a:cubicBezTo>
                  <a:cubicBezTo>
                    <a:pt x="19527" y="10240"/>
                    <a:pt x="19861" y="10187"/>
                    <a:pt x="20277" y="9991"/>
                  </a:cubicBezTo>
                  <a:cubicBezTo>
                    <a:pt x="20336" y="9967"/>
                    <a:pt x="20396" y="9931"/>
                    <a:pt x="20467" y="9895"/>
                  </a:cubicBezTo>
                  <a:cubicBezTo>
                    <a:pt x="22801" y="8586"/>
                    <a:pt x="22229" y="5240"/>
                    <a:pt x="21336" y="3228"/>
                  </a:cubicBezTo>
                  <a:cubicBezTo>
                    <a:pt x="20860" y="2156"/>
                    <a:pt x="20396" y="1097"/>
                    <a:pt x="19372" y="454"/>
                  </a:cubicBezTo>
                  <a:cubicBezTo>
                    <a:pt x="18798" y="98"/>
                    <a:pt x="18081" y="0"/>
                    <a:pt x="17382" y="0"/>
                  </a:cubicBezTo>
                  <a:close/>
                </a:path>
              </a:pathLst>
            </a:custGeom>
            <a:solidFill>
              <a:srgbClr val="F4CC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2062;p69">
              <a:extLst>
                <a:ext uri="{FF2B5EF4-FFF2-40B4-BE49-F238E27FC236}">
                  <a16:creationId xmlns:a16="http://schemas.microsoft.com/office/drawing/2014/main" id="{FB0D21F6-4F2E-458F-8FC2-7D959D4859B6}"/>
                </a:ext>
              </a:extLst>
            </p:cNvPr>
            <p:cNvSpPr/>
            <p:nvPr/>
          </p:nvSpPr>
          <p:spPr>
            <a:xfrm>
              <a:off x="7449560" y="3511744"/>
              <a:ext cx="742864" cy="422214"/>
            </a:xfrm>
            <a:custGeom>
              <a:avLst/>
              <a:gdLst/>
              <a:ahLst/>
              <a:cxnLst/>
              <a:rect l="l" t="t" r="r" b="b"/>
              <a:pathLst>
                <a:path w="19646" h="11166" extrusionOk="0">
                  <a:moveTo>
                    <a:pt x="11179" y="0"/>
                  </a:moveTo>
                  <a:cubicBezTo>
                    <a:pt x="9611" y="0"/>
                    <a:pt x="8110" y="417"/>
                    <a:pt x="6644" y="995"/>
                  </a:cubicBezTo>
                  <a:cubicBezTo>
                    <a:pt x="5811" y="1316"/>
                    <a:pt x="6299" y="1852"/>
                    <a:pt x="5609" y="2388"/>
                  </a:cubicBezTo>
                  <a:cubicBezTo>
                    <a:pt x="4906" y="2936"/>
                    <a:pt x="1406" y="3793"/>
                    <a:pt x="548" y="5353"/>
                  </a:cubicBezTo>
                  <a:cubicBezTo>
                    <a:pt x="548" y="5353"/>
                    <a:pt x="547" y="5352"/>
                    <a:pt x="547" y="5352"/>
                  </a:cubicBezTo>
                  <a:cubicBezTo>
                    <a:pt x="506" y="5352"/>
                    <a:pt x="730" y="5822"/>
                    <a:pt x="36" y="6210"/>
                  </a:cubicBezTo>
                  <a:cubicBezTo>
                    <a:pt x="1" y="6960"/>
                    <a:pt x="322" y="7341"/>
                    <a:pt x="608" y="7996"/>
                  </a:cubicBezTo>
                  <a:cubicBezTo>
                    <a:pt x="144" y="8139"/>
                    <a:pt x="632" y="8544"/>
                    <a:pt x="739" y="8794"/>
                  </a:cubicBezTo>
                  <a:cubicBezTo>
                    <a:pt x="882" y="9151"/>
                    <a:pt x="834" y="9210"/>
                    <a:pt x="1156" y="9448"/>
                  </a:cubicBezTo>
                  <a:cubicBezTo>
                    <a:pt x="1310" y="9567"/>
                    <a:pt x="1453" y="9698"/>
                    <a:pt x="1584" y="9853"/>
                  </a:cubicBezTo>
                  <a:cubicBezTo>
                    <a:pt x="1933" y="10264"/>
                    <a:pt x="2362" y="10568"/>
                    <a:pt x="2900" y="10568"/>
                  </a:cubicBezTo>
                  <a:cubicBezTo>
                    <a:pt x="2987" y="10568"/>
                    <a:pt x="3076" y="10560"/>
                    <a:pt x="3168" y="10544"/>
                  </a:cubicBezTo>
                  <a:cubicBezTo>
                    <a:pt x="3430" y="10508"/>
                    <a:pt x="3656" y="10401"/>
                    <a:pt x="3906" y="10365"/>
                  </a:cubicBezTo>
                  <a:cubicBezTo>
                    <a:pt x="4000" y="10349"/>
                    <a:pt x="4094" y="10342"/>
                    <a:pt x="4188" y="10342"/>
                  </a:cubicBezTo>
                  <a:cubicBezTo>
                    <a:pt x="4875" y="10342"/>
                    <a:pt x="5550" y="10716"/>
                    <a:pt x="6251" y="10758"/>
                  </a:cubicBezTo>
                  <a:cubicBezTo>
                    <a:pt x="6323" y="10764"/>
                    <a:pt x="6395" y="10766"/>
                    <a:pt x="6467" y="10766"/>
                  </a:cubicBezTo>
                  <a:cubicBezTo>
                    <a:pt x="6719" y="10766"/>
                    <a:pt x="6973" y="10738"/>
                    <a:pt x="7226" y="10738"/>
                  </a:cubicBezTo>
                  <a:cubicBezTo>
                    <a:pt x="7334" y="10738"/>
                    <a:pt x="7442" y="10743"/>
                    <a:pt x="7549" y="10758"/>
                  </a:cubicBezTo>
                  <a:cubicBezTo>
                    <a:pt x="7835" y="10818"/>
                    <a:pt x="8121" y="10889"/>
                    <a:pt x="8395" y="10984"/>
                  </a:cubicBezTo>
                  <a:cubicBezTo>
                    <a:pt x="9026" y="11163"/>
                    <a:pt x="9692" y="11163"/>
                    <a:pt x="10347" y="11163"/>
                  </a:cubicBezTo>
                  <a:cubicBezTo>
                    <a:pt x="10373" y="11165"/>
                    <a:pt x="10398" y="11166"/>
                    <a:pt x="10424" y="11166"/>
                  </a:cubicBezTo>
                  <a:cubicBezTo>
                    <a:pt x="10545" y="11166"/>
                    <a:pt x="10670" y="11145"/>
                    <a:pt x="10788" y="11115"/>
                  </a:cubicBezTo>
                  <a:cubicBezTo>
                    <a:pt x="10943" y="11044"/>
                    <a:pt x="11097" y="10949"/>
                    <a:pt x="11228" y="10830"/>
                  </a:cubicBezTo>
                  <a:cubicBezTo>
                    <a:pt x="11585" y="10580"/>
                    <a:pt x="11990" y="10425"/>
                    <a:pt x="12419" y="10389"/>
                  </a:cubicBezTo>
                  <a:cubicBezTo>
                    <a:pt x="12428" y="10388"/>
                    <a:pt x="12436" y="10388"/>
                    <a:pt x="12444" y="10388"/>
                  </a:cubicBezTo>
                  <a:cubicBezTo>
                    <a:pt x="12786" y="10388"/>
                    <a:pt x="12494" y="10880"/>
                    <a:pt x="12669" y="11020"/>
                  </a:cubicBezTo>
                  <a:cubicBezTo>
                    <a:pt x="12817" y="11146"/>
                    <a:pt x="13002" y="11166"/>
                    <a:pt x="13192" y="11166"/>
                  </a:cubicBezTo>
                  <a:cubicBezTo>
                    <a:pt x="13281" y="11166"/>
                    <a:pt x="13371" y="11161"/>
                    <a:pt x="13459" y="11161"/>
                  </a:cubicBezTo>
                  <a:cubicBezTo>
                    <a:pt x="13485" y="11161"/>
                    <a:pt x="13512" y="11162"/>
                    <a:pt x="13538" y="11163"/>
                  </a:cubicBezTo>
                  <a:cubicBezTo>
                    <a:pt x="13570" y="11164"/>
                    <a:pt x="13602" y="11164"/>
                    <a:pt x="13634" y="11164"/>
                  </a:cubicBezTo>
                  <a:cubicBezTo>
                    <a:pt x="14436" y="11164"/>
                    <a:pt x="15248" y="10886"/>
                    <a:pt x="16038" y="10806"/>
                  </a:cubicBezTo>
                  <a:cubicBezTo>
                    <a:pt x="16348" y="10794"/>
                    <a:pt x="16646" y="10746"/>
                    <a:pt x="16931" y="10651"/>
                  </a:cubicBezTo>
                  <a:cubicBezTo>
                    <a:pt x="17181" y="10544"/>
                    <a:pt x="17420" y="10401"/>
                    <a:pt x="17622" y="10222"/>
                  </a:cubicBezTo>
                  <a:cubicBezTo>
                    <a:pt x="18301" y="9698"/>
                    <a:pt x="19039" y="9103"/>
                    <a:pt x="19229" y="8258"/>
                  </a:cubicBezTo>
                  <a:cubicBezTo>
                    <a:pt x="19646" y="6389"/>
                    <a:pt x="18158" y="3221"/>
                    <a:pt x="16419" y="1662"/>
                  </a:cubicBezTo>
                  <a:cubicBezTo>
                    <a:pt x="16074" y="1340"/>
                    <a:pt x="15669" y="1078"/>
                    <a:pt x="15241" y="888"/>
                  </a:cubicBezTo>
                  <a:cubicBezTo>
                    <a:pt x="14181" y="435"/>
                    <a:pt x="13050" y="150"/>
                    <a:pt x="11907" y="31"/>
                  </a:cubicBezTo>
                  <a:cubicBezTo>
                    <a:pt x="11663" y="10"/>
                    <a:pt x="11420" y="0"/>
                    <a:pt x="111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2063;p69">
              <a:extLst>
                <a:ext uri="{FF2B5EF4-FFF2-40B4-BE49-F238E27FC236}">
                  <a16:creationId xmlns:a16="http://schemas.microsoft.com/office/drawing/2014/main" id="{E7DF0615-C52F-4533-AA29-793725E3FF71}"/>
                </a:ext>
              </a:extLst>
            </p:cNvPr>
            <p:cNvSpPr/>
            <p:nvPr/>
          </p:nvSpPr>
          <p:spPr>
            <a:xfrm>
              <a:off x="7965078" y="3542333"/>
              <a:ext cx="92300" cy="274254"/>
            </a:xfrm>
            <a:custGeom>
              <a:avLst/>
              <a:gdLst/>
              <a:ahLst/>
              <a:cxnLst/>
              <a:rect l="l" t="t" r="r" b="b"/>
              <a:pathLst>
                <a:path w="2441" h="7253" extrusionOk="0">
                  <a:moveTo>
                    <a:pt x="94" y="0"/>
                  </a:moveTo>
                  <a:cubicBezTo>
                    <a:pt x="48" y="0"/>
                    <a:pt x="1" y="68"/>
                    <a:pt x="47" y="115"/>
                  </a:cubicBezTo>
                  <a:lnTo>
                    <a:pt x="35" y="115"/>
                  </a:lnTo>
                  <a:cubicBezTo>
                    <a:pt x="1321" y="1627"/>
                    <a:pt x="2023" y="3555"/>
                    <a:pt x="2166" y="5532"/>
                  </a:cubicBezTo>
                  <a:cubicBezTo>
                    <a:pt x="2202" y="6091"/>
                    <a:pt x="2202" y="6639"/>
                    <a:pt x="2166" y="7199"/>
                  </a:cubicBezTo>
                  <a:cubicBezTo>
                    <a:pt x="2166" y="7234"/>
                    <a:pt x="2196" y="7252"/>
                    <a:pt x="2226" y="7252"/>
                  </a:cubicBezTo>
                  <a:cubicBezTo>
                    <a:pt x="2256" y="7252"/>
                    <a:pt x="2285" y="7234"/>
                    <a:pt x="2285" y="7199"/>
                  </a:cubicBezTo>
                  <a:cubicBezTo>
                    <a:pt x="2440" y="5199"/>
                    <a:pt x="2083" y="3163"/>
                    <a:pt x="1095" y="1412"/>
                  </a:cubicBezTo>
                  <a:cubicBezTo>
                    <a:pt x="821" y="912"/>
                    <a:pt x="499" y="448"/>
                    <a:pt x="130" y="19"/>
                  </a:cubicBezTo>
                  <a:cubicBezTo>
                    <a:pt x="120" y="6"/>
                    <a:pt x="107" y="0"/>
                    <a:pt x="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2064;p69">
              <a:extLst>
                <a:ext uri="{FF2B5EF4-FFF2-40B4-BE49-F238E27FC236}">
                  <a16:creationId xmlns:a16="http://schemas.microsoft.com/office/drawing/2014/main" id="{310B2A0F-FBB7-4485-BF33-09217312C29A}"/>
                </a:ext>
              </a:extLst>
            </p:cNvPr>
            <p:cNvSpPr/>
            <p:nvPr/>
          </p:nvSpPr>
          <p:spPr>
            <a:xfrm>
              <a:off x="8018996" y="3554054"/>
              <a:ext cx="128525" cy="249373"/>
            </a:xfrm>
            <a:custGeom>
              <a:avLst/>
              <a:gdLst/>
              <a:ahLst/>
              <a:cxnLst/>
              <a:rect l="l" t="t" r="r" b="b"/>
              <a:pathLst>
                <a:path w="3399" h="6595" extrusionOk="0">
                  <a:moveTo>
                    <a:pt x="91" y="0"/>
                  </a:moveTo>
                  <a:cubicBezTo>
                    <a:pt x="43" y="0"/>
                    <a:pt x="1" y="68"/>
                    <a:pt x="38" y="114"/>
                  </a:cubicBezTo>
                  <a:lnTo>
                    <a:pt x="50" y="114"/>
                  </a:lnTo>
                  <a:cubicBezTo>
                    <a:pt x="1264" y="1495"/>
                    <a:pt x="2491" y="3007"/>
                    <a:pt x="2907" y="4841"/>
                  </a:cubicBezTo>
                  <a:cubicBezTo>
                    <a:pt x="3026" y="5412"/>
                    <a:pt x="3098" y="5996"/>
                    <a:pt x="3264" y="6555"/>
                  </a:cubicBezTo>
                  <a:cubicBezTo>
                    <a:pt x="3274" y="6583"/>
                    <a:pt x="3296" y="6594"/>
                    <a:pt x="3320" y="6594"/>
                  </a:cubicBezTo>
                  <a:cubicBezTo>
                    <a:pt x="3358" y="6594"/>
                    <a:pt x="3398" y="6564"/>
                    <a:pt x="3383" y="6520"/>
                  </a:cubicBezTo>
                  <a:cubicBezTo>
                    <a:pt x="3241" y="6020"/>
                    <a:pt x="3157" y="5496"/>
                    <a:pt x="3062" y="4984"/>
                  </a:cubicBezTo>
                  <a:cubicBezTo>
                    <a:pt x="2955" y="4496"/>
                    <a:pt x="2800" y="4019"/>
                    <a:pt x="2598" y="3555"/>
                  </a:cubicBezTo>
                  <a:cubicBezTo>
                    <a:pt x="2217" y="2733"/>
                    <a:pt x="1740" y="1960"/>
                    <a:pt x="1169" y="1257"/>
                  </a:cubicBezTo>
                  <a:cubicBezTo>
                    <a:pt x="836" y="840"/>
                    <a:pt x="490" y="424"/>
                    <a:pt x="133" y="19"/>
                  </a:cubicBezTo>
                  <a:cubicBezTo>
                    <a:pt x="120" y="6"/>
                    <a:pt x="105" y="0"/>
                    <a:pt x="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2065;p69">
              <a:extLst>
                <a:ext uri="{FF2B5EF4-FFF2-40B4-BE49-F238E27FC236}">
                  <a16:creationId xmlns:a16="http://schemas.microsoft.com/office/drawing/2014/main" id="{F27A2550-24CE-4F8E-A4D7-4D197B86D596}"/>
                </a:ext>
              </a:extLst>
            </p:cNvPr>
            <p:cNvSpPr/>
            <p:nvPr/>
          </p:nvSpPr>
          <p:spPr>
            <a:xfrm>
              <a:off x="7853005" y="3704542"/>
              <a:ext cx="51501" cy="203431"/>
            </a:xfrm>
            <a:custGeom>
              <a:avLst/>
              <a:gdLst/>
              <a:ahLst/>
              <a:cxnLst/>
              <a:rect l="l" t="t" r="r" b="b"/>
              <a:pathLst>
                <a:path w="1362" h="5380" extrusionOk="0">
                  <a:moveTo>
                    <a:pt x="1305" y="1"/>
                  </a:moveTo>
                  <a:cubicBezTo>
                    <a:pt x="1276" y="1"/>
                    <a:pt x="1243" y="22"/>
                    <a:pt x="1237" y="63"/>
                  </a:cubicBezTo>
                  <a:lnTo>
                    <a:pt x="1225" y="63"/>
                  </a:lnTo>
                  <a:cubicBezTo>
                    <a:pt x="1118" y="956"/>
                    <a:pt x="1082" y="1861"/>
                    <a:pt x="927" y="2754"/>
                  </a:cubicBezTo>
                  <a:cubicBezTo>
                    <a:pt x="785" y="3647"/>
                    <a:pt x="558" y="4552"/>
                    <a:pt x="34" y="5290"/>
                  </a:cubicBezTo>
                  <a:cubicBezTo>
                    <a:pt x="1" y="5332"/>
                    <a:pt x="44" y="5379"/>
                    <a:pt x="89" y="5379"/>
                  </a:cubicBezTo>
                  <a:cubicBezTo>
                    <a:pt x="108" y="5379"/>
                    <a:pt x="127" y="5371"/>
                    <a:pt x="142" y="5350"/>
                  </a:cubicBezTo>
                  <a:cubicBezTo>
                    <a:pt x="677" y="4611"/>
                    <a:pt x="915" y="3683"/>
                    <a:pt x="1058" y="2790"/>
                  </a:cubicBezTo>
                  <a:cubicBezTo>
                    <a:pt x="1201" y="1885"/>
                    <a:pt x="1249" y="968"/>
                    <a:pt x="1356" y="63"/>
                  </a:cubicBezTo>
                  <a:cubicBezTo>
                    <a:pt x="1362" y="22"/>
                    <a:pt x="1335" y="1"/>
                    <a:pt x="13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2066;p69">
              <a:extLst>
                <a:ext uri="{FF2B5EF4-FFF2-40B4-BE49-F238E27FC236}">
                  <a16:creationId xmlns:a16="http://schemas.microsoft.com/office/drawing/2014/main" id="{C3FF8501-4E7A-4CF6-A58E-38AF3173FFE5}"/>
                </a:ext>
              </a:extLst>
            </p:cNvPr>
            <p:cNvSpPr/>
            <p:nvPr/>
          </p:nvSpPr>
          <p:spPr>
            <a:xfrm>
              <a:off x="7469865" y="3637994"/>
              <a:ext cx="158397" cy="179988"/>
            </a:xfrm>
            <a:custGeom>
              <a:avLst/>
              <a:gdLst/>
              <a:ahLst/>
              <a:cxnLst/>
              <a:rect l="l" t="t" r="r" b="b"/>
              <a:pathLst>
                <a:path w="4189" h="4760" extrusionOk="0">
                  <a:moveTo>
                    <a:pt x="4099" y="1"/>
                  </a:moveTo>
                  <a:cubicBezTo>
                    <a:pt x="4081" y="1"/>
                    <a:pt x="4062" y="8"/>
                    <a:pt x="4048" y="25"/>
                  </a:cubicBezTo>
                  <a:cubicBezTo>
                    <a:pt x="3571" y="680"/>
                    <a:pt x="3167" y="1395"/>
                    <a:pt x="2666" y="2037"/>
                  </a:cubicBezTo>
                  <a:cubicBezTo>
                    <a:pt x="2155" y="2680"/>
                    <a:pt x="1547" y="3204"/>
                    <a:pt x="976" y="3764"/>
                  </a:cubicBezTo>
                  <a:cubicBezTo>
                    <a:pt x="666" y="4062"/>
                    <a:pt x="357" y="4359"/>
                    <a:pt x="47" y="4657"/>
                  </a:cubicBezTo>
                  <a:cubicBezTo>
                    <a:pt x="1" y="4694"/>
                    <a:pt x="41" y="4759"/>
                    <a:pt x="88" y="4759"/>
                  </a:cubicBezTo>
                  <a:cubicBezTo>
                    <a:pt x="102" y="4759"/>
                    <a:pt x="117" y="4754"/>
                    <a:pt x="130" y="4740"/>
                  </a:cubicBezTo>
                  <a:lnTo>
                    <a:pt x="130" y="4752"/>
                  </a:lnTo>
                  <a:cubicBezTo>
                    <a:pt x="702" y="4204"/>
                    <a:pt x="1262" y="3657"/>
                    <a:pt x="1833" y="3109"/>
                  </a:cubicBezTo>
                  <a:cubicBezTo>
                    <a:pt x="2131" y="2823"/>
                    <a:pt x="2416" y="2526"/>
                    <a:pt x="2678" y="2216"/>
                  </a:cubicBezTo>
                  <a:cubicBezTo>
                    <a:pt x="2917" y="1918"/>
                    <a:pt x="3131" y="1609"/>
                    <a:pt x="3345" y="1287"/>
                  </a:cubicBezTo>
                  <a:cubicBezTo>
                    <a:pt x="3607" y="883"/>
                    <a:pt x="3869" y="478"/>
                    <a:pt x="4155" y="85"/>
                  </a:cubicBezTo>
                  <a:cubicBezTo>
                    <a:pt x="4188" y="43"/>
                    <a:pt x="4145" y="1"/>
                    <a:pt x="40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2067;p69">
              <a:extLst>
                <a:ext uri="{FF2B5EF4-FFF2-40B4-BE49-F238E27FC236}">
                  <a16:creationId xmlns:a16="http://schemas.microsoft.com/office/drawing/2014/main" id="{FD7FE295-7706-4E11-9C91-440568D1B5CC}"/>
                </a:ext>
              </a:extLst>
            </p:cNvPr>
            <p:cNvSpPr/>
            <p:nvPr/>
          </p:nvSpPr>
          <p:spPr>
            <a:xfrm>
              <a:off x="7459467" y="3608464"/>
              <a:ext cx="195907" cy="128676"/>
            </a:xfrm>
            <a:custGeom>
              <a:avLst/>
              <a:gdLst/>
              <a:ahLst/>
              <a:cxnLst/>
              <a:rect l="l" t="t" r="r" b="b"/>
              <a:pathLst>
                <a:path w="5181" h="3403" extrusionOk="0">
                  <a:moveTo>
                    <a:pt x="5088" y="1"/>
                  </a:moveTo>
                  <a:cubicBezTo>
                    <a:pt x="5079" y="1"/>
                    <a:pt x="5070" y="3"/>
                    <a:pt x="5061" y="9"/>
                  </a:cubicBezTo>
                  <a:cubicBezTo>
                    <a:pt x="4513" y="378"/>
                    <a:pt x="3930" y="675"/>
                    <a:pt x="3370" y="1009"/>
                  </a:cubicBezTo>
                  <a:cubicBezTo>
                    <a:pt x="2691" y="1390"/>
                    <a:pt x="2084" y="1854"/>
                    <a:pt x="1441" y="2295"/>
                  </a:cubicBezTo>
                  <a:cubicBezTo>
                    <a:pt x="965" y="2616"/>
                    <a:pt x="501" y="2938"/>
                    <a:pt x="48" y="3295"/>
                  </a:cubicBezTo>
                  <a:cubicBezTo>
                    <a:pt x="0" y="3333"/>
                    <a:pt x="45" y="3403"/>
                    <a:pt x="96" y="3403"/>
                  </a:cubicBezTo>
                  <a:cubicBezTo>
                    <a:pt x="108" y="3403"/>
                    <a:pt x="120" y="3399"/>
                    <a:pt x="132" y="3390"/>
                  </a:cubicBezTo>
                  <a:cubicBezTo>
                    <a:pt x="929" y="2759"/>
                    <a:pt x="1775" y="2211"/>
                    <a:pt x="2596" y="1628"/>
                  </a:cubicBezTo>
                  <a:cubicBezTo>
                    <a:pt x="3144" y="1259"/>
                    <a:pt x="3703" y="925"/>
                    <a:pt x="4287" y="616"/>
                  </a:cubicBezTo>
                  <a:cubicBezTo>
                    <a:pt x="4561" y="461"/>
                    <a:pt x="4846" y="294"/>
                    <a:pt x="5120" y="116"/>
                  </a:cubicBezTo>
                  <a:cubicBezTo>
                    <a:pt x="5181" y="75"/>
                    <a:pt x="5139" y="1"/>
                    <a:pt x="50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2068;p69">
              <a:extLst>
                <a:ext uri="{FF2B5EF4-FFF2-40B4-BE49-F238E27FC236}">
                  <a16:creationId xmlns:a16="http://schemas.microsoft.com/office/drawing/2014/main" id="{4EFEC29F-5D39-4CAA-8E24-3DA0761CDEF8}"/>
                </a:ext>
              </a:extLst>
            </p:cNvPr>
            <p:cNvSpPr/>
            <p:nvPr/>
          </p:nvSpPr>
          <p:spPr>
            <a:xfrm>
              <a:off x="7545071" y="3598293"/>
              <a:ext cx="156317" cy="286959"/>
            </a:xfrm>
            <a:custGeom>
              <a:avLst/>
              <a:gdLst/>
              <a:ahLst/>
              <a:cxnLst/>
              <a:rect l="l" t="t" r="r" b="b"/>
              <a:pathLst>
                <a:path w="4134" h="7589" extrusionOk="0">
                  <a:moveTo>
                    <a:pt x="4055" y="1"/>
                  </a:moveTo>
                  <a:cubicBezTo>
                    <a:pt x="4031" y="1"/>
                    <a:pt x="4008" y="12"/>
                    <a:pt x="3999" y="39"/>
                  </a:cubicBezTo>
                  <a:lnTo>
                    <a:pt x="3999" y="51"/>
                  </a:lnTo>
                  <a:cubicBezTo>
                    <a:pt x="3297" y="2254"/>
                    <a:pt x="2118" y="4254"/>
                    <a:pt x="868" y="6195"/>
                  </a:cubicBezTo>
                  <a:cubicBezTo>
                    <a:pt x="594" y="6624"/>
                    <a:pt x="308" y="7064"/>
                    <a:pt x="35" y="7505"/>
                  </a:cubicBezTo>
                  <a:cubicBezTo>
                    <a:pt x="1" y="7547"/>
                    <a:pt x="45" y="7589"/>
                    <a:pt x="90" y="7589"/>
                  </a:cubicBezTo>
                  <a:cubicBezTo>
                    <a:pt x="109" y="7589"/>
                    <a:pt x="128" y="7582"/>
                    <a:pt x="142" y="7564"/>
                  </a:cubicBezTo>
                  <a:cubicBezTo>
                    <a:pt x="1273" y="5743"/>
                    <a:pt x="2499" y="3980"/>
                    <a:pt x="3380" y="2016"/>
                  </a:cubicBezTo>
                  <a:cubicBezTo>
                    <a:pt x="3666" y="1385"/>
                    <a:pt x="3904" y="730"/>
                    <a:pt x="4118" y="75"/>
                  </a:cubicBezTo>
                  <a:cubicBezTo>
                    <a:pt x="4133" y="31"/>
                    <a:pt x="4093" y="1"/>
                    <a:pt x="40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2069;p69">
              <a:extLst>
                <a:ext uri="{FF2B5EF4-FFF2-40B4-BE49-F238E27FC236}">
                  <a16:creationId xmlns:a16="http://schemas.microsoft.com/office/drawing/2014/main" id="{76E4847A-632B-4A7F-BBA1-9EA8B254DF99}"/>
                </a:ext>
              </a:extLst>
            </p:cNvPr>
            <p:cNvSpPr/>
            <p:nvPr/>
          </p:nvSpPr>
          <p:spPr>
            <a:xfrm>
              <a:off x="7655442" y="3568914"/>
              <a:ext cx="97594" cy="308096"/>
            </a:xfrm>
            <a:custGeom>
              <a:avLst/>
              <a:gdLst/>
              <a:ahLst/>
              <a:cxnLst/>
              <a:rect l="l" t="t" r="r" b="b"/>
              <a:pathLst>
                <a:path w="2581" h="8148" extrusionOk="0">
                  <a:moveTo>
                    <a:pt x="2503" y="1"/>
                  </a:moveTo>
                  <a:cubicBezTo>
                    <a:pt x="2473" y="1"/>
                    <a:pt x="2444" y="19"/>
                    <a:pt x="2438" y="54"/>
                  </a:cubicBezTo>
                  <a:lnTo>
                    <a:pt x="2438" y="66"/>
                  </a:lnTo>
                  <a:cubicBezTo>
                    <a:pt x="2450" y="674"/>
                    <a:pt x="2426" y="1293"/>
                    <a:pt x="2354" y="1900"/>
                  </a:cubicBezTo>
                  <a:cubicBezTo>
                    <a:pt x="2271" y="2424"/>
                    <a:pt x="2152" y="2936"/>
                    <a:pt x="2009" y="3448"/>
                  </a:cubicBezTo>
                  <a:cubicBezTo>
                    <a:pt x="1735" y="4496"/>
                    <a:pt x="1366" y="5519"/>
                    <a:pt x="902" y="6496"/>
                  </a:cubicBezTo>
                  <a:cubicBezTo>
                    <a:pt x="652" y="7032"/>
                    <a:pt x="354" y="7555"/>
                    <a:pt x="33" y="8055"/>
                  </a:cubicBezTo>
                  <a:cubicBezTo>
                    <a:pt x="0" y="8104"/>
                    <a:pt x="39" y="8147"/>
                    <a:pt x="83" y="8147"/>
                  </a:cubicBezTo>
                  <a:cubicBezTo>
                    <a:pt x="103" y="8147"/>
                    <a:pt x="125" y="8138"/>
                    <a:pt x="140" y="8115"/>
                  </a:cubicBezTo>
                  <a:cubicBezTo>
                    <a:pt x="723" y="7210"/>
                    <a:pt x="1199" y="6246"/>
                    <a:pt x="1568" y="5234"/>
                  </a:cubicBezTo>
                  <a:cubicBezTo>
                    <a:pt x="1949" y="4222"/>
                    <a:pt x="2247" y="3174"/>
                    <a:pt x="2438" y="2114"/>
                  </a:cubicBezTo>
                  <a:cubicBezTo>
                    <a:pt x="2545" y="1424"/>
                    <a:pt x="2581" y="745"/>
                    <a:pt x="2569" y="54"/>
                  </a:cubicBezTo>
                  <a:cubicBezTo>
                    <a:pt x="2563" y="19"/>
                    <a:pt x="2533" y="1"/>
                    <a:pt x="25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2070;p69">
              <a:extLst>
                <a:ext uri="{FF2B5EF4-FFF2-40B4-BE49-F238E27FC236}">
                  <a16:creationId xmlns:a16="http://schemas.microsoft.com/office/drawing/2014/main" id="{97F5F20F-A691-4ADA-B6A0-1B40CC0E0052}"/>
                </a:ext>
              </a:extLst>
            </p:cNvPr>
            <p:cNvSpPr/>
            <p:nvPr/>
          </p:nvSpPr>
          <p:spPr>
            <a:xfrm>
              <a:off x="7791638" y="3550008"/>
              <a:ext cx="34334" cy="343338"/>
            </a:xfrm>
            <a:custGeom>
              <a:avLst/>
              <a:gdLst/>
              <a:ahLst/>
              <a:cxnLst/>
              <a:rect l="l" t="t" r="r" b="b"/>
              <a:pathLst>
                <a:path w="908" h="9080" extrusionOk="0">
                  <a:moveTo>
                    <a:pt x="546" y="0"/>
                  </a:moveTo>
                  <a:cubicBezTo>
                    <a:pt x="511" y="0"/>
                    <a:pt x="472" y="29"/>
                    <a:pt x="479" y="78"/>
                  </a:cubicBezTo>
                  <a:cubicBezTo>
                    <a:pt x="812" y="2400"/>
                    <a:pt x="788" y="4757"/>
                    <a:pt x="395" y="7067"/>
                  </a:cubicBezTo>
                  <a:cubicBezTo>
                    <a:pt x="288" y="7722"/>
                    <a:pt x="157" y="8365"/>
                    <a:pt x="14" y="9008"/>
                  </a:cubicBezTo>
                  <a:cubicBezTo>
                    <a:pt x="0" y="9050"/>
                    <a:pt x="36" y="9080"/>
                    <a:pt x="70" y="9080"/>
                  </a:cubicBezTo>
                  <a:cubicBezTo>
                    <a:pt x="94" y="9080"/>
                    <a:pt x="117" y="9066"/>
                    <a:pt x="122" y="9032"/>
                  </a:cubicBezTo>
                  <a:cubicBezTo>
                    <a:pt x="681" y="6746"/>
                    <a:pt x="907" y="4376"/>
                    <a:pt x="800" y="2019"/>
                  </a:cubicBezTo>
                  <a:cubicBezTo>
                    <a:pt x="764" y="1352"/>
                    <a:pt x="693" y="697"/>
                    <a:pt x="598" y="43"/>
                  </a:cubicBezTo>
                  <a:cubicBezTo>
                    <a:pt x="593" y="14"/>
                    <a:pt x="570" y="0"/>
                    <a:pt x="5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2071;p69">
              <a:extLst>
                <a:ext uri="{FF2B5EF4-FFF2-40B4-BE49-F238E27FC236}">
                  <a16:creationId xmlns:a16="http://schemas.microsoft.com/office/drawing/2014/main" id="{89DA0750-38D1-413B-88C7-73CCBA73D7BE}"/>
                </a:ext>
              </a:extLst>
            </p:cNvPr>
            <p:cNvSpPr/>
            <p:nvPr/>
          </p:nvSpPr>
          <p:spPr>
            <a:xfrm>
              <a:off x="7901971" y="3533712"/>
              <a:ext cx="93699" cy="331843"/>
            </a:xfrm>
            <a:custGeom>
              <a:avLst/>
              <a:gdLst/>
              <a:ahLst/>
              <a:cxnLst/>
              <a:rect l="l" t="t" r="r" b="b"/>
              <a:pathLst>
                <a:path w="2478" h="8776" extrusionOk="0">
                  <a:moveTo>
                    <a:pt x="83" y="1"/>
                  </a:moveTo>
                  <a:cubicBezTo>
                    <a:pt x="43" y="1"/>
                    <a:pt x="1" y="44"/>
                    <a:pt x="25" y="93"/>
                  </a:cubicBezTo>
                  <a:lnTo>
                    <a:pt x="13" y="104"/>
                  </a:lnTo>
                  <a:cubicBezTo>
                    <a:pt x="930" y="2212"/>
                    <a:pt x="1930" y="4438"/>
                    <a:pt x="1930" y="6784"/>
                  </a:cubicBezTo>
                  <a:cubicBezTo>
                    <a:pt x="1930" y="7427"/>
                    <a:pt x="1835" y="8082"/>
                    <a:pt x="1645" y="8701"/>
                  </a:cubicBezTo>
                  <a:cubicBezTo>
                    <a:pt x="1630" y="8745"/>
                    <a:pt x="1670" y="8775"/>
                    <a:pt x="1708" y="8775"/>
                  </a:cubicBezTo>
                  <a:cubicBezTo>
                    <a:pt x="1732" y="8775"/>
                    <a:pt x="1755" y="8764"/>
                    <a:pt x="1764" y="8736"/>
                  </a:cubicBezTo>
                  <a:cubicBezTo>
                    <a:pt x="2478" y="6427"/>
                    <a:pt x="1740" y="3974"/>
                    <a:pt x="871" y="1819"/>
                  </a:cubicBezTo>
                  <a:cubicBezTo>
                    <a:pt x="633" y="1224"/>
                    <a:pt x="382" y="628"/>
                    <a:pt x="132" y="33"/>
                  </a:cubicBezTo>
                  <a:cubicBezTo>
                    <a:pt x="121" y="10"/>
                    <a:pt x="102" y="1"/>
                    <a:pt x="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2072;p69">
              <a:extLst>
                <a:ext uri="{FF2B5EF4-FFF2-40B4-BE49-F238E27FC236}">
                  <a16:creationId xmlns:a16="http://schemas.microsoft.com/office/drawing/2014/main" id="{9E410BE5-C9E7-4710-9969-2D1004BE432E}"/>
                </a:ext>
              </a:extLst>
            </p:cNvPr>
            <p:cNvSpPr/>
            <p:nvPr/>
          </p:nvSpPr>
          <p:spPr>
            <a:xfrm>
              <a:off x="7869151" y="3910838"/>
              <a:ext cx="182823" cy="90977"/>
            </a:xfrm>
            <a:custGeom>
              <a:avLst/>
              <a:gdLst/>
              <a:ahLst/>
              <a:cxnLst/>
              <a:rect l="l" t="t" r="r" b="b"/>
              <a:pathLst>
                <a:path w="4835" h="2406" extrusionOk="0">
                  <a:moveTo>
                    <a:pt x="3906" y="1"/>
                  </a:moveTo>
                  <a:lnTo>
                    <a:pt x="3906" y="1"/>
                  </a:lnTo>
                  <a:cubicBezTo>
                    <a:pt x="3763" y="48"/>
                    <a:pt x="3632" y="144"/>
                    <a:pt x="3465" y="203"/>
                  </a:cubicBezTo>
                  <a:cubicBezTo>
                    <a:pt x="3325" y="253"/>
                    <a:pt x="1483" y="480"/>
                    <a:pt x="682" y="480"/>
                  </a:cubicBezTo>
                  <a:cubicBezTo>
                    <a:pt x="530" y="480"/>
                    <a:pt x="416" y="472"/>
                    <a:pt x="358" y="453"/>
                  </a:cubicBezTo>
                  <a:lnTo>
                    <a:pt x="358" y="453"/>
                  </a:lnTo>
                  <a:cubicBezTo>
                    <a:pt x="0" y="953"/>
                    <a:pt x="453" y="1310"/>
                    <a:pt x="441" y="1465"/>
                  </a:cubicBezTo>
                  <a:cubicBezTo>
                    <a:pt x="441" y="1549"/>
                    <a:pt x="381" y="1846"/>
                    <a:pt x="429" y="1906"/>
                  </a:cubicBezTo>
                  <a:cubicBezTo>
                    <a:pt x="447" y="1935"/>
                    <a:pt x="485" y="1944"/>
                    <a:pt x="529" y="1944"/>
                  </a:cubicBezTo>
                  <a:cubicBezTo>
                    <a:pt x="572" y="1944"/>
                    <a:pt x="619" y="1935"/>
                    <a:pt x="655" y="1930"/>
                  </a:cubicBezTo>
                  <a:cubicBezTo>
                    <a:pt x="687" y="1926"/>
                    <a:pt x="728" y="1924"/>
                    <a:pt x="777" y="1924"/>
                  </a:cubicBezTo>
                  <a:cubicBezTo>
                    <a:pt x="1593" y="1924"/>
                    <a:pt x="4711" y="2361"/>
                    <a:pt x="4834" y="2406"/>
                  </a:cubicBezTo>
                  <a:cubicBezTo>
                    <a:pt x="4691" y="1977"/>
                    <a:pt x="4525" y="1513"/>
                    <a:pt x="4322" y="1096"/>
                  </a:cubicBezTo>
                  <a:cubicBezTo>
                    <a:pt x="4168" y="775"/>
                    <a:pt x="3846" y="370"/>
                    <a:pt x="3906" y="1"/>
                  </a:cubicBezTo>
                  <a:close/>
                </a:path>
              </a:pathLst>
            </a:custGeom>
            <a:solidFill>
              <a:srgbClr val="ECC5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2073;p69">
              <a:extLst>
                <a:ext uri="{FF2B5EF4-FFF2-40B4-BE49-F238E27FC236}">
                  <a16:creationId xmlns:a16="http://schemas.microsoft.com/office/drawing/2014/main" id="{C555A606-4421-41A5-954A-0FBA6AAD1FF7}"/>
                </a:ext>
              </a:extLst>
            </p:cNvPr>
            <p:cNvSpPr/>
            <p:nvPr/>
          </p:nvSpPr>
          <p:spPr>
            <a:xfrm>
              <a:off x="8043385" y="3855936"/>
              <a:ext cx="166148" cy="219502"/>
            </a:xfrm>
            <a:custGeom>
              <a:avLst/>
              <a:gdLst/>
              <a:ahLst/>
              <a:cxnLst/>
              <a:rect l="l" t="t" r="r" b="b"/>
              <a:pathLst>
                <a:path w="4394" h="5805" extrusionOk="0">
                  <a:moveTo>
                    <a:pt x="619" y="0"/>
                  </a:moveTo>
                  <a:lnTo>
                    <a:pt x="619" y="0"/>
                  </a:lnTo>
                  <a:cubicBezTo>
                    <a:pt x="429" y="72"/>
                    <a:pt x="250" y="179"/>
                    <a:pt x="107" y="322"/>
                  </a:cubicBezTo>
                  <a:cubicBezTo>
                    <a:pt x="95" y="369"/>
                    <a:pt x="95" y="405"/>
                    <a:pt x="83" y="453"/>
                  </a:cubicBezTo>
                  <a:cubicBezTo>
                    <a:pt x="0" y="1036"/>
                    <a:pt x="369" y="1643"/>
                    <a:pt x="595" y="2155"/>
                  </a:cubicBezTo>
                  <a:cubicBezTo>
                    <a:pt x="1107" y="3274"/>
                    <a:pt x="1738" y="4513"/>
                    <a:pt x="2679" y="5322"/>
                  </a:cubicBezTo>
                  <a:cubicBezTo>
                    <a:pt x="3086" y="5594"/>
                    <a:pt x="3511" y="5805"/>
                    <a:pt x="3916" y="5805"/>
                  </a:cubicBezTo>
                  <a:cubicBezTo>
                    <a:pt x="4079" y="5805"/>
                    <a:pt x="4239" y="5770"/>
                    <a:pt x="4393" y="5691"/>
                  </a:cubicBezTo>
                  <a:cubicBezTo>
                    <a:pt x="4001" y="5596"/>
                    <a:pt x="3643" y="5441"/>
                    <a:pt x="3322" y="5203"/>
                  </a:cubicBezTo>
                  <a:cubicBezTo>
                    <a:pt x="2286" y="4405"/>
                    <a:pt x="1631" y="3084"/>
                    <a:pt x="1095" y="1905"/>
                  </a:cubicBezTo>
                  <a:cubicBezTo>
                    <a:pt x="857" y="1405"/>
                    <a:pt x="500" y="786"/>
                    <a:pt x="572" y="214"/>
                  </a:cubicBezTo>
                  <a:cubicBezTo>
                    <a:pt x="583" y="131"/>
                    <a:pt x="595" y="60"/>
                    <a:pt x="6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2074;p69">
              <a:extLst>
                <a:ext uri="{FF2B5EF4-FFF2-40B4-BE49-F238E27FC236}">
                  <a16:creationId xmlns:a16="http://schemas.microsoft.com/office/drawing/2014/main" id="{830AE0A4-F8B9-426F-9978-9EDEFBBA9AAE}"/>
                </a:ext>
              </a:extLst>
            </p:cNvPr>
            <p:cNvSpPr/>
            <p:nvPr/>
          </p:nvSpPr>
          <p:spPr>
            <a:xfrm>
              <a:off x="8004212" y="3868074"/>
              <a:ext cx="130151" cy="181197"/>
            </a:xfrm>
            <a:custGeom>
              <a:avLst/>
              <a:gdLst/>
              <a:ahLst/>
              <a:cxnLst/>
              <a:rect l="l" t="t" r="r" b="b"/>
              <a:pathLst>
                <a:path w="3442" h="4792" extrusionOk="0">
                  <a:moveTo>
                    <a:pt x="1143" y="1"/>
                  </a:moveTo>
                  <a:cubicBezTo>
                    <a:pt x="917" y="191"/>
                    <a:pt x="703" y="405"/>
                    <a:pt x="524" y="644"/>
                  </a:cubicBezTo>
                  <a:cubicBezTo>
                    <a:pt x="405" y="810"/>
                    <a:pt x="179" y="929"/>
                    <a:pt x="107" y="1120"/>
                  </a:cubicBezTo>
                  <a:cubicBezTo>
                    <a:pt x="0" y="1382"/>
                    <a:pt x="322" y="1739"/>
                    <a:pt x="441" y="1953"/>
                  </a:cubicBezTo>
                  <a:cubicBezTo>
                    <a:pt x="691" y="2418"/>
                    <a:pt x="905" y="2906"/>
                    <a:pt x="1072" y="3406"/>
                  </a:cubicBezTo>
                  <a:cubicBezTo>
                    <a:pt x="1084" y="3442"/>
                    <a:pt x="1096" y="3477"/>
                    <a:pt x="1119" y="3513"/>
                  </a:cubicBezTo>
                  <a:cubicBezTo>
                    <a:pt x="1143" y="3537"/>
                    <a:pt x="1179" y="3561"/>
                    <a:pt x="1215" y="3584"/>
                  </a:cubicBezTo>
                  <a:cubicBezTo>
                    <a:pt x="1417" y="3692"/>
                    <a:pt x="1608" y="3823"/>
                    <a:pt x="1786" y="3965"/>
                  </a:cubicBezTo>
                  <a:cubicBezTo>
                    <a:pt x="1941" y="4108"/>
                    <a:pt x="2108" y="4192"/>
                    <a:pt x="2274" y="4311"/>
                  </a:cubicBezTo>
                  <a:cubicBezTo>
                    <a:pt x="2547" y="4510"/>
                    <a:pt x="2920" y="4792"/>
                    <a:pt x="3290" y="4792"/>
                  </a:cubicBezTo>
                  <a:cubicBezTo>
                    <a:pt x="3341" y="4792"/>
                    <a:pt x="3391" y="4786"/>
                    <a:pt x="3441" y="4775"/>
                  </a:cubicBezTo>
                  <a:cubicBezTo>
                    <a:pt x="2739" y="3858"/>
                    <a:pt x="2131" y="2870"/>
                    <a:pt x="1631" y="1834"/>
                  </a:cubicBezTo>
                  <a:cubicBezTo>
                    <a:pt x="1405" y="1322"/>
                    <a:pt x="1036" y="715"/>
                    <a:pt x="1119" y="132"/>
                  </a:cubicBezTo>
                  <a:cubicBezTo>
                    <a:pt x="1119" y="84"/>
                    <a:pt x="1131" y="48"/>
                    <a:pt x="1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2075;p69">
              <a:extLst>
                <a:ext uri="{FF2B5EF4-FFF2-40B4-BE49-F238E27FC236}">
                  <a16:creationId xmlns:a16="http://schemas.microsoft.com/office/drawing/2014/main" id="{BE7805A7-E67B-4A61-99F2-65A5F3EB100D}"/>
                </a:ext>
              </a:extLst>
            </p:cNvPr>
            <p:cNvSpPr/>
            <p:nvPr/>
          </p:nvSpPr>
          <p:spPr>
            <a:xfrm>
              <a:off x="8061837" y="3850454"/>
              <a:ext cx="185054" cy="220258"/>
            </a:xfrm>
            <a:custGeom>
              <a:avLst/>
              <a:gdLst/>
              <a:ahLst/>
              <a:cxnLst/>
              <a:rect l="l" t="t" r="r" b="b"/>
              <a:pathLst>
                <a:path w="4894" h="5825" extrusionOk="0">
                  <a:moveTo>
                    <a:pt x="927" y="1"/>
                  </a:moveTo>
                  <a:cubicBezTo>
                    <a:pt x="900" y="1"/>
                    <a:pt x="873" y="1"/>
                    <a:pt x="846" y="2"/>
                  </a:cubicBezTo>
                  <a:cubicBezTo>
                    <a:pt x="596" y="2"/>
                    <a:pt x="357" y="50"/>
                    <a:pt x="131" y="133"/>
                  </a:cubicBezTo>
                  <a:cubicBezTo>
                    <a:pt x="107" y="205"/>
                    <a:pt x="95" y="276"/>
                    <a:pt x="84" y="348"/>
                  </a:cubicBezTo>
                  <a:cubicBezTo>
                    <a:pt x="0" y="931"/>
                    <a:pt x="369" y="1538"/>
                    <a:pt x="607" y="2050"/>
                  </a:cubicBezTo>
                  <a:cubicBezTo>
                    <a:pt x="1143" y="3229"/>
                    <a:pt x="1798" y="4550"/>
                    <a:pt x="2834" y="5348"/>
                  </a:cubicBezTo>
                  <a:cubicBezTo>
                    <a:pt x="3155" y="5574"/>
                    <a:pt x="3513" y="5741"/>
                    <a:pt x="3905" y="5824"/>
                  </a:cubicBezTo>
                  <a:cubicBezTo>
                    <a:pt x="4096" y="5729"/>
                    <a:pt x="4346" y="5658"/>
                    <a:pt x="4513" y="5396"/>
                  </a:cubicBezTo>
                  <a:cubicBezTo>
                    <a:pt x="4894" y="4824"/>
                    <a:pt x="4536" y="4372"/>
                    <a:pt x="4239" y="3812"/>
                  </a:cubicBezTo>
                  <a:cubicBezTo>
                    <a:pt x="3941" y="3265"/>
                    <a:pt x="3501" y="2479"/>
                    <a:pt x="3191" y="1931"/>
                  </a:cubicBezTo>
                  <a:cubicBezTo>
                    <a:pt x="2644" y="1000"/>
                    <a:pt x="2086" y="1"/>
                    <a:pt x="92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2076;p69">
              <a:extLst>
                <a:ext uri="{FF2B5EF4-FFF2-40B4-BE49-F238E27FC236}">
                  <a16:creationId xmlns:a16="http://schemas.microsoft.com/office/drawing/2014/main" id="{F9204887-D225-4757-B93A-0022EFC2155B}"/>
                </a:ext>
              </a:extLst>
            </p:cNvPr>
            <p:cNvSpPr/>
            <p:nvPr/>
          </p:nvSpPr>
          <p:spPr>
            <a:xfrm>
              <a:off x="8084334" y="3889248"/>
              <a:ext cx="72524" cy="6353"/>
            </a:xfrm>
            <a:custGeom>
              <a:avLst/>
              <a:gdLst/>
              <a:ahLst/>
              <a:cxnLst/>
              <a:rect l="l" t="t" r="r" b="b"/>
              <a:pathLst>
                <a:path w="1918" h="168" extrusionOk="0">
                  <a:moveTo>
                    <a:pt x="1834" y="0"/>
                  </a:moveTo>
                  <a:cubicBezTo>
                    <a:pt x="1721" y="5"/>
                    <a:pt x="1607" y="6"/>
                    <a:pt x="1494" y="6"/>
                  </a:cubicBezTo>
                  <a:cubicBezTo>
                    <a:pt x="1289" y="6"/>
                    <a:pt x="1083" y="1"/>
                    <a:pt x="877" y="1"/>
                  </a:cubicBezTo>
                  <a:cubicBezTo>
                    <a:pt x="608" y="1"/>
                    <a:pt x="339" y="10"/>
                    <a:pt x="72" y="48"/>
                  </a:cubicBezTo>
                  <a:cubicBezTo>
                    <a:pt x="4" y="59"/>
                    <a:pt x="1" y="168"/>
                    <a:pt x="62" y="168"/>
                  </a:cubicBezTo>
                  <a:cubicBezTo>
                    <a:pt x="65" y="168"/>
                    <a:pt x="69" y="167"/>
                    <a:pt x="72" y="167"/>
                  </a:cubicBezTo>
                  <a:cubicBezTo>
                    <a:pt x="364" y="131"/>
                    <a:pt x="658" y="125"/>
                    <a:pt x="953" y="125"/>
                  </a:cubicBezTo>
                  <a:cubicBezTo>
                    <a:pt x="1100" y="125"/>
                    <a:pt x="1248" y="127"/>
                    <a:pt x="1395" y="127"/>
                  </a:cubicBezTo>
                  <a:cubicBezTo>
                    <a:pt x="1542" y="127"/>
                    <a:pt x="1688" y="125"/>
                    <a:pt x="1834" y="119"/>
                  </a:cubicBezTo>
                  <a:cubicBezTo>
                    <a:pt x="1917" y="119"/>
                    <a:pt x="1917" y="0"/>
                    <a:pt x="18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2077;p69">
              <a:extLst>
                <a:ext uri="{FF2B5EF4-FFF2-40B4-BE49-F238E27FC236}">
                  <a16:creationId xmlns:a16="http://schemas.microsoft.com/office/drawing/2014/main" id="{CF4F12DC-5469-41BD-95EE-B12E74100C0F}"/>
                </a:ext>
              </a:extLst>
            </p:cNvPr>
            <p:cNvSpPr/>
            <p:nvPr/>
          </p:nvSpPr>
          <p:spPr>
            <a:xfrm>
              <a:off x="8101425" y="3921198"/>
              <a:ext cx="78839" cy="8130"/>
            </a:xfrm>
            <a:custGeom>
              <a:avLst/>
              <a:gdLst/>
              <a:ahLst/>
              <a:cxnLst/>
              <a:rect l="l" t="t" r="r" b="b"/>
              <a:pathLst>
                <a:path w="2085" h="215" extrusionOk="0">
                  <a:moveTo>
                    <a:pt x="2001" y="1"/>
                  </a:moveTo>
                  <a:cubicBezTo>
                    <a:pt x="1358" y="36"/>
                    <a:pt x="715" y="72"/>
                    <a:pt x="72" y="84"/>
                  </a:cubicBezTo>
                  <a:cubicBezTo>
                    <a:pt x="1" y="96"/>
                    <a:pt x="1" y="203"/>
                    <a:pt x="72" y="215"/>
                  </a:cubicBezTo>
                  <a:cubicBezTo>
                    <a:pt x="715" y="191"/>
                    <a:pt x="1358" y="167"/>
                    <a:pt x="2001" y="120"/>
                  </a:cubicBezTo>
                  <a:cubicBezTo>
                    <a:pt x="2085" y="120"/>
                    <a:pt x="2085" y="1"/>
                    <a:pt x="20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2078;p69">
              <a:extLst>
                <a:ext uri="{FF2B5EF4-FFF2-40B4-BE49-F238E27FC236}">
                  <a16:creationId xmlns:a16="http://schemas.microsoft.com/office/drawing/2014/main" id="{D5BB610A-11A9-4B25-8685-955F47A5A037}"/>
                </a:ext>
              </a:extLst>
            </p:cNvPr>
            <p:cNvSpPr/>
            <p:nvPr/>
          </p:nvSpPr>
          <p:spPr>
            <a:xfrm>
              <a:off x="8112239" y="3956778"/>
              <a:ext cx="90069" cy="9491"/>
            </a:xfrm>
            <a:custGeom>
              <a:avLst/>
              <a:gdLst/>
              <a:ahLst/>
              <a:cxnLst/>
              <a:rect l="l" t="t" r="r" b="b"/>
              <a:pathLst>
                <a:path w="2382" h="251" extrusionOk="0">
                  <a:moveTo>
                    <a:pt x="2311" y="0"/>
                  </a:moveTo>
                  <a:cubicBezTo>
                    <a:pt x="1572" y="24"/>
                    <a:pt x="810" y="48"/>
                    <a:pt x="84" y="131"/>
                  </a:cubicBezTo>
                  <a:cubicBezTo>
                    <a:pt x="5" y="142"/>
                    <a:pt x="1" y="251"/>
                    <a:pt x="73" y="251"/>
                  </a:cubicBezTo>
                  <a:cubicBezTo>
                    <a:pt x="76" y="251"/>
                    <a:pt x="80" y="251"/>
                    <a:pt x="84" y="250"/>
                  </a:cubicBezTo>
                  <a:cubicBezTo>
                    <a:pt x="822" y="167"/>
                    <a:pt x="1572" y="143"/>
                    <a:pt x="2311" y="131"/>
                  </a:cubicBezTo>
                  <a:cubicBezTo>
                    <a:pt x="2382" y="119"/>
                    <a:pt x="2382" y="12"/>
                    <a:pt x="23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2079;p69">
              <a:extLst>
                <a:ext uri="{FF2B5EF4-FFF2-40B4-BE49-F238E27FC236}">
                  <a16:creationId xmlns:a16="http://schemas.microsoft.com/office/drawing/2014/main" id="{E913342C-3447-40F4-8C34-4B719BE89CF0}"/>
                </a:ext>
              </a:extLst>
            </p:cNvPr>
            <p:cNvSpPr/>
            <p:nvPr/>
          </p:nvSpPr>
          <p:spPr>
            <a:xfrm>
              <a:off x="8141202" y="3997236"/>
              <a:ext cx="79104" cy="10020"/>
            </a:xfrm>
            <a:custGeom>
              <a:avLst/>
              <a:gdLst/>
              <a:ahLst/>
              <a:cxnLst/>
              <a:rect l="l" t="t" r="r" b="b"/>
              <a:pathLst>
                <a:path w="2092" h="265" extrusionOk="0">
                  <a:moveTo>
                    <a:pt x="2020" y="1"/>
                  </a:moveTo>
                  <a:cubicBezTo>
                    <a:pt x="2017" y="1"/>
                    <a:pt x="2013" y="1"/>
                    <a:pt x="2009" y="2"/>
                  </a:cubicBezTo>
                  <a:cubicBezTo>
                    <a:pt x="1366" y="85"/>
                    <a:pt x="711" y="26"/>
                    <a:pt x="80" y="145"/>
                  </a:cubicBezTo>
                  <a:cubicBezTo>
                    <a:pt x="1" y="156"/>
                    <a:pt x="29" y="264"/>
                    <a:pt x="104" y="264"/>
                  </a:cubicBezTo>
                  <a:cubicBezTo>
                    <a:pt x="108" y="264"/>
                    <a:pt x="112" y="264"/>
                    <a:pt x="116" y="264"/>
                  </a:cubicBezTo>
                  <a:lnTo>
                    <a:pt x="104" y="264"/>
                  </a:lnTo>
                  <a:cubicBezTo>
                    <a:pt x="735" y="156"/>
                    <a:pt x="1378" y="216"/>
                    <a:pt x="2009" y="121"/>
                  </a:cubicBezTo>
                  <a:cubicBezTo>
                    <a:pt x="2088" y="109"/>
                    <a:pt x="2092" y="1"/>
                    <a:pt x="20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2080;p69">
              <a:extLst>
                <a:ext uri="{FF2B5EF4-FFF2-40B4-BE49-F238E27FC236}">
                  <a16:creationId xmlns:a16="http://schemas.microsoft.com/office/drawing/2014/main" id="{E3124C73-DA71-4B30-B1B4-9F43C673AAA7}"/>
                </a:ext>
              </a:extLst>
            </p:cNvPr>
            <p:cNvSpPr/>
            <p:nvPr/>
          </p:nvSpPr>
          <p:spPr>
            <a:xfrm>
              <a:off x="8167178" y="4032702"/>
              <a:ext cx="68025" cy="9680"/>
            </a:xfrm>
            <a:custGeom>
              <a:avLst/>
              <a:gdLst/>
              <a:ahLst/>
              <a:cxnLst/>
              <a:rect l="l" t="t" r="r" b="b"/>
              <a:pathLst>
                <a:path w="1799" h="256" extrusionOk="0">
                  <a:moveTo>
                    <a:pt x="1563" y="1"/>
                  </a:moveTo>
                  <a:cubicBezTo>
                    <a:pt x="1062" y="1"/>
                    <a:pt x="578" y="92"/>
                    <a:pt x="84" y="135"/>
                  </a:cubicBezTo>
                  <a:cubicBezTo>
                    <a:pt x="4" y="147"/>
                    <a:pt x="0" y="255"/>
                    <a:pt x="72" y="255"/>
                  </a:cubicBezTo>
                  <a:cubicBezTo>
                    <a:pt x="76" y="255"/>
                    <a:pt x="80" y="255"/>
                    <a:pt x="84" y="254"/>
                  </a:cubicBezTo>
                  <a:cubicBezTo>
                    <a:pt x="603" y="220"/>
                    <a:pt x="1122" y="122"/>
                    <a:pt x="1641" y="122"/>
                  </a:cubicBezTo>
                  <a:cubicBezTo>
                    <a:pt x="1670" y="122"/>
                    <a:pt x="1698" y="123"/>
                    <a:pt x="1727" y="123"/>
                  </a:cubicBezTo>
                  <a:cubicBezTo>
                    <a:pt x="1798" y="123"/>
                    <a:pt x="1798" y="4"/>
                    <a:pt x="1727" y="4"/>
                  </a:cubicBezTo>
                  <a:cubicBezTo>
                    <a:pt x="1672" y="2"/>
                    <a:pt x="1617" y="1"/>
                    <a:pt x="1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2081;p69">
              <a:extLst>
                <a:ext uri="{FF2B5EF4-FFF2-40B4-BE49-F238E27FC236}">
                  <a16:creationId xmlns:a16="http://schemas.microsoft.com/office/drawing/2014/main" id="{4E363930-F4AF-4923-AD66-3EDEF752A602}"/>
                </a:ext>
              </a:extLst>
            </p:cNvPr>
            <p:cNvSpPr/>
            <p:nvPr/>
          </p:nvSpPr>
          <p:spPr>
            <a:xfrm>
              <a:off x="7293287" y="3878131"/>
              <a:ext cx="378276" cy="161043"/>
            </a:xfrm>
            <a:custGeom>
              <a:avLst/>
              <a:gdLst/>
              <a:ahLst/>
              <a:cxnLst/>
              <a:rect l="l" t="t" r="r" b="b"/>
              <a:pathLst>
                <a:path w="10004" h="4259" extrusionOk="0">
                  <a:moveTo>
                    <a:pt x="6193" y="0"/>
                  </a:moveTo>
                  <a:cubicBezTo>
                    <a:pt x="4068" y="0"/>
                    <a:pt x="0" y="1345"/>
                    <a:pt x="217" y="1937"/>
                  </a:cubicBezTo>
                  <a:cubicBezTo>
                    <a:pt x="371" y="2390"/>
                    <a:pt x="717" y="2783"/>
                    <a:pt x="1026" y="3128"/>
                  </a:cubicBezTo>
                  <a:cubicBezTo>
                    <a:pt x="1610" y="3795"/>
                    <a:pt x="2550" y="4140"/>
                    <a:pt x="3396" y="4188"/>
                  </a:cubicBezTo>
                  <a:cubicBezTo>
                    <a:pt x="4384" y="4247"/>
                    <a:pt x="7015" y="4259"/>
                    <a:pt x="9706" y="4259"/>
                  </a:cubicBezTo>
                  <a:lnTo>
                    <a:pt x="9706" y="4223"/>
                  </a:lnTo>
                  <a:cubicBezTo>
                    <a:pt x="9551" y="3235"/>
                    <a:pt x="9468" y="2116"/>
                    <a:pt x="9753" y="1128"/>
                  </a:cubicBezTo>
                  <a:cubicBezTo>
                    <a:pt x="9813" y="866"/>
                    <a:pt x="9896" y="628"/>
                    <a:pt x="10003" y="378"/>
                  </a:cubicBezTo>
                  <a:cubicBezTo>
                    <a:pt x="8825" y="187"/>
                    <a:pt x="7646" y="56"/>
                    <a:pt x="6467" y="8"/>
                  </a:cubicBezTo>
                  <a:cubicBezTo>
                    <a:pt x="6380" y="3"/>
                    <a:pt x="6288" y="0"/>
                    <a:pt x="6193" y="0"/>
                  </a:cubicBezTo>
                  <a:close/>
                </a:path>
              </a:pathLst>
            </a:custGeom>
            <a:solidFill>
              <a:srgbClr val="F4CC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2082;p69">
              <a:extLst>
                <a:ext uri="{FF2B5EF4-FFF2-40B4-BE49-F238E27FC236}">
                  <a16:creationId xmlns:a16="http://schemas.microsoft.com/office/drawing/2014/main" id="{927DD569-BED0-44FB-8B28-B492C42942C1}"/>
                </a:ext>
              </a:extLst>
            </p:cNvPr>
            <p:cNvSpPr/>
            <p:nvPr/>
          </p:nvSpPr>
          <p:spPr>
            <a:xfrm>
              <a:off x="7651245" y="3892840"/>
              <a:ext cx="48665" cy="147242"/>
            </a:xfrm>
            <a:custGeom>
              <a:avLst/>
              <a:gdLst/>
              <a:ahLst/>
              <a:cxnLst/>
              <a:rect l="l" t="t" r="r" b="b"/>
              <a:pathLst>
                <a:path w="1287" h="3894" extrusionOk="0">
                  <a:moveTo>
                    <a:pt x="536" y="0"/>
                  </a:moveTo>
                  <a:cubicBezTo>
                    <a:pt x="429" y="239"/>
                    <a:pt x="346" y="489"/>
                    <a:pt x="286" y="739"/>
                  </a:cubicBezTo>
                  <a:cubicBezTo>
                    <a:pt x="1" y="1739"/>
                    <a:pt x="84" y="2846"/>
                    <a:pt x="227" y="3858"/>
                  </a:cubicBezTo>
                  <a:lnTo>
                    <a:pt x="227" y="3894"/>
                  </a:lnTo>
                  <a:lnTo>
                    <a:pt x="1025" y="3894"/>
                  </a:lnTo>
                  <a:cubicBezTo>
                    <a:pt x="989" y="3549"/>
                    <a:pt x="965" y="3203"/>
                    <a:pt x="953" y="2882"/>
                  </a:cubicBezTo>
                  <a:cubicBezTo>
                    <a:pt x="917" y="2167"/>
                    <a:pt x="917" y="965"/>
                    <a:pt x="1287" y="155"/>
                  </a:cubicBezTo>
                  <a:cubicBezTo>
                    <a:pt x="1037" y="96"/>
                    <a:pt x="787" y="48"/>
                    <a:pt x="5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2083;p69">
              <a:extLst>
                <a:ext uri="{FF2B5EF4-FFF2-40B4-BE49-F238E27FC236}">
                  <a16:creationId xmlns:a16="http://schemas.microsoft.com/office/drawing/2014/main" id="{AB8C77FB-97AE-41A9-85C9-A1CCAE5274E0}"/>
                </a:ext>
              </a:extLst>
            </p:cNvPr>
            <p:cNvSpPr/>
            <p:nvPr/>
          </p:nvSpPr>
          <p:spPr>
            <a:xfrm>
              <a:off x="7704824" y="3903200"/>
              <a:ext cx="235950" cy="136881"/>
            </a:xfrm>
            <a:custGeom>
              <a:avLst/>
              <a:gdLst/>
              <a:ahLst/>
              <a:cxnLst/>
              <a:rect l="l" t="t" r="r" b="b"/>
              <a:pathLst>
                <a:path w="6240" h="3620" extrusionOk="0">
                  <a:moveTo>
                    <a:pt x="322" y="0"/>
                  </a:moveTo>
                  <a:cubicBezTo>
                    <a:pt x="1" y="798"/>
                    <a:pt x="1" y="1929"/>
                    <a:pt x="36" y="2608"/>
                  </a:cubicBezTo>
                  <a:cubicBezTo>
                    <a:pt x="48" y="2929"/>
                    <a:pt x="72" y="3263"/>
                    <a:pt x="108" y="3608"/>
                  </a:cubicBezTo>
                  <a:cubicBezTo>
                    <a:pt x="1566" y="3608"/>
                    <a:pt x="2968" y="3605"/>
                    <a:pt x="4053" y="3605"/>
                  </a:cubicBezTo>
                  <a:cubicBezTo>
                    <a:pt x="5138" y="3605"/>
                    <a:pt x="5906" y="3608"/>
                    <a:pt x="6097" y="3620"/>
                  </a:cubicBezTo>
                  <a:cubicBezTo>
                    <a:pt x="6239" y="2513"/>
                    <a:pt x="5966" y="2084"/>
                    <a:pt x="5739" y="1631"/>
                  </a:cubicBezTo>
                  <a:cubicBezTo>
                    <a:pt x="5608" y="1358"/>
                    <a:pt x="5525" y="953"/>
                    <a:pt x="5287" y="762"/>
                  </a:cubicBezTo>
                  <a:cubicBezTo>
                    <a:pt x="5147" y="648"/>
                    <a:pt x="4954" y="618"/>
                    <a:pt x="4750" y="618"/>
                  </a:cubicBezTo>
                  <a:cubicBezTo>
                    <a:pt x="4516" y="618"/>
                    <a:pt x="4265" y="657"/>
                    <a:pt x="4057" y="657"/>
                  </a:cubicBezTo>
                  <a:cubicBezTo>
                    <a:pt x="4030" y="657"/>
                    <a:pt x="4003" y="657"/>
                    <a:pt x="3977" y="655"/>
                  </a:cubicBezTo>
                  <a:cubicBezTo>
                    <a:pt x="2870" y="596"/>
                    <a:pt x="1786" y="405"/>
                    <a:pt x="739" y="107"/>
                  </a:cubicBezTo>
                  <a:cubicBezTo>
                    <a:pt x="584" y="60"/>
                    <a:pt x="453" y="36"/>
                    <a:pt x="3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2084;p69">
              <a:extLst>
                <a:ext uri="{FF2B5EF4-FFF2-40B4-BE49-F238E27FC236}">
                  <a16:creationId xmlns:a16="http://schemas.microsoft.com/office/drawing/2014/main" id="{3AF1F948-A849-484A-85BC-9811A73E9131}"/>
                </a:ext>
              </a:extLst>
            </p:cNvPr>
            <p:cNvSpPr/>
            <p:nvPr/>
          </p:nvSpPr>
          <p:spPr>
            <a:xfrm>
              <a:off x="7685918" y="3899154"/>
              <a:ext cx="30666" cy="140927"/>
            </a:xfrm>
            <a:custGeom>
              <a:avLst/>
              <a:gdLst/>
              <a:ahLst/>
              <a:cxnLst/>
              <a:rect l="l" t="t" r="r" b="b"/>
              <a:pathLst>
                <a:path w="811" h="3727" extrusionOk="0">
                  <a:moveTo>
                    <a:pt x="370" y="0"/>
                  </a:moveTo>
                  <a:cubicBezTo>
                    <a:pt x="0" y="810"/>
                    <a:pt x="0" y="2000"/>
                    <a:pt x="36" y="2715"/>
                  </a:cubicBezTo>
                  <a:cubicBezTo>
                    <a:pt x="48" y="3036"/>
                    <a:pt x="72" y="3382"/>
                    <a:pt x="108" y="3727"/>
                  </a:cubicBezTo>
                  <a:lnTo>
                    <a:pt x="596" y="3727"/>
                  </a:lnTo>
                  <a:cubicBezTo>
                    <a:pt x="560" y="3382"/>
                    <a:pt x="536" y="3036"/>
                    <a:pt x="524" y="2715"/>
                  </a:cubicBezTo>
                  <a:cubicBezTo>
                    <a:pt x="489" y="2036"/>
                    <a:pt x="489" y="905"/>
                    <a:pt x="810" y="107"/>
                  </a:cubicBezTo>
                  <a:cubicBezTo>
                    <a:pt x="667" y="72"/>
                    <a:pt x="512" y="36"/>
                    <a:pt x="37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2085;p69">
              <a:extLst>
                <a:ext uri="{FF2B5EF4-FFF2-40B4-BE49-F238E27FC236}">
                  <a16:creationId xmlns:a16="http://schemas.microsoft.com/office/drawing/2014/main" id="{90BE2C70-6ADA-4CDD-8E83-F880267329F1}"/>
                </a:ext>
              </a:extLst>
            </p:cNvPr>
            <p:cNvSpPr/>
            <p:nvPr/>
          </p:nvSpPr>
          <p:spPr>
            <a:xfrm>
              <a:off x="7399498" y="3874161"/>
              <a:ext cx="106518" cy="43711"/>
            </a:xfrm>
            <a:custGeom>
              <a:avLst/>
              <a:gdLst/>
              <a:ahLst/>
              <a:cxnLst/>
              <a:rect l="l" t="t" r="r" b="b"/>
              <a:pathLst>
                <a:path w="2817" h="1156" extrusionOk="0">
                  <a:moveTo>
                    <a:pt x="2742" y="0"/>
                  </a:moveTo>
                  <a:cubicBezTo>
                    <a:pt x="2734" y="0"/>
                    <a:pt x="2726" y="2"/>
                    <a:pt x="2718" y="6"/>
                  </a:cubicBezTo>
                  <a:cubicBezTo>
                    <a:pt x="1813" y="292"/>
                    <a:pt x="956" y="697"/>
                    <a:pt x="63" y="1030"/>
                  </a:cubicBezTo>
                  <a:cubicBezTo>
                    <a:pt x="0" y="1061"/>
                    <a:pt x="10" y="1156"/>
                    <a:pt x="69" y="1156"/>
                  </a:cubicBezTo>
                  <a:cubicBezTo>
                    <a:pt x="78" y="1156"/>
                    <a:pt x="88" y="1154"/>
                    <a:pt x="98" y="1149"/>
                  </a:cubicBezTo>
                  <a:cubicBezTo>
                    <a:pt x="991" y="816"/>
                    <a:pt x="1849" y="411"/>
                    <a:pt x="2753" y="125"/>
                  </a:cubicBezTo>
                  <a:cubicBezTo>
                    <a:pt x="2816" y="104"/>
                    <a:pt x="2796" y="0"/>
                    <a:pt x="27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2086;p69">
              <a:extLst>
                <a:ext uri="{FF2B5EF4-FFF2-40B4-BE49-F238E27FC236}">
                  <a16:creationId xmlns:a16="http://schemas.microsoft.com/office/drawing/2014/main" id="{E98F4C36-231A-4CE7-86CC-2AA4EBE88C5A}"/>
                </a:ext>
              </a:extLst>
            </p:cNvPr>
            <p:cNvSpPr/>
            <p:nvPr/>
          </p:nvSpPr>
          <p:spPr>
            <a:xfrm>
              <a:off x="7872743" y="3877904"/>
              <a:ext cx="296715" cy="215304"/>
            </a:xfrm>
            <a:custGeom>
              <a:avLst/>
              <a:gdLst/>
              <a:ahLst/>
              <a:cxnLst/>
              <a:rect l="l" t="t" r="r" b="b"/>
              <a:pathLst>
                <a:path w="7847" h="5694" extrusionOk="0">
                  <a:moveTo>
                    <a:pt x="848" y="0"/>
                  </a:moveTo>
                  <a:cubicBezTo>
                    <a:pt x="823" y="0"/>
                    <a:pt x="799" y="1"/>
                    <a:pt x="774" y="3"/>
                  </a:cubicBezTo>
                  <a:cubicBezTo>
                    <a:pt x="501" y="14"/>
                    <a:pt x="239" y="122"/>
                    <a:pt x="24" y="300"/>
                  </a:cubicBezTo>
                  <a:cubicBezTo>
                    <a:pt x="1" y="407"/>
                    <a:pt x="12" y="503"/>
                    <a:pt x="48" y="598"/>
                  </a:cubicBezTo>
                  <a:cubicBezTo>
                    <a:pt x="143" y="872"/>
                    <a:pt x="644" y="1324"/>
                    <a:pt x="834" y="1574"/>
                  </a:cubicBezTo>
                  <a:cubicBezTo>
                    <a:pt x="1060" y="1848"/>
                    <a:pt x="1298" y="2122"/>
                    <a:pt x="1548" y="2372"/>
                  </a:cubicBezTo>
                  <a:cubicBezTo>
                    <a:pt x="2203" y="3039"/>
                    <a:pt x="3037" y="3503"/>
                    <a:pt x="3787" y="4063"/>
                  </a:cubicBezTo>
                  <a:cubicBezTo>
                    <a:pt x="4430" y="4586"/>
                    <a:pt x="5156" y="5015"/>
                    <a:pt x="5930" y="5348"/>
                  </a:cubicBezTo>
                  <a:cubicBezTo>
                    <a:pt x="6168" y="5444"/>
                    <a:pt x="6489" y="5587"/>
                    <a:pt x="6835" y="5694"/>
                  </a:cubicBezTo>
                  <a:cubicBezTo>
                    <a:pt x="7454" y="5372"/>
                    <a:pt x="7847" y="4813"/>
                    <a:pt x="7323" y="4134"/>
                  </a:cubicBezTo>
                  <a:cubicBezTo>
                    <a:pt x="6549" y="3122"/>
                    <a:pt x="4727" y="2562"/>
                    <a:pt x="3870" y="1741"/>
                  </a:cubicBezTo>
                  <a:cubicBezTo>
                    <a:pt x="3311" y="1205"/>
                    <a:pt x="2668" y="800"/>
                    <a:pt x="2013" y="407"/>
                  </a:cubicBezTo>
                  <a:cubicBezTo>
                    <a:pt x="1632" y="172"/>
                    <a:pt x="1231" y="0"/>
                    <a:pt x="84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2087;p69">
              <a:extLst>
                <a:ext uri="{FF2B5EF4-FFF2-40B4-BE49-F238E27FC236}">
                  <a16:creationId xmlns:a16="http://schemas.microsoft.com/office/drawing/2014/main" id="{57FAEF30-AEF2-4A5C-8343-E35F80029525}"/>
                </a:ext>
              </a:extLst>
            </p:cNvPr>
            <p:cNvSpPr/>
            <p:nvPr/>
          </p:nvSpPr>
          <p:spPr>
            <a:xfrm>
              <a:off x="7897887" y="3903351"/>
              <a:ext cx="65453" cy="28511"/>
            </a:xfrm>
            <a:custGeom>
              <a:avLst/>
              <a:gdLst/>
              <a:ahLst/>
              <a:cxnLst/>
              <a:rect l="l" t="t" r="r" b="b"/>
              <a:pathLst>
                <a:path w="1731" h="754" extrusionOk="0">
                  <a:moveTo>
                    <a:pt x="1639" y="1"/>
                  </a:moveTo>
                  <a:cubicBezTo>
                    <a:pt x="1630" y="1"/>
                    <a:pt x="1620" y="3"/>
                    <a:pt x="1610" y="8"/>
                  </a:cubicBezTo>
                  <a:cubicBezTo>
                    <a:pt x="1110" y="246"/>
                    <a:pt x="550" y="342"/>
                    <a:pt x="62" y="639"/>
                  </a:cubicBezTo>
                  <a:cubicBezTo>
                    <a:pt x="0" y="670"/>
                    <a:pt x="36" y="754"/>
                    <a:pt x="92" y="754"/>
                  </a:cubicBezTo>
                  <a:cubicBezTo>
                    <a:pt x="102" y="754"/>
                    <a:pt x="111" y="751"/>
                    <a:pt x="121" y="746"/>
                  </a:cubicBezTo>
                  <a:cubicBezTo>
                    <a:pt x="610" y="449"/>
                    <a:pt x="1169" y="353"/>
                    <a:pt x="1669" y="103"/>
                  </a:cubicBezTo>
                  <a:cubicBezTo>
                    <a:pt x="1731" y="83"/>
                    <a:pt x="1695" y="1"/>
                    <a:pt x="16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2088;p69">
              <a:extLst>
                <a:ext uri="{FF2B5EF4-FFF2-40B4-BE49-F238E27FC236}">
                  <a16:creationId xmlns:a16="http://schemas.microsoft.com/office/drawing/2014/main" id="{66015864-DFBD-4592-A18C-E470CFF56C7D}"/>
                </a:ext>
              </a:extLst>
            </p:cNvPr>
            <p:cNvSpPr/>
            <p:nvPr/>
          </p:nvSpPr>
          <p:spPr>
            <a:xfrm>
              <a:off x="7935661" y="3930084"/>
              <a:ext cx="67873" cy="31460"/>
            </a:xfrm>
            <a:custGeom>
              <a:avLst/>
              <a:gdLst/>
              <a:ahLst/>
              <a:cxnLst/>
              <a:rect l="l" t="t" r="r" b="b"/>
              <a:pathLst>
                <a:path w="1795" h="832" extrusionOk="0">
                  <a:moveTo>
                    <a:pt x="1715" y="1"/>
                  </a:moveTo>
                  <a:cubicBezTo>
                    <a:pt x="1709" y="1"/>
                    <a:pt x="1702" y="2"/>
                    <a:pt x="1694" y="4"/>
                  </a:cubicBezTo>
                  <a:cubicBezTo>
                    <a:pt x="1099" y="123"/>
                    <a:pt x="634" y="528"/>
                    <a:pt x="63" y="706"/>
                  </a:cubicBezTo>
                  <a:cubicBezTo>
                    <a:pt x="1" y="737"/>
                    <a:pt x="11" y="832"/>
                    <a:pt x="70" y="832"/>
                  </a:cubicBezTo>
                  <a:cubicBezTo>
                    <a:pt x="78" y="832"/>
                    <a:pt x="88" y="830"/>
                    <a:pt x="99" y="825"/>
                  </a:cubicBezTo>
                  <a:lnTo>
                    <a:pt x="87" y="825"/>
                  </a:lnTo>
                  <a:cubicBezTo>
                    <a:pt x="658" y="647"/>
                    <a:pt x="1135" y="230"/>
                    <a:pt x="1730" y="123"/>
                  </a:cubicBezTo>
                  <a:cubicBezTo>
                    <a:pt x="1795" y="101"/>
                    <a:pt x="1781" y="1"/>
                    <a:pt x="17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2089;p69">
              <a:extLst>
                <a:ext uri="{FF2B5EF4-FFF2-40B4-BE49-F238E27FC236}">
                  <a16:creationId xmlns:a16="http://schemas.microsoft.com/office/drawing/2014/main" id="{98705493-A76A-474A-B7ED-3DA9F0A1F387}"/>
                </a:ext>
              </a:extLst>
            </p:cNvPr>
            <p:cNvSpPr/>
            <p:nvPr/>
          </p:nvSpPr>
          <p:spPr>
            <a:xfrm>
              <a:off x="7971052" y="3961013"/>
              <a:ext cx="61218" cy="22385"/>
            </a:xfrm>
            <a:custGeom>
              <a:avLst/>
              <a:gdLst/>
              <a:ahLst/>
              <a:cxnLst/>
              <a:rect l="l" t="t" r="r" b="b"/>
              <a:pathLst>
                <a:path w="1619" h="592" extrusionOk="0">
                  <a:moveTo>
                    <a:pt x="1546" y="1"/>
                  </a:moveTo>
                  <a:cubicBezTo>
                    <a:pt x="1538" y="1"/>
                    <a:pt x="1529" y="3"/>
                    <a:pt x="1520" y="7"/>
                  </a:cubicBezTo>
                  <a:cubicBezTo>
                    <a:pt x="1044" y="162"/>
                    <a:pt x="556" y="329"/>
                    <a:pt x="79" y="472"/>
                  </a:cubicBezTo>
                  <a:cubicBezTo>
                    <a:pt x="0" y="494"/>
                    <a:pt x="28" y="592"/>
                    <a:pt x="92" y="592"/>
                  </a:cubicBezTo>
                  <a:cubicBezTo>
                    <a:pt x="96" y="592"/>
                    <a:pt x="100" y="591"/>
                    <a:pt x="103" y="591"/>
                  </a:cubicBezTo>
                  <a:cubicBezTo>
                    <a:pt x="591" y="448"/>
                    <a:pt x="1068" y="281"/>
                    <a:pt x="1556" y="114"/>
                  </a:cubicBezTo>
                  <a:cubicBezTo>
                    <a:pt x="1618" y="94"/>
                    <a:pt x="1599" y="1"/>
                    <a:pt x="15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2090;p69">
              <a:extLst>
                <a:ext uri="{FF2B5EF4-FFF2-40B4-BE49-F238E27FC236}">
                  <a16:creationId xmlns:a16="http://schemas.microsoft.com/office/drawing/2014/main" id="{42A4D910-19AD-4836-A166-75B053AA3D1F}"/>
                </a:ext>
              </a:extLst>
            </p:cNvPr>
            <p:cNvSpPr/>
            <p:nvPr/>
          </p:nvSpPr>
          <p:spPr>
            <a:xfrm>
              <a:off x="8010300" y="3982830"/>
              <a:ext cx="61332" cy="25864"/>
            </a:xfrm>
            <a:custGeom>
              <a:avLst/>
              <a:gdLst/>
              <a:ahLst/>
              <a:cxnLst/>
              <a:rect l="l" t="t" r="r" b="b"/>
              <a:pathLst>
                <a:path w="1622" h="684" extrusionOk="0">
                  <a:moveTo>
                    <a:pt x="1528" y="1"/>
                  </a:moveTo>
                  <a:cubicBezTo>
                    <a:pt x="1525" y="1"/>
                    <a:pt x="1521" y="1"/>
                    <a:pt x="1518" y="2"/>
                  </a:cubicBezTo>
                  <a:cubicBezTo>
                    <a:pt x="994" y="85"/>
                    <a:pt x="542" y="359"/>
                    <a:pt x="65" y="561"/>
                  </a:cubicBezTo>
                  <a:cubicBezTo>
                    <a:pt x="0" y="583"/>
                    <a:pt x="14" y="683"/>
                    <a:pt x="80" y="683"/>
                  </a:cubicBezTo>
                  <a:cubicBezTo>
                    <a:pt x="87" y="683"/>
                    <a:pt x="94" y="682"/>
                    <a:pt x="101" y="680"/>
                  </a:cubicBezTo>
                  <a:cubicBezTo>
                    <a:pt x="577" y="478"/>
                    <a:pt x="1030" y="204"/>
                    <a:pt x="1542" y="121"/>
                  </a:cubicBezTo>
                  <a:cubicBezTo>
                    <a:pt x="1621" y="109"/>
                    <a:pt x="1593" y="1"/>
                    <a:pt x="15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2091;p69">
              <a:extLst>
                <a:ext uri="{FF2B5EF4-FFF2-40B4-BE49-F238E27FC236}">
                  <a16:creationId xmlns:a16="http://schemas.microsoft.com/office/drawing/2014/main" id="{82EA80E5-5D8C-450A-97DE-706DB0C34C3D}"/>
                </a:ext>
              </a:extLst>
            </p:cNvPr>
            <p:cNvSpPr/>
            <p:nvPr/>
          </p:nvSpPr>
          <p:spPr>
            <a:xfrm>
              <a:off x="8049132" y="4004798"/>
              <a:ext cx="61559" cy="25675"/>
            </a:xfrm>
            <a:custGeom>
              <a:avLst/>
              <a:gdLst/>
              <a:ahLst/>
              <a:cxnLst/>
              <a:rect l="l" t="t" r="r" b="b"/>
              <a:pathLst>
                <a:path w="1628" h="679" extrusionOk="0">
                  <a:moveTo>
                    <a:pt x="1545" y="1"/>
                  </a:moveTo>
                  <a:cubicBezTo>
                    <a:pt x="1539" y="1"/>
                    <a:pt x="1533" y="2"/>
                    <a:pt x="1527" y="4"/>
                  </a:cubicBezTo>
                  <a:cubicBezTo>
                    <a:pt x="1027" y="171"/>
                    <a:pt x="515" y="302"/>
                    <a:pt x="62" y="564"/>
                  </a:cubicBezTo>
                  <a:cubicBezTo>
                    <a:pt x="1" y="594"/>
                    <a:pt x="36" y="678"/>
                    <a:pt x="93" y="678"/>
                  </a:cubicBezTo>
                  <a:cubicBezTo>
                    <a:pt x="102" y="678"/>
                    <a:pt x="112" y="676"/>
                    <a:pt x="122" y="671"/>
                  </a:cubicBezTo>
                  <a:cubicBezTo>
                    <a:pt x="574" y="409"/>
                    <a:pt x="1074" y="278"/>
                    <a:pt x="1563" y="123"/>
                  </a:cubicBezTo>
                  <a:cubicBezTo>
                    <a:pt x="1628" y="101"/>
                    <a:pt x="1604" y="1"/>
                    <a:pt x="15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2092;p69">
              <a:extLst>
                <a:ext uri="{FF2B5EF4-FFF2-40B4-BE49-F238E27FC236}">
                  <a16:creationId xmlns:a16="http://schemas.microsoft.com/office/drawing/2014/main" id="{E9CD8DAF-3D4E-484C-BBD0-65C163A822B8}"/>
                </a:ext>
              </a:extLst>
            </p:cNvPr>
            <p:cNvSpPr/>
            <p:nvPr/>
          </p:nvSpPr>
          <p:spPr>
            <a:xfrm>
              <a:off x="8091140" y="4034404"/>
              <a:ext cx="50064" cy="24616"/>
            </a:xfrm>
            <a:custGeom>
              <a:avLst/>
              <a:gdLst/>
              <a:ahLst/>
              <a:cxnLst/>
              <a:rect l="l" t="t" r="r" b="b"/>
              <a:pathLst>
                <a:path w="1324" h="651" extrusionOk="0">
                  <a:moveTo>
                    <a:pt x="1251" y="0"/>
                  </a:moveTo>
                  <a:cubicBezTo>
                    <a:pt x="1243" y="0"/>
                    <a:pt x="1235" y="2"/>
                    <a:pt x="1225" y="7"/>
                  </a:cubicBezTo>
                  <a:cubicBezTo>
                    <a:pt x="1011" y="78"/>
                    <a:pt x="785" y="138"/>
                    <a:pt x="583" y="209"/>
                  </a:cubicBezTo>
                  <a:cubicBezTo>
                    <a:pt x="368" y="281"/>
                    <a:pt x="178" y="400"/>
                    <a:pt x="35" y="555"/>
                  </a:cubicBezTo>
                  <a:cubicBezTo>
                    <a:pt x="1" y="606"/>
                    <a:pt x="46" y="650"/>
                    <a:pt x="91" y="650"/>
                  </a:cubicBezTo>
                  <a:cubicBezTo>
                    <a:pt x="110" y="650"/>
                    <a:pt x="128" y="643"/>
                    <a:pt x="142" y="626"/>
                  </a:cubicBezTo>
                  <a:cubicBezTo>
                    <a:pt x="285" y="471"/>
                    <a:pt x="463" y="364"/>
                    <a:pt x="666" y="316"/>
                  </a:cubicBezTo>
                  <a:cubicBezTo>
                    <a:pt x="856" y="245"/>
                    <a:pt x="1059" y="197"/>
                    <a:pt x="1261" y="126"/>
                  </a:cubicBezTo>
                  <a:cubicBezTo>
                    <a:pt x="1323" y="95"/>
                    <a:pt x="1304" y="0"/>
                    <a:pt x="12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2093;p69">
              <a:extLst>
                <a:ext uri="{FF2B5EF4-FFF2-40B4-BE49-F238E27FC236}">
                  <a16:creationId xmlns:a16="http://schemas.microsoft.com/office/drawing/2014/main" id="{0C24310D-C402-4E59-997A-E993B58FC345}"/>
                </a:ext>
              </a:extLst>
            </p:cNvPr>
            <p:cNvSpPr/>
            <p:nvPr/>
          </p:nvSpPr>
          <p:spPr>
            <a:xfrm>
              <a:off x="7853837" y="3889248"/>
              <a:ext cx="277808" cy="216136"/>
            </a:xfrm>
            <a:custGeom>
              <a:avLst/>
              <a:gdLst/>
              <a:ahLst/>
              <a:cxnLst/>
              <a:rect l="l" t="t" r="r" b="b"/>
              <a:pathLst>
                <a:path w="7347" h="5716" extrusionOk="0">
                  <a:moveTo>
                    <a:pt x="536" y="0"/>
                  </a:moveTo>
                  <a:lnTo>
                    <a:pt x="536" y="0"/>
                  </a:lnTo>
                  <a:cubicBezTo>
                    <a:pt x="489" y="48"/>
                    <a:pt x="429" y="95"/>
                    <a:pt x="393" y="155"/>
                  </a:cubicBezTo>
                  <a:cubicBezTo>
                    <a:pt x="274" y="274"/>
                    <a:pt x="143" y="393"/>
                    <a:pt x="12" y="500"/>
                  </a:cubicBezTo>
                  <a:cubicBezTo>
                    <a:pt x="1" y="584"/>
                    <a:pt x="1" y="679"/>
                    <a:pt x="36" y="762"/>
                  </a:cubicBezTo>
                  <a:cubicBezTo>
                    <a:pt x="131" y="1036"/>
                    <a:pt x="632" y="1488"/>
                    <a:pt x="834" y="1739"/>
                  </a:cubicBezTo>
                  <a:cubicBezTo>
                    <a:pt x="1048" y="2024"/>
                    <a:pt x="1286" y="2286"/>
                    <a:pt x="1548" y="2536"/>
                  </a:cubicBezTo>
                  <a:cubicBezTo>
                    <a:pt x="2191" y="3203"/>
                    <a:pt x="3037" y="3679"/>
                    <a:pt x="3775" y="4227"/>
                  </a:cubicBezTo>
                  <a:cubicBezTo>
                    <a:pt x="4430" y="4751"/>
                    <a:pt x="5144" y="5179"/>
                    <a:pt x="5918" y="5513"/>
                  </a:cubicBezTo>
                  <a:cubicBezTo>
                    <a:pt x="6073" y="5572"/>
                    <a:pt x="6239" y="5644"/>
                    <a:pt x="6430" y="5715"/>
                  </a:cubicBezTo>
                  <a:cubicBezTo>
                    <a:pt x="6751" y="5668"/>
                    <a:pt x="7061" y="5560"/>
                    <a:pt x="7347" y="5406"/>
                  </a:cubicBezTo>
                  <a:cubicBezTo>
                    <a:pt x="7001" y="5287"/>
                    <a:pt x="6668" y="5144"/>
                    <a:pt x="6430" y="5048"/>
                  </a:cubicBezTo>
                  <a:cubicBezTo>
                    <a:pt x="5668" y="4715"/>
                    <a:pt x="4942" y="4286"/>
                    <a:pt x="4287" y="3763"/>
                  </a:cubicBezTo>
                  <a:cubicBezTo>
                    <a:pt x="3549" y="3215"/>
                    <a:pt x="2703" y="2739"/>
                    <a:pt x="2060" y="2072"/>
                  </a:cubicBezTo>
                  <a:cubicBezTo>
                    <a:pt x="1810" y="1822"/>
                    <a:pt x="1572" y="1560"/>
                    <a:pt x="1346" y="1274"/>
                  </a:cubicBezTo>
                  <a:cubicBezTo>
                    <a:pt x="1144" y="1024"/>
                    <a:pt x="655" y="572"/>
                    <a:pt x="548" y="298"/>
                  </a:cubicBezTo>
                  <a:cubicBezTo>
                    <a:pt x="512" y="203"/>
                    <a:pt x="512" y="107"/>
                    <a:pt x="5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2094;p69">
              <a:extLst>
                <a:ext uri="{FF2B5EF4-FFF2-40B4-BE49-F238E27FC236}">
                  <a16:creationId xmlns:a16="http://schemas.microsoft.com/office/drawing/2014/main" id="{CAC77F1D-FF70-4D3E-A76E-1F30C88D649C}"/>
                </a:ext>
              </a:extLst>
            </p:cNvPr>
            <p:cNvSpPr/>
            <p:nvPr/>
          </p:nvSpPr>
          <p:spPr>
            <a:xfrm>
              <a:off x="7828617" y="3907699"/>
              <a:ext cx="197684" cy="181462"/>
            </a:xfrm>
            <a:custGeom>
              <a:avLst/>
              <a:gdLst/>
              <a:ahLst/>
              <a:cxnLst/>
              <a:rect l="l" t="t" r="r" b="b"/>
              <a:pathLst>
                <a:path w="5228" h="4799" extrusionOk="0">
                  <a:moveTo>
                    <a:pt x="679" y="0"/>
                  </a:moveTo>
                  <a:lnTo>
                    <a:pt x="679" y="0"/>
                  </a:lnTo>
                  <a:cubicBezTo>
                    <a:pt x="310" y="322"/>
                    <a:pt x="1" y="584"/>
                    <a:pt x="322" y="1239"/>
                  </a:cubicBezTo>
                  <a:cubicBezTo>
                    <a:pt x="668" y="1965"/>
                    <a:pt x="1882" y="2036"/>
                    <a:pt x="2108" y="2834"/>
                  </a:cubicBezTo>
                  <a:cubicBezTo>
                    <a:pt x="2275" y="3429"/>
                    <a:pt x="1215" y="3346"/>
                    <a:pt x="906" y="3727"/>
                  </a:cubicBezTo>
                  <a:cubicBezTo>
                    <a:pt x="1000" y="3916"/>
                    <a:pt x="1306" y="3960"/>
                    <a:pt x="1609" y="3960"/>
                  </a:cubicBezTo>
                  <a:cubicBezTo>
                    <a:pt x="1840" y="3960"/>
                    <a:pt x="2070" y="3935"/>
                    <a:pt x="2203" y="3929"/>
                  </a:cubicBezTo>
                  <a:cubicBezTo>
                    <a:pt x="2249" y="3927"/>
                    <a:pt x="2295" y="3926"/>
                    <a:pt x="2341" y="3926"/>
                  </a:cubicBezTo>
                  <a:cubicBezTo>
                    <a:pt x="2795" y="3926"/>
                    <a:pt x="3245" y="4031"/>
                    <a:pt x="3656" y="4215"/>
                  </a:cubicBezTo>
                  <a:cubicBezTo>
                    <a:pt x="4108" y="4418"/>
                    <a:pt x="4537" y="4620"/>
                    <a:pt x="4966" y="4799"/>
                  </a:cubicBezTo>
                  <a:cubicBezTo>
                    <a:pt x="5049" y="4632"/>
                    <a:pt x="5132" y="4453"/>
                    <a:pt x="5228" y="4299"/>
                  </a:cubicBezTo>
                  <a:cubicBezTo>
                    <a:pt x="4966" y="4120"/>
                    <a:pt x="4704" y="3941"/>
                    <a:pt x="4442" y="3739"/>
                  </a:cubicBezTo>
                  <a:cubicBezTo>
                    <a:pt x="3692" y="3179"/>
                    <a:pt x="2858" y="2715"/>
                    <a:pt x="2203" y="2048"/>
                  </a:cubicBezTo>
                  <a:cubicBezTo>
                    <a:pt x="1953" y="1786"/>
                    <a:pt x="1715" y="1524"/>
                    <a:pt x="1489" y="1251"/>
                  </a:cubicBezTo>
                  <a:cubicBezTo>
                    <a:pt x="1299" y="989"/>
                    <a:pt x="798" y="536"/>
                    <a:pt x="703" y="274"/>
                  </a:cubicBezTo>
                  <a:cubicBezTo>
                    <a:pt x="668" y="191"/>
                    <a:pt x="656" y="96"/>
                    <a:pt x="6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2095;p69">
              <a:extLst>
                <a:ext uri="{FF2B5EF4-FFF2-40B4-BE49-F238E27FC236}">
                  <a16:creationId xmlns:a16="http://schemas.microsoft.com/office/drawing/2014/main" id="{9BFADA21-ED76-42D9-BE50-1CF08364A518}"/>
                </a:ext>
              </a:extLst>
            </p:cNvPr>
            <p:cNvSpPr/>
            <p:nvPr/>
          </p:nvSpPr>
          <p:spPr>
            <a:xfrm>
              <a:off x="8016350" y="4070211"/>
              <a:ext cx="80616" cy="36224"/>
            </a:xfrm>
            <a:custGeom>
              <a:avLst/>
              <a:gdLst/>
              <a:ahLst/>
              <a:cxnLst/>
              <a:rect l="l" t="t" r="r" b="b"/>
              <a:pathLst>
                <a:path w="2132" h="958" extrusionOk="0">
                  <a:moveTo>
                    <a:pt x="263" y="1"/>
                  </a:moveTo>
                  <a:cubicBezTo>
                    <a:pt x="167" y="155"/>
                    <a:pt x="84" y="334"/>
                    <a:pt x="1" y="501"/>
                  </a:cubicBezTo>
                  <a:cubicBezTo>
                    <a:pt x="513" y="727"/>
                    <a:pt x="1048" y="882"/>
                    <a:pt x="1608" y="953"/>
                  </a:cubicBezTo>
                  <a:cubicBezTo>
                    <a:pt x="1653" y="956"/>
                    <a:pt x="1698" y="958"/>
                    <a:pt x="1744" y="958"/>
                  </a:cubicBezTo>
                  <a:cubicBezTo>
                    <a:pt x="1870" y="958"/>
                    <a:pt x="2001" y="947"/>
                    <a:pt x="2132" y="929"/>
                  </a:cubicBezTo>
                  <a:cubicBezTo>
                    <a:pt x="1929" y="846"/>
                    <a:pt x="1763" y="774"/>
                    <a:pt x="1620" y="715"/>
                  </a:cubicBezTo>
                  <a:cubicBezTo>
                    <a:pt x="1144" y="524"/>
                    <a:pt x="691" y="286"/>
                    <a:pt x="2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2096;p69">
              <a:extLst>
                <a:ext uri="{FF2B5EF4-FFF2-40B4-BE49-F238E27FC236}">
                  <a16:creationId xmlns:a16="http://schemas.microsoft.com/office/drawing/2014/main" id="{98C9547C-DE6F-4033-B6D0-F31FD272BCB4}"/>
                </a:ext>
              </a:extLst>
            </p:cNvPr>
            <p:cNvSpPr/>
            <p:nvPr/>
          </p:nvSpPr>
          <p:spPr>
            <a:xfrm>
              <a:off x="7350987" y="2458521"/>
              <a:ext cx="152649" cy="149548"/>
            </a:xfrm>
            <a:custGeom>
              <a:avLst/>
              <a:gdLst/>
              <a:ahLst/>
              <a:cxnLst/>
              <a:rect l="l" t="t" r="r" b="b"/>
              <a:pathLst>
                <a:path w="4037" h="3955" extrusionOk="0">
                  <a:moveTo>
                    <a:pt x="2391" y="0"/>
                  </a:moveTo>
                  <a:cubicBezTo>
                    <a:pt x="1469" y="0"/>
                    <a:pt x="508" y="845"/>
                    <a:pt x="274" y="1668"/>
                  </a:cubicBezTo>
                  <a:cubicBezTo>
                    <a:pt x="0" y="2609"/>
                    <a:pt x="465" y="3204"/>
                    <a:pt x="881" y="3954"/>
                  </a:cubicBezTo>
                  <a:cubicBezTo>
                    <a:pt x="1953" y="3561"/>
                    <a:pt x="3917" y="3049"/>
                    <a:pt x="4001" y="1620"/>
                  </a:cubicBezTo>
                  <a:cubicBezTo>
                    <a:pt x="4036" y="930"/>
                    <a:pt x="3263" y="96"/>
                    <a:pt x="2584" y="13"/>
                  </a:cubicBezTo>
                  <a:cubicBezTo>
                    <a:pt x="2520" y="5"/>
                    <a:pt x="2456" y="0"/>
                    <a:pt x="2391" y="0"/>
                  </a:cubicBezTo>
                  <a:close/>
                </a:path>
              </a:pathLst>
            </a:custGeom>
            <a:solidFill>
              <a:srgbClr val="8F62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2097;p69">
              <a:extLst>
                <a:ext uri="{FF2B5EF4-FFF2-40B4-BE49-F238E27FC236}">
                  <a16:creationId xmlns:a16="http://schemas.microsoft.com/office/drawing/2014/main" id="{4D080262-1CE1-4966-89D1-F10E1608C37D}"/>
                </a:ext>
              </a:extLst>
            </p:cNvPr>
            <p:cNvSpPr/>
            <p:nvPr/>
          </p:nvSpPr>
          <p:spPr>
            <a:xfrm>
              <a:off x="7259143" y="2513385"/>
              <a:ext cx="587115" cy="527333"/>
            </a:xfrm>
            <a:custGeom>
              <a:avLst/>
              <a:gdLst/>
              <a:ahLst/>
              <a:cxnLst/>
              <a:rect l="l" t="t" r="r" b="b"/>
              <a:pathLst>
                <a:path w="15527" h="13946" extrusionOk="0">
                  <a:moveTo>
                    <a:pt x="9092" y="1"/>
                  </a:moveTo>
                  <a:cubicBezTo>
                    <a:pt x="8432" y="1"/>
                    <a:pt x="7785" y="113"/>
                    <a:pt x="7358" y="396"/>
                  </a:cubicBezTo>
                  <a:cubicBezTo>
                    <a:pt x="7173" y="315"/>
                    <a:pt x="6989" y="282"/>
                    <a:pt x="6804" y="282"/>
                  </a:cubicBezTo>
                  <a:cubicBezTo>
                    <a:pt x="6311" y="282"/>
                    <a:pt x="5819" y="514"/>
                    <a:pt x="5334" y="670"/>
                  </a:cubicBezTo>
                  <a:cubicBezTo>
                    <a:pt x="4060" y="1098"/>
                    <a:pt x="2941" y="1884"/>
                    <a:pt x="2096" y="2932"/>
                  </a:cubicBezTo>
                  <a:cubicBezTo>
                    <a:pt x="1655" y="3479"/>
                    <a:pt x="1381" y="4122"/>
                    <a:pt x="941" y="4658"/>
                  </a:cubicBezTo>
                  <a:cubicBezTo>
                    <a:pt x="536" y="5170"/>
                    <a:pt x="500" y="5753"/>
                    <a:pt x="286" y="6349"/>
                  </a:cubicBezTo>
                  <a:cubicBezTo>
                    <a:pt x="0" y="7087"/>
                    <a:pt x="108" y="7754"/>
                    <a:pt x="405" y="8456"/>
                  </a:cubicBezTo>
                  <a:cubicBezTo>
                    <a:pt x="608" y="8968"/>
                    <a:pt x="1239" y="9385"/>
                    <a:pt x="1251" y="9968"/>
                  </a:cubicBezTo>
                  <a:cubicBezTo>
                    <a:pt x="1251" y="10171"/>
                    <a:pt x="1167" y="10397"/>
                    <a:pt x="1251" y="10587"/>
                  </a:cubicBezTo>
                  <a:cubicBezTo>
                    <a:pt x="1346" y="10730"/>
                    <a:pt x="1477" y="10837"/>
                    <a:pt x="1643" y="10909"/>
                  </a:cubicBezTo>
                  <a:cubicBezTo>
                    <a:pt x="1953" y="11099"/>
                    <a:pt x="2155" y="11409"/>
                    <a:pt x="2453" y="11635"/>
                  </a:cubicBezTo>
                  <a:cubicBezTo>
                    <a:pt x="4001" y="12808"/>
                    <a:pt x="5549" y="13946"/>
                    <a:pt x="7574" y="13946"/>
                  </a:cubicBezTo>
                  <a:cubicBezTo>
                    <a:pt x="7605" y="13946"/>
                    <a:pt x="7637" y="13946"/>
                    <a:pt x="7668" y="13945"/>
                  </a:cubicBezTo>
                  <a:cubicBezTo>
                    <a:pt x="8549" y="13909"/>
                    <a:pt x="9406" y="13683"/>
                    <a:pt x="10192" y="13290"/>
                  </a:cubicBezTo>
                  <a:cubicBezTo>
                    <a:pt x="10474" y="13149"/>
                    <a:pt x="10570" y="13038"/>
                    <a:pt x="10797" y="13038"/>
                  </a:cubicBezTo>
                  <a:cubicBezTo>
                    <a:pt x="10858" y="13038"/>
                    <a:pt x="10928" y="13046"/>
                    <a:pt x="11014" y="13064"/>
                  </a:cubicBezTo>
                  <a:cubicBezTo>
                    <a:pt x="11306" y="13139"/>
                    <a:pt x="11529" y="13262"/>
                    <a:pt x="11792" y="13262"/>
                  </a:cubicBezTo>
                  <a:cubicBezTo>
                    <a:pt x="11903" y="13262"/>
                    <a:pt x="12022" y="13240"/>
                    <a:pt x="12157" y="13183"/>
                  </a:cubicBezTo>
                  <a:cubicBezTo>
                    <a:pt x="12204" y="13159"/>
                    <a:pt x="12264" y="13147"/>
                    <a:pt x="12311" y="13147"/>
                  </a:cubicBezTo>
                  <a:cubicBezTo>
                    <a:pt x="12395" y="13147"/>
                    <a:pt x="12454" y="13231"/>
                    <a:pt x="12526" y="13290"/>
                  </a:cubicBezTo>
                  <a:cubicBezTo>
                    <a:pt x="12572" y="13336"/>
                    <a:pt x="12633" y="13368"/>
                    <a:pt x="12687" y="13368"/>
                  </a:cubicBezTo>
                  <a:cubicBezTo>
                    <a:pt x="12716" y="13368"/>
                    <a:pt x="12743" y="13359"/>
                    <a:pt x="12764" y="13338"/>
                  </a:cubicBezTo>
                  <a:cubicBezTo>
                    <a:pt x="12728" y="13183"/>
                    <a:pt x="12704" y="13040"/>
                    <a:pt x="12716" y="12885"/>
                  </a:cubicBezTo>
                  <a:lnTo>
                    <a:pt x="12716" y="12885"/>
                  </a:lnTo>
                  <a:cubicBezTo>
                    <a:pt x="12804" y="12986"/>
                    <a:pt x="12929" y="13038"/>
                    <a:pt x="13058" y="13038"/>
                  </a:cubicBezTo>
                  <a:cubicBezTo>
                    <a:pt x="13157" y="13038"/>
                    <a:pt x="13259" y="13007"/>
                    <a:pt x="13347" y="12945"/>
                  </a:cubicBezTo>
                  <a:cubicBezTo>
                    <a:pt x="13050" y="12802"/>
                    <a:pt x="12871" y="12480"/>
                    <a:pt x="12895" y="12159"/>
                  </a:cubicBezTo>
                  <a:cubicBezTo>
                    <a:pt x="12978" y="11326"/>
                    <a:pt x="14169" y="11064"/>
                    <a:pt x="14347" y="10266"/>
                  </a:cubicBezTo>
                  <a:cubicBezTo>
                    <a:pt x="14359" y="10040"/>
                    <a:pt x="14359" y="9814"/>
                    <a:pt x="14347" y="9599"/>
                  </a:cubicBezTo>
                  <a:cubicBezTo>
                    <a:pt x="14359" y="9206"/>
                    <a:pt x="14550" y="8837"/>
                    <a:pt x="14705" y="8480"/>
                  </a:cubicBezTo>
                  <a:cubicBezTo>
                    <a:pt x="15205" y="7373"/>
                    <a:pt x="15526" y="6099"/>
                    <a:pt x="15157" y="4944"/>
                  </a:cubicBezTo>
                  <a:cubicBezTo>
                    <a:pt x="14871" y="4146"/>
                    <a:pt x="14466" y="3396"/>
                    <a:pt x="13943" y="2729"/>
                  </a:cubicBezTo>
                  <a:cubicBezTo>
                    <a:pt x="13514" y="2182"/>
                    <a:pt x="13026" y="1503"/>
                    <a:pt x="12454" y="1074"/>
                  </a:cubicBezTo>
                  <a:cubicBezTo>
                    <a:pt x="12002" y="753"/>
                    <a:pt x="11514" y="503"/>
                    <a:pt x="10990" y="312"/>
                  </a:cubicBezTo>
                  <a:cubicBezTo>
                    <a:pt x="10511" y="128"/>
                    <a:pt x="9795" y="1"/>
                    <a:pt x="9092" y="1"/>
                  </a:cubicBezTo>
                  <a:close/>
                </a:path>
              </a:pathLst>
            </a:custGeom>
            <a:solidFill>
              <a:srgbClr val="A078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2098;p69">
              <a:extLst>
                <a:ext uri="{FF2B5EF4-FFF2-40B4-BE49-F238E27FC236}">
                  <a16:creationId xmlns:a16="http://schemas.microsoft.com/office/drawing/2014/main" id="{B010B5E7-82A1-4F80-8A15-277EEDB967DF}"/>
                </a:ext>
              </a:extLst>
            </p:cNvPr>
            <p:cNvSpPr/>
            <p:nvPr/>
          </p:nvSpPr>
          <p:spPr>
            <a:xfrm>
              <a:off x="7618841" y="2945601"/>
              <a:ext cx="124290" cy="157829"/>
            </a:xfrm>
            <a:custGeom>
              <a:avLst/>
              <a:gdLst/>
              <a:ahLst/>
              <a:cxnLst/>
              <a:rect l="l" t="t" r="r" b="b"/>
              <a:pathLst>
                <a:path w="3287" h="4174" extrusionOk="0">
                  <a:moveTo>
                    <a:pt x="1681" y="0"/>
                  </a:moveTo>
                  <a:cubicBezTo>
                    <a:pt x="1636" y="0"/>
                    <a:pt x="1582" y="39"/>
                    <a:pt x="1477" y="109"/>
                  </a:cubicBezTo>
                  <a:cubicBezTo>
                    <a:pt x="1084" y="359"/>
                    <a:pt x="631" y="752"/>
                    <a:pt x="0" y="1942"/>
                  </a:cubicBezTo>
                  <a:cubicBezTo>
                    <a:pt x="274" y="2645"/>
                    <a:pt x="584" y="3335"/>
                    <a:pt x="941" y="4014"/>
                  </a:cubicBezTo>
                  <a:cubicBezTo>
                    <a:pt x="1009" y="4135"/>
                    <a:pt x="1051" y="4173"/>
                    <a:pt x="1099" y="4173"/>
                  </a:cubicBezTo>
                  <a:cubicBezTo>
                    <a:pt x="1170" y="4173"/>
                    <a:pt x="1255" y="4090"/>
                    <a:pt x="1453" y="4062"/>
                  </a:cubicBezTo>
                  <a:cubicBezTo>
                    <a:pt x="1786" y="4002"/>
                    <a:pt x="2108" y="3907"/>
                    <a:pt x="2429" y="3776"/>
                  </a:cubicBezTo>
                  <a:cubicBezTo>
                    <a:pt x="2596" y="3716"/>
                    <a:pt x="2989" y="3621"/>
                    <a:pt x="3096" y="3466"/>
                  </a:cubicBezTo>
                  <a:cubicBezTo>
                    <a:pt x="3287" y="3181"/>
                    <a:pt x="2798" y="2443"/>
                    <a:pt x="2644" y="2157"/>
                  </a:cubicBezTo>
                  <a:cubicBezTo>
                    <a:pt x="2394" y="1645"/>
                    <a:pt x="1941" y="240"/>
                    <a:pt x="1846" y="133"/>
                  </a:cubicBezTo>
                  <a:cubicBezTo>
                    <a:pt x="1767" y="42"/>
                    <a:pt x="1728" y="0"/>
                    <a:pt x="1681" y="0"/>
                  </a:cubicBezTo>
                  <a:close/>
                </a:path>
              </a:pathLst>
            </a:custGeom>
            <a:solidFill>
              <a:srgbClr val="F4CC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2099;p69">
              <a:extLst>
                <a:ext uri="{FF2B5EF4-FFF2-40B4-BE49-F238E27FC236}">
                  <a16:creationId xmlns:a16="http://schemas.microsoft.com/office/drawing/2014/main" id="{A65BF4FC-2F84-451C-BCD4-7736A9176CA4}"/>
                </a:ext>
              </a:extLst>
            </p:cNvPr>
            <p:cNvSpPr/>
            <p:nvPr/>
          </p:nvSpPr>
          <p:spPr>
            <a:xfrm>
              <a:off x="7320813" y="2623415"/>
              <a:ext cx="405237" cy="468610"/>
            </a:xfrm>
            <a:custGeom>
              <a:avLst/>
              <a:gdLst/>
              <a:ahLst/>
              <a:cxnLst/>
              <a:rect l="l" t="t" r="r" b="b"/>
              <a:pathLst>
                <a:path w="10717" h="12393" extrusionOk="0">
                  <a:moveTo>
                    <a:pt x="5997" y="1"/>
                  </a:moveTo>
                  <a:cubicBezTo>
                    <a:pt x="5698" y="1"/>
                    <a:pt x="5399" y="17"/>
                    <a:pt x="5096" y="46"/>
                  </a:cubicBezTo>
                  <a:cubicBezTo>
                    <a:pt x="3751" y="165"/>
                    <a:pt x="2715" y="557"/>
                    <a:pt x="1739" y="1498"/>
                  </a:cubicBezTo>
                  <a:cubicBezTo>
                    <a:pt x="1274" y="1927"/>
                    <a:pt x="715" y="2439"/>
                    <a:pt x="477" y="3022"/>
                  </a:cubicBezTo>
                  <a:cubicBezTo>
                    <a:pt x="12" y="4165"/>
                    <a:pt x="1" y="5570"/>
                    <a:pt x="310" y="6737"/>
                  </a:cubicBezTo>
                  <a:cubicBezTo>
                    <a:pt x="465" y="7285"/>
                    <a:pt x="667" y="7820"/>
                    <a:pt x="905" y="8332"/>
                  </a:cubicBezTo>
                  <a:cubicBezTo>
                    <a:pt x="1310" y="9249"/>
                    <a:pt x="1274" y="10392"/>
                    <a:pt x="1917" y="11202"/>
                  </a:cubicBezTo>
                  <a:cubicBezTo>
                    <a:pt x="2798" y="12321"/>
                    <a:pt x="4203" y="12214"/>
                    <a:pt x="5489" y="12357"/>
                  </a:cubicBezTo>
                  <a:cubicBezTo>
                    <a:pt x="5644" y="12380"/>
                    <a:pt x="5802" y="12392"/>
                    <a:pt x="5958" y="12392"/>
                  </a:cubicBezTo>
                  <a:cubicBezTo>
                    <a:pt x="6114" y="12392"/>
                    <a:pt x="6269" y="12380"/>
                    <a:pt x="6418" y="12357"/>
                  </a:cubicBezTo>
                  <a:cubicBezTo>
                    <a:pt x="7049" y="12226"/>
                    <a:pt x="8204" y="11214"/>
                    <a:pt x="8680" y="10737"/>
                  </a:cubicBezTo>
                  <a:cubicBezTo>
                    <a:pt x="9395" y="10023"/>
                    <a:pt x="9835" y="9070"/>
                    <a:pt x="10109" y="8106"/>
                  </a:cubicBezTo>
                  <a:cubicBezTo>
                    <a:pt x="10716" y="5999"/>
                    <a:pt x="10454" y="2367"/>
                    <a:pt x="8418" y="808"/>
                  </a:cubicBezTo>
                  <a:cubicBezTo>
                    <a:pt x="7668" y="236"/>
                    <a:pt x="7501" y="105"/>
                    <a:pt x="6585" y="22"/>
                  </a:cubicBezTo>
                  <a:cubicBezTo>
                    <a:pt x="6387" y="8"/>
                    <a:pt x="6192" y="1"/>
                    <a:pt x="5997" y="1"/>
                  </a:cubicBezTo>
                  <a:close/>
                </a:path>
              </a:pathLst>
            </a:custGeom>
            <a:solidFill>
              <a:srgbClr val="F4CC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2100;p69">
              <a:extLst>
                <a:ext uri="{FF2B5EF4-FFF2-40B4-BE49-F238E27FC236}">
                  <a16:creationId xmlns:a16="http://schemas.microsoft.com/office/drawing/2014/main" id="{4250E71F-0AAD-4B61-B6F4-8D9488F44481}"/>
                </a:ext>
              </a:extLst>
            </p:cNvPr>
            <p:cNvSpPr/>
            <p:nvPr/>
          </p:nvSpPr>
          <p:spPr>
            <a:xfrm>
              <a:off x="7569913" y="2881739"/>
              <a:ext cx="72827" cy="49572"/>
            </a:xfrm>
            <a:custGeom>
              <a:avLst/>
              <a:gdLst/>
              <a:ahLst/>
              <a:cxnLst/>
              <a:rect l="l" t="t" r="r" b="b"/>
              <a:pathLst>
                <a:path w="1926" h="1311" extrusionOk="0">
                  <a:moveTo>
                    <a:pt x="1140" y="0"/>
                  </a:moveTo>
                  <a:cubicBezTo>
                    <a:pt x="735" y="24"/>
                    <a:pt x="366" y="274"/>
                    <a:pt x="175" y="643"/>
                  </a:cubicBezTo>
                  <a:cubicBezTo>
                    <a:pt x="0" y="1017"/>
                    <a:pt x="146" y="1310"/>
                    <a:pt x="555" y="1310"/>
                  </a:cubicBezTo>
                  <a:cubicBezTo>
                    <a:pt x="564" y="1310"/>
                    <a:pt x="572" y="1310"/>
                    <a:pt x="580" y="1310"/>
                  </a:cubicBezTo>
                  <a:cubicBezTo>
                    <a:pt x="1021" y="1310"/>
                    <a:pt x="1568" y="1012"/>
                    <a:pt x="1747" y="607"/>
                  </a:cubicBezTo>
                  <a:cubicBezTo>
                    <a:pt x="1925" y="202"/>
                    <a:pt x="1521" y="0"/>
                    <a:pt x="1163" y="0"/>
                  </a:cubicBezTo>
                  <a:close/>
                </a:path>
              </a:pathLst>
            </a:custGeom>
            <a:solidFill>
              <a:srgbClr val="FF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101;p69">
              <a:extLst>
                <a:ext uri="{FF2B5EF4-FFF2-40B4-BE49-F238E27FC236}">
                  <a16:creationId xmlns:a16="http://schemas.microsoft.com/office/drawing/2014/main" id="{98D9B9F2-D877-4CE2-ACF4-9A45638CEB9A}"/>
                </a:ext>
              </a:extLst>
            </p:cNvPr>
            <p:cNvSpPr/>
            <p:nvPr/>
          </p:nvSpPr>
          <p:spPr>
            <a:xfrm>
              <a:off x="7380063" y="2965717"/>
              <a:ext cx="53353" cy="35884"/>
            </a:xfrm>
            <a:custGeom>
              <a:avLst/>
              <a:gdLst/>
              <a:ahLst/>
              <a:cxnLst/>
              <a:rect l="l" t="t" r="r" b="b"/>
              <a:pathLst>
                <a:path w="1411" h="949" extrusionOk="0">
                  <a:moveTo>
                    <a:pt x="800" y="1"/>
                  </a:moveTo>
                  <a:cubicBezTo>
                    <a:pt x="750" y="1"/>
                    <a:pt x="702" y="9"/>
                    <a:pt x="660" y="17"/>
                  </a:cubicBezTo>
                  <a:cubicBezTo>
                    <a:pt x="398" y="53"/>
                    <a:pt x="196" y="232"/>
                    <a:pt x="100" y="482"/>
                  </a:cubicBezTo>
                  <a:cubicBezTo>
                    <a:pt x="0" y="793"/>
                    <a:pt x="180" y="949"/>
                    <a:pt x="476" y="949"/>
                  </a:cubicBezTo>
                  <a:cubicBezTo>
                    <a:pt x="497" y="949"/>
                    <a:pt x="519" y="948"/>
                    <a:pt x="541" y="946"/>
                  </a:cubicBezTo>
                  <a:cubicBezTo>
                    <a:pt x="815" y="922"/>
                    <a:pt x="1172" y="768"/>
                    <a:pt x="1279" y="494"/>
                  </a:cubicBezTo>
                  <a:cubicBezTo>
                    <a:pt x="1410" y="196"/>
                    <a:pt x="1112" y="41"/>
                    <a:pt x="862" y="6"/>
                  </a:cubicBezTo>
                  <a:cubicBezTo>
                    <a:pt x="841" y="2"/>
                    <a:pt x="821" y="1"/>
                    <a:pt x="800" y="1"/>
                  </a:cubicBezTo>
                  <a:close/>
                </a:path>
              </a:pathLst>
            </a:custGeom>
            <a:solidFill>
              <a:srgbClr val="FF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102;p69">
              <a:extLst>
                <a:ext uri="{FF2B5EF4-FFF2-40B4-BE49-F238E27FC236}">
                  <a16:creationId xmlns:a16="http://schemas.microsoft.com/office/drawing/2014/main" id="{9C23635D-D0D7-419F-B04D-6DF3D554B32B}"/>
                </a:ext>
              </a:extLst>
            </p:cNvPr>
            <p:cNvSpPr/>
            <p:nvPr/>
          </p:nvSpPr>
          <p:spPr>
            <a:xfrm>
              <a:off x="7664479" y="2807705"/>
              <a:ext cx="84965" cy="142667"/>
            </a:xfrm>
            <a:custGeom>
              <a:avLst/>
              <a:gdLst/>
              <a:ahLst/>
              <a:cxnLst/>
              <a:rect l="l" t="t" r="r" b="b"/>
              <a:pathLst>
                <a:path w="2247" h="3773" extrusionOk="0">
                  <a:moveTo>
                    <a:pt x="790" y="1"/>
                  </a:moveTo>
                  <a:cubicBezTo>
                    <a:pt x="109" y="1"/>
                    <a:pt x="0" y="1311"/>
                    <a:pt x="210" y="1851"/>
                  </a:cubicBezTo>
                  <a:cubicBezTo>
                    <a:pt x="258" y="2649"/>
                    <a:pt x="353" y="3637"/>
                    <a:pt x="758" y="3756"/>
                  </a:cubicBezTo>
                  <a:cubicBezTo>
                    <a:pt x="793" y="3767"/>
                    <a:pt x="827" y="3772"/>
                    <a:pt x="861" y="3772"/>
                  </a:cubicBezTo>
                  <a:cubicBezTo>
                    <a:pt x="1115" y="3772"/>
                    <a:pt x="1333" y="3481"/>
                    <a:pt x="1449" y="3292"/>
                  </a:cubicBezTo>
                  <a:cubicBezTo>
                    <a:pt x="1984" y="2446"/>
                    <a:pt x="2246" y="803"/>
                    <a:pt x="1246" y="160"/>
                  </a:cubicBezTo>
                  <a:cubicBezTo>
                    <a:pt x="1072" y="49"/>
                    <a:pt x="920" y="1"/>
                    <a:pt x="790" y="1"/>
                  </a:cubicBezTo>
                  <a:close/>
                </a:path>
              </a:pathLst>
            </a:custGeom>
            <a:solidFill>
              <a:srgbClr val="F4CC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2103;p69">
              <a:extLst>
                <a:ext uri="{FF2B5EF4-FFF2-40B4-BE49-F238E27FC236}">
                  <a16:creationId xmlns:a16="http://schemas.microsoft.com/office/drawing/2014/main" id="{522ED1AA-93DE-4F64-B084-5C489883D52B}"/>
                </a:ext>
              </a:extLst>
            </p:cNvPr>
            <p:cNvSpPr/>
            <p:nvPr/>
          </p:nvSpPr>
          <p:spPr>
            <a:xfrm>
              <a:off x="7323498" y="2533803"/>
              <a:ext cx="450271" cy="340313"/>
            </a:xfrm>
            <a:custGeom>
              <a:avLst/>
              <a:gdLst/>
              <a:ahLst/>
              <a:cxnLst/>
              <a:rect l="l" t="t" r="r" b="b"/>
              <a:pathLst>
                <a:path w="11908" h="9000" extrusionOk="0">
                  <a:moveTo>
                    <a:pt x="6548" y="1"/>
                  </a:moveTo>
                  <a:cubicBezTo>
                    <a:pt x="4703" y="1"/>
                    <a:pt x="2656" y="860"/>
                    <a:pt x="1001" y="2451"/>
                  </a:cubicBezTo>
                  <a:cubicBezTo>
                    <a:pt x="1" y="3797"/>
                    <a:pt x="870" y="6166"/>
                    <a:pt x="2585" y="6392"/>
                  </a:cubicBezTo>
                  <a:cubicBezTo>
                    <a:pt x="2585" y="5868"/>
                    <a:pt x="2299" y="5273"/>
                    <a:pt x="2049" y="4821"/>
                  </a:cubicBezTo>
                  <a:lnTo>
                    <a:pt x="2049" y="4821"/>
                  </a:lnTo>
                  <a:cubicBezTo>
                    <a:pt x="3033" y="5805"/>
                    <a:pt x="4510" y="6639"/>
                    <a:pt x="5971" y="6639"/>
                  </a:cubicBezTo>
                  <a:cubicBezTo>
                    <a:pt x="6101" y="6639"/>
                    <a:pt x="6230" y="6632"/>
                    <a:pt x="6359" y="6618"/>
                  </a:cubicBezTo>
                  <a:cubicBezTo>
                    <a:pt x="6276" y="6214"/>
                    <a:pt x="5954" y="5821"/>
                    <a:pt x="5764" y="5428"/>
                  </a:cubicBezTo>
                  <a:lnTo>
                    <a:pt x="5764" y="5428"/>
                  </a:lnTo>
                  <a:cubicBezTo>
                    <a:pt x="7609" y="5583"/>
                    <a:pt x="9121" y="7309"/>
                    <a:pt x="9383" y="9000"/>
                  </a:cubicBezTo>
                  <a:cubicBezTo>
                    <a:pt x="11050" y="7214"/>
                    <a:pt x="11907" y="4237"/>
                    <a:pt x="10538" y="2070"/>
                  </a:cubicBezTo>
                  <a:cubicBezTo>
                    <a:pt x="9631" y="662"/>
                    <a:pt x="8167" y="1"/>
                    <a:pt x="6548" y="1"/>
                  </a:cubicBezTo>
                  <a:close/>
                </a:path>
              </a:pathLst>
            </a:custGeom>
            <a:solidFill>
              <a:srgbClr val="A078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2104;p69">
              <a:extLst>
                <a:ext uri="{FF2B5EF4-FFF2-40B4-BE49-F238E27FC236}">
                  <a16:creationId xmlns:a16="http://schemas.microsoft.com/office/drawing/2014/main" id="{546CFB20-5FC1-4F32-B444-D3DF04664BB5}"/>
                </a:ext>
              </a:extLst>
            </p:cNvPr>
            <p:cNvSpPr/>
            <p:nvPr/>
          </p:nvSpPr>
          <p:spPr>
            <a:xfrm>
              <a:off x="7668752" y="2511079"/>
              <a:ext cx="148679" cy="116463"/>
            </a:xfrm>
            <a:custGeom>
              <a:avLst/>
              <a:gdLst/>
              <a:ahLst/>
              <a:cxnLst/>
              <a:rect l="l" t="t" r="r" b="b"/>
              <a:pathLst>
                <a:path w="3932" h="3080" extrusionOk="0">
                  <a:moveTo>
                    <a:pt x="836" y="1"/>
                  </a:moveTo>
                  <a:cubicBezTo>
                    <a:pt x="326" y="1"/>
                    <a:pt x="1" y="732"/>
                    <a:pt x="169" y="1266"/>
                  </a:cubicBezTo>
                  <a:cubicBezTo>
                    <a:pt x="419" y="2016"/>
                    <a:pt x="1514" y="2921"/>
                    <a:pt x="2252" y="3052"/>
                  </a:cubicBezTo>
                  <a:cubicBezTo>
                    <a:pt x="2367" y="3071"/>
                    <a:pt x="2482" y="3080"/>
                    <a:pt x="2595" y="3080"/>
                  </a:cubicBezTo>
                  <a:cubicBezTo>
                    <a:pt x="3290" y="3080"/>
                    <a:pt x="3909" y="2729"/>
                    <a:pt x="3919" y="1981"/>
                  </a:cubicBezTo>
                  <a:cubicBezTo>
                    <a:pt x="3931" y="1064"/>
                    <a:pt x="2824" y="373"/>
                    <a:pt x="1169" y="99"/>
                  </a:cubicBezTo>
                  <a:cubicBezTo>
                    <a:pt x="1052" y="31"/>
                    <a:pt x="940" y="1"/>
                    <a:pt x="836" y="1"/>
                  </a:cubicBezTo>
                  <a:close/>
                </a:path>
              </a:pathLst>
            </a:custGeom>
            <a:solidFill>
              <a:srgbClr val="F9C0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2105;p69">
              <a:extLst>
                <a:ext uri="{FF2B5EF4-FFF2-40B4-BE49-F238E27FC236}">
                  <a16:creationId xmlns:a16="http://schemas.microsoft.com/office/drawing/2014/main" id="{61EB6561-4F31-4E36-9F4E-13E96EA02137}"/>
                </a:ext>
              </a:extLst>
            </p:cNvPr>
            <p:cNvSpPr/>
            <p:nvPr/>
          </p:nvSpPr>
          <p:spPr>
            <a:xfrm>
              <a:off x="7685010" y="2433339"/>
              <a:ext cx="196323" cy="175715"/>
            </a:xfrm>
            <a:custGeom>
              <a:avLst/>
              <a:gdLst/>
              <a:ahLst/>
              <a:cxnLst/>
              <a:rect l="l" t="t" r="r" b="b"/>
              <a:pathLst>
                <a:path w="5192" h="4647" extrusionOk="0">
                  <a:moveTo>
                    <a:pt x="2497" y="0"/>
                  </a:moveTo>
                  <a:cubicBezTo>
                    <a:pt x="1915" y="0"/>
                    <a:pt x="1166" y="250"/>
                    <a:pt x="822" y="655"/>
                  </a:cubicBezTo>
                  <a:cubicBezTo>
                    <a:pt x="560" y="965"/>
                    <a:pt x="370" y="1310"/>
                    <a:pt x="263" y="1691"/>
                  </a:cubicBezTo>
                  <a:cubicBezTo>
                    <a:pt x="96" y="2227"/>
                    <a:pt x="1" y="2894"/>
                    <a:pt x="322" y="3358"/>
                  </a:cubicBezTo>
                  <a:cubicBezTo>
                    <a:pt x="417" y="3489"/>
                    <a:pt x="525" y="3620"/>
                    <a:pt x="644" y="3739"/>
                  </a:cubicBezTo>
                  <a:cubicBezTo>
                    <a:pt x="1167" y="4277"/>
                    <a:pt x="1892" y="4647"/>
                    <a:pt x="2598" y="4647"/>
                  </a:cubicBezTo>
                  <a:cubicBezTo>
                    <a:pt x="3097" y="4647"/>
                    <a:pt x="3586" y="4463"/>
                    <a:pt x="3989" y="4025"/>
                  </a:cubicBezTo>
                  <a:cubicBezTo>
                    <a:pt x="4656" y="3298"/>
                    <a:pt x="5192" y="2465"/>
                    <a:pt x="4763" y="1453"/>
                  </a:cubicBezTo>
                  <a:cubicBezTo>
                    <a:pt x="4442" y="667"/>
                    <a:pt x="3596" y="179"/>
                    <a:pt x="2787" y="24"/>
                  </a:cubicBezTo>
                  <a:cubicBezTo>
                    <a:pt x="2698" y="8"/>
                    <a:pt x="2600" y="0"/>
                    <a:pt x="2497" y="0"/>
                  </a:cubicBezTo>
                  <a:close/>
                </a:path>
              </a:pathLst>
            </a:custGeom>
            <a:solidFill>
              <a:srgbClr val="A078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106;p69">
              <a:extLst>
                <a:ext uri="{FF2B5EF4-FFF2-40B4-BE49-F238E27FC236}">
                  <a16:creationId xmlns:a16="http://schemas.microsoft.com/office/drawing/2014/main" id="{A0AB91C3-CFCF-4EE8-887A-8562ACB8007C}"/>
                </a:ext>
              </a:extLst>
            </p:cNvPr>
            <p:cNvSpPr/>
            <p:nvPr/>
          </p:nvSpPr>
          <p:spPr>
            <a:xfrm>
              <a:off x="7468920" y="3037028"/>
              <a:ext cx="608252" cy="597513"/>
            </a:xfrm>
            <a:custGeom>
              <a:avLst/>
              <a:gdLst/>
              <a:ahLst/>
              <a:cxnLst/>
              <a:rect l="l" t="t" r="r" b="b"/>
              <a:pathLst>
                <a:path w="16086" h="15802" extrusionOk="0">
                  <a:moveTo>
                    <a:pt x="8047" y="1"/>
                  </a:moveTo>
                  <a:cubicBezTo>
                    <a:pt x="7969" y="1"/>
                    <a:pt x="7891" y="5"/>
                    <a:pt x="7811" y="13"/>
                  </a:cubicBezTo>
                  <a:cubicBezTo>
                    <a:pt x="7144" y="72"/>
                    <a:pt x="6501" y="394"/>
                    <a:pt x="5835" y="513"/>
                  </a:cubicBezTo>
                  <a:cubicBezTo>
                    <a:pt x="5180" y="620"/>
                    <a:pt x="4501" y="632"/>
                    <a:pt x="3834" y="727"/>
                  </a:cubicBezTo>
                  <a:cubicBezTo>
                    <a:pt x="3537" y="775"/>
                    <a:pt x="3203" y="727"/>
                    <a:pt x="2918" y="822"/>
                  </a:cubicBezTo>
                  <a:cubicBezTo>
                    <a:pt x="2489" y="953"/>
                    <a:pt x="548" y="2418"/>
                    <a:pt x="1" y="3049"/>
                  </a:cubicBezTo>
                  <a:cubicBezTo>
                    <a:pt x="1394" y="5942"/>
                    <a:pt x="1822" y="8478"/>
                    <a:pt x="2299" y="10645"/>
                  </a:cubicBezTo>
                  <a:cubicBezTo>
                    <a:pt x="2489" y="11526"/>
                    <a:pt x="2656" y="12300"/>
                    <a:pt x="3061" y="13086"/>
                  </a:cubicBezTo>
                  <a:cubicBezTo>
                    <a:pt x="3227" y="13431"/>
                    <a:pt x="3311" y="13824"/>
                    <a:pt x="3275" y="14217"/>
                  </a:cubicBezTo>
                  <a:cubicBezTo>
                    <a:pt x="3251" y="14348"/>
                    <a:pt x="3239" y="14479"/>
                    <a:pt x="3251" y="14622"/>
                  </a:cubicBezTo>
                  <a:cubicBezTo>
                    <a:pt x="3263" y="14753"/>
                    <a:pt x="3346" y="14872"/>
                    <a:pt x="3477" y="14931"/>
                  </a:cubicBezTo>
                  <a:cubicBezTo>
                    <a:pt x="3608" y="14979"/>
                    <a:pt x="3811" y="14943"/>
                    <a:pt x="3846" y="15086"/>
                  </a:cubicBezTo>
                  <a:cubicBezTo>
                    <a:pt x="3846" y="15134"/>
                    <a:pt x="3846" y="15181"/>
                    <a:pt x="3823" y="15229"/>
                  </a:cubicBezTo>
                  <a:cubicBezTo>
                    <a:pt x="3739" y="15479"/>
                    <a:pt x="3513" y="15776"/>
                    <a:pt x="3763" y="15800"/>
                  </a:cubicBezTo>
                  <a:cubicBezTo>
                    <a:pt x="3772" y="15801"/>
                    <a:pt x="3781" y="15801"/>
                    <a:pt x="3790" y="15801"/>
                  </a:cubicBezTo>
                  <a:cubicBezTo>
                    <a:pt x="4239" y="15801"/>
                    <a:pt x="5393" y="14962"/>
                    <a:pt x="5906" y="14741"/>
                  </a:cubicBezTo>
                  <a:cubicBezTo>
                    <a:pt x="8502" y="13635"/>
                    <a:pt x="10558" y="13293"/>
                    <a:pt x="12131" y="13293"/>
                  </a:cubicBezTo>
                  <a:cubicBezTo>
                    <a:pt x="14267" y="13293"/>
                    <a:pt x="15514" y="13923"/>
                    <a:pt x="16015" y="14121"/>
                  </a:cubicBezTo>
                  <a:cubicBezTo>
                    <a:pt x="16086" y="13621"/>
                    <a:pt x="15955" y="13109"/>
                    <a:pt x="15657" y="12717"/>
                  </a:cubicBezTo>
                  <a:cubicBezTo>
                    <a:pt x="15395" y="12395"/>
                    <a:pt x="15026" y="12145"/>
                    <a:pt x="14836" y="11776"/>
                  </a:cubicBezTo>
                  <a:cubicBezTo>
                    <a:pt x="14705" y="11514"/>
                    <a:pt x="14669" y="11204"/>
                    <a:pt x="14562" y="10919"/>
                  </a:cubicBezTo>
                  <a:cubicBezTo>
                    <a:pt x="14450" y="10661"/>
                    <a:pt x="14222" y="10404"/>
                    <a:pt x="13948" y="10404"/>
                  </a:cubicBezTo>
                  <a:cubicBezTo>
                    <a:pt x="13930" y="10404"/>
                    <a:pt x="13913" y="10405"/>
                    <a:pt x="13895" y="10407"/>
                  </a:cubicBezTo>
                  <a:cubicBezTo>
                    <a:pt x="14002" y="10300"/>
                    <a:pt x="14014" y="10121"/>
                    <a:pt x="13919" y="9990"/>
                  </a:cubicBezTo>
                  <a:cubicBezTo>
                    <a:pt x="13824" y="9883"/>
                    <a:pt x="13705" y="9776"/>
                    <a:pt x="13586" y="9692"/>
                  </a:cubicBezTo>
                  <a:cubicBezTo>
                    <a:pt x="12990" y="9204"/>
                    <a:pt x="12883" y="8323"/>
                    <a:pt x="12693" y="7633"/>
                  </a:cubicBezTo>
                  <a:cubicBezTo>
                    <a:pt x="12216" y="5835"/>
                    <a:pt x="11633" y="4073"/>
                    <a:pt x="10919" y="2358"/>
                  </a:cubicBezTo>
                  <a:cubicBezTo>
                    <a:pt x="10585" y="1549"/>
                    <a:pt x="10585" y="834"/>
                    <a:pt x="9764" y="477"/>
                  </a:cubicBezTo>
                  <a:cubicBezTo>
                    <a:pt x="9215" y="234"/>
                    <a:pt x="8657" y="1"/>
                    <a:pt x="80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107;p69">
              <a:extLst>
                <a:ext uri="{FF2B5EF4-FFF2-40B4-BE49-F238E27FC236}">
                  <a16:creationId xmlns:a16="http://schemas.microsoft.com/office/drawing/2014/main" id="{5A3A59E8-816C-4025-B8D1-9E65A029EC7F}"/>
                </a:ext>
              </a:extLst>
            </p:cNvPr>
            <p:cNvSpPr/>
            <p:nvPr/>
          </p:nvSpPr>
          <p:spPr>
            <a:xfrm>
              <a:off x="7679074" y="3424249"/>
              <a:ext cx="289455" cy="55168"/>
            </a:xfrm>
            <a:custGeom>
              <a:avLst/>
              <a:gdLst/>
              <a:ahLst/>
              <a:cxnLst/>
              <a:rect l="l" t="t" r="r" b="b"/>
              <a:pathLst>
                <a:path w="7655" h="1459" extrusionOk="0">
                  <a:moveTo>
                    <a:pt x="6117" y="0"/>
                  </a:moveTo>
                  <a:cubicBezTo>
                    <a:pt x="4615" y="0"/>
                    <a:pt x="3121" y="380"/>
                    <a:pt x="1682" y="821"/>
                  </a:cubicBezTo>
                  <a:cubicBezTo>
                    <a:pt x="1146" y="987"/>
                    <a:pt x="610" y="1166"/>
                    <a:pt x="62" y="1333"/>
                  </a:cubicBezTo>
                  <a:cubicBezTo>
                    <a:pt x="0" y="1364"/>
                    <a:pt x="19" y="1458"/>
                    <a:pt x="73" y="1458"/>
                  </a:cubicBezTo>
                  <a:cubicBezTo>
                    <a:pt x="80" y="1458"/>
                    <a:pt x="89" y="1456"/>
                    <a:pt x="98" y="1452"/>
                  </a:cubicBezTo>
                  <a:cubicBezTo>
                    <a:pt x="1967" y="856"/>
                    <a:pt x="3872" y="190"/>
                    <a:pt x="5861" y="130"/>
                  </a:cubicBezTo>
                  <a:cubicBezTo>
                    <a:pt x="5957" y="126"/>
                    <a:pt x="6053" y="124"/>
                    <a:pt x="6150" y="124"/>
                  </a:cubicBezTo>
                  <a:cubicBezTo>
                    <a:pt x="6616" y="124"/>
                    <a:pt x="7088" y="170"/>
                    <a:pt x="7551" y="249"/>
                  </a:cubicBezTo>
                  <a:cubicBezTo>
                    <a:pt x="7555" y="250"/>
                    <a:pt x="7558" y="250"/>
                    <a:pt x="7561" y="250"/>
                  </a:cubicBezTo>
                  <a:cubicBezTo>
                    <a:pt x="7626" y="250"/>
                    <a:pt x="7655" y="141"/>
                    <a:pt x="7575" y="130"/>
                  </a:cubicBezTo>
                  <a:cubicBezTo>
                    <a:pt x="7089" y="40"/>
                    <a:pt x="6603" y="0"/>
                    <a:pt x="6117" y="0"/>
                  </a:cubicBezTo>
                  <a:close/>
                </a:path>
              </a:pathLst>
            </a:custGeom>
            <a:solidFill>
              <a:srgbClr val="594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108;p69">
              <a:extLst>
                <a:ext uri="{FF2B5EF4-FFF2-40B4-BE49-F238E27FC236}">
                  <a16:creationId xmlns:a16="http://schemas.microsoft.com/office/drawing/2014/main" id="{0DDFE39B-B64A-470E-B343-DDBA25F4E3DB}"/>
                </a:ext>
              </a:extLst>
            </p:cNvPr>
            <p:cNvSpPr/>
            <p:nvPr/>
          </p:nvSpPr>
          <p:spPr>
            <a:xfrm>
              <a:off x="7759990" y="3457069"/>
              <a:ext cx="169967" cy="50555"/>
            </a:xfrm>
            <a:custGeom>
              <a:avLst/>
              <a:gdLst/>
              <a:ahLst/>
              <a:cxnLst/>
              <a:rect l="l" t="t" r="r" b="b"/>
              <a:pathLst>
                <a:path w="4495" h="1337" extrusionOk="0">
                  <a:moveTo>
                    <a:pt x="4411" y="0"/>
                  </a:moveTo>
                  <a:cubicBezTo>
                    <a:pt x="2887" y="84"/>
                    <a:pt x="1470" y="619"/>
                    <a:pt x="66" y="1215"/>
                  </a:cubicBezTo>
                  <a:cubicBezTo>
                    <a:pt x="1" y="1236"/>
                    <a:pt x="24" y="1337"/>
                    <a:pt x="83" y="1337"/>
                  </a:cubicBezTo>
                  <a:cubicBezTo>
                    <a:pt x="89" y="1337"/>
                    <a:pt x="95" y="1336"/>
                    <a:pt x="101" y="1334"/>
                  </a:cubicBezTo>
                  <a:cubicBezTo>
                    <a:pt x="1482" y="750"/>
                    <a:pt x="2899" y="203"/>
                    <a:pt x="4411" y="119"/>
                  </a:cubicBezTo>
                  <a:cubicBezTo>
                    <a:pt x="4495" y="119"/>
                    <a:pt x="4495" y="0"/>
                    <a:pt x="4411" y="0"/>
                  </a:cubicBezTo>
                  <a:close/>
                </a:path>
              </a:pathLst>
            </a:custGeom>
            <a:solidFill>
              <a:srgbClr val="594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2109;p69">
              <a:extLst>
                <a:ext uri="{FF2B5EF4-FFF2-40B4-BE49-F238E27FC236}">
                  <a16:creationId xmlns:a16="http://schemas.microsoft.com/office/drawing/2014/main" id="{7B25DB60-2E22-4B25-87D3-D6AE1F7C4717}"/>
                </a:ext>
              </a:extLst>
            </p:cNvPr>
            <p:cNvSpPr/>
            <p:nvPr/>
          </p:nvSpPr>
          <p:spPr>
            <a:xfrm>
              <a:off x="6975635" y="2959175"/>
              <a:ext cx="695939" cy="313541"/>
            </a:xfrm>
            <a:custGeom>
              <a:avLst/>
              <a:gdLst/>
              <a:ahLst/>
              <a:cxnLst/>
              <a:rect l="l" t="t" r="r" b="b"/>
              <a:pathLst>
                <a:path w="18405" h="8292" extrusionOk="0">
                  <a:moveTo>
                    <a:pt x="466" y="1"/>
                  </a:moveTo>
                  <a:cubicBezTo>
                    <a:pt x="1" y="1"/>
                    <a:pt x="295" y="476"/>
                    <a:pt x="486" y="857"/>
                  </a:cubicBezTo>
                  <a:cubicBezTo>
                    <a:pt x="188" y="1024"/>
                    <a:pt x="438" y="1345"/>
                    <a:pt x="521" y="1560"/>
                  </a:cubicBezTo>
                  <a:cubicBezTo>
                    <a:pt x="593" y="1762"/>
                    <a:pt x="581" y="1953"/>
                    <a:pt x="640" y="2179"/>
                  </a:cubicBezTo>
                  <a:cubicBezTo>
                    <a:pt x="867" y="2965"/>
                    <a:pt x="1795" y="3846"/>
                    <a:pt x="2450" y="4262"/>
                  </a:cubicBezTo>
                  <a:cubicBezTo>
                    <a:pt x="3057" y="4655"/>
                    <a:pt x="3926" y="4620"/>
                    <a:pt x="4415" y="5167"/>
                  </a:cubicBezTo>
                  <a:cubicBezTo>
                    <a:pt x="5236" y="6108"/>
                    <a:pt x="7570" y="7870"/>
                    <a:pt x="8391" y="8132"/>
                  </a:cubicBezTo>
                  <a:cubicBezTo>
                    <a:pt x="8743" y="8245"/>
                    <a:pt x="9272" y="8292"/>
                    <a:pt x="9887" y="8292"/>
                  </a:cubicBezTo>
                  <a:cubicBezTo>
                    <a:pt x="11919" y="8292"/>
                    <a:pt x="14890" y="7784"/>
                    <a:pt x="15511" y="7501"/>
                  </a:cubicBezTo>
                  <a:cubicBezTo>
                    <a:pt x="16095" y="7251"/>
                    <a:pt x="16892" y="7072"/>
                    <a:pt x="17238" y="6501"/>
                  </a:cubicBezTo>
                  <a:cubicBezTo>
                    <a:pt x="17881" y="5429"/>
                    <a:pt x="18404" y="3893"/>
                    <a:pt x="17428" y="3346"/>
                  </a:cubicBezTo>
                  <a:cubicBezTo>
                    <a:pt x="17261" y="3252"/>
                    <a:pt x="17056" y="3212"/>
                    <a:pt x="16828" y="3212"/>
                  </a:cubicBezTo>
                  <a:cubicBezTo>
                    <a:pt x="15840" y="3212"/>
                    <a:pt x="14419" y="3949"/>
                    <a:pt x="13713" y="4191"/>
                  </a:cubicBezTo>
                  <a:cubicBezTo>
                    <a:pt x="13237" y="4358"/>
                    <a:pt x="10999" y="5096"/>
                    <a:pt x="10344" y="5167"/>
                  </a:cubicBezTo>
                  <a:cubicBezTo>
                    <a:pt x="9885" y="5218"/>
                    <a:pt x="9487" y="5293"/>
                    <a:pt x="9098" y="5293"/>
                  </a:cubicBezTo>
                  <a:cubicBezTo>
                    <a:pt x="8760" y="5293"/>
                    <a:pt x="8429" y="5237"/>
                    <a:pt x="8070" y="5060"/>
                  </a:cubicBezTo>
                  <a:cubicBezTo>
                    <a:pt x="7987" y="5024"/>
                    <a:pt x="5820" y="4048"/>
                    <a:pt x="4796" y="3119"/>
                  </a:cubicBezTo>
                  <a:cubicBezTo>
                    <a:pt x="4736" y="2715"/>
                    <a:pt x="4819" y="2334"/>
                    <a:pt x="4641" y="1929"/>
                  </a:cubicBezTo>
                  <a:cubicBezTo>
                    <a:pt x="4534" y="1703"/>
                    <a:pt x="4379" y="1512"/>
                    <a:pt x="4177" y="1357"/>
                  </a:cubicBezTo>
                  <a:cubicBezTo>
                    <a:pt x="4022" y="1202"/>
                    <a:pt x="3903" y="1024"/>
                    <a:pt x="3843" y="810"/>
                  </a:cubicBezTo>
                  <a:cubicBezTo>
                    <a:pt x="3761" y="600"/>
                    <a:pt x="3379" y="62"/>
                    <a:pt x="3103" y="62"/>
                  </a:cubicBezTo>
                  <a:cubicBezTo>
                    <a:pt x="3018" y="62"/>
                    <a:pt x="2944" y="113"/>
                    <a:pt x="2891" y="238"/>
                  </a:cubicBezTo>
                  <a:cubicBezTo>
                    <a:pt x="2724" y="607"/>
                    <a:pt x="3069" y="964"/>
                    <a:pt x="3153" y="1310"/>
                  </a:cubicBezTo>
                  <a:cubicBezTo>
                    <a:pt x="3117" y="1286"/>
                    <a:pt x="3081" y="1262"/>
                    <a:pt x="3045" y="1238"/>
                  </a:cubicBezTo>
                  <a:cubicBezTo>
                    <a:pt x="2676" y="976"/>
                    <a:pt x="2283" y="738"/>
                    <a:pt x="1891" y="524"/>
                  </a:cubicBezTo>
                  <a:cubicBezTo>
                    <a:pt x="1510" y="298"/>
                    <a:pt x="1105" y="119"/>
                    <a:pt x="676" y="24"/>
                  </a:cubicBezTo>
                  <a:cubicBezTo>
                    <a:pt x="593" y="8"/>
                    <a:pt x="524" y="1"/>
                    <a:pt x="466" y="1"/>
                  </a:cubicBezTo>
                  <a:close/>
                </a:path>
              </a:pathLst>
            </a:custGeom>
            <a:solidFill>
              <a:srgbClr val="F4CC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2110;p69">
              <a:extLst>
                <a:ext uri="{FF2B5EF4-FFF2-40B4-BE49-F238E27FC236}">
                  <a16:creationId xmlns:a16="http://schemas.microsoft.com/office/drawing/2014/main" id="{ABCF926D-57AD-41F3-9BE1-DC7C491A76F1}"/>
                </a:ext>
              </a:extLst>
            </p:cNvPr>
            <p:cNvSpPr/>
            <p:nvPr/>
          </p:nvSpPr>
          <p:spPr>
            <a:xfrm>
              <a:off x="7387890" y="3066256"/>
              <a:ext cx="282762" cy="213981"/>
            </a:xfrm>
            <a:custGeom>
              <a:avLst/>
              <a:gdLst/>
              <a:ahLst/>
              <a:cxnLst/>
              <a:rect l="l" t="t" r="r" b="b"/>
              <a:pathLst>
                <a:path w="7478" h="5659" extrusionOk="0">
                  <a:moveTo>
                    <a:pt x="5505" y="0"/>
                  </a:moveTo>
                  <a:cubicBezTo>
                    <a:pt x="4613" y="0"/>
                    <a:pt x="3721" y="556"/>
                    <a:pt x="2775" y="930"/>
                  </a:cubicBezTo>
                  <a:cubicBezTo>
                    <a:pt x="2251" y="1145"/>
                    <a:pt x="1298" y="1347"/>
                    <a:pt x="310" y="1680"/>
                  </a:cubicBezTo>
                  <a:cubicBezTo>
                    <a:pt x="1" y="1788"/>
                    <a:pt x="1370" y="5383"/>
                    <a:pt x="1572" y="5550"/>
                  </a:cubicBezTo>
                  <a:cubicBezTo>
                    <a:pt x="1666" y="5630"/>
                    <a:pt x="1759" y="5659"/>
                    <a:pt x="1857" y="5659"/>
                  </a:cubicBezTo>
                  <a:cubicBezTo>
                    <a:pt x="2021" y="5659"/>
                    <a:pt x="2197" y="5578"/>
                    <a:pt x="2406" y="5526"/>
                  </a:cubicBezTo>
                  <a:cubicBezTo>
                    <a:pt x="3751" y="5157"/>
                    <a:pt x="5239" y="5145"/>
                    <a:pt x="6358" y="4264"/>
                  </a:cubicBezTo>
                  <a:cubicBezTo>
                    <a:pt x="7013" y="3752"/>
                    <a:pt x="7323" y="3014"/>
                    <a:pt x="7406" y="2204"/>
                  </a:cubicBezTo>
                  <a:cubicBezTo>
                    <a:pt x="7478" y="1383"/>
                    <a:pt x="7192" y="204"/>
                    <a:pt x="5894" y="37"/>
                  </a:cubicBezTo>
                  <a:cubicBezTo>
                    <a:pt x="5764" y="12"/>
                    <a:pt x="5635" y="0"/>
                    <a:pt x="55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4" name="Google Shape;2111;p69">
              <a:extLst>
                <a:ext uri="{FF2B5EF4-FFF2-40B4-BE49-F238E27FC236}">
                  <a16:creationId xmlns:a16="http://schemas.microsoft.com/office/drawing/2014/main" id="{6960F2DA-34B7-44D8-A25E-958CD512E2BD}"/>
                </a:ext>
              </a:extLst>
            </p:cNvPr>
            <p:cNvGrpSpPr/>
            <p:nvPr/>
          </p:nvGrpSpPr>
          <p:grpSpPr>
            <a:xfrm>
              <a:off x="6988238" y="2445753"/>
              <a:ext cx="876761" cy="819825"/>
              <a:chOff x="3450419" y="2769417"/>
              <a:chExt cx="885975" cy="828441"/>
            </a:xfrm>
          </p:grpSpPr>
          <p:sp>
            <p:nvSpPr>
              <p:cNvPr id="251" name="Google Shape;2112;p69">
                <a:extLst>
                  <a:ext uri="{FF2B5EF4-FFF2-40B4-BE49-F238E27FC236}">
                    <a16:creationId xmlns:a16="http://schemas.microsoft.com/office/drawing/2014/main" id="{C1825D6E-D93C-40C6-98CC-8C9654C504DC}"/>
                  </a:ext>
                </a:extLst>
              </p:cNvPr>
              <p:cNvSpPr/>
              <p:nvPr/>
            </p:nvSpPr>
            <p:spPr>
              <a:xfrm>
                <a:off x="3881050" y="2788824"/>
                <a:ext cx="39616" cy="117205"/>
              </a:xfrm>
              <a:custGeom>
                <a:avLst/>
                <a:gdLst/>
                <a:ahLst/>
                <a:cxnLst/>
                <a:rect l="l" t="t" r="r" b="b"/>
                <a:pathLst>
                  <a:path w="1037" h="3068" extrusionOk="0">
                    <a:moveTo>
                      <a:pt x="949" y="1"/>
                    </a:moveTo>
                    <a:cubicBezTo>
                      <a:pt x="939" y="1"/>
                      <a:pt x="928" y="4"/>
                      <a:pt x="918" y="13"/>
                    </a:cubicBezTo>
                    <a:cubicBezTo>
                      <a:pt x="1" y="679"/>
                      <a:pt x="275" y="2108"/>
                      <a:pt x="572" y="3025"/>
                    </a:cubicBezTo>
                    <a:cubicBezTo>
                      <a:pt x="582" y="3054"/>
                      <a:pt x="609" y="3067"/>
                      <a:pt x="636" y="3067"/>
                    </a:cubicBezTo>
                    <a:cubicBezTo>
                      <a:pt x="675" y="3067"/>
                      <a:pt x="713" y="3039"/>
                      <a:pt x="691" y="2989"/>
                    </a:cubicBezTo>
                    <a:cubicBezTo>
                      <a:pt x="525" y="2513"/>
                      <a:pt x="430" y="2013"/>
                      <a:pt x="418" y="1513"/>
                    </a:cubicBezTo>
                    <a:cubicBezTo>
                      <a:pt x="418" y="1001"/>
                      <a:pt x="537" y="441"/>
                      <a:pt x="977" y="120"/>
                    </a:cubicBezTo>
                    <a:cubicBezTo>
                      <a:pt x="1036" y="81"/>
                      <a:pt x="998" y="1"/>
                      <a:pt x="9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113;p69">
                <a:extLst>
                  <a:ext uri="{FF2B5EF4-FFF2-40B4-BE49-F238E27FC236}">
                    <a16:creationId xmlns:a16="http://schemas.microsoft.com/office/drawing/2014/main" id="{F0ECC5F8-85AD-4CE3-BFAF-441BCA97C922}"/>
                  </a:ext>
                </a:extLst>
              </p:cNvPr>
              <p:cNvSpPr/>
              <p:nvPr/>
            </p:nvSpPr>
            <p:spPr>
              <a:xfrm>
                <a:off x="3851939" y="2805328"/>
                <a:ext cx="23151" cy="91571"/>
              </a:xfrm>
              <a:custGeom>
                <a:avLst/>
                <a:gdLst/>
                <a:ahLst/>
                <a:cxnLst/>
                <a:rect l="l" t="t" r="r" b="b"/>
                <a:pathLst>
                  <a:path w="606" h="2397" extrusionOk="0">
                    <a:moveTo>
                      <a:pt x="419" y="1"/>
                    </a:moveTo>
                    <a:cubicBezTo>
                      <a:pt x="400" y="1"/>
                      <a:pt x="381" y="10"/>
                      <a:pt x="370" y="33"/>
                    </a:cubicBezTo>
                    <a:cubicBezTo>
                      <a:pt x="1" y="771"/>
                      <a:pt x="37" y="1652"/>
                      <a:pt x="465" y="2367"/>
                    </a:cubicBezTo>
                    <a:cubicBezTo>
                      <a:pt x="476" y="2388"/>
                      <a:pt x="494" y="2397"/>
                      <a:pt x="513" y="2397"/>
                    </a:cubicBezTo>
                    <a:cubicBezTo>
                      <a:pt x="557" y="2397"/>
                      <a:pt x="606" y="2349"/>
                      <a:pt x="572" y="2307"/>
                    </a:cubicBezTo>
                    <a:cubicBezTo>
                      <a:pt x="168" y="1629"/>
                      <a:pt x="132" y="795"/>
                      <a:pt x="477" y="93"/>
                    </a:cubicBezTo>
                    <a:cubicBezTo>
                      <a:pt x="501" y="44"/>
                      <a:pt x="460" y="1"/>
                      <a:pt x="4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114;p69">
                <a:extLst>
                  <a:ext uri="{FF2B5EF4-FFF2-40B4-BE49-F238E27FC236}">
                    <a16:creationId xmlns:a16="http://schemas.microsoft.com/office/drawing/2014/main" id="{78BA6998-2D11-4AD2-A93D-4A9F22E7602B}"/>
                  </a:ext>
                </a:extLst>
              </p:cNvPr>
              <p:cNvSpPr/>
              <p:nvPr/>
            </p:nvSpPr>
            <p:spPr>
              <a:xfrm>
                <a:off x="3899732" y="2827716"/>
                <a:ext cx="51535" cy="12569"/>
              </a:xfrm>
              <a:custGeom>
                <a:avLst/>
                <a:gdLst/>
                <a:ahLst/>
                <a:cxnLst/>
                <a:rect l="l" t="t" r="r" b="b"/>
                <a:pathLst>
                  <a:path w="1349" h="329" extrusionOk="0">
                    <a:moveTo>
                      <a:pt x="1274" y="1"/>
                    </a:moveTo>
                    <a:cubicBezTo>
                      <a:pt x="1267" y="1"/>
                      <a:pt x="1259" y="3"/>
                      <a:pt x="1250" y="7"/>
                    </a:cubicBezTo>
                    <a:cubicBezTo>
                      <a:pt x="857" y="102"/>
                      <a:pt x="464" y="173"/>
                      <a:pt x="72" y="197"/>
                    </a:cubicBezTo>
                    <a:cubicBezTo>
                      <a:pt x="0" y="209"/>
                      <a:pt x="0" y="328"/>
                      <a:pt x="72" y="328"/>
                    </a:cubicBezTo>
                    <a:cubicBezTo>
                      <a:pt x="476" y="292"/>
                      <a:pt x="881" y="221"/>
                      <a:pt x="1286" y="126"/>
                    </a:cubicBezTo>
                    <a:cubicBezTo>
                      <a:pt x="1349" y="105"/>
                      <a:pt x="1329"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115;p69">
                <a:extLst>
                  <a:ext uri="{FF2B5EF4-FFF2-40B4-BE49-F238E27FC236}">
                    <a16:creationId xmlns:a16="http://schemas.microsoft.com/office/drawing/2014/main" id="{675FD118-9BAF-4BB4-BC0D-DBCFB4F440CB}"/>
                  </a:ext>
                </a:extLst>
              </p:cNvPr>
              <p:cNvSpPr/>
              <p:nvPr/>
            </p:nvSpPr>
            <p:spPr>
              <a:xfrm>
                <a:off x="3921011" y="3299149"/>
                <a:ext cx="80684" cy="35796"/>
              </a:xfrm>
              <a:custGeom>
                <a:avLst/>
                <a:gdLst/>
                <a:ahLst/>
                <a:cxnLst/>
                <a:rect l="l" t="t" r="r" b="b"/>
                <a:pathLst>
                  <a:path w="2112" h="937" extrusionOk="0">
                    <a:moveTo>
                      <a:pt x="2023" y="1"/>
                    </a:moveTo>
                    <a:cubicBezTo>
                      <a:pt x="2006" y="1"/>
                      <a:pt x="1990" y="8"/>
                      <a:pt x="1979" y="25"/>
                    </a:cubicBezTo>
                    <a:cubicBezTo>
                      <a:pt x="1789" y="347"/>
                      <a:pt x="1503" y="597"/>
                      <a:pt x="1169" y="740"/>
                    </a:cubicBezTo>
                    <a:cubicBezTo>
                      <a:pt x="1030" y="793"/>
                      <a:pt x="884" y="818"/>
                      <a:pt x="739" y="818"/>
                    </a:cubicBezTo>
                    <a:cubicBezTo>
                      <a:pt x="526" y="818"/>
                      <a:pt x="313" y="763"/>
                      <a:pt x="122" y="656"/>
                    </a:cubicBezTo>
                    <a:cubicBezTo>
                      <a:pt x="112" y="651"/>
                      <a:pt x="102" y="649"/>
                      <a:pt x="93" y="649"/>
                    </a:cubicBezTo>
                    <a:cubicBezTo>
                      <a:pt x="36" y="649"/>
                      <a:pt x="1" y="733"/>
                      <a:pt x="62" y="764"/>
                    </a:cubicBezTo>
                    <a:cubicBezTo>
                      <a:pt x="270" y="878"/>
                      <a:pt x="503" y="937"/>
                      <a:pt x="737" y="937"/>
                    </a:cubicBezTo>
                    <a:cubicBezTo>
                      <a:pt x="892" y="937"/>
                      <a:pt x="1046" y="911"/>
                      <a:pt x="1193" y="859"/>
                    </a:cubicBezTo>
                    <a:cubicBezTo>
                      <a:pt x="1562" y="704"/>
                      <a:pt x="1884" y="430"/>
                      <a:pt x="2086" y="85"/>
                    </a:cubicBezTo>
                    <a:cubicBezTo>
                      <a:pt x="2112" y="43"/>
                      <a:pt x="2065" y="1"/>
                      <a:pt x="20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116;p69">
                <a:extLst>
                  <a:ext uri="{FF2B5EF4-FFF2-40B4-BE49-F238E27FC236}">
                    <a16:creationId xmlns:a16="http://schemas.microsoft.com/office/drawing/2014/main" id="{271BB383-AA10-4124-B4A4-9B25FE03C330}"/>
                  </a:ext>
                </a:extLst>
              </p:cNvPr>
              <p:cNvSpPr/>
              <p:nvPr/>
            </p:nvSpPr>
            <p:spPr>
              <a:xfrm>
                <a:off x="3906991" y="3256857"/>
                <a:ext cx="45155" cy="46913"/>
              </a:xfrm>
              <a:custGeom>
                <a:avLst/>
                <a:gdLst/>
                <a:ahLst/>
                <a:cxnLst/>
                <a:rect l="l" t="t" r="r" b="b"/>
                <a:pathLst>
                  <a:path w="1182" h="1228" extrusionOk="0">
                    <a:moveTo>
                      <a:pt x="612" y="0"/>
                    </a:moveTo>
                    <a:cubicBezTo>
                      <a:pt x="593" y="0"/>
                      <a:pt x="574" y="8"/>
                      <a:pt x="560" y="25"/>
                    </a:cubicBezTo>
                    <a:cubicBezTo>
                      <a:pt x="382" y="287"/>
                      <a:pt x="1" y="466"/>
                      <a:pt x="60" y="847"/>
                    </a:cubicBezTo>
                    <a:cubicBezTo>
                      <a:pt x="108" y="1121"/>
                      <a:pt x="441" y="1216"/>
                      <a:pt x="691" y="1228"/>
                    </a:cubicBezTo>
                    <a:cubicBezTo>
                      <a:pt x="834" y="1228"/>
                      <a:pt x="989" y="1216"/>
                      <a:pt x="1120" y="1156"/>
                    </a:cubicBezTo>
                    <a:cubicBezTo>
                      <a:pt x="1182" y="1135"/>
                      <a:pt x="1172" y="1042"/>
                      <a:pt x="1113" y="1042"/>
                    </a:cubicBezTo>
                    <a:cubicBezTo>
                      <a:pt x="1105" y="1042"/>
                      <a:pt x="1095" y="1044"/>
                      <a:pt x="1084" y="1049"/>
                    </a:cubicBezTo>
                    <a:cubicBezTo>
                      <a:pt x="977" y="1091"/>
                      <a:pt x="861" y="1112"/>
                      <a:pt x="745" y="1112"/>
                    </a:cubicBezTo>
                    <a:cubicBezTo>
                      <a:pt x="629" y="1112"/>
                      <a:pt x="513" y="1091"/>
                      <a:pt x="405" y="1049"/>
                    </a:cubicBezTo>
                    <a:cubicBezTo>
                      <a:pt x="298" y="1013"/>
                      <a:pt x="227" y="942"/>
                      <a:pt x="191" y="847"/>
                    </a:cubicBezTo>
                    <a:cubicBezTo>
                      <a:pt x="167" y="716"/>
                      <a:pt x="203" y="573"/>
                      <a:pt x="310" y="478"/>
                    </a:cubicBezTo>
                    <a:cubicBezTo>
                      <a:pt x="429" y="347"/>
                      <a:pt x="560" y="216"/>
                      <a:pt x="667" y="85"/>
                    </a:cubicBezTo>
                    <a:cubicBezTo>
                      <a:pt x="701" y="43"/>
                      <a:pt x="657" y="0"/>
                      <a:pt x="6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117;p69">
                <a:extLst>
                  <a:ext uri="{FF2B5EF4-FFF2-40B4-BE49-F238E27FC236}">
                    <a16:creationId xmlns:a16="http://schemas.microsoft.com/office/drawing/2014/main" id="{0C26641B-EF02-4B5B-9705-C9FE286B0187}"/>
                  </a:ext>
                </a:extLst>
              </p:cNvPr>
              <p:cNvSpPr/>
              <p:nvPr/>
            </p:nvSpPr>
            <p:spPr>
              <a:xfrm>
                <a:off x="3896485" y="3186372"/>
                <a:ext cx="28270" cy="45155"/>
              </a:xfrm>
              <a:custGeom>
                <a:avLst/>
                <a:gdLst/>
                <a:ahLst/>
                <a:cxnLst/>
                <a:rect l="l" t="t" r="r" b="b"/>
                <a:pathLst>
                  <a:path w="740" h="1182" extrusionOk="0">
                    <a:moveTo>
                      <a:pt x="84" y="0"/>
                    </a:moveTo>
                    <a:cubicBezTo>
                      <a:pt x="41" y="0"/>
                      <a:pt x="0" y="45"/>
                      <a:pt x="26" y="96"/>
                    </a:cubicBezTo>
                    <a:cubicBezTo>
                      <a:pt x="145" y="251"/>
                      <a:pt x="276" y="406"/>
                      <a:pt x="383" y="572"/>
                    </a:cubicBezTo>
                    <a:cubicBezTo>
                      <a:pt x="502" y="739"/>
                      <a:pt x="585" y="930"/>
                      <a:pt x="621" y="1120"/>
                    </a:cubicBezTo>
                    <a:cubicBezTo>
                      <a:pt x="621" y="1156"/>
                      <a:pt x="645" y="1180"/>
                      <a:pt x="680" y="1180"/>
                    </a:cubicBezTo>
                    <a:cubicBezTo>
                      <a:pt x="685" y="1181"/>
                      <a:pt x="690" y="1182"/>
                      <a:pt x="694" y="1182"/>
                    </a:cubicBezTo>
                    <a:cubicBezTo>
                      <a:pt x="722" y="1182"/>
                      <a:pt x="740" y="1151"/>
                      <a:pt x="740" y="1120"/>
                    </a:cubicBezTo>
                    <a:cubicBezTo>
                      <a:pt x="692" y="703"/>
                      <a:pt x="383" y="358"/>
                      <a:pt x="133" y="25"/>
                    </a:cubicBezTo>
                    <a:cubicBezTo>
                      <a:pt x="119" y="8"/>
                      <a:pt x="101" y="0"/>
                      <a:pt x="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118;p69">
                <a:extLst>
                  <a:ext uri="{FF2B5EF4-FFF2-40B4-BE49-F238E27FC236}">
                    <a16:creationId xmlns:a16="http://schemas.microsoft.com/office/drawing/2014/main" id="{8DE07AF3-6728-42F0-9D8B-C254519C5F51}"/>
                  </a:ext>
                </a:extLst>
              </p:cNvPr>
              <p:cNvSpPr/>
              <p:nvPr/>
            </p:nvSpPr>
            <p:spPr>
              <a:xfrm>
                <a:off x="3959444" y="3094874"/>
                <a:ext cx="78888" cy="22501"/>
              </a:xfrm>
              <a:custGeom>
                <a:avLst/>
                <a:gdLst/>
                <a:ahLst/>
                <a:cxnLst/>
                <a:rect l="l" t="t" r="r" b="b"/>
                <a:pathLst>
                  <a:path w="2065" h="589" extrusionOk="0">
                    <a:moveTo>
                      <a:pt x="1193" y="0"/>
                    </a:moveTo>
                    <a:cubicBezTo>
                      <a:pt x="1124" y="0"/>
                      <a:pt x="1054" y="5"/>
                      <a:pt x="985" y="15"/>
                    </a:cubicBezTo>
                    <a:cubicBezTo>
                      <a:pt x="628" y="27"/>
                      <a:pt x="306" y="181"/>
                      <a:pt x="56" y="431"/>
                    </a:cubicBezTo>
                    <a:cubicBezTo>
                      <a:pt x="1" y="496"/>
                      <a:pt x="67" y="589"/>
                      <a:pt x="133" y="589"/>
                    </a:cubicBezTo>
                    <a:cubicBezTo>
                      <a:pt x="152" y="589"/>
                      <a:pt x="171" y="581"/>
                      <a:pt x="187" y="562"/>
                    </a:cubicBezTo>
                    <a:cubicBezTo>
                      <a:pt x="402" y="336"/>
                      <a:pt x="687" y="205"/>
                      <a:pt x="997" y="193"/>
                    </a:cubicBezTo>
                    <a:cubicBezTo>
                      <a:pt x="1059" y="184"/>
                      <a:pt x="1122" y="179"/>
                      <a:pt x="1185" y="179"/>
                    </a:cubicBezTo>
                    <a:cubicBezTo>
                      <a:pt x="1434" y="179"/>
                      <a:pt x="1681" y="253"/>
                      <a:pt x="1890" y="396"/>
                    </a:cubicBezTo>
                    <a:cubicBezTo>
                      <a:pt x="1906" y="408"/>
                      <a:pt x="1922" y="413"/>
                      <a:pt x="1938" y="413"/>
                    </a:cubicBezTo>
                    <a:cubicBezTo>
                      <a:pt x="2012" y="413"/>
                      <a:pt x="2064" y="288"/>
                      <a:pt x="1985" y="229"/>
                    </a:cubicBezTo>
                    <a:cubicBezTo>
                      <a:pt x="1747" y="77"/>
                      <a:pt x="1471" y="0"/>
                      <a:pt x="11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119;p69">
                <a:extLst>
                  <a:ext uri="{FF2B5EF4-FFF2-40B4-BE49-F238E27FC236}">
                    <a16:creationId xmlns:a16="http://schemas.microsoft.com/office/drawing/2014/main" id="{5B5F02CC-58D8-4447-8B54-8AC9DB6A047F}"/>
                  </a:ext>
                </a:extLst>
              </p:cNvPr>
              <p:cNvSpPr/>
              <p:nvPr/>
            </p:nvSpPr>
            <p:spPr>
              <a:xfrm>
                <a:off x="3810106" y="3141788"/>
                <a:ext cx="32625" cy="57151"/>
              </a:xfrm>
              <a:custGeom>
                <a:avLst/>
                <a:gdLst/>
                <a:ahLst/>
                <a:cxnLst/>
                <a:rect l="l" t="t" r="r" b="b"/>
                <a:pathLst>
                  <a:path w="854" h="1496" extrusionOk="0">
                    <a:moveTo>
                      <a:pt x="702" y="0"/>
                    </a:moveTo>
                    <a:cubicBezTo>
                      <a:pt x="699" y="0"/>
                      <a:pt x="695" y="1"/>
                      <a:pt x="691" y="1"/>
                    </a:cubicBezTo>
                    <a:cubicBezTo>
                      <a:pt x="429" y="49"/>
                      <a:pt x="274" y="346"/>
                      <a:pt x="179" y="561"/>
                    </a:cubicBezTo>
                    <a:cubicBezTo>
                      <a:pt x="60" y="823"/>
                      <a:pt x="1" y="1120"/>
                      <a:pt x="12" y="1406"/>
                    </a:cubicBezTo>
                    <a:cubicBezTo>
                      <a:pt x="12" y="1466"/>
                      <a:pt x="60" y="1495"/>
                      <a:pt x="106" y="1495"/>
                    </a:cubicBezTo>
                    <a:cubicBezTo>
                      <a:pt x="152" y="1495"/>
                      <a:pt x="197" y="1466"/>
                      <a:pt x="191" y="1406"/>
                    </a:cubicBezTo>
                    <a:cubicBezTo>
                      <a:pt x="191" y="1156"/>
                      <a:pt x="239" y="894"/>
                      <a:pt x="346" y="668"/>
                    </a:cubicBezTo>
                    <a:cubicBezTo>
                      <a:pt x="417" y="489"/>
                      <a:pt x="536" y="215"/>
                      <a:pt x="739" y="192"/>
                    </a:cubicBezTo>
                    <a:cubicBezTo>
                      <a:pt x="854" y="168"/>
                      <a:pt x="813" y="0"/>
                      <a:pt x="7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120;p69">
                <a:extLst>
                  <a:ext uri="{FF2B5EF4-FFF2-40B4-BE49-F238E27FC236}">
                    <a16:creationId xmlns:a16="http://schemas.microsoft.com/office/drawing/2014/main" id="{F07ED35C-F5E5-4A8C-9AE4-0E83BE0740C9}"/>
                  </a:ext>
                </a:extLst>
              </p:cNvPr>
              <p:cNvSpPr/>
              <p:nvPr/>
            </p:nvSpPr>
            <p:spPr>
              <a:xfrm>
                <a:off x="3977591" y="3182246"/>
                <a:ext cx="79920" cy="35719"/>
              </a:xfrm>
              <a:custGeom>
                <a:avLst/>
                <a:gdLst/>
                <a:ahLst/>
                <a:cxnLst/>
                <a:rect l="l" t="t" r="r" b="b"/>
                <a:pathLst>
                  <a:path w="2092" h="935" extrusionOk="0">
                    <a:moveTo>
                      <a:pt x="1978" y="1"/>
                    </a:moveTo>
                    <a:cubicBezTo>
                      <a:pt x="1941" y="1"/>
                      <a:pt x="1905" y="19"/>
                      <a:pt x="1891" y="61"/>
                    </a:cubicBezTo>
                    <a:cubicBezTo>
                      <a:pt x="1725" y="529"/>
                      <a:pt x="1290" y="754"/>
                      <a:pt x="838" y="754"/>
                    </a:cubicBezTo>
                    <a:cubicBezTo>
                      <a:pt x="611" y="754"/>
                      <a:pt x="380" y="697"/>
                      <a:pt x="177" y="585"/>
                    </a:cubicBezTo>
                    <a:cubicBezTo>
                      <a:pt x="164" y="579"/>
                      <a:pt x="152" y="576"/>
                      <a:pt x="140" y="576"/>
                    </a:cubicBezTo>
                    <a:cubicBezTo>
                      <a:pt x="60" y="576"/>
                      <a:pt x="0" y="700"/>
                      <a:pt x="93" y="752"/>
                    </a:cubicBezTo>
                    <a:cubicBezTo>
                      <a:pt x="322" y="874"/>
                      <a:pt x="576" y="935"/>
                      <a:pt x="826" y="935"/>
                    </a:cubicBezTo>
                    <a:cubicBezTo>
                      <a:pt x="1357" y="935"/>
                      <a:pt x="1867" y="659"/>
                      <a:pt x="2070" y="109"/>
                    </a:cubicBezTo>
                    <a:cubicBezTo>
                      <a:pt x="2091" y="44"/>
                      <a:pt x="2034" y="1"/>
                      <a:pt x="19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121;p69">
                <a:extLst>
                  <a:ext uri="{FF2B5EF4-FFF2-40B4-BE49-F238E27FC236}">
                    <a16:creationId xmlns:a16="http://schemas.microsoft.com/office/drawing/2014/main" id="{E20432C4-3ECF-4EE8-8D99-1863689F201D}"/>
                  </a:ext>
                </a:extLst>
              </p:cNvPr>
              <p:cNvSpPr/>
              <p:nvPr/>
            </p:nvSpPr>
            <p:spPr>
              <a:xfrm>
                <a:off x="3838453" y="3234164"/>
                <a:ext cx="59023" cy="36025"/>
              </a:xfrm>
              <a:custGeom>
                <a:avLst/>
                <a:gdLst/>
                <a:ahLst/>
                <a:cxnLst/>
                <a:rect l="l" t="t" r="r" b="b"/>
                <a:pathLst>
                  <a:path w="1545" h="943" extrusionOk="0">
                    <a:moveTo>
                      <a:pt x="1449" y="0"/>
                    </a:moveTo>
                    <a:cubicBezTo>
                      <a:pt x="1402" y="0"/>
                      <a:pt x="1366" y="36"/>
                      <a:pt x="1354" y="83"/>
                    </a:cubicBezTo>
                    <a:cubicBezTo>
                      <a:pt x="1308" y="504"/>
                      <a:pt x="932" y="764"/>
                      <a:pt x="538" y="764"/>
                    </a:cubicBezTo>
                    <a:cubicBezTo>
                      <a:pt x="420" y="764"/>
                      <a:pt x="300" y="740"/>
                      <a:pt x="187" y="691"/>
                    </a:cubicBezTo>
                    <a:cubicBezTo>
                      <a:pt x="173" y="684"/>
                      <a:pt x="159" y="682"/>
                      <a:pt x="146" y="682"/>
                    </a:cubicBezTo>
                    <a:cubicBezTo>
                      <a:pt x="59" y="682"/>
                      <a:pt x="0" y="804"/>
                      <a:pt x="104" y="845"/>
                    </a:cubicBezTo>
                    <a:cubicBezTo>
                      <a:pt x="244" y="909"/>
                      <a:pt x="398" y="942"/>
                      <a:pt x="552" y="942"/>
                    </a:cubicBezTo>
                    <a:cubicBezTo>
                      <a:pt x="713" y="942"/>
                      <a:pt x="875" y="906"/>
                      <a:pt x="1021" y="833"/>
                    </a:cubicBezTo>
                    <a:cubicBezTo>
                      <a:pt x="1306" y="679"/>
                      <a:pt x="1509" y="405"/>
                      <a:pt x="1545" y="83"/>
                    </a:cubicBezTo>
                    <a:cubicBezTo>
                      <a:pt x="1545" y="36"/>
                      <a:pt x="1497" y="0"/>
                      <a:pt x="14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122;p69">
                <a:extLst>
                  <a:ext uri="{FF2B5EF4-FFF2-40B4-BE49-F238E27FC236}">
                    <a16:creationId xmlns:a16="http://schemas.microsoft.com/office/drawing/2014/main" id="{EF2D6A4C-56AD-4438-9F82-142FCF6AE636}"/>
                  </a:ext>
                </a:extLst>
              </p:cNvPr>
              <p:cNvSpPr/>
              <p:nvPr/>
            </p:nvSpPr>
            <p:spPr>
              <a:xfrm>
                <a:off x="4116308" y="3295902"/>
                <a:ext cx="30524" cy="56310"/>
              </a:xfrm>
              <a:custGeom>
                <a:avLst/>
                <a:gdLst/>
                <a:ahLst/>
                <a:cxnLst/>
                <a:rect l="l" t="t" r="r" b="b"/>
                <a:pathLst>
                  <a:path w="799" h="1474" extrusionOk="0">
                    <a:moveTo>
                      <a:pt x="721" y="0"/>
                    </a:moveTo>
                    <a:cubicBezTo>
                      <a:pt x="697" y="0"/>
                      <a:pt x="674" y="12"/>
                      <a:pt x="665" y="39"/>
                    </a:cubicBezTo>
                    <a:cubicBezTo>
                      <a:pt x="570" y="539"/>
                      <a:pt x="308" y="968"/>
                      <a:pt x="34" y="1384"/>
                    </a:cubicBezTo>
                    <a:cubicBezTo>
                      <a:pt x="1" y="1426"/>
                      <a:pt x="44" y="1474"/>
                      <a:pt x="89" y="1474"/>
                    </a:cubicBezTo>
                    <a:cubicBezTo>
                      <a:pt x="108" y="1474"/>
                      <a:pt x="127" y="1465"/>
                      <a:pt x="141" y="1444"/>
                    </a:cubicBezTo>
                    <a:cubicBezTo>
                      <a:pt x="415" y="1015"/>
                      <a:pt x="677" y="575"/>
                      <a:pt x="784" y="75"/>
                    </a:cubicBezTo>
                    <a:cubicBezTo>
                      <a:pt x="799" y="31"/>
                      <a:pt x="759" y="0"/>
                      <a:pt x="7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123;p69">
                <a:extLst>
                  <a:ext uri="{FF2B5EF4-FFF2-40B4-BE49-F238E27FC236}">
                    <a16:creationId xmlns:a16="http://schemas.microsoft.com/office/drawing/2014/main" id="{E9575B31-4F5F-464B-8B5B-A7450740C3C5}"/>
                  </a:ext>
                </a:extLst>
              </p:cNvPr>
              <p:cNvSpPr/>
              <p:nvPr/>
            </p:nvSpPr>
            <p:spPr>
              <a:xfrm>
                <a:off x="4157377" y="3163106"/>
                <a:ext cx="22921" cy="59367"/>
              </a:xfrm>
              <a:custGeom>
                <a:avLst/>
                <a:gdLst/>
                <a:ahLst/>
                <a:cxnLst/>
                <a:rect l="l" t="t" r="r" b="b"/>
                <a:pathLst>
                  <a:path w="600" h="1554" extrusionOk="0">
                    <a:moveTo>
                      <a:pt x="513" y="1"/>
                    </a:moveTo>
                    <a:cubicBezTo>
                      <a:pt x="498" y="1"/>
                      <a:pt x="483" y="8"/>
                      <a:pt x="471" y="26"/>
                    </a:cubicBezTo>
                    <a:cubicBezTo>
                      <a:pt x="293" y="217"/>
                      <a:pt x="162" y="455"/>
                      <a:pt x="102" y="705"/>
                    </a:cubicBezTo>
                    <a:cubicBezTo>
                      <a:pt x="43" y="967"/>
                      <a:pt x="19" y="1229"/>
                      <a:pt x="7" y="1491"/>
                    </a:cubicBezTo>
                    <a:cubicBezTo>
                      <a:pt x="1" y="1533"/>
                      <a:pt x="28" y="1553"/>
                      <a:pt x="58" y="1553"/>
                    </a:cubicBezTo>
                    <a:cubicBezTo>
                      <a:pt x="87" y="1553"/>
                      <a:pt x="120" y="1533"/>
                      <a:pt x="126" y="1491"/>
                    </a:cubicBezTo>
                    <a:cubicBezTo>
                      <a:pt x="138" y="1241"/>
                      <a:pt x="162" y="1003"/>
                      <a:pt x="209" y="753"/>
                    </a:cubicBezTo>
                    <a:cubicBezTo>
                      <a:pt x="269" y="515"/>
                      <a:pt x="388" y="288"/>
                      <a:pt x="555" y="110"/>
                    </a:cubicBezTo>
                    <a:cubicBezTo>
                      <a:pt x="599" y="65"/>
                      <a:pt x="557" y="1"/>
                      <a:pt x="5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124;p69">
                <a:extLst>
                  <a:ext uri="{FF2B5EF4-FFF2-40B4-BE49-F238E27FC236}">
                    <a16:creationId xmlns:a16="http://schemas.microsoft.com/office/drawing/2014/main" id="{679A60A7-BDC7-49C9-9EE6-BD286F3B49A2}"/>
                  </a:ext>
                </a:extLst>
              </p:cNvPr>
              <p:cNvSpPr/>
              <p:nvPr/>
            </p:nvSpPr>
            <p:spPr>
              <a:xfrm>
                <a:off x="3752763" y="3072104"/>
                <a:ext cx="21890" cy="63225"/>
              </a:xfrm>
              <a:custGeom>
                <a:avLst/>
                <a:gdLst/>
                <a:ahLst/>
                <a:cxnLst/>
                <a:rect l="l" t="t" r="r" b="b"/>
                <a:pathLst>
                  <a:path w="573" h="1655" extrusionOk="0">
                    <a:moveTo>
                      <a:pt x="466" y="0"/>
                    </a:moveTo>
                    <a:cubicBezTo>
                      <a:pt x="436" y="0"/>
                      <a:pt x="406" y="21"/>
                      <a:pt x="406" y="63"/>
                    </a:cubicBezTo>
                    <a:cubicBezTo>
                      <a:pt x="442" y="587"/>
                      <a:pt x="251" y="1111"/>
                      <a:pt x="25" y="1563"/>
                    </a:cubicBezTo>
                    <a:cubicBezTo>
                      <a:pt x="1" y="1612"/>
                      <a:pt x="43" y="1655"/>
                      <a:pt x="83" y="1655"/>
                    </a:cubicBezTo>
                    <a:cubicBezTo>
                      <a:pt x="102" y="1655"/>
                      <a:pt x="121" y="1645"/>
                      <a:pt x="132" y="1623"/>
                    </a:cubicBezTo>
                    <a:cubicBezTo>
                      <a:pt x="370" y="1146"/>
                      <a:pt x="573" y="599"/>
                      <a:pt x="525" y="63"/>
                    </a:cubicBezTo>
                    <a:cubicBezTo>
                      <a:pt x="525" y="21"/>
                      <a:pt x="495" y="0"/>
                      <a:pt x="4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125;p69">
                <a:extLst>
                  <a:ext uri="{FF2B5EF4-FFF2-40B4-BE49-F238E27FC236}">
                    <a16:creationId xmlns:a16="http://schemas.microsoft.com/office/drawing/2014/main" id="{32B3D8BD-334A-4AF5-9B48-7FB2FB543829}"/>
                  </a:ext>
                </a:extLst>
              </p:cNvPr>
              <p:cNvSpPr/>
              <p:nvPr/>
            </p:nvSpPr>
            <p:spPr>
              <a:xfrm>
                <a:off x="3777824" y="3177165"/>
                <a:ext cx="5043" cy="27582"/>
              </a:xfrm>
              <a:custGeom>
                <a:avLst/>
                <a:gdLst/>
                <a:ahLst/>
                <a:cxnLst/>
                <a:rect l="l" t="t" r="r" b="b"/>
                <a:pathLst>
                  <a:path w="132" h="722" extrusionOk="0">
                    <a:moveTo>
                      <a:pt x="72" y="1"/>
                    </a:moveTo>
                    <a:cubicBezTo>
                      <a:pt x="42" y="1"/>
                      <a:pt x="12" y="22"/>
                      <a:pt x="12" y="63"/>
                    </a:cubicBezTo>
                    <a:lnTo>
                      <a:pt x="0" y="659"/>
                    </a:lnTo>
                    <a:cubicBezTo>
                      <a:pt x="0" y="700"/>
                      <a:pt x="30" y="721"/>
                      <a:pt x="60" y="721"/>
                    </a:cubicBezTo>
                    <a:cubicBezTo>
                      <a:pt x="89" y="721"/>
                      <a:pt x="119" y="700"/>
                      <a:pt x="119" y="659"/>
                    </a:cubicBezTo>
                    <a:lnTo>
                      <a:pt x="131" y="63"/>
                    </a:lnTo>
                    <a:cubicBezTo>
                      <a:pt x="131" y="22"/>
                      <a:pt x="101" y="1"/>
                      <a:pt x="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126;p69">
                <a:extLst>
                  <a:ext uri="{FF2B5EF4-FFF2-40B4-BE49-F238E27FC236}">
                    <a16:creationId xmlns:a16="http://schemas.microsoft.com/office/drawing/2014/main" id="{538AD07A-1809-47D7-A4A8-27A3BA4FB627}"/>
                  </a:ext>
                </a:extLst>
              </p:cNvPr>
              <p:cNvSpPr/>
              <p:nvPr/>
            </p:nvSpPr>
            <p:spPr>
              <a:xfrm>
                <a:off x="3845597" y="2963186"/>
                <a:ext cx="30524" cy="83931"/>
              </a:xfrm>
              <a:custGeom>
                <a:avLst/>
                <a:gdLst/>
                <a:ahLst/>
                <a:cxnLst/>
                <a:rect l="l" t="t" r="r" b="b"/>
                <a:pathLst>
                  <a:path w="799" h="2197" extrusionOk="0">
                    <a:moveTo>
                      <a:pt x="255" y="0"/>
                    </a:moveTo>
                    <a:cubicBezTo>
                      <a:pt x="238" y="0"/>
                      <a:pt x="222" y="10"/>
                      <a:pt x="215" y="33"/>
                    </a:cubicBezTo>
                    <a:cubicBezTo>
                      <a:pt x="60" y="378"/>
                      <a:pt x="36" y="771"/>
                      <a:pt x="143" y="1128"/>
                    </a:cubicBezTo>
                    <a:cubicBezTo>
                      <a:pt x="274" y="1497"/>
                      <a:pt x="453" y="1842"/>
                      <a:pt x="667" y="2164"/>
                    </a:cubicBezTo>
                    <a:cubicBezTo>
                      <a:pt x="678" y="2187"/>
                      <a:pt x="697" y="2196"/>
                      <a:pt x="716" y="2196"/>
                    </a:cubicBezTo>
                    <a:cubicBezTo>
                      <a:pt x="757" y="2196"/>
                      <a:pt x="798" y="2153"/>
                      <a:pt x="774" y="2104"/>
                    </a:cubicBezTo>
                    <a:cubicBezTo>
                      <a:pt x="405" y="1497"/>
                      <a:pt x="0" y="807"/>
                      <a:pt x="310" y="92"/>
                    </a:cubicBezTo>
                    <a:cubicBezTo>
                      <a:pt x="334" y="43"/>
                      <a:pt x="292" y="0"/>
                      <a:pt x="2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127;p69">
                <a:extLst>
                  <a:ext uri="{FF2B5EF4-FFF2-40B4-BE49-F238E27FC236}">
                    <a16:creationId xmlns:a16="http://schemas.microsoft.com/office/drawing/2014/main" id="{B8D18FC0-6511-493B-8BF6-285F275B774B}"/>
                  </a:ext>
                </a:extLst>
              </p:cNvPr>
              <p:cNvSpPr/>
              <p:nvPr/>
            </p:nvSpPr>
            <p:spPr>
              <a:xfrm>
                <a:off x="3918910" y="2939156"/>
                <a:ext cx="94780" cy="105477"/>
              </a:xfrm>
              <a:custGeom>
                <a:avLst/>
                <a:gdLst/>
                <a:ahLst/>
                <a:cxnLst/>
                <a:rect l="l" t="t" r="r" b="b"/>
                <a:pathLst>
                  <a:path w="2481" h="2761" extrusionOk="0">
                    <a:moveTo>
                      <a:pt x="72" y="0"/>
                    </a:moveTo>
                    <a:cubicBezTo>
                      <a:pt x="34" y="0"/>
                      <a:pt x="1" y="29"/>
                      <a:pt x="22" y="78"/>
                    </a:cubicBezTo>
                    <a:cubicBezTo>
                      <a:pt x="224" y="650"/>
                      <a:pt x="510" y="1197"/>
                      <a:pt x="891" y="1686"/>
                    </a:cubicBezTo>
                    <a:cubicBezTo>
                      <a:pt x="1284" y="2162"/>
                      <a:pt x="1808" y="2531"/>
                      <a:pt x="2379" y="2757"/>
                    </a:cubicBezTo>
                    <a:cubicBezTo>
                      <a:pt x="2387" y="2759"/>
                      <a:pt x="2394" y="2760"/>
                      <a:pt x="2400" y="2760"/>
                    </a:cubicBezTo>
                    <a:cubicBezTo>
                      <a:pt x="2466" y="2760"/>
                      <a:pt x="2480" y="2660"/>
                      <a:pt x="2415" y="2638"/>
                    </a:cubicBezTo>
                    <a:cubicBezTo>
                      <a:pt x="1856" y="2412"/>
                      <a:pt x="1355" y="2055"/>
                      <a:pt x="974" y="1602"/>
                    </a:cubicBezTo>
                    <a:cubicBezTo>
                      <a:pt x="617" y="1126"/>
                      <a:pt x="332" y="602"/>
                      <a:pt x="141" y="42"/>
                    </a:cubicBezTo>
                    <a:cubicBezTo>
                      <a:pt x="127" y="13"/>
                      <a:pt x="98" y="0"/>
                      <a:pt x="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128;p69">
                <a:extLst>
                  <a:ext uri="{FF2B5EF4-FFF2-40B4-BE49-F238E27FC236}">
                    <a16:creationId xmlns:a16="http://schemas.microsoft.com/office/drawing/2014/main" id="{239E9962-36AE-4FFE-9FCF-6A5BF1A5E1B6}"/>
                  </a:ext>
                </a:extLst>
              </p:cNvPr>
              <p:cNvSpPr/>
              <p:nvPr/>
            </p:nvSpPr>
            <p:spPr>
              <a:xfrm>
                <a:off x="3942367" y="2859348"/>
                <a:ext cx="56960" cy="58832"/>
              </a:xfrm>
              <a:custGeom>
                <a:avLst/>
                <a:gdLst/>
                <a:ahLst/>
                <a:cxnLst/>
                <a:rect l="l" t="t" r="r" b="b"/>
                <a:pathLst>
                  <a:path w="1491" h="1540" extrusionOk="0">
                    <a:moveTo>
                      <a:pt x="1404" y="0"/>
                    </a:moveTo>
                    <a:cubicBezTo>
                      <a:pt x="1394" y="0"/>
                      <a:pt x="1383" y="4"/>
                      <a:pt x="1372" y="12"/>
                    </a:cubicBezTo>
                    <a:cubicBezTo>
                      <a:pt x="1099" y="203"/>
                      <a:pt x="825" y="417"/>
                      <a:pt x="587" y="655"/>
                    </a:cubicBezTo>
                    <a:cubicBezTo>
                      <a:pt x="337" y="881"/>
                      <a:pt x="146" y="1155"/>
                      <a:pt x="15" y="1465"/>
                    </a:cubicBezTo>
                    <a:cubicBezTo>
                      <a:pt x="0" y="1509"/>
                      <a:pt x="40" y="1539"/>
                      <a:pt x="79" y="1539"/>
                    </a:cubicBezTo>
                    <a:cubicBezTo>
                      <a:pt x="102" y="1539"/>
                      <a:pt x="125" y="1528"/>
                      <a:pt x="134" y="1500"/>
                    </a:cubicBezTo>
                    <a:lnTo>
                      <a:pt x="146" y="1489"/>
                    </a:lnTo>
                    <a:cubicBezTo>
                      <a:pt x="265" y="1191"/>
                      <a:pt x="444" y="929"/>
                      <a:pt x="694" y="715"/>
                    </a:cubicBezTo>
                    <a:cubicBezTo>
                      <a:pt x="920" y="488"/>
                      <a:pt x="1170" y="298"/>
                      <a:pt x="1432" y="119"/>
                    </a:cubicBezTo>
                    <a:cubicBezTo>
                      <a:pt x="1491" y="80"/>
                      <a:pt x="1453" y="0"/>
                      <a:pt x="14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129;p69">
                <a:extLst>
                  <a:ext uri="{FF2B5EF4-FFF2-40B4-BE49-F238E27FC236}">
                    <a16:creationId xmlns:a16="http://schemas.microsoft.com/office/drawing/2014/main" id="{311B4E47-828C-449C-96EA-09C4FE097CA8}"/>
                  </a:ext>
                </a:extLst>
              </p:cNvPr>
              <p:cNvSpPr/>
              <p:nvPr/>
            </p:nvSpPr>
            <p:spPr>
              <a:xfrm>
                <a:off x="3947868" y="2907790"/>
                <a:ext cx="265928" cy="83587"/>
              </a:xfrm>
              <a:custGeom>
                <a:avLst/>
                <a:gdLst/>
                <a:ahLst/>
                <a:cxnLst/>
                <a:rect l="l" t="t" r="r" b="b"/>
                <a:pathLst>
                  <a:path w="6961" h="2188" extrusionOk="0">
                    <a:moveTo>
                      <a:pt x="6879" y="0"/>
                    </a:moveTo>
                    <a:cubicBezTo>
                      <a:pt x="6862" y="0"/>
                      <a:pt x="6847" y="9"/>
                      <a:pt x="6836" y="30"/>
                    </a:cubicBezTo>
                    <a:cubicBezTo>
                      <a:pt x="6372" y="994"/>
                      <a:pt x="5610" y="1745"/>
                      <a:pt x="4562" y="1971"/>
                    </a:cubicBezTo>
                    <a:cubicBezTo>
                      <a:pt x="4299" y="2029"/>
                      <a:pt x="4033" y="2054"/>
                      <a:pt x="3767" y="2054"/>
                    </a:cubicBezTo>
                    <a:cubicBezTo>
                      <a:pt x="3048" y="2054"/>
                      <a:pt x="2330" y="1866"/>
                      <a:pt x="1669" y="1614"/>
                    </a:cubicBezTo>
                    <a:cubicBezTo>
                      <a:pt x="1133" y="1399"/>
                      <a:pt x="609" y="1149"/>
                      <a:pt x="121" y="840"/>
                    </a:cubicBezTo>
                    <a:cubicBezTo>
                      <a:pt x="111" y="835"/>
                      <a:pt x="101" y="832"/>
                      <a:pt x="92" y="832"/>
                    </a:cubicBezTo>
                    <a:cubicBezTo>
                      <a:pt x="36" y="832"/>
                      <a:pt x="0" y="916"/>
                      <a:pt x="62" y="947"/>
                    </a:cubicBezTo>
                    <a:cubicBezTo>
                      <a:pt x="1111" y="1587"/>
                      <a:pt x="2480" y="2187"/>
                      <a:pt x="3780" y="2187"/>
                    </a:cubicBezTo>
                    <a:cubicBezTo>
                      <a:pt x="4487" y="2187"/>
                      <a:pt x="5173" y="2010"/>
                      <a:pt x="5777" y="1566"/>
                    </a:cubicBezTo>
                    <a:cubicBezTo>
                      <a:pt x="6277" y="1173"/>
                      <a:pt x="6682" y="673"/>
                      <a:pt x="6943" y="101"/>
                    </a:cubicBezTo>
                    <a:cubicBezTo>
                      <a:pt x="6960" y="51"/>
                      <a:pt x="6918" y="0"/>
                      <a:pt x="6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130;p69">
                <a:extLst>
                  <a:ext uri="{FF2B5EF4-FFF2-40B4-BE49-F238E27FC236}">
                    <a16:creationId xmlns:a16="http://schemas.microsoft.com/office/drawing/2014/main" id="{603F8A4A-9399-4648-8442-2D4EB9CAF906}"/>
                  </a:ext>
                </a:extLst>
              </p:cNvPr>
              <p:cNvSpPr/>
              <p:nvPr/>
            </p:nvSpPr>
            <p:spPr>
              <a:xfrm>
                <a:off x="4147559" y="2931095"/>
                <a:ext cx="74686" cy="140241"/>
              </a:xfrm>
              <a:custGeom>
                <a:avLst/>
                <a:gdLst/>
                <a:ahLst/>
                <a:cxnLst/>
                <a:rect l="l" t="t" r="r" b="b"/>
                <a:pathLst>
                  <a:path w="1955" h="3671" extrusionOk="0">
                    <a:moveTo>
                      <a:pt x="1895" y="0"/>
                    </a:moveTo>
                    <a:cubicBezTo>
                      <a:pt x="1865" y="0"/>
                      <a:pt x="1836" y="21"/>
                      <a:pt x="1836" y="63"/>
                    </a:cubicBezTo>
                    <a:cubicBezTo>
                      <a:pt x="1812" y="742"/>
                      <a:pt x="1764" y="1444"/>
                      <a:pt x="1478" y="2063"/>
                    </a:cubicBezTo>
                    <a:cubicBezTo>
                      <a:pt x="1181" y="2682"/>
                      <a:pt x="621" y="3171"/>
                      <a:pt x="50" y="3552"/>
                    </a:cubicBezTo>
                    <a:cubicBezTo>
                      <a:pt x="0" y="3591"/>
                      <a:pt x="32" y="3671"/>
                      <a:pt x="79" y="3671"/>
                    </a:cubicBezTo>
                    <a:cubicBezTo>
                      <a:pt x="88" y="3671"/>
                      <a:pt x="99" y="3667"/>
                      <a:pt x="109" y="3659"/>
                    </a:cubicBezTo>
                    <a:cubicBezTo>
                      <a:pt x="704" y="3254"/>
                      <a:pt x="1264" y="2778"/>
                      <a:pt x="1574" y="2123"/>
                    </a:cubicBezTo>
                    <a:cubicBezTo>
                      <a:pt x="1895" y="1468"/>
                      <a:pt x="1943" y="754"/>
                      <a:pt x="1955" y="63"/>
                    </a:cubicBezTo>
                    <a:cubicBezTo>
                      <a:pt x="1955" y="21"/>
                      <a:pt x="1925" y="0"/>
                      <a:pt x="18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131;p69">
                <a:extLst>
                  <a:ext uri="{FF2B5EF4-FFF2-40B4-BE49-F238E27FC236}">
                    <a16:creationId xmlns:a16="http://schemas.microsoft.com/office/drawing/2014/main" id="{25FE5DAF-823C-422E-9387-183BB52D7C2E}"/>
                  </a:ext>
                </a:extLst>
              </p:cNvPr>
              <p:cNvSpPr/>
              <p:nvPr/>
            </p:nvSpPr>
            <p:spPr>
              <a:xfrm>
                <a:off x="4230919" y="2965211"/>
                <a:ext cx="44544" cy="167785"/>
              </a:xfrm>
              <a:custGeom>
                <a:avLst/>
                <a:gdLst/>
                <a:ahLst/>
                <a:cxnLst/>
                <a:rect l="l" t="t" r="r" b="b"/>
                <a:pathLst>
                  <a:path w="1166" h="4392" extrusionOk="0">
                    <a:moveTo>
                      <a:pt x="642" y="0"/>
                    </a:moveTo>
                    <a:cubicBezTo>
                      <a:pt x="602" y="0"/>
                      <a:pt x="560" y="31"/>
                      <a:pt x="582" y="75"/>
                    </a:cubicBezTo>
                    <a:cubicBezTo>
                      <a:pt x="820" y="777"/>
                      <a:pt x="1035" y="1516"/>
                      <a:pt x="999" y="2254"/>
                    </a:cubicBezTo>
                    <a:cubicBezTo>
                      <a:pt x="975" y="3040"/>
                      <a:pt x="630" y="3766"/>
                      <a:pt x="46" y="4290"/>
                    </a:cubicBezTo>
                    <a:cubicBezTo>
                      <a:pt x="0" y="4327"/>
                      <a:pt x="40" y="4392"/>
                      <a:pt x="88" y="4392"/>
                    </a:cubicBezTo>
                    <a:cubicBezTo>
                      <a:pt x="102" y="4392"/>
                      <a:pt x="116" y="4386"/>
                      <a:pt x="130" y="4373"/>
                    </a:cubicBezTo>
                    <a:cubicBezTo>
                      <a:pt x="713" y="3849"/>
                      <a:pt x="1070" y="3123"/>
                      <a:pt x="1118" y="2349"/>
                    </a:cubicBezTo>
                    <a:cubicBezTo>
                      <a:pt x="1166" y="1563"/>
                      <a:pt x="951" y="777"/>
                      <a:pt x="701" y="39"/>
                    </a:cubicBezTo>
                    <a:cubicBezTo>
                      <a:pt x="692" y="12"/>
                      <a:pt x="667" y="0"/>
                      <a:pt x="6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132;p69">
                <a:extLst>
                  <a:ext uri="{FF2B5EF4-FFF2-40B4-BE49-F238E27FC236}">
                    <a16:creationId xmlns:a16="http://schemas.microsoft.com/office/drawing/2014/main" id="{F8E4D0AC-7628-4ADF-BEFA-42975DB1F471}"/>
                  </a:ext>
                </a:extLst>
              </p:cNvPr>
              <p:cNvSpPr/>
              <p:nvPr/>
            </p:nvSpPr>
            <p:spPr>
              <a:xfrm>
                <a:off x="4093118" y="3016021"/>
                <a:ext cx="64524" cy="127214"/>
              </a:xfrm>
              <a:custGeom>
                <a:avLst/>
                <a:gdLst/>
                <a:ahLst/>
                <a:cxnLst/>
                <a:rect l="l" t="t" r="r" b="b"/>
                <a:pathLst>
                  <a:path w="1689" h="3330" extrusionOk="0">
                    <a:moveTo>
                      <a:pt x="94" y="1"/>
                    </a:moveTo>
                    <a:cubicBezTo>
                      <a:pt x="49" y="1"/>
                      <a:pt x="1" y="48"/>
                      <a:pt x="34" y="90"/>
                    </a:cubicBezTo>
                    <a:cubicBezTo>
                      <a:pt x="332" y="578"/>
                      <a:pt x="677" y="1043"/>
                      <a:pt x="939" y="1543"/>
                    </a:cubicBezTo>
                    <a:cubicBezTo>
                      <a:pt x="1213" y="2043"/>
                      <a:pt x="1439" y="2662"/>
                      <a:pt x="1308" y="3257"/>
                    </a:cubicBezTo>
                    <a:cubicBezTo>
                      <a:pt x="1301" y="3300"/>
                      <a:pt x="1340" y="3329"/>
                      <a:pt x="1375" y="3329"/>
                    </a:cubicBezTo>
                    <a:cubicBezTo>
                      <a:pt x="1399" y="3329"/>
                      <a:pt x="1422" y="3315"/>
                      <a:pt x="1427" y="3281"/>
                    </a:cubicBezTo>
                    <a:cubicBezTo>
                      <a:pt x="1689" y="2067"/>
                      <a:pt x="725" y="995"/>
                      <a:pt x="141" y="31"/>
                    </a:cubicBezTo>
                    <a:cubicBezTo>
                      <a:pt x="130" y="9"/>
                      <a:pt x="112" y="1"/>
                      <a:pt x="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133;p69">
                <a:extLst>
                  <a:ext uri="{FF2B5EF4-FFF2-40B4-BE49-F238E27FC236}">
                    <a16:creationId xmlns:a16="http://schemas.microsoft.com/office/drawing/2014/main" id="{AD912740-1800-45DC-9341-EA2E5E8D5FAB}"/>
                  </a:ext>
                </a:extLst>
              </p:cNvPr>
              <p:cNvSpPr/>
              <p:nvPr/>
            </p:nvSpPr>
            <p:spPr>
              <a:xfrm>
                <a:off x="4221330" y="3164443"/>
                <a:ext cx="27773" cy="69758"/>
              </a:xfrm>
              <a:custGeom>
                <a:avLst/>
                <a:gdLst/>
                <a:ahLst/>
                <a:cxnLst/>
                <a:rect l="l" t="t" r="r" b="b"/>
                <a:pathLst>
                  <a:path w="727" h="1826" extrusionOk="0">
                    <a:moveTo>
                      <a:pt x="572" y="0"/>
                    </a:moveTo>
                    <a:cubicBezTo>
                      <a:pt x="535" y="0"/>
                      <a:pt x="492" y="31"/>
                      <a:pt x="500" y="75"/>
                    </a:cubicBezTo>
                    <a:cubicBezTo>
                      <a:pt x="583" y="361"/>
                      <a:pt x="595" y="670"/>
                      <a:pt x="547" y="968"/>
                    </a:cubicBezTo>
                    <a:cubicBezTo>
                      <a:pt x="488" y="1265"/>
                      <a:pt x="309" y="1527"/>
                      <a:pt x="59" y="1706"/>
                    </a:cubicBezTo>
                    <a:cubicBezTo>
                      <a:pt x="0" y="1745"/>
                      <a:pt x="39" y="1825"/>
                      <a:pt x="87" y="1825"/>
                    </a:cubicBezTo>
                    <a:cubicBezTo>
                      <a:pt x="98" y="1825"/>
                      <a:pt x="108" y="1821"/>
                      <a:pt x="119" y="1813"/>
                    </a:cubicBezTo>
                    <a:cubicBezTo>
                      <a:pt x="393" y="1623"/>
                      <a:pt x="583" y="1337"/>
                      <a:pt x="655" y="1027"/>
                    </a:cubicBezTo>
                    <a:cubicBezTo>
                      <a:pt x="726" y="694"/>
                      <a:pt x="702" y="361"/>
                      <a:pt x="619" y="39"/>
                    </a:cubicBezTo>
                    <a:cubicBezTo>
                      <a:pt x="614" y="12"/>
                      <a:pt x="594" y="0"/>
                      <a:pt x="5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134;p69">
                <a:extLst>
                  <a:ext uri="{FF2B5EF4-FFF2-40B4-BE49-F238E27FC236}">
                    <a16:creationId xmlns:a16="http://schemas.microsoft.com/office/drawing/2014/main" id="{BF5CB479-DCB1-4BF5-836A-5E004125034E}"/>
                  </a:ext>
                </a:extLst>
              </p:cNvPr>
              <p:cNvSpPr/>
              <p:nvPr/>
            </p:nvSpPr>
            <p:spPr>
              <a:xfrm>
                <a:off x="4273592" y="3037874"/>
                <a:ext cx="20056" cy="92908"/>
              </a:xfrm>
              <a:custGeom>
                <a:avLst/>
                <a:gdLst/>
                <a:ahLst/>
                <a:cxnLst/>
                <a:rect l="l" t="t" r="r" b="b"/>
                <a:pathLst>
                  <a:path w="525" h="2432" extrusionOk="0">
                    <a:moveTo>
                      <a:pt x="227" y="0"/>
                    </a:moveTo>
                    <a:cubicBezTo>
                      <a:pt x="197" y="0"/>
                      <a:pt x="168" y="18"/>
                      <a:pt x="168" y="54"/>
                    </a:cubicBezTo>
                    <a:cubicBezTo>
                      <a:pt x="203" y="804"/>
                      <a:pt x="406" y="1649"/>
                      <a:pt x="25" y="2340"/>
                    </a:cubicBezTo>
                    <a:cubicBezTo>
                      <a:pt x="0" y="2389"/>
                      <a:pt x="42" y="2432"/>
                      <a:pt x="83" y="2432"/>
                    </a:cubicBezTo>
                    <a:cubicBezTo>
                      <a:pt x="102" y="2432"/>
                      <a:pt x="121" y="2422"/>
                      <a:pt x="132" y="2400"/>
                    </a:cubicBezTo>
                    <a:cubicBezTo>
                      <a:pt x="525" y="1685"/>
                      <a:pt x="322" y="828"/>
                      <a:pt x="287" y="54"/>
                    </a:cubicBezTo>
                    <a:cubicBezTo>
                      <a:pt x="287" y="18"/>
                      <a:pt x="257" y="0"/>
                      <a:pt x="2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135;p69">
                <a:extLst>
                  <a:ext uri="{FF2B5EF4-FFF2-40B4-BE49-F238E27FC236}">
                    <a16:creationId xmlns:a16="http://schemas.microsoft.com/office/drawing/2014/main" id="{E50E4A1A-0C61-42B6-9193-F07FA173D061}"/>
                  </a:ext>
                </a:extLst>
              </p:cNvPr>
              <p:cNvSpPr/>
              <p:nvPr/>
            </p:nvSpPr>
            <p:spPr>
              <a:xfrm>
                <a:off x="4215828" y="3013882"/>
                <a:ext cx="30982" cy="82326"/>
              </a:xfrm>
              <a:custGeom>
                <a:avLst/>
                <a:gdLst/>
                <a:ahLst/>
                <a:cxnLst/>
                <a:rect l="l" t="t" r="r" b="b"/>
                <a:pathLst>
                  <a:path w="811" h="2155" extrusionOk="0">
                    <a:moveTo>
                      <a:pt x="739" y="0"/>
                    </a:moveTo>
                    <a:cubicBezTo>
                      <a:pt x="709" y="0"/>
                      <a:pt x="680" y="21"/>
                      <a:pt x="680" y="63"/>
                    </a:cubicBezTo>
                    <a:cubicBezTo>
                      <a:pt x="680" y="765"/>
                      <a:pt x="358" y="1456"/>
                      <a:pt x="25" y="2063"/>
                    </a:cubicBezTo>
                    <a:cubicBezTo>
                      <a:pt x="0" y="2112"/>
                      <a:pt x="42" y="2155"/>
                      <a:pt x="83" y="2155"/>
                    </a:cubicBezTo>
                    <a:cubicBezTo>
                      <a:pt x="102" y="2155"/>
                      <a:pt x="120" y="2145"/>
                      <a:pt x="132" y="2123"/>
                    </a:cubicBezTo>
                    <a:cubicBezTo>
                      <a:pt x="477" y="1492"/>
                      <a:pt x="811" y="789"/>
                      <a:pt x="799" y="63"/>
                    </a:cubicBezTo>
                    <a:cubicBezTo>
                      <a:pt x="799" y="21"/>
                      <a:pt x="769" y="0"/>
                      <a:pt x="7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136;p69">
                <a:extLst>
                  <a:ext uri="{FF2B5EF4-FFF2-40B4-BE49-F238E27FC236}">
                    <a16:creationId xmlns:a16="http://schemas.microsoft.com/office/drawing/2014/main" id="{0CEC6B50-C322-40D3-A808-E7964F1B0B0B}"/>
                  </a:ext>
                </a:extLst>
              </p:cNvPr>
              <p:cNvSpPr/>
              <p:nvPr/>
            </p:nvSpPr>
            <p:spPr>
              <a:xfrm>
                <a:off x="3803268" y="2955736"/>
                <a:ext cx="19254" cy="76481"/>
              </a:xfrm>
              <a:custGeom>
                <a:avLst/>
                <a:gdLst/>
                <a:ahLst/>
                <a:cxnLst/>
                <a:rect l="l" t="t" r="r" b="b"/>
                <a:pathLst>
                  <a:path w="504" h="2002" extrusionOk="0">
                    <a:moveTo>
                      <a:pt x="431" y="1"/>
                    </a:moveTo>
                    <a:cubicBezTo>
                      <a:pt x="405" y="1"/>
                      <a:pt x="380" y="15"/>
                      <a:pt x="370" y="49"/>
                    </a:cubicBezTo>
                    <a:cubicBezTo>
                      <a:pt x="227" y="668"/>
                      <a:pt x="1" y="1311"/>
                      <a:pt x="144" y="1954"/>
                    </a:cubicBezTo>
                    <a:cubicBezTo>
                      <a:pt x="153" y="1987"/>
                      <a:pt x="178" y="2001"/>
                      <a:pt x="202" y="2001"/>
                    </a:cubicBezTo>
                    <a:cubicBezTo>
                      <a:pt x="240" y="2001"/>
                      <a:pt x="277" y="1969"/>
                      <a:pt x="263" y="1918"/>
                    </a:cubicBezTo>
                    <a:cubicBezTo>
                      <a:pt x="132" y="1299"/>
                      <a:pt x="346" y="668"/>
                      <a:pt x="489" y="73"/>
                    </a:cubicBezTo>
                    <a:cubicBezTo>
                      <a:pt x="503" y="31"/>
                      <a:pt x="467" y="1"/>
                      <a:pt x="4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137;p69">
                <a:extLst>
                  <a:ext uri="{FF2B5EF4-FFF2-40B4-BE49-F238E27FC236}">
                    <a16:creationId xmlns:a16="http://schemas.microsoft.com/office/drawing/2014/main" id="{5105F0A4-7AEE-4346-8002-64FBD9EDFD88}"/>
                  </a:ext>
                </a:extLst>
              </p:cNvPr>
              <p:cNvSpPr/>
              <p:nvPr/>
            </p:nvSpPr>
            <p:spPr>
              <a:xfrm>
                <a:off x="3992872" y="2865079"/>
                <a:ext cx="147347" cy="21852"/>
              </a:xfrm>
              <a:custGeom>
                <a:avLst/>
                <a:gdLst/>
                <a:ahLst/>
                <a:cxnLst/>
                <a:rect l="l" t="t" r="r" b="b"/>
                <a:pathLst>
                  <a:path w="3857" h="572" extrusionOk="0">
                    <a:moveTo>
                      <a:pt x="2438" y="1"/>
                    </a:moveTo>
                    <a:cubicBezTo>
                      <a:pt x="1621" y="1"/>
                      <a:pt x="797" y="139"/>
                      <a:pt x="62" y="446"/>
                    </a:cubicBezTo>
                    <a:cubicBezTo>
                      <a:pt x="0" y="477"/>
                      <a:pt x="10" y="571"/>
                      <a:pt x="69" y="571"/>
                    </a:cubicBezTo>
                    <a:cubicBezTo>
                      <a:pt x="78" y="571"/>
                      <a:pt x="87" y="569"/>
                      <a:pt x="98" y="565"/>
                    </a:cubicBezTo>
                    <a:lnTo>
                      <a:pt x="86" y="565"/>
                    </a:lnTo>
                    <a:cubicBezTo>
                      <a:pt x="812" y="259"/>
                      <a:pt x="1622" y="125"/>
                      <a:pt x="2427" y="125"/>
                    </a:cubicBezTo>
                    <a:cubicBezTo>
                      <a:pt x="2876" y="125"/>
                      <a:pt x="3323" y="166"/>
                      <a:pt x="3753" y="243"/>
                    </a:cubicBezTo>
                    <a:cubicBezTo>
                      <a:pt x="3757" y="244"/>
                      <a:pt x="3760" y="244"/>
                      <a:pt x="3763" y="244"/>
                    </a:cubicBezTo>
                    <a:cubicBezTo>
                      <a:pt x="3828" y="244"/>
                      <a:pt x="3857" y="135"/>
                      <a:pt x="3777" y="124"/>
                    </a:cubicBezTo>
                    <a:cubicBezTo>
                      <a:pt x="3344" y="43"/>
                      <a:pt x="2892" y="1"/>
                      <a:pt x="24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138;p69">
                <a:extLst>
                  <a:ext uri="{FF2B5EF4-FFF2-40B4-BE49-F238E27FC236}">
                    <a16:creationId xmlns:a16="http://schemas.microsoft.com/office/drawing/2014/main" id="{73325D52-9B5D-4267-8DF7-A03A9717E06F}"/>
                  </a:ext>
                </a:extLst>
              </p:cNvPr>
              <p:cNvSpPr/>
              <p:nvPr/>
            </p:nvSpPr>
            <p:spPr>
              <a:xfrm>
                <a:off x="4047198" y="2886855"/>
                <a:ext cx="111857" cy="37706"/>
              </a:xfrm>
              <a:custGeom>
                <a:avLst/>
                <a:gdLst/>
                <a:ahLst/>
                <a:cxnLst/>
                <a:rect l="l" t="t" r="r" b="b"/>
                <a:pathLst>
                  <a:path w="2928" h="987" extrusionOk="0">
                    <a:moveTo>
                      <a:pt x="2841" y="0"/>
                    </a:moveTo>
                    <a:cubicBezTo>
                      <a:pt x="2823" y="0"/>
                      <a:pt x="2806" y="9"/>
                      <a:pt x="2796" y="30"/>
                    </a:cubicBezTo>
                    <a:cubicBezTo>
                      <a:pt x="2498" y="435"/>
                      <a:pt x="2022" y="649"/>
                      <a:pt x="1557" y="769"/>
                    </a:cubicBezTo>
                    <a:cubicBezTo>
                      <a:pt x="1301" y="831"/>
                      <a:pt x="1042" y="864"/>
                      <a:pt x="784" y="864"/>
                    </a:cubicBezTo>
                    <a:cubicBezTo>
                      <a:pt x="551" y="864"/>
                      <a:pt x="319" y="837"/>
                      <a:pt x="93" y="780"/>
                    </a:cubicBezTo>
                    <a:cubicBezTo>
                      <a:pt x="89" y="780"/>
                      <a:pt x="86" y="780"/>
                      <a:pt x="82" y="780"/>
                    </a:cubicBezTo>
                    <a:cubicBezTo>
                      <a:pt x="19" y="780"/>
                      <a:pt x="1" y="877"/>
                      <a:pt x="57" y="900"/>
                    </a:cubicBezTo>
                    <a:cubicBezTo>
                      <a:pt x="302" y="956"/>
                      <a:pt x="551" y="986"/>
                      <a:pt x="801" y="986"/>
                    </a:cubicBezTo>
                    <a:cubicBezTo>
                      <a:pt x="1075" y="986"/>
                      <a:pt x="1349" y="950"/>
                      <a:pt x="1617" y="876"/>
                    </a:cubicBezTo>
                    <a:cubicBezTo>
                      <a:pt x="2129" y="769"/>
                      <a:pt x="2581" y="495"/>
                      <a:pt x="2903" y="90"/>
                    </a:cubicBezTo>
                    <a:cubicBezTo>
                      <a:pt x="2928" y="48"/>
                      <a:pt x="2883" y="0"/>
                      <a:pt x="28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139;p69">
                <a:extLst>
                  <a:ext uri="{FF2B5EF4-FFF2-40B4-BE49-F238E27FC236}">
                    <a16:creationId xmlns:a16="http://schemas.microsoft.com/office/drawing/2014/main" id="{CF6FFFAF-7A7D-460E-BBF6-3A093A6A3782}"/>
                  </a:ext>
                </a:extLst>
              </p:cNvPr>
              <p:cNvSpPr/>
              <p:nvPr/>
            </p:nvSpPr>
            <p:spPr>
              <a:xfrm>
                <a:off x="4174377" y="2852892"/>
                <a:ext cx="162017" cy="41908"/>
              </a:xfrm>
              <a:custGeom>
                <a:avLst/>
                <a:gdLst/>
                <a:ahLst/>
                <a:cxnLst/>
                <a:rect l="l" t="t" r="r" b="b"/>
                <a:pathLst>
                  <a:path w="4241" h="1097" extrusionOk="0">
                    <a:moveTo>
                      <a:pt x="4149" y="0"/>
                    </a:moveTo>
                    <a:cubicBezTo>
                      <a:pt x="4136" y="0"/>
                      <a:pt x="4123" y="5"/>
                      <a:pt x="4110" y="14"/>
                    </a:cubicBezTo>
                    <a:cubicBezTo>
                      <a:pt x="3389" y="591"/>
                      <a:pt x="2409" y="974"/>
                      <a:pt x="1457" y="974"/>
                    </a:cubicBezTo>
                    <a:cubicBezTo>
                      <a:pt x="994" y="974"/>
                      <a:pt x="538" y="884"/>
                      <a:pt x="122" y="681"/>
                    </a:cubicBezTo>
                    <a:cubicBezTo>
                      <a:pt x="112" y="676"/>
                      <a:pt x="102" y="674"/>
                      <a:pt x="93" y="674"/>
                    </a:cubicBezTo>
                    <a:cubicBezTo>
                      <a:pt x="36" y="674"/>
                      <a:pt x="1" y="758"/>
                      <a:pt x="62" y="788"/>
                    </a:cubicBezTo>
                    <a:cubicBezTo>
                      <a:pt x="502" y="1001"/>
                      <a:pt x="982" y="1096"/>
                      <a:pt x="1466" y="1096"/>
                    </a:cubicBezTo>
                    <a:cubicBezTo>
                      <a:pt x="2449" y="1096"/>
                      <a:pt x="3452" y="704"/>
                      <a:pt x="4193" y="98"/>
                    </a:cubicBezTo>
                    <a:cubicBezTo>
                      <a:pt x="4240" y="60"/>
                      <a:pt x="4198" y="0"/>
                      <a:pt x="41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140;p69">
                <a:extLst>
                  <a:ext uri="{FF2B5EF4-FFF2-40B4-BE49-F238E27FC236}">
                    <a16:creationId xmlns:a16="http://schemas.microsoft.com/office/drawing/2014/main" id="{86D31987-79C5-4E71-92F6-8FC27BC916ED}"/>
                  </a:ext>
                </a:extLst>
              </p:cNvPr>
              <p:cNvSpPr/>
              <p:nvPr/>
            </p:nvSpPr>
            <p:spPr>
              <a:xfrm>
                <a:off x="4216669" y="2789741"/>
                <a:ext cx="98028" cy="97646"/>
              </a:xfrm>
              <a:custGeom>
                <a:avLst/>
                <a:gdLst/>
                <a:ahLst/>
                <a:cxnLst/>
                <a:rect l="l" t="t" r="r" b="b"/>
                <a:pathLst>
                  <a:path w="2566" h="2556" extrusionOk="0">
                    <a:moveTo>
                      <a:pt x="2490" y="1"/>
                    </a:moveTo>
                    <a:cubicBezTo>
                      <a:pt x="2466" y="1"/>
                      <a:pt x="2441" y="15"/>
                      <a:pt x="2432" y="48"/>
                    </a:cubicBezTo>
                    <a:cubicBezTo>
                      <a:pt x="2313" y="608"/>
                      <a:pt x="1920" y="1084"/>
                      <a:pt x="1515" y="1477"/>
                    </a:cubicBezTo>
                    <a:cubicBezTo>
                      <a:pt x="1098" y="1882"/>
                      <a:pt x="598" y="2215"/>
                      <a:pt x="62" y="2441"/>
                    </a:cubicBezTo>
                    <a:cubicBezTo>
                      <a:pt x="0" y="2462"/>
                      <a:pt x="19" y="2555"/>
                      <a:pt x="72" y="2555"/>
                    </a:cubicBezTo>
                    <a:cubicBezTo>
                      <a:pt x="80" y="2555"/>
                      <a:pt x="89" y="2553"/>
                      <a:pt x="98" y="2549"/>
                    </a:cubicBezTo>
                    <a:cubicBezTo>
                      <a:pt x="658" y="2322"/>
                      <a:pt x="1158" y="1989"/>
                      <a:pt x="1598" y="1572"/>
                    </a:cubicBezTo>
                    <a:cubicBezTo>
                      <a:pt x="2027" y="1167"/>
                      <a:pt x="2432" y="679"/>
                      <a:pt x="2551" y="84"/>
                    </a:cubicBezTo>
                    <a:cubicBezTo>
                      <a:pt x="2565" y="34"/>
                      <a:pt x="2527" y="1"/>
                      <a:pt x="24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141;p69">
                <a:extLst>
                  <a:ext uri="{FF2B5EF4-FFF2-40B4-BE49-F238E27FC236}">
                    <a16:creationId xmlns:a16="http://schemas.microsoft.com/office/drawing/2014/main" id="{C1D26356-273B-4A3F-AFBD-FF7BA58D684A}"/>
                  </a:ext>
                </a:extLst>
              </p:cNvPr>
              <p:cNvSpPr/>
              <p:nvPr/>
            </p:nvSpPr>
            <p:spPr>
              <a:xfrm>
                <a:off x="4207194" y="2769417"/>
                <a:ext cx="15854" cy="92565"/>
              </a:xfrm>
              <a:custGeom>
                <a:avLst/>
                <a:gdLst/>
                <a:ahLst/>
                <a:cxnLst/>
                <a:rect l="l" t="t" r="r" b="b"/>
                <a:pathLst>
                  <a:path w="415" h="2423" extrusionOk="0">
                    <a:moveTo>
                      <a:pt x="288" y="0"/>
                    </a:moveTo>
                    <a:cubicBezTo>
                      <a:pt x="269" y="0"/>
                      <a:pt x="250" y="10"/>
                      <a:pt x="239" y="33"/>
                    </a:cubicBezTo>
                    <a:cubicBezTo>
                      <a:pt x="72" y="402"/>
                      <a:pt x="1" y="806"/>
                      <a:pt x="13" y="1223"/>
                    </a:cubicBezTo>
                    <a:cubicBezTo>
                      <a:pt x="1" y="1628"/>
                      <a:pt x="96" y="2033"/>
                      <a:pt x="275" y="2390"/>
                    </a:cubicBezTo>
                    <a:cubicBezTo>
                      <a:pt x="290" y="2413"/>
                      <a:pt x="311" y="2422"/>
                      <a:pt x="331" y="2422"/>
                    </a:cubicBezTo>
                    <a:cubicBezTo>
                      <a:pt x="375" y="2422"/>
                      <a:pt x="414" y="2379"/>
                      <a:pt x="382" y="2330"/>
                    </a:cubicBezTo>
                    <a:cubicBezTo>
                      <a:pt x="203" y="1985"/>
                      <a:pt x="120" y="1604"/>
                      <a:pt x="132" y="1223"/>
                    </a:cubicBezTo>
                    <a:cubicBezTo>
                      <a:pt x="120" y="830"/>
                      <a:pt x="191" y="449"/>
                      <a:pt x="346" y="92"/>
                    </a:cubicBezTo>
                    <a:cubicBezTo>
                      <a:pt x="370" y="43"/>
                      <a:pt x="328" y="0"/>
                      <a:pt x="2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142;p69">
                <a:extLst>
                  <a:ext uri="{FF2B5EF4-FFF2-40B4-BE49-F238E27FC236}">
                    <a16:creationId xmlns:a16="http://schemas.microsoft.com/office/drawing/2014/main" id="{F27DC069-405E-477E-8EB7-99A777059EC7}"/>
                  </a:ext>
                </a:extLst>
              </p:cNvPr>
              <p:cNvSpPr/>
              <p:nvPr/>
            </p:nvSpPr>
            <p:spPr>
              <a:xfrm>
                <a:off x="4174454" y="2787678"/>
                <a:ext cx="9665" cy="50771"/>
              </a:xfrm>
              <a:custGeom>
                <a:avLst/>
                <a:gdLst/>
                <a:ahLst/>
                <a:cxnLst/>
                <a:rect l="l" t="t" r="r" b="b"/>
                <a:pathLst>
                  <a:path w="253" h="1329" extrusionOk="0">
                    <a:moveTo>
                      <a:pt x="120" y="0"/>
                    </a:moveTo>
                    <a:cubicBezTo>
                      <a:pt x="95" y="0"/>
                      <a:pt x="70" y="14"/>
                      <a:pt x="60" y="43"/>
                    </a:cubicBezTo>
                    <a:cubicBezTo>
                      <a:pt x="0" y="459"/>
                      <a:pt x="24" y="876"/>
                      <a:pt x="120" y="1281"/>
                    </a:cubicBezTo>
                    <a:cubicBezTo>
                      <a:pt x="129" y="1314"/>
                      <a:pt x="153" y="1328"/>
                      <a:pt x="178" y="1328"/>
                    </a:cubicBezTo>
                    <a:cubicBezTo>
                      <a:pt x="215" y="1328"/>
                      <a:pt x="253" y="1295"/>
                      <a:pt x="239" y="1245"/>
                    </a:cubicBezTo>
                    <a:cubicBezTo>
                      <a:pt x="143" y="864"/>
                      <a:pt x="120" y="471"/>
                      <a:pt x="179" y="78"/>
                    </a:cubicBezTo>
                    <a:cubicBezTo>
                      <a:pt x="193" y="29"/>
                      <a:pt x="157" y="0"/>
                      <a:pt x="1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143;p69">
                <a:extLst>
                  <a:ext uri="{FF2B5EF4-FFF2-40B4-BE49-F238E27FC236}">
                    <a16:creationId xmlns:a16="http://schemas.microsoft.com/office/drawing/2014/main" id="{4EE00672-93BF-46C8-BB4D-4642F298D593}"/>
                  </a:ext>
                </a:extLst>
              </p:cNvPr>
              <p:cNvSpPr/>
              <p:nvPr/>
            </p:nvSpPr>
            <p:spPr>
              <a:xfrm>
                <a:off x="4283601" y="3374487"/>
                <a:ext cx="21432" cy="17764"/>
              </a:xfrm>
              <a:custGeom>
                <a:avLst/>
                <a:gdLst/>
                <a:ahLst/>
                <a:cxnLst/>
                <a:rect l="l" t="t" r="r" b="b"/>
                <a:pathLst>
                  <a:path w="561" h="465" extrusionOk="0">
                    <a:moveTo>
                      <a:pt x="66" y="0"/>
                    </a:moveTo>
                    <a:cubicBezTo>
                      <a:pt x="52" y="0"/>
                      <a:pt x="37" y="6"/>
                      <a:pt x="25" y="18"/>
                    </a:cubicBezTo>
                    <a:cubicBezTo>
                      <a:pt x="1" y="30"/>
                      <a:pt x="1" y="77"/>
                      <a:pt x="25" y="101"/>
                    </a:cubicBezTo>
                    <a:lnTo>
                      <a:pt x="453" y="447"/>
                    </a:lnTo>
                    <a:cubicBezTo>
                      <a:pt x="465" y="458"/>
                      <a:pt x="480" y="464"/>
                      <a:pt x="495" y="464"/>
                    </a:cubicBezTo>
                    <a:cubicBezTo>
                      <a:pt x="510" y="464"/>
                      <a:pt x="525" y="458"/>
                      <a:pt x="537" y="447"/>
                    </a:cubicBezTo>
                    <a:cubicBezTo>
                      <a:pt x="561" y="423"/>
                      <a:pt x="561" y="375"/>
                      <a:pt x="537" y="351"/>
                    </a:cubicBezTo>
                    <a:lnTo>
                      <a:pt x="108" y="18"/>
                    </a:lnTo>
                    <a:cubicBezTo>
                      <a:pt x="96" y="6"/>
                      <a:pt x="81" y="0"/>
                      <a:pt x="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144;p69">
                <a:extLst>
                  <a:ext uri="{FF2B5EF4-FFF2-40B4-BE49-F238E27FC236}">
                    <a16:creationId xmlns:a16="http://schemas.microsoft.com/office/drawing/2014/main" id="{26C57925-FA04-4FDA-8D2F-C876501D7266}"/>
                  </a:ext>
                </a:extLst>
              </p:cNvPr>
              <p:cNvSpPr/>
              <p:nvPr/>
            </p:nvSpPr>
            <p:spPr>
              <a:xfrm>
                <a:off x="3450419" y="3312062"/>
                <a:ext cx="53942" cy="54133"/>
              </a:xfrm>
              <a:custGeom>
                <a:avLst/>
                <a:gdLst/>
                <a:ahLst/>
                <a:cxnLst/>
                <a:rect l="l" t="t" r="r" b="b"/>
                <a:pathLst>
                  <a:path w="1412" h="1417" extrusionOk="0">
                    <a:moveTo>
                      <a:pt x="83" y="0"/>
                    </a:moveTo>
                    <a:cubicBezTo>
                      <a:pt x="37" y="0"/>
                      <a:pt x="0" y="59"/>
                      <a:pt x="45" y="104"/>
                    </a:cubicBezTo>
                    <a:cubicBezTo>
                      <a:pt x="462" y="533"/>
                      <a:pt x="795" y="1045"/>
                      <a:pt x="1272" y="1402"/>
                    </a:cubicBezTo>
                    <a:cubicBezTo>
                      <a:pt x="1284" y="1412"/>
                      <a:pt x="1298" y="1416"/>
                      <a:pt x="1312" y="1416"/>
                    </a:cubicBezTo>
                    <a:cubicBezTo>
                      <a:pt x="1364" y="1416"/>
                      <a:pt x="1411" y="1356"/>
                      <a:pt x="1355" y="1319"/>
                    </a:cubicBezTo>
                    <a:cubicBezTo>
                      <a:pt x="879" y="949"/>
                      <a:pt x="545" y="449"/>
                      <a:pt x="129" y="21"/>
                    </a:cubicBezTo>
                    <a:cubicBezTo>
                      <a:pt x="114" y="6"/>
                      <a:pt x="98" y="0"/>
                      <a:pt x="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145;p69">
                <a:extLst>
                  <a:ext uri="{FF2B5EF4-FFF2-40B4-BE49-F238E27FC236}">
                    <a16:creationId xmlns:a16="http://schemas.microsoft.com/office/drawing/2014/main" id="{48DB2705-E89B-4048-A658-AC4F9846F2CF}"/>
                  </a:ext>
                </a:extLst>
              </p:cNvPr>
              <p:cNvSpPr/>
              <p:nvPr/>
            </p:nvSpPr>
            <p:spPr>
              <a:xfrm>
                <a:off x="3495347" y="3374716"/>
                <a:ext cx="5960" cy="20133"/>
              </a:xfrm>
              <a:custGeom>
                <a:avLst/>
                <a:gdLst/>
                <a:ahLst/>
                <a:cxnLst/>
                <a:rect l="l" t="t" r="r" b="b"/>
                <a:pathLst>
                  <a:path w="156" h="527" extrusionOk="0">
                    <a:moveTo>
                      <a:pt x="108" y="0"/>
                    </a:moveTo>
                    <a:cubicBezTo>
                      <a:pt x="72" y="0"/>
                      <a:pt x="36" y="12"/>
                      <a:pt x="36" y="48"/>
                    </a:cubicBezTo>
                    <a:cubicBezTo>
                      <a:pt x="0" y="179"/>
                      <a:pt x="0" y="321"/>
                      <a:pt x="0" y="464"/>
                    </a:cubicBezTo>
                    <a:cubicBezTo>
                      <a:pt x="0" y="506"/>
                      <a:pt x="33" y="527"/>
                      <a:pt x="64" y="527"/>
                    </a:cubicBezTo>
                    <a:cubicBezTo>
                      <a:pt x="96" y="527"/>
                      <a:pt x="125" y="506"/>
                      <a:pt x="119" y="464"/>
                    </a:cubicBezTo>
                    <a:cubicBezTo>
                      <a:pt x="119" y="333"/>
                      <a:pt x="131" y="202"/>
                      <a:pt x="155" y="83"/>
                    </a:cubicBezTo>
                    <a:cubicBezTo>
                      <a:pt x="155" y="48"/>
                      <a:pt x="143" y="12"/>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146;p69">
                <a:extLst>
                  <a:ext uri="{FF2B5EF4-FFF2-40B4-BE49-F238E27FC236}">
                    <a16:creationId xmlns:a16="http://schemas.microsoft.com/office/drawing/2014/main" id="{769D59DA-DB15-42C5-944E-8BCE65884996}"/>
                  </a:ext>
                </a:extLst>
              </p:cNvPr>
              <p:cNvSpPr/>
              <p:nvPr/>
            </p:nvSpPr>
            <p:spPr>
              <a:xfrm>
                <a:off x="3471240" y="3364515"/>
                <a:ext cx="17688" cy="16465"/>
              </a:xfrm>
              <a:custGeom>
                <a:avLst/>
                <a:gdLst/>
                <a:ahLst/>
                <a:cxnLst/>
                <a:rect l="l" t="t" r="r" b="b"/>
                <a:pathLst>
                  <a:path w="463" h="431" extrusionOk="0">
                    <a:moveTo>
                      <a:pt x="69" y="0"/>
                    </a:moveTo>
                    <a:cubicBezTo>
                      <a:pt x="62" y="0"/>
                      <a:pt x="54" y="2"/>
                      <a:pt x="48" y="5"/>
                    </a:cubicBezTo>
                    <a:cubicBezTo>
                      <a:pt x="12" y="29"/>
                      <a:pt x="0" y="65"/>
                      <a:pt x="24" y="100"/>
                    </a:cubicBezTo>
                    <a:lnTo>
                      <a:pt x="12" y="100"/>
                    </a:lnTo>
                    <a:cubicBezTo>
                      <a:pt x="108" y="207"/>
                      <a:pt x="215" y="315"/>
                      <a:pt x="334" y="410"/>
                    </a:cubicBezTo>
                    <a:cubicBezTo>
                      <a:pt x="345" y="424"/>
                      <a:pt x="360" y="430"/>
                      <a:pt x="374" y="430"/>
                    </a:cubicBezTo>
                    <a:cubicBezTo>
                      <a:pt x="418" y="430"/>
                      <a:pt x="462" y="372"/>
                      <a:pt x="417" y="327"/>
                    </a:cubicBezTo>
                    <a:cubicBezTo>
                      <a:pt x="369" y="267"/>
                      <a:pt x="322" y="219"/>
                      <a:pt x="262" y="172"/>
                    </a:cubicBezTo>
                    <a:cubicBezTo>
                      <a:pt x="239" y="148"/>
                      <a:pt x="215" y="124"/>
                      <a:pt x="191" y="100"/>
                    </a:cubicBezTo>
                    <a:lnTo>
                      <a:pt x="155" y="65"/>
                    </a:lnTo>
                    <a:cubicBezTo>
                      <a:pt x="143" y="65"/>
                      <a:pt x="143" y="53"/>
                      <a:pt x="143" y="41"/>
                    </a:cubicBezTo>
                    <a:lnTo>
                      <a:pt x="131" y="29"/>
                    </a:lnTo>
                    <a:cubicBezTo>
                      <a:pt x="114" y="11"/>
                      <a:pt x="90"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147;p69">
                <a:extLst>
                  <a:ext uri="{FF2B5EF4-FFF2-40B4-BE49-F238E27FC236}">
                    <a16:creationId xmlns:a16="http://schemas.microsoft.com/office/drawing/2014/main" id="{049312CD-6475-491F-98B7-282B74AD96AA}"/>
                  </a:ext>
                </a:extLst>
              </p:cNvPr>
              <p:cNvSpPr/>
              <p:nvPr/>
            </p:nvSpPr>
            <p:spPr>
              <a:xfrm>
                <a:off x="3999672" y="3411659"/>
                <a:ext cx="139325" cy="186199"/>
              </a:xfrm>
              <a:custGeom>
                <a:avLst/>
                <a:gdLst/>
                <a:ahLst/>
                <a:cxnLst/>
                <a:rect l="l" t="t" r="r" b="b"/>
                <a:pathLst>
                  <a:path w="3647" h="4874" extrusionOk="0">
                    <a:moveTo>
                      <a:pt x="2649" y="1"/>
                    </a:moveTo>
                    <a:cubicBezTo>
                      <a:pt x="2602" y="1"/>
                      <a:pt x="2563" y="60"/>
                      <a:pt x="2599" y="105"/>
                    </a:cubicBezTo>
                    <a:cubicBezTo>
                      <a:pt x="3647" y="1426"/>
                      <a:pt x="2563" y="3141"/>
                      <a:pt x="1444" y="3986"/>
                    </a:cubicBezTo>
                    <a:cubicBezTo>
                      <a:pt x="1027" y="4307"/>
                      <a:pt x="563" y="4569"/>
                      <a:pt x="63" y="4748"/>
                    </a:cubicBezTo>
                    <a:cubicBezTo>
                      <a:pt x="0" y="4769"/>
                      <a:pt x="20" y="4873"/>
                      <a:pt x="75" y="4873"/>
                    </a:cubicBezTo>
                    <a:cubicBezTo>
                      <a:pt x="82" y="4873"/>
                      <a:pt x="90" y="4871"/>
                      <a:pt x="99" y="4867"/>
                    </a:cubicBezTo>
                    <a:cubicBezTo>
                      <a:pt x="992" y="4546"/>
                      <a:pt x="1777" y="3986"/>
                      <a:pt x="2385" y="3248"/>
                    </a:cubicBezTo>
                    <a:cubicBezTo>
                      <a:pt x="2861" y="2653"/>
                      <a:pt x="3206" y="1879"/>
                      <a:pt x="3135" y="1105"/>
                    </a:cubicBezTo>
                    <a:cubicBezTo>
                      <a:pt x="3099" y="712"/>
                      <a:pt x="2944" y="331"/>
                      <a:pt x="2694" y="21"/>
                    </a:cubicBezTo>
                    <a:cubicBezTo>
                      <a:pt x="2680" y="7"/>
                      <a:pt x="2664" y="1"/>
                      <a:pt x="26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5" name="Google Shape;2148;p69">
              <a:extLst>
                <a:ext uri="{FF2B5EF4-FFF2-40B4-BE49-F238E27FC236}">
                  <a16:creationId xmlns:a16="http://schemas.microsoft.com/office/drawing/2014/main" id="{CD55B0F5-F632-4C7E-8663-FFAF99FEE5D2}"/>
                </a:ext>
              </a:extLst>
            </p:cNvPr>
            <p:cNvGrpSpPr/>
            <p:nvPr/>
          </p:nvGrpSpPr>
          <p:grpSpPr>
            <a:xfrm>
              <a:off x="4463800" y="2505562"/>
              <a:ext cx="1267590" cy="1600342"/>
              <a:chOff x="899451" y="2829855"/>
              <a:chExt cx="1280911" cy="1617160"/>
            </a:xfrm>
          </p:grpSpPr>
          <p:sp>
            <p:nvSpPr>
              <p:cNvPr id="176" name="Google Shape;2149;p69">
                <a:extLst>
                  <a:ext uri="{FF2B5EF4-FFF2-40B4-BE49-F238E27FC236}">
                    <a16:creationId xmlns:a16="http://schemas.microsoft.com/office/drawing/2014/main" id="{C331B969-A018-4C60-907B-8DBC750B76D4}"/>
                  </a:ext>
                </a:extLst>
              </p:cNvPr>
              <p:cNvSpPr/>
              <p:nvPr/>
            </p:nvSpPr>
            <p:spPr>
              <a:xfrm>
                <a:off x="1287906" y="3096975"/>
                <a:ext cx="660483" cy="354099"/>
              </a:xfrm>
              <a:custGeom>
                <a:avLst/>
                <a:gdLst/>
                <a:ahLst/>
                <a:cxnLst/>
                <a:rect l="l" t="t" r="r" b="b"/>
                <a:pathLst>
                  <a:path w="17289" h="9269" extrusionOk="0">
                    <a:moveTo>
                      <a:pt x="15079" y="0"/>
                    </a:moveTo>
                    <a:cubicBezTo>
                      <a:pt x="14849" y="0"/>
                      <a:pt x="14577" y="28"/>
                      <a:pt x="14466" y="43"/>
                    </a:cubicBezTo>
                    <a:cubicBezTo>
                      <a:pt x="13824" y="126"/>
                      <a:pt x="13395" y="567"/>
                      <a:pt x="12859" y="900"/>
                    </a:cubicBezTo>
                    <a:cubicBezTo>
                      <a:pt x="11669" y="1626"/>
                      <a:pt x="10430" y="2305"/>
                      <a:pt x="9263" y="3091"/>
                    </a:cubicBezTo>
                    <a:cubicBezTo>
                      <a:pt x="7335" y="4377"/>
                      <a:pt x="5394" y="4758"/>
                      <a:pt x="3394" y="5865"/>
                    </a:cubicBezTo>
                    <a:cubicBezTo>
                      <a:pt x="2358" y="6437"/>
                      <a:pt x="881" y="7330"/>
                      <a:pt x="0" y="8139"/>
                    </a:cubicBezTo>
                    <a:cubicBezTo>
                      <a:pt x="203" y="9028"/>
                      <a:pt x="1411" y="9268"/>
                      <a:pt x="2395" y="9268"/>
                    </a:cubicBezTo>
                    <a:cubicBezTo>
                      <a:pt x="2914" y="9268"/>
                      <a:pt x="3370" y="9201"/>
                      <a:pt x="3584" y="9127"/>
                    </a:cubicBezTo>
                    <a:cubicBezTo>
                      <a:pt x="4322" y="8889"/>
                      <a:pt x="5084" y="8377"/>
                      <a:pt x="5775" y="8020"/>
                    </a:cubicBezTo>
                    <a:cubicBezTo>
                      <a:pt x="6358" y="7711"/>
                      <a:pt x="6918" y="7341"/>
                      <a:pt x="7442" y="6937"/>
                    </a:cubicBezTo>
                    <a:cubicBezTo>
                      <a:pt x="8240" y="6341"/>
                      <a:pt x="9192" y="5937"/>
                      <a:pt x="10037" y="5401"/>
                    </a:cubicBezTo>
                    <a:cubicBezTo>
                      <a:pt x="10764" y="4948"/>
                      <a:pt x="11466" y="4472"/>
                      <a:pt x="12204" y="4020"/>
                    </a:cubicBezTo>
                    <a:cubicBezTo>
                      <a:pt x="12633" y="3770"/>
                      <a:pt x="13181" y="3341"/>
                      <a:pt x="13645" y="3258"/>
                    </a:cubicBezTo>
                    <a:cubicBezTo>
                      <a:pt x="14169" y="3150"/>
                      <a:pt x="14740" y="3234"/>
                      <a:pt x="15288" y="3162"/>
                    </a:cubicBezTo>
                    <a:cubicBezTo>
                      <a:pt x="15836" y="3091"/>
                      <a:pt x="16217" y="2877"/>
                      <a:pt x="16645" y="2519"/>
                    </a:cubicBezTo>
                    <a:cubicBezTo>
                      <a:pt x="16907" y="2305"/>
                      <a:pt x="16872" y="2222"/>
                      <a:pt x="16955" y="1972"/>
                    </a:cubicBezTo>
                    <a:cubicBezTo>
                      <a:pt x="17026" y="1793"/>
                      <a:pt x="17264" y="1769"/>
                      <a:pt x="17014" y="1496"/>
                    </a:cubicBezTo>
                    <a:cubicBezTo>
                      <a:pt x="17276" y="1388"/>
                      <a:pt x="17288" y="1126"/>
                      <a:pt x="17074" y="984"/>
                    </a:cubicBezTo>
                    <a:cubicBezTo>
                      <a:pt x="17038" y="960"/>
                      <a:pt x="16975" y="952"/>
                      <a:pt x="16901" y="952"/>
                    </a:cubicBezTo>
                    <a:cubicBezTo>
                      <a:pt x="16754" y="952"/>
                      <a:pt x="16566" y="984"/>
                      <a:pt x="16479" y="984"/>
                    </a:cubicBezTo>
                    <a:cubicBezTo>
                      <a:pt x="16283" y="984"/>
                      <a:pt x="16079" y="992"/>
                      <a:pt x="15877" y="992"/>
                    </a:cubicBezTo>
                    <a:cubicBezTo>
                      <a:pt x="15600" y="992"/>
                      <a:pt x="15327" y="976"/>
                      <a:pt x="15086" y="900"/>
                    </a:cubicBezTo>
                    <a:cubicBezTo>
                      <a:pt x="15228" y="603"/>
                      <a:pt x="15919" y="293"/>
                      <a:pt x="15407" y="43"/>
                    </a:cubicBezTo>
                    <a:cubicBezTo>
                      <a:pt x="15348" y="11"/>
                      <a:pt x="15222" y="0"/>
                      <a:pt x="15079" y="0"/>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2150;p69">
                <a:extLst>
                  <a:ext uri="{FF2B5EF4-FFF2-40B4-BE49-F238E27FC236}">
                    <a16:creationId xmlns:a16="http://schemas.microsoft.com/office/drawing/2014/main" id="{2F296F2D-1CCA-474C-A395-DACBBA2F4199}"/>
                  </a:ext>
                </a:extLst>
              </p:cNvPr>
              <p:cNvSpPr/>
              <p:nvPr/>
            </p:nvSpPr>
            <p:spPr>
              <a:xfrm>
                <a:off x="1281984" y="3321460"/>
                <a:ext cx="250647" cy="157050"/>
              </a:xfrm>
              <a:custGeom>
                <a:avLst/>
                <a:gdLst/>
                <a:ahLst/>
                <a:cxnLst/>
                <a:rect l="l" t="t" r="r" b="b"/>
                <a:pathLst>
                  <a:path w="6561" h="4111" extrusionOk="0">
                    <a:moveTo>
                      <a:pt x="3076" y="1"/>
                    </a:moveTo>
                    <a:cubicBezTo>
                      <a:pt x="2390" y="1"/>
                      <a:pt x="392" y="1517"/>
                      <a:pt x="1" y="2561"/>
                    </a:cubicBezTo>
                    <a:cubicBezTo>
                      <a:pt x="1042" y="3833"/>
                      <a:pt x="2009" y="4110"/>
                      <a:pt x="2754" y="4110"/>
                    </a:cubicBezTo>
                    <a:cubicBezTo>
                      <a:pt x="3201" y="4110"/>
                      <a:pt x="3568" y="4010"/>
                      <a:pt x="3823" y="3966"/>
                    </a:cubicBezTo>
                    <a:cubicBezTo>
                      <a:pt x="4680" y="3811"/>
                      <a:pt x="5585" y="3728"/>
                      <a:pt x="6418" y="3490"/>
                    </a:cubicBezTo>
                    <a:cubicBezTo>
                      <a:pt x="6561" y="2656"/>
                      <a:pt x="6370" y="1227"/>
                      <a:pt x="5751" y="763"/>
                    </a:cubicBezTo>
                    <a:cubicBezTo>
                      <a:pt x="5227" y="370"/>
                      <a:pt x="3727" y="13"/>
                      <a:pt x="3084" y="1"/>
                    </a:cubicBezTo>
                    <a:cubicBezTo>
                      <a:pt x="3082" y="1"/>
                      <a:pt x="3079" y="1"/>
                      <a:pt x="30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2151;p69">
                <a:extLst>
                  <a:ext uri="{FF2B5EF4-FFF2-40B4-BE49-F238E27FC236}">
                    <a16:creationId xmlns:a16="http://schemas.microsoft.com/office/drawing/2014/main" id="{7D39C6E8-5876-4C55-B133-0EB0C3234040}"/>
                  </a:ext>
                </a:extLst>
              </p:cNvPr>
              <p:cNvSpPr/>
              <p:nvPr/>
            </p:nvSpPr>
            <p:spPr>
              <a:xfrm>
                <a:off x="1513956" y="3192293"/>
                <a:ext cx="222453" cy="175235"/>
              </a:xfrm>
              <a:custGeom>
                <a:avLst/>
                <a:gdLst/>
                <a:ahLst/>
                <a:cxnLst/>
                <a:rect l="l" t="t" r="r" b="b"/>
                <a:pathLst>
                  <a:path w="5823" h="4587" extrusionOk="0">
                    <a:moveTo>
                      <a:pt x="465" y="1"/>
                    </a:moveTo>
                    <a:lnTo>
                      <a:pt x="1" y="1334"/>
                    </a:lnTo>
                    <a:lnTo>
                      <a:pt x="215" y="1632"/>
                    </a:lnTo>
                    <a:cubicBezTo>
                      <a:pt x="572" y="2227"/>
                      <a:pt x="1680" y="3096"/>
                      <a:pt x="2001" y="3346"/>
                    </a:cubicBezTo>
                    <a:cubicBezTo>
                      <a:pt x="3430" y="4430"/>
                      <a:pt x="3989" y="4537"/>
                      <a:pt x="4239" y="4537"/>
                    </a:cubicBezTo>
                    <a:cubicBezTo>
                      <a:pt x="4323" y="4561"/>
                      <a:pt x="4394" y="4573"/>
                      <a:pt x="4478" y="4585"/>
                    </a:cubicBezTo>
                    <a:cubicBezTo>
                      <a:pt x="4499" y="4586"/>
                      <a:pt x="4521" y="4586"/>
                      <a:pt x="4542" y="4586"/>
                    </a:cubicBezTo>
                    <a:cubicBezTo>
                      <a:pt x="4948" y="4586"/>
                      <a:pt x="5334" y="4375"/>
                      <a:pt x="5537" y="4025"/>
                    </a:cubicBezTo>
                    <a:cubicBezTo>
                      <a:pt x="5668" y="3811"/>
                      <a:pt x="5823" y="3370"/>
                      <a:pt x="5466" y="2751"/>
                    </a:cubicBezTo>
                    <a:cubicBezTo>
                      <a:pt x="4918" y="1798"/>
                      <a:pt x="2620" y="1"/>
                      <a:pt x="1132" y="1"/>
                    </a:cubicBezTo>
                    <a:close/>
                  </a:path>
                </a:pathLst>
              </a:custGeom>
              <a:solidFill>
                <a:srgbClr val="47C6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2152;p69">
                <a:extLst>
                  <a:ext uri="{FF2B5EF4-FFF2-40B4-BE49-F238E27FC236}">
                    <a16:creationId xmlns:a16="http://schemas.microsoft.com/office/drawing/2014/main" id="{10BD8482-1CE5-4B34-A79D-E4CCC4B9AC91}"/>
                  </a:ext>
                </a:extLst>
              </p:cNvPr>
              <p:cNvSpPr/>
              <p:nvPr/>
            </p:nvSpPr>
            <p:spPr>
              <a:xfrm>
                <a:off x="1552618" y="3222321"/>
                <a:ext cx="180965" cy="107922"/>
              </a:xfrm>
              <a:custGeom>
                <a:avLst/>
                <a:gdLst/>
                <a:ahLst/>
                <a:cxnLst/>
                <a:rect l="l" t="t" r="r" b="b"/>
                <a:pathLst>
                  <a:path w="4737" h="2825" extrusionOk="0">
                    <a:moveTo>
                      <a:pt x="120" y="0"/>
                    </a:moveTo>
                    <a:lnTo>
                      <a:pt x="1" y="370"/>
                    </a:lnTo>
                    <a:cubicBezTo>
                      <a:pt x="358" y="977"/>
                      <a:pt x="2680" y="2810"/>
                      <a:pt x="3287" y="2810"/>
                    </a:cubicBezTo>
                    <a:cubicBezTo>
                      <a:pt x="3354" y="2820"/>
                      <a:pt x="3414" y="2825"/>
                      <a:pt x="3466" y="2825"/>
                    </a:cubicBezTo>
                    <a:cubicBezTo>
                      <a:pt x="4736" y="2825"/>
                      <a:pt x="1527" y="0"/>
                      <a:pt x="120" y="0"/>
                    </a:cubicBezTo>
                    <a:close/>
                  </a:path>
                </a:pathLst>
              </a:custGeom>
              <a:solidFill>
                <a:srgbClr val="81CC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2153;p69">
                <a:extLst>
                  <a:ext uri="{FF2B5EF4-FFF2-40B4-BE49-F238E27FC236}">
                    <a16:creationId xmlns:a16="http://schemas.microsoft.com/office/drawing/2014/main" id="{0F0AE4A0-8C2B-4808-ADA4-DF8CE3BF20A0}"/>
                  </a:ext>
                </a:extLst>
              </p:cNvPr>
              <p:cNvSpPr/>
              <p:nvPr/>
            </p:nvSpPr>
            <p:spPr>
              <a:xfrm>
                <a:off x="1584022" y="3343771"/>
                <a:ext cx="123279" cy="102841"/>
              </a:xfrm>
              <a:custGeom>
                <a:avLst/>
                <a:gdLst/>
                <a:ahLst/>
                <a:cxnLst/>
                <a:rect l="l" t="t" r="r" b="b"/>
                <a:pathLst>
                  <a:path w="3227" h="2692" extrusionOk="0">
                    <a:moveTo>
                      <a:pt x="1465" y="893"/>
                    </a:moveTo>
                    <a:lnTo>
                      <a:pt x="1417" y="1001"/>
                    </a:lnTo>
                    <a:lnTo>
                      <a:pt x="1367" y="1001"/>
                    </a:lnTo>
                    <a:cubicBezTo>
                      <a:pt x="1399" y="959"/>
                      <a:pt x="1432" y="926"/>
                      <a:pt x="1465" y="893"/>
                    </a:cubicBezTo>
                    <a:close/>
                    <a:moveTo>
                      <a:pt x="1643" y="858"/>
                    </a:moveTo>
                    <a:cubicBezTo>
                      <a:pt x="1751" y="881"/>
                      <a:pt x="1846" y="953"/>
                      <a:pt x="1893" y="1048"/>
                    </a:cubicBezTo>
                    <a:lnTo>
                      <a:pt x="1703" y="1036"/>
                    </a:lnTo>
                    <a:lnTo>
                      <a:pt x="1620" y="858"/>
                    </a:lnTo>
                    <a:close/>
                    <a:moveTo>
                      <a:pt x="1310" y="0"/>
                    </a:moveTo>
                    <a:cubicBezTo>
                      <a:pt x="1060" y="0"/>
                      <a:pt x="822" y="48"/>
                      <a:pt x="596" y="155"/>
                    </a:cubicBezTo>
                    <a:lnTo>
                      <a:pt x="131" y="381"/>
                    </a:lnTo>
                    <a:lnTo>
                      <a:pt x="96" y="893"/>
                    </a:lnTo>
                    <a:cubicBezTo>
                      <a:pt x="0" y="1941"/>
                      <a:pt x="643" y="2536"/>
                      <a:pt x="1310" y="2667"/>
                    </a:cubicBezTo>
                    <a:cubicBezTo>
                      <a:pt x="1417" y="2679"/>
                      <a:pt x="1512" y="2691"/>
                      <a:pt x="1620" y="2691"/>
                    </a:cubicBezTo>
                    <a:cubicBezTo>
                      <a:pt x="2251" y="2691"/>
                      <a:pt x="2822" y="2322"/>
                      <a:pt x="2989" y="1774"/>
                    </a:cubicBezTo>
                    <a:cubicBezTo>
                      <a:pt x="3072" y="1512"/>
                      <a:pt x="3227" y="620"/>
                      <a:pt x="1858" y="24"/>
                    </a:cubicBezTo>
                    <a:lnTo>
                      <a:pt x="1548" y="727"/>
                    </a:lnTo>
                    <a:lnTo>
                      <a:pt x="1203" y="36"/>
                    </a:lnTo>
                    <a:cubicBezTo>
                      <a:pt x="1251" y="24"/>
                      <a:pt x="1298" y="12"/>
                      <a:pt x="1346" y="0"/>
                    </a:cubicBezTo>
                    <a:close/>
                  </a:path>
                </a:pathLst>
              </a:custGeom>
              <a:solidFill>
                <a:srgbClr val="47C6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2154;p69">
                <a:extLst>
                  <a:ext uri="{FF2B5EF4-FFF2-40B4-BE49-F238E27FC236}">
                    <a16:creationId xmlns:a16="http://schemas.microsoft.com/office/drawing/2014/main" id="{E6F5CAB7-F620-486B-BC05-4484B5B22AC3}"/>
                  </a:ext>
                </a:extLst>
              </p:cNvPr>
              <p:cNvSpPr/>
              <p:nvPr/>
            </p:nvSpPr>
            <p:spPr>
              <a:xfrm>
                <a:off x="1620391" y="3376511"/>
                <a:ext cx="59137" cy="35146"/>
              </a:xfrm>
              <a:custGeom>
                <a:avLst/>
                <a:gdLst/>
                <a:ahLst/>
                <a:cxnLst/>
                <a:rect l="l" t="t" r="r" b="b"/>
                <a:pathLst>
                  <a:path w="1548" h="920" extrusionOk="0">
                    <a:moveTo>
                      <a:pt x="537" y="1"/>
                    </a:moveTo>
                    <a:cubicBezTo>
                      <a:pt x="558" y="10"/>
                      <a:pt x="580" y="19"/>
                      <a:pt x="600" y="28"/>
                    </a:cubicBezTo>
                    <a:lnTo>
                      <a:pt x="600" y="28"/>
                    </a:lnTo>
                    <a:cubicBezTo>
                      <a:pt x="622" y="21"/>
                      <a:pt x="644" y="12"/>
                      <a:pt x="668" y="1"/>
                    </a:cubicBezTo>
                    <a:close/>
                    <a:moveTo>
                      <a:pt x="600" y="28"/>
                    </a:moveTo>
                    <a:cubicBezTo>
                      <a:pt x="508" y="60"/>
                      <a:pt x="433" y="60"/>
                      <a:pt x="358" y="60"/>
                    </a:cubicBezTo>
                    <a:cubicBezTo>
                      <a:pt x="266" y="60"/>
                      <a:pt x="173" y="60"/>
                      <a:pt x="48" y="120"/>
                    </a:cubicBezTo>
                    <a:cubicBezTo>
                      <a:pt x="1" y="705"/>
                      <a:pt x="343" y="920"/>
                      <a:pt x="662" y="920"/>
                    </a:cubicBezTo>
                    <a:cubicBezTo>
                      <a:pt x="1131" y="920"/>
                      <a:pt x="1548" y="457"/>
                      <a:pt x="600" y="28"/>
                    </a:cubicBezTo>
                    <a:close/>
                  </a:path>
                </a:pathLst>
              </a:custGeom>
              <a:solidFill>
                <a:srgbClr val="81CC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2155;p69">
                <a:extLst>
                  <a:ext uri="{FF2B5EF4-FFF2-40B4-BE49-F238E27FC236}">
                    <a16:creationId xmlns:a16="http://schemas.microsoft.com/office/drawing/2014/main" id="{CD192CDF-7D83-4C95-83A5-B4144875E3A9}"/>
                  </a:ext>
                </a:extLst>
              </p:cNvPr>
              <p:cNvSpPr/>
              <p:nvPr/>
            </p:nvSpPr>
            <p:spPr>
              <a:xfrm>
                <a:off x="1553535" y="4072468"/>
                <a:ext cx="306613" cy="265737"/>
              </a:xfrm>
              <a:custGeom>
                <a:avLst/>
                <a:gdLst/>
                <a:ahLst/>
                <a:cxnLst/>
                <a:rect l="l" t="t" r="r" b="b"/>
                <a:pathLst>
                  <a:path w="8026" h="6956" extrusionOk="0">
                    <a:moveTo>
                      <a:pt x="2596" y="0"/>
                    </a:moveTo>
                    <a:cubicBezTo>
                      <a:pt x="2132" y="1131"/>
                      <a:pt x="2084" y="2417"/>
                      <a:pt x="1548" y="3560"/>
                    </a:cubicBezTo>
                    <a:cubicBezTo>
                      <a:pt x="1096" y="4536"/>
                      <a:pt x="739" y="5322"/>
                      <a:pt x="1" y="6025"/>
                    </a:cubicBezTo>
                    <a:cubicBezTo>
                      <a:pt x="1263" y="6215"/>
                      <a:pt x="2513" y="6394"/>
                      <a:pt x="3001" y="6477"/>
                    </a:cubicBezTo>
                    <a:cubicBezTo>
                      <a:pt x="3822" y="6604"/>
                      <a:pt x="4948" y="6955"/>
                      <a:pt x="5960" y="6955"/>
                    </a:cubicBezTo>
                    <a:cubicBezTo>
                      <a:pt x="6473" y="6955"/>
                      <a:pt x="6958" y="6865"/>
                      <a:pt x="7359" y="6608"/>
                    </a:cubicBezTo>
                    <a:cubicBezTo>
                      <a:pt x="7847" y="6287"/>
                      <a:pt x="8025" y="5691"/>
                      <a:pt x="7942" y="5132"/>
                    </a:cubicBezTo>
                    <a:cubicBezTo>
                      <a:pt x="7668" y="3155"/>
                      <a:pt x="4823" y="1858"/>
                      <a:pt x="3465" y="679"/>
                    </a:cubicBezTo>
                    <a:cubicBezTo>
                      <a:pt x="3180" y="441"/>
                      <a:pt x="2882" y="238"/>
                      <a:pt x="2596" y="0"/>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2156;p69">
                <a:extLst>
                  <a:ext uri="{FF2B5EF4-FFF2-40B4-BE49-F238E27FC236}">
                    <a16:creationId xmlns:a16="http://schemas.microsoft.com/office/drawing/2014/main" id="{77072F5F-DAE3-4E80-8670-A834A5988851}"/>
                  </a:ext>
                </a:extLst>
              </p:cNvPr>
              <p:cNvSpPr/>
              <p:nvPr/>
            </p:nvSpPr>
            <p:spPr>
              <a:xfrm>
                <a:off x="1503947" y="4031513"/>
                <a:ext cx="149677" cy="271123"/>
              </a:xfrm>
              <a:custGeom>
                <a:avLst/>
                <a:gdLst/>
                <a:ahLst/>
                <a:cxnLst/>
                <a:rect l="l" t="t" r="r" b="b"/>
                <a:pathLst>
                  <a:path w="3918" h="7097" extrusionOk="0">
                    <a:moveTo>
                      <a:pt x="2775" y="1"/>
                    </a:moveTo>
                    <a:cubicBezTo>
                      <a:pt x="2513" y="2513"/>
                      <a:pt x="1501" y="4858"/>
                      <a:pt x="1" y="6918"/>
                    </a:cubicBezTo>
                    <a:lnTo>
                      <a:pt x="1299" y="7097"/>
                    </a:lnTo>
                    <a:cubicBezTo>
                      <a:pt x="2049" y="6394"/>
                      <a:pt x="2680" y="5549"/>
                      <a:pt x="3120" y="4608"/>
                    </a:cubicBezTo>
                    <a:cubicBezTo>
                      <a:pt x="3644" y="3418"/>
                      <a:pt x="3918" y="2132"/>
                      <a:pt x="3894" y="834"/>
                    </a:cubicBezTo>
                    <a:cubicBezTo>
                      <a:pt x="3525" y="524"/>
                      <a:pt x="3144" y="310"/>
                      <a:pt x="27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2157;p69">
                <a:extLst>
                  <a:ext uri="{FF2B5EF4-FFF2-40B4-BE49-F238E27FC236}">
                    <a16:creationId xmlns:a16="http://schemas.microsoft.com/office/drawing/2014/main" id="{8E86D7C3-6B9C-481C-8E6B-ACA12687C633}"/>
                  </a:ext>
                </a:extLst>
              </p:cNvPr>
              <p:cNvSpPr/>
              <p:nvPr/>
            </p:nvSpPr>
            <p:spPr>
              <a:xfrm>
                <a:off x="998628" y="3848862"/>
                <a:ext cx="611316" cy="446969"/>
              </a:xfrm>
              <a:custGeom>
                <a:avLst/>
                <a:gdLst/>
                <a:ahLst/>
                <a:cxnLst/>
                <a:rect l="l" t="t" r="r" b="b"/>
                <a:pathLst>
                  <a:path w="16002" h="11700" extrusionOk="0">
                    <a:moveTo>
                      <a:pt x="5180" y="0"/>
                    </a:moveTo>
                    <a:cubicBezTo>
                      <a:pt x="4478" y="0"/>
                      <a:pt x="3756" y="94"/>
                      <a:pt x="3179" y="460"/>
                    </a:cubicBezTo>
                    <a:cubicBezTo>
                      <a:pt x="2155" y="1103"/>
                      <a:pt x="1679" y="2162"/>
                      <a:pt x="1203" y="3234"/>
                    </a:cubicBezTo>
                    <a:cubicBezTo>
                      <a:pt x="310" y="5246"/>
                      <a:pt x="0" y="8806"/>
                      <a:pt x="2346" y="10104"/>
                    </a:cubicBezTo>
                    <a:cubicBezTo>
                      <a:pt x="3977" y="11009"/>
                      <a:pt x="5501" y="10425"/>
                      <a:pt x="7239" y="10913"/>
                    </a:cubicBezTo>
                    <a:cubicBezTo>
                      <a:pt x="8608" y="11306"/>
                      <a:pt x="9954" y="11259"/>
                      <a:pt x="11359" y="11437"/>
                    </a:cubicBezTo>
                    <a:cubicBezTo>
                      <a:pt x="11716" y="11485"/>
                      <a:pt x="12418" y="11580"/>
                      <a:pt x="13228" y="11699"/>
                    </a:cubicBezTo>
                    <a:cubicBezTo>
                      <a:pt x="14728" y="9639"/>
                      <a:pt x="15740" y="7294"/>
                      <a:pt x="16002" y="4782"/>
                    </a:cubicBezTo>
                    <a:cubicBezTo>
                      <a:pt x="15026" y="3972"/>
                      <a:pt x="14026" y="3174"/>
                      <a:pt x="12990" y="2448"/>
                    </a:cubicBezTo>
                    <a:cubicBezTo>
                      <a:pt x="11930" y="1698"/>
                      <a:pt x="10799" y="1019"/>
                      <a:pt x="9573" y="591"/>
                    </a:cubicBezTo>
                    <a:cubicBezTo>
                      <a:pt x="8465" y="198"/>
                      <a:pt x="7287" y="138"/>
                      <a:pt x="6132" y="43"/>
                    </a:cubicBezTo>
                    <a:cubicBezTo>
                      <a:pt x="5830" y="20"/>
                      <a:pt x="5507" y="0"/>
                      <a:pt x="518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2158;p69">
                <a:extLst>
                  <a:ext uri="{FF2B5EF4-FFF2-40B4-BE49-F238E27FC236}">
                    <a16:creationId xmlns:a16="http://schemas.microsoft.com/office/drawing/2014/main" id="{79C50390-7917-4812-9D95-2473C39F2777}"/>
                  </a:ext>
                </a:extLst>
              </p:cNvPr>
              <p:cNvSpPr/>
              <p:nvPr/>
            </p:nvSpPr>
            <p:spPr>
              <a:xfrm>
                <a:off x="1046841" y="4236056"/>
                <a:ext cx="258822" cy="152543"/>
              </a:xfrm>
              <a:custGeom>
                <a:avLst/>
                <a:gdLst/>
                <a:ahLst/>
                <a:cxnLst/>
                <a:rect l="l" t="t" r="r" b="b"/>
                <a:pathLst>
                  <a:path w="6775" h="3993" extrusionOk="0">
                    <a:moveTo>
                      <a:pt x="5721" y="0"/>
                    </a:moveTo>
                    <a:cubicBezTo>
                      <a:pt x="5391" y="0"/>
                      <a:pt x="4978" y="388"/>
                      <a:pt x="4251" y="600"/>
                    </a:cubicBezTo>
                    <a:cubicBezTo>
                      <a:pt x="3997" y="674"/>
                      <a:pt x="3678" y="690"/>
                      <a:pt x="3337" y="690"/>
                    </a:cubicBezTo>
                    <a:cubicBezTo>
                      <a:pt x="3088" y="690"/>
                      <a:pt x="2827" y="682"/>
                      <a:pt x="2571" y="682"/>
                    </a:cubicBezTo>
                    <a:cubicBezTo>
                      <a:pt x="1946" y="682"/>
                      <a:pt x="1350" y="732"/>
                      <a:pt x="1024" y="1076"/>
                    </a:cubicBezTo>
                    <a:cubicBezTo>
                      <a:pt x="202" y="3957"/>
                      <a:pt x="0" y="3910"/>
                      <a:pt x="167" y="3993"/>
                    </a:cubicBezTo>
                    <a:cubicBezTo>
                      <a:pt x="1107" y="3945"/>
                      <a:pt x="1977" y="3493"/>
                      <a:pt x="2905" y="3386"/>
                    </a:cubicBezTo>
                    <a:cubicBezTo>
                      <a:pt x="3086" y="3362"/>
                      <a:pt x="3276" y="3355"/>
                      <a:pt x="3471" y="3355"/>
                    </a:cubicBezTo>
                    <a:cubicBezTo>
                      <a:pt x="3783" y="3355"/>
                      <a:pt x="4107" y="3373"/>
                      <a:pt x="4425" y="3373"/>
                    </a:cubicBezTo>
                    <a:cubicBezTo>
                      <a:pt x="4804" y="3373"/>
                      <a:pt x="5174" y="3347"/>
                      <a:pt x="5501" y="3231"/>
                    </a:cubicBezTo>
                    <a:cubicBezTo>
                      <a:pt x="6632" y="2838"/>
                      <a:pt x="6775" y="1755"/>
                      <a:pt x="6358" y="731"/>
                    </a:cubicBezTo>
                    <a:cubicBezTo>
                      <a:pt x="6135" y="183"/>
                      <a:pt x="5948" y="0"/>
                      <a:pt x="5721" y="0"/>
                    </a:cubicBezTo>
                    <a:close/>
                  </a:path>
                </a:pathLst>
              </a:custGeom>
              <a:solidFill>
                <a:srgbClr val="FDFFE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2159;p69">
                <a:extLst>
                  <a:ext uri="{FF2B5EF4-FFF2-40B4-BE49-F238E27FC236}">
                    <a16:creationId xmlns:a16="http://schemas.microsoft.com/office/drawing/2014/main" id="{FEEF71BE-13B5-470D-BFF9-75379D49ACB3}"/>
                  </a:ext>
                </a:extLst>
              </p:cNvPr>
              <p:cNvSpPr/>
              <p:nvPr/>
            </p:nvSpPr>
            <p:spPr>
              <a:xfrm>
                <a:off x="934943" y="4203010"/>
                <a:ext cx="167862" cy="221880"/>
              </a:xfrm>
              <a:custGeom>
                <a:avLst/>
                <a:gdLst/>
                <a:ahLst/>
                <a:cxnLst/>
                <a:rect l="l" t="t" r="r" b="b"/>
                <a:pathLst>
                  <a:path w="4394" h="5808" extrusionOk="0">
                    <a:moveTo>
                      <a:pt x="3763" y="0"/>
                    </a:moveTo>
                    <a:lnTo>
                      <a:pt x="3763" y="0"/>
                    </a:lnTo>
                    <a:cubicBezTo>
                      <a:pt x="3786" y="72"/>
                      <a:pt x="3810" y="143"/>
                      <a:pt x="3822" y="215"/>
                    </a:cubicBezTo>
                    <a:cubicBezTo>
                      <a:pt x="3893" y="798"/>
                      <a:pt x="3536" y="1405"/>
                      <a:pt x="3298" y="1917"/>
                    </a:cubicBezTo>
                    <a:cubicBezTo>
                      <a:pt x="2762" y="3096"/>
                      <a:pt x="2108" y="4417"/>
                      <a:pt x="1072" y="5215"/>
                    </a:cubicBezTo>
                    <a:cubicBezTo>
                      <a:pt x="750" y="5441"/>
                      <a:pt x="381" y="5608"/>
                      <a:pt x="0" y="5691"/>
                    </a:cubicBezTo>
                    <a:cubicBezTo>
                      <a:pt x="157" y="5772"/>
                      <a:pt x="321" y="5807"/>
                      <a:pt x="488" y="5807"/>
                    </a:cubicBezTo>
                    <a:cubicBezTo>
                      <a:pt x="888" y="5807"/>
                      <a:pt x="1307" y="5603"/>
                      <a:pt x="1703" y="5334"/>
                    </a:cubicBezTo>
                    <a:cubicBezTo>
                      <a:pt x="2655" y="4525"/>
                      <a:pt x="3274" y="3274"/>
                      <a:pt x="3786" y="2167"/>
                    </a:cubicBezTo>
                    <a:cubicBezTo>
                      <a:pt x="4024" y="1655"/>
                      <a:pt x="4394" y="1048"/>
                      <a:pt x="4310" y="465"/>
                    </a:cubicBezTo>
                    <a:cubicBezTo>
                      <a:pt x="4298" y="417"/>
                      <a:pt x="4286" y="369"/>
                      <a:pt x="4286" y="334"/>
                    </a:cubicBezTo>
                    <a:cubicBezTo>
                      <a:pt x="4132" y="191"/>
                      <a:pt x="3953" y="72"/>
                      <a:pt x="37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2160;p69">
                <a:extLst>
                  <a:ext uri="{FF2B5EF4-FFF2-40B4-BE49-F238E27FC236}">
                    <a16:creationId xmlns:a16="http://schemas.microsoft.com/office/drawing/2014/main" id="{9AEF58A6-EEDC-4A6B-B63B-CF722328CEDF}"/>
                  </a:ext>
                </a:extLst>
              </p:cNvPr>
              <p:cNvSpPr/>
              <p:nvPr/>
            </p:nvSpPr>
            <p:spPr>
              <a:xfrm>
                <a:off x="999965" y="4215731"/>
                <a:ext cx="139668" cy="191089"/>
              </a:xfrm>
              <a:custGeom>
                <a:avLst/>
                <a:gdLst/>
                <a:ahLst/>
                <a:cxnLst/>
                <a:rect l="l" t="t" r="r" b="b"/>
                <a:pathLst>
                  <a:path w="3656" h="5002" extrusionOk="0">
                    <a:moveTo>
                      <a:pt x="2584" y="1"/>
                    </a:moveTo>
                    <a:cubicBezTo>
                      <a:pt x="2584" y="36"/>
                      <a:pt x="2596" y="84"/>
                      <a:pt x="2608" y="132"/>
                    </a:cubicBezTo>
                    <a:cubicBezTo>
                      <a:pt x="2680" y="715"/>
                      <a:pt x="2322" y="1322"/>
                      <a:pt x="2084" y="1834"/>
                    </a:cubicBezTo>
                    <a:cubicBezTo>
                      <a:pt x="1584" y="2941"/>
                      <a:pt x="953" y="4192"/>
                      <a:pt x="1" y="5001"/>
                    </a:cubicBezTo>
                    <a:cubicBezTo>
                      <a:pt x="144" y="4894"/>
                      <a:pt x="298" y="4787"/>
                      <a:pt x="429" y="4680"/>
                    </a:cubicBezTo>
                    <a:cubicBezTo>
                      <a:pt x="1001" y="4215"/>
                      <a:pt x="1394" y="3680"/>
                      <a:pt x="1799" y="3096"/>
                    </a:cubicBezTo>
                    <a:cubicBezTo>
                      <a:pt x="2287" y="2406"/>
                      <a:pt x="3013" y="2072"/>
                      <a:pt x="3656" y="1251"/>
                    </a:cubicBezTo>
                    <a:cubicBezTo>
                      <a:pt x="3632" y="870"/>
                      <a:pt x="2930" y="382"/>
                      <a:pt x="2680" y="96"/>
                    </a:cubicBezTo>
                    <a:cubicBezTo>
                      <a:pt x="2644" y="60"/>
                      <a:pt x="2620" y="36"/>
                      <a:pt x="25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2161;p69">
                <a:extLst>
                  <a:ext uri="{FF2B5EF4-FFF2-40B4-BE49-F238E27FC236}">
                    <a16:creationId xmlns:a16="http://schemas.microsoft.com/office/drawing/2014/main" id="{C426521D-7D61-4EA8-A346-5044A7920882}"/>
                  </a:ext>
                </a:extLst>
              </p:cNvPr>
              <p:cNvSpPr/>
              <p:nvPr/>
            </p:nvSpPr>
            <p:spPr>
              <a:xfrm>
                <a:off x="899451" y="4197928"/>
                <a:ext cx="184709" cy="222530"/>
              </a:xfrm>
              <a:custGeom>
                <a:avLst/>
                <a:gdLst/>
                <a:ahLst/>
                <a:cxnLst/>
                <a:rect l="l" t="t" r="r" b="b"/>
                <a:pathLst>
                  <a:path w="4835" h="5825" extrusionOk="0">
                    <a:moveTo>
                      <a:pt x="3904" y="0"/>
                    </a:moveTo>
                    <a:cubicBezTo>
                      <a:pt x="2736" y="0"/>
                      <a:pt x="1940" y="1192"/>
                      <a:pt x="1405" y="2134"/>
                    </a:cubicBezTo>
                    <a:cubicBezTo>
                      <a:pt x="1096" y="2669"/>
                      <a:pt x="893" y="3253"/>
                      <a:pt x="596" y="3812"/>
                    </a:cubicBezTo>
                    <a:cubicBezTo>
                      <a:pt x="298" y="4372"/>
                      <a:pt x="0" y="4717"/>
                      <a:pt x="381" y="5301"/>
                    </a:cubicBezTo>
                    <a:cubicBezTo>
                      <a:pt x="512" y="5527"/>
                      <a:pt x="703" y="5705"/>
                      <a:pt x="929" y="5824"/>
                    </a:cubicBezTo>
                    <a:cubicBezTo>
                      <a:pt x="1310" y="5741"/>
                      <a:pt x="1679" y="5574"/>
                      <a:pt x="2001" y="5348"/>
                    </a:cubicBezTo>
                    <a:cubicBezTo>
                      <a:pt x="3037" y="4550"/>
                      <a:pt x="3691" y="3229"/>
                      <a:pt x="4227" y="2050"/>
                    </a:cubicBezTo>
                    <a:cubicBezTo>
                      <a:pt x="4465" y="1538"/>
                      <a:pt x="4834" y="931"/>
                      <a:pt x="4751" y="348"/>
                    </a:cubicBezTo>
                    <a:cubicBezTo>
                      <a:pt x="4739" y="276"/>
                      <a:pt x="4715" y="205"/>
                      <a:pt x="4692" y="133"/>
                    </a:cubicBezTo>
                    <a:cubicBezTo>
                      <a:pt x="4465" y="50"/>
                      <a:pt x="4227" y="2"/>
                      <a:pt x="3989" y="2"/>
                    </a:cubicBezTo>
                    <a:cubicBezTo>
                      <a:pt x="3961" y="1"/>
                      <a:pt x="3932" y="0"/>
                      <a:pt x="39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2162;p69">
                <a:extLst>
                  <a:ext uri="{FF2B5EF4-FFF2-40B4-BE49-F238E27FC236}">
                    <a16:creationId xmlns:a16="http://schemas.microsoft.com/office/drawing/2014/main" id="{1E894E86-A6D9-45DD-A74B-21E67B51B3DE}"/>
                  </a:ext>
                </a:extLst>
              </p:cNvPr>
              <p:cNvSpPr/>
              <p:nvPr/>
            </p:nvSpPr>
            <p:spPr>
              <a:xfrm>
                <a:off x="1210581" y="4258481"/>
                <a:ext cx="188338" cy="121484"/>
              </a:xfrm>
              <a:custGeom>
                <a:avLst/>
                <a:gdLst/>
                <a:ahLst/>
                <a:cxnLst/>
                <a:rect l="l" t="t" r="r" b="b"/>
                <a:pathLst>
                  <a:path w="4930" h="3180" extrusionOk="0">
                    <a:moveTo>
                      <a:pt x="4072" y="1"/>
                    </a:moveTo>
                    <a:cubicBezTo>
                      <a:pt x="3477" y="108"/>
                      <a:pt x="2870" y="179"/>
                      <a:pt x="2274" y="215"/>
                    </a:cubicBezTo>
                    <a:cubicBezTo>
                      <a:pt x="2246" y="217"/>
                      <a:pt x="2216" y="218"/>
                      <a:pt x="2186" y="218"/>
                    </a:cubicBezTo>
                    <a:cubicBezTo>
                      <a:pt x="1977" y="218"/>
                      <a:pt x="1731" y="183"/>
                      <a:pt x="1501" y="183"/>
                    </a:cubicBezTo>
                    <a:cubicBezTo>
                      <a:pt x="1291" y="183"/>
                      <a:pt x="1095" y="212"/>
                      <a:pt x="953" y="322"/>
                    </a:cubicBezTo>
                    <a:cubicBezTo>
                      <a:pt x="715" y="513"/>
                      <a:pt x="631" y="918"/>
                      <a:pt x="500" y="1191"/>
                    </a:cubicBezTo>
                    <a:cubicBezTo>
                      <a:pt x="274" y="1632"/>
                      <a:pt x="0" y="2073"/>
                      <a:pt x="155" y="3180"/>
                    </a:cubicBezTo>
                    <a:cubicBezTo>
                      <a:pt x="477" y="3168"/>
                      <a:pt x="2417" y="3168"/>
                      <a:pt x="4751" y="3168"/>
                    </a:cubicBezTo>
                    <a:cubicBezTo>
                      <a:pt x="4882" y="2739"/>
                      <a:pt x="4930" y="2299"/>
                      <a:pt x="4882" y="1858"/>
                    </a:cubicBezTo>
                    <a:cubicBezTo>
                      <a:pt x="4822" y="1263"/>
                      <a:pt x="4584" y="394"/>
                      <a:pt x="40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2163;p69">
                <a:extLst>
                  <a:ext uri="{FF2B5EF4-FFF2-40B4-BE49-F238E27FC236}">
                    <a16:creationId xmlns:a16="http://schemas.microsoft.com/office/drawing/2014/main" id="{C28A405B-190C-446A-A9FF-5526B48F4FD7}"/>
                  </a:ext>
                </a:extLst>
              </p:cNvPr>
              <p:cNvSpPr/>
              <p:nvPr/>
            </p:nvSpPr>
            <p:spPr>
              <a:xfrm>
                <a:off x="1366146" y="4216763"/>
                <a:ext cx="498619" cy="162743"/>
              </a:xfrm>
              <a:custGeom>
                <a:avLst/>
                <a:gdLst/>
                <a:ahLst/>
                <a:cxnLst/>
                <a:rect l="l" t="t" r="r" b="b"/>
                <a:pathLst>
                  <a:path w="13052" h="4260" extrusionOk="0">
                    <a:moveTo>
                      <a:pt x="6859" y="1"/>
                    </a:moveTo>
                    <a:cubicBezTo>
                      <a:pt x="6763" y="1"/>
                      <a:pt x="6672" y="4"/>
                      <a:pt x="6584" y="9"/>
                    </a:cubicBezTo>
                    <a:cubicBezTo>
                      <a:pt x="4691" y="128"/>
                      <a:pt x="3274" y="224"/>
                      <a:pt x="1441" y="759"/>
                    </a:cubicBezTo>
                    <a:cubicBezTo>
                      <a:pt x="965" y="890"/>
                      <a:pt x="488" y="1009"/>
                      <a:pt x="0" y="1093"/>
                    </a:cubicBezTo>
                    <a:cubicBezTo>
                      <a:pt x="512" y="1486"/>
                      <a:pt x="750" y="2355"/>
                      <a:pt x="810" y="2950"/>
                    </a:cubicBezTo>
                    <a:cubicBezTo>
                      <a:pt x="858" y="3391"/>
                      <a:pt x="810" y="3831"/>
                      <a:pt x="679" y="4260"/>
                    </a:cubicBezTo>
                    <a:cubicBezTo>
                      <a:pt x="4084" y="4260"/>
                      <a:pt x="8347" y="4260"/>
                      <a:pt x="9656" y="4188"/>
                    </a:cubicBezTo>
                    <a:cubicBezTo>
                      <a:pt x="10513" y="4141"/>
                      <a:pt x="11621" y="3712"/>
                      <a:pt x="12204" y="3057"/>
                    </a:cubicBezTo>
                    <a:cubicBezTo>
                      <a:pt x="12490" y="2736"/>
                      <a:pt x="12704" y="2355"/>
                      <a:pt x="12835" y="1938"/>
                    </a:cubicBezTo>
                    <a:cubicBezTo>
                      <a:pt x="13052" y="1346"/>
                      <a:pt x="8983" y="1"/>
                      <a:pt x="6859" y="1"/>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2164;p69">
                <a:extLst>
                  <a:ext uri="{FF2B5EF4-FFF2-40B4-BE49-F238E27FC236}">
                    <a16:creationId xmlns:a16="http://schemas.microsoft.com/office/drawing/2014/main" id="{076FC687-6C16-4104-9919-919508D0534B}"/>
                  </a:ext>
                </a:extLst>
              </p:cNvPr>
              <p:cNvSpPr/>
              <p:nvPr/>
            </p:nvSpPr>
            <p:spPr>
              <a:xfrm>
                <a:off x="979488" y="4216113"/>
                <a:ext cx="299813" cy="217525"/>
              </a:xfrm>
              <a:custGeom>
                <a:avLst/>
                <a:gdLst/>
                <a:ahLst/>
                <a:cxnLst/>
                <a:rect l="l" t="t" r="r" b="b"/>
                <a:pathLst>
                  <a:path w="7848" h="5694" extrusionOk="0">
                    <a:moveTo>
                      <a:pt x="7000" y="0"/>
                    </a:moveTo>
                    <a:cubicBezTo>
                      <a:pt x="6617" y="0"/>
                      <a:pt x="6216" y="172"/>
                      <a:pt x="5835" y="407"/>
                    </a:cubicBezTo>
                    <a:cubicBezTo>
                      <a:pt x="5192" y="800"/>
                      <a:pt x="4537" y="1205"/>
                      <a:pt x="3978" y="1741"/>
                    </a:cubicBezTo>
                    <a:cubicBezTo>
                      <a:pt x="3120" y="2562"/>
                      <a:pt x="1299" y="3122"/>
                      <a:pt x="525" y="4134"/>
                    </a:cubicBezTo>
                    <a:cubicBezTo>
                      <a:pt x="1" y="4813"/>
                      <a:pt x="394" y="5372"/>
                      <a:pt x="1013" y="5694"/>
                    </a:cubicBezTo>
                    <a:cubicBezTo>
                      <a:pt x="1358" y="5587"/>
                      <a:pt x="1680" y="5444"/>
                      <a:pt x="1918" y="5348"/>
                    </a:cubicBezTo>
                    <a:cubicBezTo>
                      <a:pt x="2692" y="5015"/>
                      <a:pt x="3418" y="4586"/>
                      <a:pt x="4061" y="4063"/>
                    </a:cubicBezTo>
                    <a:cubicBezTo>
                      <a:pt x="4811" y="3503"/>
                      <a:pt x="5645" y="3039"/>
                      <a:pt x="6299" y="2372"/>
                    </a:cubicBezTo>
                    <a:cubicBezTo>
                      <a:pt x="6549" y="2122"/>
                      <a:pt x="6788" y="1848"/>
                      <a:pt x="7014" y="1574"/>
                    </a:cubicBezTo>
                    <a:cubicBezTo>
                      <a:pt x="7204" y="1324"/>
                      <a:pt x="7704" y="872"/>
                      <a:pt x="7800" y="598"/>
                    </a:cubicBezTo>
                    <a:cubicBezTo>
                      <a:pt x="7835" y="503"/>
                      <a:pt x="7847" y="407"/>
                      <a:pt x="7823" y="300"/>
                    </a:cubicBezTo>
                    <a:cubicBezTo>
                      <a:pt x="7609" y="122"/>
                      <a:pt x="7347" y="14"/>
                      <a:pt x="7073" y="3"/>
                    </a:cubicBezTo>
                    <a:cubicBezTo>
                      <a:pt x="7049" y="1"/>
                      <a:pt x="7025" y="0"/>
                      <a:pt x="700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2165;p69">
                <a:extLst>
                  <a:ext uri="{FF2B5EF4-FFF2-40B4-BE49-F238E27FC236}">
                    <a16:creationId xmlns:a16="http://schemas.microsoft.com/office/drawing/2014/main" id="{4CEC65E3-FA9F-4E72-AC5E-5E97D6427AD0}"/>
                  </a:ext>
                </a:extLst>
              </p:cNvPr>
              <p:cNvSpPr/>
              <p:nvPr/>
            </p:nvSpPr>
            <p:spPr>
              <a:xfrm>
                <a:off x="1017730" y="4227575"/>
                <a:ext cx="280674" cy="218365"/>
              </a:xfrm>
              <a:custGeom>
                <a:avLst/>
                <a:gdLst/>
                <a:ahLst/>
                <a:cxnLst/>
                <a:rect l="l" t="t" r="r" b="b"/>
                <a:pathLst>
                  <a:path w="7347" h="5716" extrusionOk="0">
                    <a:moveTo>
                      <a:pt x="6810" y="0"/>
                    </a:moveTo>
                    <a:cubicBezTo>
                      <a:pt x="6834" y="107"/>
                      <a:pt x="6834" y="203"/>
                      <a:pt x="6799" y="298"/>
                    </a:cubicBezTo>
                    <a:cubicBezTo>
                      <a:pt x="6691" y="572"/>
                      <a:pt x="6203" y="1024"/>
                      <a:pt x="6001" y="1274"/>
                    </a:cubicBezTo>
                    <a:cubicBezTo>
                      <a:pt x="5775" y="1560"/>
                      <a:pt x="5536" y="1822"/>
                      <a:pt x="5286" y="2072"/>
                    </a:cubicBezTo>
                    <a:cubicBezTo>
                      <a:pt x="4644" y="2739"/>
                      <a:pt x="3798" y="3215"/>
                      <a:pt x="3060" y="3763"/>
                    </a:cubicBezTo>
                    <a:cubicBezTo>
                      <a:pt x="2405" y="4286"/>
                      <a:pt x="1679" y="4715"/>
                      <a:pt x="917" y="5048"/>
                    </a:cubicBezTo>
                    <a:cubicBezTo>
                      <a:pt x="679" y="5144"/>
                      <a:pt x="345" y="5287"/>
                      <a:pt x="0" y="5406"/>
                    </a:cubicBezTo>
                    <a:cubicBezTo>
                      <a:pt x="286" y="5560"/>
                      <a:pt x="595" y="5668"/>
                      <a:pt x="917" y="5715"/>
                    </a:cubicBezTo>
                    <a:cubicBezTo>
                      <a:pt x="1107" y="5644"/>
                      <a:pt x="1286" y="5572"/>
                      <a:pt x="1429" y="5513"/>
                    </a:cubicBezTo>
                    <a:cubicBezTo>
                      <a:pt x="2203" y="5179"/>
                      <a:pt x="2917" y="4751"/>
                      <a:pt x="3572" y="4227"/>
                    </a:cubicBezTo>
                    <a:cubicBezTo>
                      <a:pt x="4322" y="3679"/>
                      <a:pt x="5155" y="3203"/>
                      <a:pt x="5810" y="2536"/>
                    </a:cubicBezTo>
                    <a:cubicBezTo>
                      <a:pt x="6060" y="2286"/>
                      <a:pt x="6298" y="2024"/>
                      <a:pt x="6513" y="1739"/>
                    </a:cubicBezTo>
                    <a:cubicBezTo>
                      <a:pt x="6715" y="1488"/>
                      <a:pt x="7215" y="1036"/>
                      <a:pt x="7311" y="762"/>
                    </a:cubicBezTo>
                    <a:cubicBezTo>
                      <a:pt x="7346" y="679"/>
                      <a:pt x="7346" y="584"/>
                      <a:pt x="7334" y="500"/>
                    </a:cubicBezTo>
                    <a:cubicBezTo>
                      <a:pt x="7203" y="393"/>
                      <a:pt x="7072" y="274"/>
                      <a:pt x="6953" y="155"/>
                    </a:cubicBezTo>
                    <a:cubicBezTo>
                      <a:pt x="6918" y="95"/>
                      <a:pt x="6858" y="48"/>
                      <a:pt x="68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2166;p69">
                <a:extLst>
                  <a:ext uri="{FF2B5EF4-FFF2-40B4-BE49-F238E27FC236}">
                    <a16:creationId xmlns:a16="http://schemas.microsoft.com/office/drawing/2014/main" id="{F9409BB2-B05F-49BD-8263-0C6BE7BF7482}"/>
                  </a:ext>
                </a:extLst>
              </p:cNvPr>
              <p:cNvSpPr/>
              <p:nvPr/>
            </p:nvSpPr>
            <p:spPr>
              <a:xfrm>
                <a:off x="1124165" y="4246218"/>
                <a:ext cx="199684" cy="183334"/>
              </a:xfrm>
              <a:custGeom>
                <a:avLst/>
                <a:gdLst/>
                <a:ahLst/>
                <a:cxnLst/>
                <a:rect l="l" t="t" r="r" b="b"/>
                <a:pathLst>
                  <a:path w="5227" h="4799" extrusionOk="0">
                    <a:moveTo>
                      <a:pt x="4548" y="0"/>
                    </a:moveTo>
                    <a:lnTo>
                      <a:pt x="4548" y="0"/>
                    </a:lnTo>
                    <a:cubicBezTo>
                      <a:pt x="4572" y="96"/>
                      <a:pt x="4560" y="191"/>
                      <a:pt x="4536" y="274"/>
                    </a:cubicBezTo>
                    <a:cubicBezTo>
                      <a:pt x="4429" y="536"/>
                      <a:pt x="3929" y="989"/>
                      <a:pt x="3739" y="1251"/>
                    </a:cubicBezTo>
                    <a:cubicBezTo>
                      <a:pt x="3512" y="1524"/>
                      <a:pt x="3274" y="1786"/>
                      <a:pt x="3024" y="2048"/>
                    </a:cubicBezTo>
                    <a:cubicBezTo>
                      <a:pt x="2381" y="2715"/>
                      <a:pt x="1536" y="3179"/>
                      <a:pt x="798" y="3739"/>
                    </a:cubicBezTo>
                    <a:cubicBezTo>
                      <a:pt x="524" y="3941"/>
                      <a:pt x="262" y="4120"/>
                      <a:pt x="0" y="4299"/>
                    </a:cubicBezTo>
                    <a:cubicBezTo>
                      <a:pt x="95" y="4453"/>
                      <a:pt x="179" y="4632"/>
                      <a:pt x="262" y="4799"/>
                    </a:cubicBezTo>
                    <a:cubicBezTo>
                      <a:pt x="691" y="4620"/>
                      <a:pt x="1119" y="4418"/>
                      <a:pt x="1584" y="4215"/>
                    </a:cubicBezTo>
                    <a:cubicBezTo>
                      <a:pt x="1984" y="4031"/>
                      <a:pt x="2433" y="3926"/>
                      <a:pt x="2886" y="3926"/>
                    </a:cubicBezTo>
                    <a:cubicBezTo>
                      <a:pt x="2932" y="3926"/>
                      <a:pt x="2978" y="3927"/>
                      <a:pt x="3024" y="3929"/>
                    </a:cubicBezTo>
                    <a:cubicBezTo>
                      <a:pt x="3158" y="3935"/>
                      <a:pt x="3388" y="3960"/>
                      <a:pt x="3618" y="3960"/>
                    </a:cubicBezTo>
                    <a:cubicBezTo>
                      <a:pt x="3922" y="3960"/>
                      <a:pt x="4227" y="3916"/>
                      <a:pt x="4322" y="3727"/>
                    </a:cubicBezTo>
                    <a:cubicBezTo>
                      <a:pt x="4013" y="3346"/>
                      <a:pt x="2953" y="3429"/>
                      <a:pt x="3120" y="2834"/>
                    </a:cubicBezTo>
                    <a:cubicBezTo>
                      <a:pt x="3358" y="2036"/>
                      <a:pt x="4560" y="1965"/>
                      <a:pt x="4906" y="1239"/>
                    </a:cubicBezTo>
                    <a:cubicBezTo>
                      <a:pt x="5227" y="584"/>
                      <a:pt x="4929" y="322"/>
                      <a:pt x="45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2167;p69">
                <a:extLst>
                  <a:ext uri="{FF2B5EF4-FFF2-40B4-BE49-F238E27FC236}">
                    <a16:creationId xmlns:a16="http://schemas.microsoft.com/office/drawing/2014/main" id="{DD3C0386-A587-4ACD-9158-E8D8E99A6C6D}"/>
                  </a:ext>
                </a:extLst>
              </p:cNvPr>
              <p:cNvSpPr/>
              <p:nvPr/>
            </p:nvSpPr>
            <p:spPr>
              <a:xfrm>
                <a:off x="1053183" y="4410417"/>
                <a:ext cx="81028" cy="36598"/>
              </a:xfrm>
              <a:custGeom>
                <a:avLst/>
                <a:gdLst/>
                <a:ahLst/>
                <a:cxnLst/>
                <a:rect l="l" t="t" r="r" b="b"/>
                <a:pathLst>
                  <a:path w="2121" h="958" extrusionOk="0">
                    <a:moveTo>
                      <a:pt x="1858" y="1"/>
                    </a:moveTo>
                    <a:cubicBezTo>
                      <a:pt x="1430" y="286"/>
                      <a:pt x="977" y="524"/>
                      <a:pt x="501" y="715"/>
                    </a:cubicBezTo>
                    <a:cubicBezTo>
                      <a:pt x="358" y="774"/>
                      <a:pt x="191" y="846"/>
                      <a:pt x="1" y="929"/>
                    </a:cubicBezTo>
                    <a:cubicBezTo>
                      <a:pt x="123" y="947"/>
                      <a:pt x="251" y="958"/>
                      <a:pt x="381" y="958"/>
                    </a:cubicBezTo>
                    <a:cubicBezTo>
                      <a:pt x="429" y="958"/>
                      <a:pt x="477" y="956"/>
                      <a:pt x="525" y="953"/>
                    </a:cubicBezTo>
                    <a:cubicBezTo>
                      <a:pt x="1072" y="882"/>
                      <a:pt x="1608" y="727"/>
                      <a:pt x="2120" y="501"/>
                    </a:cubicBezTo>
                    <a:cubicBezTo>
                      <a:pt x="2037" y="334"/>
                      <a:pt x="1953" y="155"/>
                      <a:pt x="18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2168;p69">
                <a:extLst>
                  <a:ext uri="{FF2B5EF4-FFF2-40B4-BE49-F238E27FC236}">
                    <a16:creationId xmlns:a16="http://schemas.microsoft.com/office/drawing/2014/main" id="{81D33A05-3163-4F88-A560-50B5E2FD67D2}"/>
                  </a:ext>
                </a:extLst>
              </p:cNvPr>
              <p:cNvSpPr/>
              <p:nvPr/>
            </p:nvSpPr>
            <p:spPr>
              <a:xfrm>
                <a:off x="1302003" y="2829855"/>
                <a:ext cx="695973" cy="537547"/>
              </a:xfrm>
              <a:custGeom>
                <a:avLst/>
                <a:gdLst/>
                <a:ahLst/>
                <a:cxnLst/>
                <a:rect l="l" t="t" r="r" b="b"/>
                <a:pathLst>
                  <a:path w="18218" h="14071" extrusionOk="0">
                    <a:moveTo>
                      <a:pt x="7669" y="1"/>
                    </a:moveTo>
                    <a:cubicBezTo>
                      <a:pt x="7161" y="1"/>
                      <a:pt x="6675" y="62"/>
                      <a:pt x="6311" y="165"/>
                    </a:cubicBezTo>
                    <a:cubicBezTo>
                      <a:pt x="5775" y="296"/>
                      <a:pt x="5263" y="510"/>
                      <a:pt x="4787" y="784"/>
                    </a:cubicBezTo>
                    <a:cubicBezTo>
                      <a:pt x="4108" y="1189"/>
                      <a:pt x="3691" y="1820"/>
                      <a:pt x="3108" y="2332"/>
                    </a:cubicBezTo>
                    <a:cubicBezTo>
                      <a:pt x="2525" y="2820"/>
                      <a:pt x="2096" y="3451"/>
                      <a:pt x="1846" y="4166"/>
                    </a:cubicBezTo>
                    <a:cubicBezTo>
                      <a:pt x="1715" y="4535"/>
                      <a:pt x="1620" y="4928"/>
                      <a:pt x="1358" y="5213"/>
                    </a:cubicBezTo>
                    <a:cubicBezTo>
                      <a:pt x="1096" y="5487"/>
                      <a:pt x="739" y="5594"/>
                      <a:pt x="465" y="5821"/>
                    </a:cubicBezTo>
                    <a:cubicBezTo>
                      <a:pt x="191" y="6059"/>
                      <a:pt x="0" y="6499"/>
                      <a:pt x="239" y="6773"/>
                    </a:cubicBezTo>
                    <a:lnTo>
                      <a:pt x="1215" y="6273"/>
                    </a:lnTo>
                    <a:lnTo>
                      <a:pt x="834" y="7452"/>
                    </a:lnTo>
                    <a:cubicBezTo>
                      <a:pt x="774" y="7618"/>
                      <a:pt x="751" y="7785"/>
                      <a:pt x="762" y="7964"/>
                    </a:cubicBezTo>
                    <a:cubicBezTo>
                      <a:pt x="786" y="8142"/>
                      <a:pt x="941" y="8273"/>
                      <a:pt x="1120" y="8273"/>
                    </a:cubicBezTo>
                    <a:cubicBezTo>
                      <a:pt x="1211" y="8265"/>
                      <a:pt x="1314" y="8210"/>
                      <a:pt x="1400" y="8210"/>
                    </a:cubicBezTo>
                    <a:cubicBezTo>
                      <a:pt x="1438" y="8210"/>
                      <a:pt x="1472" y="8221"/>
                      <a:pt x="1501" y="8249"/>
                    </a:cubicBezTo>
                    <a:cubicBezTo>
                      <a:pt x="1548" y="8297"/>
                      <a:pt x="1560" y="8357"/>
                      <a:pt x="1548" y="8428"/>
                    </a:cubicBezTo>
                    <a:cubicBezTo>
                      <a:pt x="1536" y="8785"/>
                      <a:pt x="1334" y="9095"/>
                      <a:pt x="1227" y="9440"/>
                    </a:cubicBezTo>
                    <a:cubicBezTo>
                      <a:pt x="1120" y="9773"/>
                      <a:pt x="1143" y="10214"/>
                      <a:pt x="1441" y="10404"/>
                    </a:cubicBezTo>
                    <a:cubicBezTo>
                      <a:pt x="1608" y="10488"/>
                      <a:pt x="1786" y="10547"/>
                      <a:pt x="1965" y="10559"/>
                    </a:cubicBezTo>
                    <a:cubicBezTo>
                      <a:pt x="2715" y="10702"/>
                      <a:pt x="4108" y="12036"/>
                      <a:pt x="2810" y="12524"/>
                    </a:cubicBezTo>
                    <a:cubicBezTo>
                      <a:pt x="2900" y="12601"/>
                      <a:pt x="3016" y="12640"/>
                      <a:pt x="3132" y="12640"/>
                    </a:cubicBezTo>
                    <a:cubicBezTo>
                      <a:pt x="3248" y="12640"/>
                      <a:pt x="3364" y="12601"/>
                      <a:pt x="3453" y="12524"/>
                    </a:cubicBezTo>
                    <a:lnTo>
                      <a:pt x="3453" y="12524"/>
                    </a:lnTo>
                    <a:cubicBezTo>
                      <a:pt x="3441" y="12667"/>
                      <a:pt x="3406" y="12821"/>
                      <a:pt x="3358" y="12964"/>
                    </a:cubicBezTo>
                    <a:cubicBezTo>
                      <a:pt x="3377" y="12993"/>
                      <a:pt x="3409" y="13005"/>
                      <a:pt x="3444" y="13005"/>
                    </a:cubicBezTo>
                    <a:cubicBezTo>
                      <a:pt x="3495" y="13005"/>
                      <a:pt x="3554" y="12981"/>
                      <a:pt x="3596" y="12952"/>
                    </a:cubicBezTo>
                    <a:cubicBezTo>
                      <a:pt x="3668" y="12893"/>
                      <a:pt x="3739" y="12821"/>
                      <a:pt x="3822" y="12821"/>
                    </a:cubicBezTo>
                    <a:cubicBezTo>
                      <a:pt x="3882" y="12833"/>
                      <a:pt x="3930" y="12845"/>
                      <a:pt x="3977" y="12869"/>
                    </a:cubicBezTo>
                    <a:cubicBezTo>
                      <a:pt x="4144" y="12955"/>
                      <a:pt x="4289" y="12984"/>
                      <a:pt x="4428" y="12984"/>
                    </a:cubicBezTo>
                    <a:cubicBezTo>
                      <a:pt x="4655" y="12984"/>
                      <a:pt x="4866" y="12906"/>
                      <a:pt x="5132" y="12869"/>
                    </a:cubicBezTo>
                    <a:cubicBezTo>
                      <a:pt x="5185" y="12863"/>
                      <a:pt x="5232" y="12860"/>
                      <a:pt x="5274" y="12860"/>
                    </a:cubicBezTo>
                    <a:cubicBezTo>
                      <a:pt x="5554" y="12860"/>
                      <a:pt x="5628" y="12991"/>
                      <a:pt x="5918" y="13167"/>
                    </a:cubicBezTo>
                    <a:cubicBezTo>
                      <a:pt x="6656" y="13631"/>
                      <a:pt x="7478" y="13917"/>
                      <a:pt x="8347" y="14036"/>
                    </a:cubicBezTo>
                    <a:cubicBezTo>
                      <a:pt x="8553" y="14060"/>
                      <a:pt x="8755" y="14071"/>
                      <a:pt x="8954" y="14071"/>
                    </a:cubicBezTo>
                    <a:cubicBezTo>
                      <a:pt x="10740" y="14071"/>
                      <a:pt x="12240" y="13158"/>
                      <a:pt x="13740" y="12226"/>
                    </a:cubicBezTo>
                    <a:cubicBezTo>
                      <a:pt x="14050" y="12036"/>
                      <a:pt x="14300" y="11738"/>
                      <a:pt x="14633" y="11583"/>
                    </a:cubicBezTo>
                    <a:cubicBezTo>
                      <a:pt x="14788" y="11524"/>
                      <a:pt x="14931" y="11428"/>
                      <a:pt x="15038" y="11285"/>
                    </a:cubicBezTo>
                    <a:cubicBezTo>
                      <a:pt x="15145" y="11107"/>
                      <a:pt x="15074" y="10881"/>
                      <a:pt x="15110" y="10678"/>
                    </a:cubicBezTo>
                    <a:cubicBezTo>
                      <a:pt x="15110" y="10607"/>
                      <a:pt x="15133" y="10535"/>
                      <a:pt x="15157" y="10476"/>
                    </a:cubicBezTo>
                    <a:cubicBezTo>
                      <a:pt x="15217" y="10440"/>
                      <a:pt x="15288" y="10404"/>
                      <a:pt x="15371" y="10381"/>
                    </a:cubicBezTo>
                    <a:cubicBezTo>
                      <a:pt x="15509" y="10335"/>
                      <a:pt x="15659" y="10309"/>
                      <a:pt x="15808" y="10309"/>
                    </a:cubicBezTo>
                    <a:cubicBezTo>
                      <a:pt x="16086" y="10309"/>
                      <a:pt x="16360" y="10398"/>
                      <a:pt x="16538" y="10607"/>
                    </a:cubicBezTo>
                    <a:cubicBezTo>
                      <a:pt x="17015" y="10404"/>
                      <a:pt x="17276" y="9881"/>
                      <a:pt x="17312" y="9357"/>
                    </a:cubicBezTo>
                    <a:cubicBezTo>
                      <a:pt x="17360" y="8845"/>
                      <a:pt x="17181" y="8333"/>
                      <a:pt x="16979" y="7868"/>
                    </a:cubicBezTo>
                    <a:lnTo>
                      <a:pt x="16979" y="7868"/>
                    </a:lnTo>
                    <a:cubicBezTo>
                      <a:pt x="17384" y="8142"/>
                      <a:pt x="17741" y="8499"/>
                      <a:pt x="18003" y="8928"/>
                    </a:cubicBezTo>
                    <a:cubicBezTo>
                      <a:pt x="18217" y="8202"/>
                      <a:pt x="18038" y="7428"/>
                      <a:pt x="17538" y="6856"/>
                    </a:cubicBezTo>
                    <a:cubicBezTo>
                      <a:pt x="17288" y="6571"/>
                      <a:pt x="16919" y="6321"/>
                      <a:pt x="16884" y="5928"/>
                    </a:cubicBezTo>
                    <a:cubicBezTo>
                      <a:pt x="17515" y="5844"/>
                      <a:pt x="17931" y="5237"/>
                      <a:pt x="17800" y="4618"/>
                    </a:cubicBezTo>
                    <a:lnTo>
                      <a:pt x="17800" y="4618"/>
                    </a:lnTo>
                    <a:cubicBezTo>
                      <a:pt x="17607" y="4760"/>
                      <a:pt x="17371" y="4822"/>
                      <a:pt x="17131" y="4822"/>
                    </a:cubicBezTo>
                    <a:cubicBezTo>
                      <a:pt x="16929" y="4822"/>
                      <a:pt x="16724" y="4778"/>
                      <a:pt x="16538" y="4701"/>
                    </a:cubicBezTo>
                    <a:cubicBezTo>
                      <a:pt x="16133" y="4523"/>
                      <a:pt x="15776" y="4273"/>
                      <a:pt x="15455" y="3963"/>
                    </a:cubicBezTo>
                    <a:cubicBezTo>
                      <a:pt x="15169" y="3713"/>
                      <a:pt x="14895" y="3451"/>
                      <a:pt x="14645" y="3189"/>
                    </a:cubicBezTo>
                    <a:cubicBezTo>
                      <a:pt x="14228" y="2653"/>
                      <a:pt x="13752" y="2177"/>
                      <a:pt x="13205" y="1772"/>
                    </a:cubicBezTo>
                    <a:lnTo>
                      <a:pt x="13205" y="1832"/>
                    </a:lnTo>
                    <a:cubicBezTo>
                      <a:pt x="12812" y="1499"/>
                      <a:pt x="12383" y="1237"/>
                      <a:pt x="11919" y="1034"/>
                    </a:cubicBezTo>
                    <a:cubicBezTo>
                      <a:pt x="11410" y="817"/>
                      <a:pt x="10901" y="511"/>
                      <a:pt x="10356" y="511"/>
                    </a:cubicBezTo>
                    <a:cubicBezTo>
                      <a:pt x="10213" y="511"/>
                      <a:pt x="10067" y="532"/>
                      <a:pt x="9918" y="582"/>
                    </a:cubicBezTo>
                    <a:cubicBezTo>
                      <a:pt x="9407" y="167"/>
                      <a:pt x="8508" y="1"/>
                      <a:pt x="76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2169;p69">
                <a:extLst>
                  <a:ext uri="{FF2B5EF4-FFF2-40B4-BE49-F238E27FC236}">
                    <a16:creationId xmlns:a16="http://schemas.microsoft.com/office/drawing/2014/main" id="{61106220-EE8D-4059-B8F6-1519AAC05263}"/>
                  </a:ext>
                </a:extLst>
              </p:cNvPr>
              <p:cNvSpPr/>
              <p:nvPr/>
            </p:nvSpPr>
            <p:spPr>
              <a:xfrm>
                <a:off x="1431169" y="3280085"/>
                <a:ext cx="126488" cy="160298"/>
              </a:xfrm>
              <a:custGeom>
                <a:avLst/>
                <a:gdLst/>
                <a:ahLst/>
                <a:cxnLst/>
                <a:rect l="l" t="t" r="r" b="b"/>
                <a:pathLst>
                  <a:path w="3311" h="4196" extrusionOk="0">
                    <a:moveTo>
                      <a:pt x="1678" y="1"/>
                    </a:moveTo>
                    <a:cubicBezTo>
                      <a:pt x="1632" y="1"/>
                      <a:pt x="1596" y="42"/>
                      <a:pt x="1525" y="132"/>
                    </a:cubicBezTo>
                    <a:cubicBezTo>
                      <a:pt x="1430" y="239"/>
                      <a:pt x="930" y="1632"/>
                      <a:pt x="656" y="2132"/>
                    </a:cubicBezTo>
                    <a:cubicBezTo>
                      <a:pt x="501" y="2417"/>
                      <a:pt x="1" y="3144"/>
                      <a:pt x="179" y="3418"/>
                    </a:cubicBezTo>
                    <a:cubicBezTo>
                      <a:pt x="287" y="3584"/>
                      <a:pt x="668" y="3691"/>
                      <a:pt x="846" y="3763"/>
                    </a:cubicBezTo>
                    <a:cubicBezTo>
                      <a:pt x="1144" y="3894"/>
                      <a:pt x="1477" y="4001"/>
                      <a:pt x="1811" y="4072"/>
                    </a:cubicBezTo>
                    <a:cubicBezTo>
                      <a:pt x="2010" y="4108"/>
                      <a:pt x="2090" y="4195"/>
                      <a:pt x="2161" y="4195"/>
                    </a:cubicBezTo>
                    <a:cubicBezTo>
                      <a:pt x="2208" y="4195"/>
                      <a:pt x="2251" y="4156"/>
                      <a:pt x="2323" y="4037"/>
                    </a:cubicBezTo>
                    <a:cubicBezTo>
                      <a:pt x="2692" y="3370"/>
                      <a:pt x="3025" y="2691"/>
                      <a:pt x="3311" y="2001"/>
                    </a:cubicBezTo>
                    <a:cubicBezTo>
                      <a:pt x="2727" y="786"/>
                      <a:pt x="2287" y="382"/>
                      <a:pt x="1894" y="120"/>
                    </a:cubicBezTo>
                    <a:cubicBezTo>
                      <a:pt x="1781" y="42"/>
                      <a:pt x="1724" y="1"/>
                      <a:pt x="1678" y="1"/>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2170;p69">
                <a:extLst>
                  <a:ext uri="{FF2B5EF4-FFF2-40B4-BE49-F238E27FC236}">
                    <a16:creationId xmlns:a16="http://schemas.microsoft.com/office/drawing/2014/main" id="{D0BA4267-520E-48C6-8716-04176619FA0F}"/>
                  </a:ext>
                </a:extLst>
              </p:cNvPr>
              <p:cNvSpPr/>
              <p:nvPr/>
            </p:nvSpPr>
            <p:spPr>
              <a:xfrm>
                <a:off x="1436632" y="2944848"/>
                <a:ext cx="437610" cy="482498"/>
              </a:xfrm>
              <a:custGeom>
                <a:avLst/>
                <a:gdLst/>
                <a:ahLst/>
                <a:cxnLst/>
                <a:rect l="l" t="t" r="r" b="b"/>
                <a:pathLst>
                  <a:path w="11455" h="12630" extrusionOk="0">
                    <a:moveTo>
                      <a:pt x="5218" y="0"/>
                    </a:moveTo>
                    <a:cubicBezTo>
                      <a:pt x="4297" y="0"/>
                      <a:pt x="3046" y="172"/>
                      <a:pt x="2263" y="655"/>
                    </a:cubicBezTo>
                    <a:cubicBezTo>
                      <a:pt x="1560" y="1108"/>
                      <a:pt x="858" y="2156"/>
                      <a:pt x="608" y="2941"/>
                    </a:cubicBezTo>
                    <a:cubicBezTo>
                      <a:pt x="1" y="4858"/>
                      <a:pt x="96" y="7132"/>
                      <a:pt x="977" y="8954"/>
                    </a:cubicBezTo>
                    <a:cubicBezTo>
                      <a:pt x="1727" y="10502"/>
                      <a:pt x="3477" y="12490"/>
                      <a:pt x="4978" y="12609"/>
                    </a:cubicBezTo>
                    <a:cubicBezTo>
                      <a:pt x="5165" y="12623"/>
                      <a:pt x="5352" y="12630"/>
                      <a:pt x="5539" y="12630"/>
                    </a:cubicBezTo>
                    <a:cubicBezTo>
                      <a:pt x="6662" y="12630"/>
                      <a:pt x="7777" y="12385"/>
                      <a:pt x="8788" y="11895"/>
                    </a:cubicBezTo>
                    <a:cubicBezTo>
                      <a:pt x="9490" y="11550"/>
                      <a:pt x="9609" y="10931"/>
                      <a:pt x="9716" y="10216"/>
                    </a:cubicBezTo>
                    <a:cubicBezTo>
                      <a:pt x="9776" y="9716"/>
                      <a:pt x="9942" y="9252"/>
                      <a:pt x="10181" y="8823"/>
                    </a:cubicBezTo>
                    <a:cubicBezTo>
                      <a:pt x="10466" y="8323"/>
                      <a:pt x="10716" y="7811"/>
                      <a:pt x="10919" y="7275"/>
                    </a:cubicBezTo>
                    <a:cubicBezTo>
                      <a:pt x="11347" y="6144"/>
                      <a:pt x="11455" y="4739"/>
                      <a:pt x="11109" y="3573"/>
                    </a:cubicBezTo>
                    <a:cubicBezTo>
                      <a:pt x="10931" y="2965"/>
                      <a:pt x="10407" y="2406"/>
                      <a:pt x="10002" y="1929"/>
                    </a:cubicBezTo>
                    <a:cubicBezTo>
                      <a:pt x="9109" y="906"/>
                      <a:pt x="8121" y="417"/>
                      <a:pt x="6787" y="167"/>
                    </a:cubicBezTo>
                    <a:cubicBezTo>
                      <a:pt x="6299" y="72"/>
                      <a:pt x="5799" y="13"/>
                      <a:pt x="5311" y="1"/>
                    </a:cubicBezTo>
                    <a:cubicBezTo>
                      <a:pt x="5280" y="0"/>
                      <a:pt x="5249" y="0"/>
                      <a:pt x="5218" y="0"/>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2171;p69">
                <a:extLst>
                  <a:ext uri="{FF2B5EF4-FFF2-40B4-BE49-F238E27FC236}">
                    <a16:creationId xmlns:a16="http://schemas.microsoft.com/office/drawing/2014/main" id="{58310266-1ADA-495B-9B23-2ECB8C60E1BC}"/>
                  </a:ext>
                </a:extLst>
              </p:cNvPr>
              <p:cNvSpPr/>
              <p:nvPr/>
            </p:nvSpPr>
            <p:spPr>
              <a:xfrm>
                <a:off x="1403892" y="2903359"/>
                <a:ext cx="521006" cy="304283"/>
              </a:xfrm>
              <a:custGeom>
                <a:avLst/>
                <a:gdLst/>
                <a:ahLst/>
                <a:cxnLst/>
                <a:rect l="l" t="t" r="r" b="b"/>
                <a:pathLst>
                  <a:path w="13638" h="7965" extrusionOk="0">
                    <a:moveTo>
                      <a:pt x="3973" y="1"/>
                    </a:moveTo>
                    <a:cubicBezTo>
                      <a:pt x="3021" y="1"/>
                      <a:pt x="2299" y="254"/>
                      <a:pt x="1798" y="563"/>
                    </a:cubicBezTo>
                    <a:cubicBezTo>
                      <a:pt x="905" y="1110"/>
                      <a:pt x="632" y="2265"/>
                      <a:pt x="370" y="3218"/>
                    </a:cubicBezTo>
                    <a:cubicBezTo>
                      <a:pt x="108" y="4111"/>
                      <a:pt x="0" y="5051"/>
                      <a:pt x="36" y="5980"/>
                    </a:cubicBezTo>
                    <a:cubicBezTo>
                      <a:pt x="60" y="6480"/>
                      <a:pt x="96" y="7195"/>
                      <a:pt x="298" y="7659"/>
                    </a:cubicBezTo>
                    <a:cubicBezTo>
                      <a:pt x="356" y="7843"/>
                      <a:pt x="525" y="7964"/>
                      <a:pt x="708" y="7964"/>
                    </a:cubicBezTo>
                    <a:cubicBezTo>
                      <a:pt x="750" y="7964"/>
                      <a:pt x="792" y="7958"/>
                      <a:pt x="834" y="7945"/>
                    </a:cubicBezTo>
                    <a:cubicBezTo>
                      <a:pt x="1108" y="7873"/>
                      <a:pt x="1132" y="7659"/>
                      <a:pt x="1239" y="7445"/>
                    </a:cubicBezTo>
                    <a:cubicBezTo>
                      <a:pt x="1361" y="7219"/>
                      <a:pt x="1816" y="6601"/>
                      <a:pt x="2161" y="6601"/>
                    </a:cubicBezTo>
                    <a:cubicBezTo>
                      <a:pt x="2253" y="6601"/>
                      <a:pt x="2338" y="6646"/>
                      <a:pt x="2406" y="6754"/>
                    </a:cubicBezTo>
                    <a:cubicBezTo>
                      <a:pt x="2572" y="5802"/>
                      <a:pt x="2739" y="5016"/>
                      <a:pt x="3549" y="4337"/>
                    </a:cubicBezTo>
                    <a:cubicBezTo>
                      <a:pt x="4120" y="3849"/>
                      <a:pt x="4894" y="3706"/>
                      <a:pt x="5454" y="3170"/>
                    </a:cubicBezTo>
                    <a:cubicBezTo>
                      <a:pt x="5906" y="2754"/>
                      <a:pt x="6263" y="2253"/>
                      <a:pt x="6525" y="1694"/>
                    </a:cubicBezTo>
                    <a:cubicBezTo>
                      <a:pt x="6835" y="3182"/>
                      <a:pt x="7847" y="4551"/>
                      <a:pt x="9478" y="4623"/>
                    </a:cubicBezTo>
                    <a:cubicBezTo>
                      <a:pt x="9287" y="4373"/>
                      <a:pt x="9085" y="4123"/>
                      <a:pt x="8894" y="3873"/>
                    </a:cubicBezTo>
                    <a:lnTo>
                      <a:pt x="8894" y="3873"/>
                    </a:lnTo>
                    <a:cubicBezTo>
                      <a:pt x="9406" y="4397"/>
                      <a:pt x="10287" y="4659"/>
                      <a:pt x="10847" y="5087"/>
                    </a:cubicBezTo>
                    <a:cubicBezTo>
                      <a:pt x="11669" y="5706"/>
                      <a:pt x="11859" y="7278"/>
                      <a:pt x="12919" y="7468"/>
                    </a:cubicBezTo>
                    <a:cubicBezTo>
                      <a:pt x="12941" y="7472"/>
                      <a:pt x="12963" y="7474"/>
                      <a:pt x="12983" y="7474"/>
                    </a:cubicBezTo>
                    <a:cubicBezTo>
                      <a:pt x="13637" y="7474"/>
                      <a:pt x="13512" y="5530"/>
                      <a:pt x="13443" y="5230"/>
                    </a:cubicBezTo>
                    <a:cubicBezTo>
                      <a:pt x="13228" y="4266"/>
                      <a:pt x="12621" y="3385"/>
                      <a:pt x="11895" y="2730"/>
                    </a:cubicBezTo>
                    <a:cubicBezTo>
                      <a:pt x="10966" y="1884"/>
                      <a:pt x="9906" y="860"/>
                      <a:pt x="8799" y="253"/>
                    </a:cubicBezTo>
                    <a:cubicBezTo>
                      <a:pt x="8522" y="103"/>
                      <a:pt x="8163" y="37"/>
                      <a:pt x="7807" y="37"/>
                    </a:cubicBezTo>
                    <a:cubicBezTo>
                      <a:pt x="7230" y="37"/>
                      <a:pt x="6660" y="212"/>
                      <a:pt x="6454" y="491"/>
                    </a:cubicBezTo>
                    <a:cubicBezTo>
                      <a:pt x="5500" y="138"/>
                      <a:pt x="4674" y="1"/>
                      <a:pt x="39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2172;p69">
                <a:extLst>
                  <a:ext uri="{FF2B5EF4-FFF2-40B4-BE49-F238E27FC236}">
                    <a16:creationId xmlns:a16="http://schemas.microsoft.com/office/drawing/2014/main" id="{1479014C-E23B-485F-B228-C74660483294}"/>
                  </a:ext>
                </a:extLst>
              </p:cNvPr>
              <p:cNvSpPr/>
              <p:nvPr/>
            </p:nvSpPr>
            <p:spPr>
              <a:xfrm>
                <a:off x="1652291" y="2879138"/>
                <a:ext cx="281438" cy="227916"/>
              </a:xfrm>
              <a:custGeom>
                <a:avLst/>
                <a:gdLst/>
                <a:ahLst/>
                <a:cxnLst/>
                <a:rect l="l" t="t" r="r" b="b"/>
                <a:pathLst>
                  <a:path w="7367" h="5966" extrusionOk="0">
                    <a:moveTo>
                      <a:pt x="930" y="1"/>
                    </a:moveTo>
                    <a:cubicBezTo>
                      <a:pt x="613" y="1"/>
                      <a:pt x="307" y="115"/>
                      <a:pt x="47" y="375"/>
                    </a:cubicBezTo>
                    <a:cubicBezTo>
                      <a:pt x="1" y="422"/>
                      <a:pt x="41" y="489"/>
                      <a:pt x="89" y="489"/>
                    </a:cubicBezTo>
                    <a:cubicBezTo>
                      <a:pt x="103" y="489"/>
                      <a:pt x="117" y="484"/>
                      <a:pt x="130" y="470"/>
                    </a:cubicBezTo>
                    <a:lnTo>
                      <a:pt x="118" y="470"/>
                    </a:lnTo>
                    <a:cubicBezTo>
                      <a:pt x="374" y="220"/>
                      <a:pt x="650" y="119"/>
                      <a:pt x="930" y="119"/>
                    </a:cubicBezTo>
                    <a:cubicBezTo>
                      <a:pt x="1757" y="119"/>
                      <a:pt x="2621" y="1003"/>
                      <a:pt x="3119" y="1554"/>
                    </a:cubicBezTo>
                    <a:cubicBezTo>
                      <a:pt x="3309" y="1780"/>
                      <a:pt x="3488" y="1994"/>
                      <a:pt x="3666" y="2221"/>
                    </a:cubicBezTo>
                    <a:cubicBezTo>
                      <a:pt x="3857" y="2459"/>
                      <a:pt x="4024" y="2709"/>
                      <a:pt x="4155" y="2971"/>
                    </a:cubicBezTo>
                    <a:cubicBezTo>
                      <a:pt x="4309" y="3257"/>
                      <a:pt x="4488" y="3554"/>
                      <a:pt x="4833" y="3638"/>
                    </a:cubicBezTo>
                    <a:cubicBezTo>
                      <a:pt x="4964" y="3661"/>
                      <a:pt x="5095" y="3673"/>
                      <a:pt x="5226" y="3673"/>
                    </a:cubicBezTo>
                    <a:cubicBezTo>
                      <a:pt x="5417" y="3709"/>
                      <a:pt x="5583" y="3792"/>
                      <a:pt x="5738" y="3899"/>
                    </a:cubicBezTo>
                    <a:cubicBezTo>
                      <a:pt x="6441" y="4388"/>
                      <a:pt x="6798" y="5245"/>
                      <a:pt x="7226" y="5935"/>
                    </a:cubicBezTo>
                    <a:cubicBezTo>
                      <a:pt x="7241" y="5957"/>
                      <a:pt x="7260" y="5965"/>
                      <a:pt x="7279" y="5965"/>
                    </a:cubicBezTo>
                    <a:cubicBezTo>
                      <a:pt x="7324" y="5965"/>
                      <a:pt x="7367" y="5918"/>
                      <a:pt x="7334" y="5876"/>
                    </a:cubicBezTo>
                    <a:cubicBezTo>
                      <a:pt x="6941" y="5233"/>
                      <a:pt x="6607" y="4507"/>
                      <a:pt x="6036" y="3983"/>
                    </a:cubicBezTo>
                    <a:cubicBezTo>
                      <a:pt x="5798" y="3733"/>
                      <a:pt x="5476" y="3578"/>
                      <a:pt x="5131" y="3542"/>
                    </a:cubicBezTo>
                    <a:cubicBezTo>
                      <a:pt x="4976" y="3542"/>
                      <a:pt x="4809" y="3507"/>
                      <a:pt x="4667" y="3423"/>
                    </a:cubicBezTo>
                    <a:cubicBezTo>
                      <a:pt x="4512" y="3304"/>
                      <a:pt x="4381" y="3149"/>
                      <a:pt x="4297" y="2959"/>
                    </a:cubicBezTo>
                    <a:cubicBezTo>
                      <a:pt x="4155" y="2685"/>
                      <a:pt x="3988" y="2423"/>
                      <a:pt x="3797" y="2173"/>
                    </a:cubicBezTo>
                    <a:cubicBezTo>
                      <a:pt x="3607" y="1935"/>
                      <a:pt x="3416" y="1709"/>
                      <a:pt x="3214" y="1483"/>
                    </a:cubicBezTo>
                    <a:cubicBezTo>
                      <a:pt x="2785" y="994"/>
                      <a:pt x="2309" y="518"/>
                      <a:pt x="1726" y="220"/>
                    </a:cubicBezTo>
                    <a:cubicBezTo>
                      <a:pt x="1466" y="80"/>
                      <a:pt x="1194" y="1"/>
                      <a:pt x="93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173;p69">
                <a:extLst>
                  <a:ext uri="{FF2B5EF4-FFF2-40B4-BE49-F238E27FC236}">
                    <a16:creationId xmlns:a16="http://schemas.microsoft.com/office/drawing/2014/main" id="{812554D4-F1D9-4E80-A45B-AAB085B35E36}"/>
                  </a:ext>
                </a:extLst>
              </p:cNvPr>
              <p:cNvSpPr/>
              <p:nvPr/>
            </p:nvSpPr>
            <p:spPr>
              <a:xfrm>
                <a:off x="1852058" y="3063241"/>
                <a:ext cx="95048" cy="63187"/>
              </a:xfrm>
              <a:custGeom>
                <a:avLst/>
                <a:gdLst/>
                <a:ahLst/>
                <a:cxnLst/>
                <a:rect l="l" t="t" r="r" b="b"/>
                <a:pathLst>
                  <a:path w="2488" h="1654" extrusionOk="0">
                    <a:moveTo>
                      <a:pt x="88" y="1"/>
                    </a:moveTo>
                    <a:cubicBezTo>
                      <a:pt x="45" y="1"/>
                      <a:pt x="0" y="44"/>
                      <a:pt x="33" y="93"/>
                    </a:cubicBezTo>
                    <a:lnTo>
                      <a:pt x="21" y="93"/>
                    </a:lnTo>
                    <a:cubicBezTo>
                      <a:pt x="283" y="557"/>
                      <a:pt x="640" y="962"/>
                      <a:pt x="1069" y="1271"/>
                    </a:cubicBezTo>
                    <a:cubicBezTo>
                      <a:pt x="1344" y="1478"/>
                      <a:pt x="1689" y="1654"/>
                      <a:pt x="2034" y="1654"/>
                    </a:cubicBezTo>
                    <a:cubicBezTo>
                      <a:pt x="2166" y="1654"/>
                      <a:pt x="2298" y="1628"/>
                      <a:pt x="2426" y="1569"/>
                    </a:cubicBezTo>
                    <a:cubicBezTo>
                      <a:pt x="2487" y="1548"/>
                      <a:pt x="2452" y="1466"/>
                      <a:pt x="2396" y="1466"/>
                    </a:cubicBezTo>
                    <a:cubicBezTo>
                      <a:pt x="2386" y="1466"/>
                      <a:pt x="2377" y="1469"/>
                      <a:pt x="2366" y="1474"/>
                    </a:cubicBezTo>
                    <a:cubicBezTo>
                      <a:pt x="2262" y="1519"/>
                      <a:pt x="2153" y="1539"/>
                      <a:pt x="2044" y="1539"/>
                    </a:cubicBezTo>
                    <a:cubicBezTo>
                      <a:pt x="1696" y="1539"/>
                      <a:pt x="1341" y="1337"/>
                      <a:pt x="1069" y="1128"/>
                    </a:cubicBezTo>
                    <a:cubicBezTo>
                      <a:pt x="688" y="831"/>
                      <a:pt x="366" y="462"/>
                      <a:pt x="140" y="33"/>
                    </a:cubicBezTo>
                    <a:cubicBezTo>
                      <a:pt x="129" y="10"/>
                      <a:pt x="109" y="1"/>
                      <a:pt x="8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174;p69">
                <a:extLst>
                  <a:ext uri="{FF2B5EF4-FFF2-40B4-BE49-F238E27FC236}">
                    <a16:creationId xmlns:a16="http://schemas.microsoft.com/office/drawing/2014/main" id="{B83C42AB-DC5E-412D-A562-C00524303012}"/>
                  </a:ext>
                </a:extLst>
              </p:cNvPr>
              <p:cNvSpPr/>
              <p:nvPr/>
            </p:nvSpPr>
            <p:spPr>
              <a:xfrm>
                <a:off x="1897864" y="3158330"/>
                <a:ext cx="31670" cy="76520"/>
              </a:xfrm>
              <a:custGeom>
                <a:avLst/>
                <a:gdLst/>
                <a:ahLst/>
                <a:cxnLst/>
                <a:rect l="l" t="t" r="r" b="b"/>
                <a:pathLst>
                  <a:path w="829" h="2003" extrusionOk="0">
                    <a:moveTo>
                      <a:pt x="83" y="0"/>
                    </a:moveTo>
                    <a:cubicBezTo>
                      <a:pt x="42" y="0"/>
                      <a:pt x="0" y="43"/>
                      <a:pt x="24" y="92"/>
                    </a:cubicBezTo>
                    <a:cubicBezTo>
                      <a:pt x="298" y="687"/>
                      <a:pt x="679" y="1259"/>
                      <a:pt x="703" y="1949"/>
                    </a:cubicBezTo>
                    <a:cubicBezTo>
                      <a:pt x="703" y="1985"/>
                      <a:pt x="736" y="2003"/>
                      <a:pt x="767" y="2003"/>
                    </a:cubicBezTo>
                    <a:cubicBezTo>
                      <a:pt x="798" y="2003"/>
                      <a:pt x="828" y="1985"/>
                      <a:pt x="822" y="1949"/>
                    </a:cubicBezTo>
                    <a:cubicBezTo>
                      <a:pt x="798" y="1235"/>
                      <a:pt x="417" y="652"/>
                      <a:pt x="132" y="32"/>
                    </a:cubicBezTo>
                    <a:cubicBezTo>
                      <a:pt x="120" y="10"/>
                      <a:pt x="102" y="0"/>
                      <a:pt x="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175;p69">
                <a:extLst>
                  <a:ext uri="{FF2B5EF4-FFF2-40B4-BE49-F238E27FC236}">
                    <a16:creationId xmlns:a16="http://schemas.microsoft.com/office/drawing/2014/main" id="{6118691C-7071-4F1E-83D4-B02FED4F1BA5}"/>
                  </a:ext>
                </a:extLst>
              </p:cNvPr>
              <p:cNvSpPr/>
              <p:nvPr/>
            </p:nvSpPr>
            <p:spPr>
              <a:xfrm>
                <a:off x="1486220" y="2935679"/>
                <a:ext cx="70980" cy="155331"/>
              </a:xfrm>
              <a:custGeom>
                <a:avLst/>
                <a:gdLst/>
                <a:ahLst/>
                <a:cxnLst/>
                <a:rect l="l" t="t" r="r" b="b"/>
                <a:pathLst>
                  <a:path w="1858" h="4066" extrusionOk="0">
                    <a:moveTo>
                      <a:pt x="1766" y="0"/>
                    </a:moveTo>
                    <a:cubicBezTo>
                      <a:pt x="1753" y="0"/>
                      <a:pt x="1739" y="4"/>
                      <a:pt x="1727" y="14"/>
                    </a:cubicBezTo>
                    <a:cubicBezTo>
                      <a:pt x="620" y="1050"/>
                      <a:pt x="1" y="2491"/>
                      <a:pt x="1" y="4003"/>
                    </a:cubicBezTo>
                    <a:cubicBezTo>
                      <a:pt x="1" y="4045"/>
                      <a:pt x="30" y="4066"/>
                      <a:pt x="60" y="4066"/>
                    </a:cubicBezTo>
                    <a:cubicBezTo>
                      <a:pt x="90" y="4066"/>
                      <a:pt x="120" y="4045"/>
                      <a:pt x="120" y="4003"/>
                    </a:cubicBezTo>
                    <a:cubicBezTo>
                      <a:pt x="120" y="2527"/>
                      <a:pt x="739" y="1110"/>
                      <a:pt x="1810" y="98"/>
                    </a:cubicBezTo>
                    <a:cubicBezTo>
                      <a:pt x="1857" y="60"/>
                      <a:pt x="1815" y="0"/>
                      <a:pt x="176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176;p69">
                <a:extLst>
                  <a:ext uri="{FF2B5EF4-FFF2-40B4-BE49-F238E27FC236}">
                    <a16:creationId xmlns:a16="http://schemas.microsoft.com/office/drawing/2014/main" id="{554BD103-EC82-4533-A39B-9B875A45B4A1}"/>
                  </a:ext>
                </a:extLst>
              </p:cNvPr>
              <p:cNvSpPr/>
              <p:nvPr/>
            </p:nvSpPr>
            <p:spPr>
              <a:xfrm>
                <a:off x="1380320" y="2883340"/>
                <a:ext cx="190248" cy="194413"/>
              </a:xfrm>
              <a:custGeom>
                <a:avLst/>
                <a:gdLst/>
                <a:ahLst/>
                <a:cxnLst/>
                <a:rect l="l" t="t" r="r" b="b"/>
                <a:pathLst>
                  <a:path w="4980" h="5089" extrusionOk="0">
                    <a:moveTo>
                      <a:pt x="4898" y="0"/>
                    </a:moveTo>
                    <a:cubicBezTo>
                      <a:pt x="4892" y="0"/>
                      <a:pt x="4886" y="1"/>
                      <a:pt x="4880" y="3"/>
                    </a:cubicBezTo>
                    <a:cubicBezTo>
                      <a:pt x="3844" y="230"/>
                      <a:pt x="2796" y="575"/>
                      <a:pt x="1951" y="1218"/>
                    </a:cubicBezTo>
                    <a:cubicBezTo>
                      <a:pt x="1546" y="1515"/>
                      <a:pt x="1225" y="1884"/>
                      <a:pt x="987" y="2325"/>
                    </a:cubicBezTo>
                    <a:cubicBezTo>
                      <a:pt x="796" y="2730"/>
                      <a:pt x="665" y="3170"/>
                      <a:pt x="570" y="3611"/>
                    </a:cubicBezTo>
                    <a:cubicBezTo>
                      <a:pt x="463" y="4099"/>
                      <a:pt x="344" y="4587"/>
                      <a:pt x="34" y="5004"/>
                    </a:cubicBezTo>
                    <a:cubicBezTo>
                      <a:pt x="0" y="5046"/>
                      <a:pt x="44" y="5088"/>
                      <a:pt x="89" y="5088"/>
                    </a:cubicBezTo>
                    <a:cubicBezTo>
                      <a:pt x="108" y="5088"/>
                      <a:pt x="127" y="5081"/>
                      <a:pt x="141" y="5063"/>
                    </a:cubicBezTo>
                    <a:cubicBezTo>
                      <a:pt x="653" y="4373"/>
                      <a:pt x="665" y="3456"/>
                      <a:pt x="963" y="2670"/>
                    </a:cubicBezTo>
                    <a:cubicBezTo>
                      <a:pt x="1344" y="1682"/>
                      <a:pt x="2249" y="1051"/>
                      <a:pt x="3201" y="646"/>
                    </a:cubicBezTo>
                    <a:cubicBezTo>
                      <a:pt x="3749" y="408"/>
                      <a:pt x="4320" y="241"/>
                      <a:pt x="4904" y="122"/>
                    </a:cubicBezTo>
                    <a:cubicBezTo>
                      <a:pt x="4980" y="101"/>
                      <a:pt x="4957" y="0"/>
                      <a:pt x="48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177;p69">
                <a:extLst>
                  <a:ext uri="{FF2B5EF4-FFF2-40B4-BE49-F238E27FC236}">
                    <a16:creationId xmlns:a16="http://schemas.microsoft.com/office/drawing/2014/main" id="{4AE4820D-A048-4F43-9488-EFE8D6744D90}"/>
                  </a:ext>
                </a:extLst>
              </p:cNvPr>
              <p:cNvSpPr/>
              <p:nvPr/>
            </p:nvSpPr>
            <p:spPr>
              <a:xfrm>
                <a:off x="1612216" y="2899691"/>
                <a:ext cx="13294" cy="47256"/>
              </a:xfrm>
              <a:custGeom>
                <a:avLst/>
                <a:gdLst/>
                <a:ahLst/>
                <a:cxnLst/>
                <a:rect l="l" t="t" r="r" b="b"/>
                <a:pathLst>
                  <a:path w="348" h="1237" extrusionOk="0">
                    <a:moveTo>
                      <a:pt x="187" y="1"/>
                    </a:moveTo>
                    <a:cubicBezTo>
                      <a:pt x="164" y="1"/>
                      <a:pt x="141" y="12"/>
                      <a:pt x="132" y="40"/>
                    </a:cubicBezTo>
                    <a:cubicBezTo>
                      <a:pt x="1" y="421"/>
                      <a:pt x="36" y="849"/>
                      <a:pt x="215" y="1206"/>
                    </a:cubicBezTo>
                    <a:cubicBezTo>
                      <a:pt x="225" y="1228"/>
                      <a:pt x="242" y="1236"/>
                      <a:pt x="260" y="1236"/>
                    </a:cubicBezTo>
                    <a:cubicBezTo>
                      <a:pt x="302" y="1236"/>
                      <a:pt x="347" y="1189"/>
                      <a:pt x="322" y="1147"/>
                    </a:cubicBezTo>
                    <a:cubicBezTo>
                      <a:pt x="155" y="814"/>
                      <a:pt x="132" y="433"/>
                      <a:pt x="251" y="75"/>
                    </a:cubicBezTo>
                    <a:cubicBezTo>
                      <a:pt x="265" y="31"/>
                      <a:pt x="225" y="1"/>
                      <a:pt x="1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178;p69">
                <a:extLst>
                  <a:ext uri="{FF2B5EF4-FFF2-40B4-BE49-F238E27FC236}">
                    <a16:creationId xmlns:a16="http://schemas.microsoft.com/office/drawing/2014/main" id="{30EA11E7-003C-467A-8318-208C21DEACFF}"/>
                  </a:ext>
                </a:extLst>
              </p:cNvPr>
              <p:cNvSpPr/>
              <p:nvPr/>
            </p:nvSpPr>
            <p:spPr>
              <a:xfrm>
                <a:off x="1668986" y="2916081"/>
                <a:ext cx="78430" cy="119154"/>
              </a:xfrm>
              <a:custGeom>
                <a:avLst/>
                <a:gdLst/>
                <a:ahLst/>
                <a:cxnLst/>
                <a:rect l="l" t="t" r="r" b="b"/>
                <a:pathLst>
                  <a:path w="2053" h="3119" extrusionOk="0">
                    <a:moveTo>
                      <a:pt x="78" y="0"/>
                    </a:moveTo>
                    <a:cubicBezTo>
                      <a:pt x="40" y="0"/>
                      <a:pt x="0" y="31"/>
                      <a:pt x="15" y="75"/>
                    </a:cubicBezTo>
                    <a:cubicBezTo>
                      <a:pt x="289" y="1254"/>
                      <a:pt x="836" y="2492"/>
                      <a:pt x="1932" y="3111"/>
                    </a:cubicBezTo>
                    <a:cubicBezTo>
                      <a:pt x="1942" y="3116"/>
                      <a:pt x="1951" y="3118"/>
                      <a:pt x="1961" y="3118"/>
                    </a:cubicBezTo>
                    <a:cubicBezTo>
                      <a:pt x="2017" y="3118"/>
                      <a:pt x="2053" y="3035"/>
                      <a:pt x="1991" y="3004"/>
                    </a:cubicBezTo>
                    <a:cubicBezTo>
                      <a:pt x="920" y="2397"/>
                      <a:pt x="396" y="1182"/>
                      <a:pt x="134" y="39"/>
                    </a:cubicBezTo>
                    <a:cubicBezTo>
                      <a:pt x="125" y="12"/>
                      <a:pt x="102" y="0"/>
                      <a:pt x="7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179;p69">
                <a:extLst>
                  <a:ext uri="{FF2B5EF4-FFF2-40B4-BE49-F238E27FC236}">
                    <a16:creationId xmlns:a16="http://schemas.microsoft.com/office/drawing/2014/main" id="{5ACF8647-05E9-41B2-8ED0-9118141CC264}"/>
                  </a:ext>
                </a:extLst>
              </p:cNvPr>
              <p:cNvSpPr/>
              <p:nvPr/>
            </p:nvSpPr>
            <p:spPr>
              <a:xfrm>
                <a:off x="1911044" y="3017320"/>
                <a:ext cx="39158" cy="14937"/>
              </a:xfrm>
              <a:custGeom>
                <a:avLst/>
                <a:gdLst/>
                <a:ahLst/>
                <a:cxnLst/>
                <a:rect l="l" t="t" r="r" b="b"/>
                <a:pathLst>
                  <a:path w="1025" h="391" extrusionOk="0">
                    <a:moveTo>
                      <a:pt x="81" y="0"/>
                    </a:moveTo>
                    <a:cubicBezTo>
                      <a:pt x="40" y="0"/>
                      <a:pt x="1" y="59"/>
                      <a:pt x="37" y="104"/>
                    </a:cubicBezTo>
                    <a:cubicBezTo>
                      <a:pt x="144" y="259"/>
                      <a:pt x="311" y="354"/>
                      <a:pt x="501" y="390"/>
                    </a:cubicBezTo>
                    <a:cubicBezTo>
                      <a:pt x="514" y="391"/>
                      <a:pt x="527" y="391"/>
                      <a:pt x="540" y="391"/>
                    </a:cubicBezTo>
                    <a:cubicBezTo>
                      <a:pt x="705" y="391"/>
                      <a:pt x="867" y="321"/>
                      <a:pt x="977" y="199"/>
                    </a:cubicBezTo>
                    <a:cubicBezTo>
                      <a:pt x="1024" y="152"/>
                      <a:pt x="982" y="90"/>
                      <a:pt x="932" y="90"/>
                    </a:cubicBezTo>
                    <a:cubicBezTo>
                      <a:pt x="920" y="90"/>
                      <a:pt x="906" y="94"/>
                      <a:pt x="894" y="104"/>
                    </a:cubicBezTo>
                    <a:cubicBezTo>
                      <a:pt x="787" y="211"/>
                      <a:pt x="644" y="271"/>
                      <a:pt x="501" y="271"/>
                    </a:cubicBezTo>
                    <a:cubicBezTo>
                      <a:pt x="346" y="235"/>
                      <a:pt x="215" y="152"/>
                      <a:pt x="120" y="21"/>
                    </a:cubicBezTo>
                    <a:cubicBezTo>
                      <a:pt x="108" y="6"/>
                      <a:pt x="95" y="0"/>
                      <a:pt x="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180;p69">
                <a:extLst>
                  <a:ext uri="{FF2B5EF4-FFF2-40B4-BE49-F238E27FC236}">
                    <a16:creationId xmlns:a16="http://schemas.microsoft.com/office/drawing/2014/main" id="{B79BCBE0-C1EF-45F5-80CA-2CC6265549AA}"/>
                  </a:ext>
                </a:extLst>
              </p:cNvPr>
              <p:cNvSpPr/>
              <p:nvPr/>
            </p:nvSpPr>
            <p:spPr>
              <a:xfrm>
                <a:off x="1786080" y="3010940"/>
                <a:ext cx="49052" cy="57075"/>
              </a:xfrm>
              <a:custGeom>
                <a:avLst/>
                <a:gdLst/>
                <a:ahLst/>
                <a:cxnLst/>
                <a:rect l="l" t="t" r="r" b="b"/>
                <a:pathLst>
                  <a:path w="1284" h="1494" extrusionOk="0">
                    <a:moveTo>
                      <a:pt x="94" y="0"/>
                    </a:moveTo>
                    <a:cubicBezTo>
                      <a:pt x="44" y="0"/>
                      <a:pt x="0" y="59"/>
                      <a:pt x="45" y="104"/>
                    </a:cubicBezTo>
                    <a:cubicBezTo>
                      <a:pt x="474" y="521"/>
                      <a:pt x="784" y="1033"/>
                      <a:pt x="1165" y="1473"/>
                    </a:cubicBezTo>
                    <a:cubicBezTo>
                      <a:pt x="1176" y="1488"/>
                      <a:pt x="1190" y="1494"/>
                      <a:pt x="1203" y="1494"/>
                    </a:cubicBezTo>
                    <a:cubicBezTo>
                      <a:pt x="1245" y="1494"/>
                      <a:pt x="1284" y="1435"/>
                      <a:pt x="1248" y="1390"/>
                    </a:cubicBezTo>
                    <a:cubicBezTo>
                      <a:pt x="867" y="938"/>
                      <a:pt x="569" y="426"/>
                      <a:pt x="141" y="21"/>
                    </a:cubicBezTo>
                    <a:cubicBezTo>
                      <a:pt x="126" y="6"/>
                      <a:pt x="110" y="0"/>
                      <a:pt x="9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181;p69">
                <a:extLst>
                  <a:ext uri="{FF2B5EF4-FFF2-40B4-BE49-F238E27FC236}">
                    <a16:creationId xmlns:a16="http://schemas.microsoft.com/office/drawing/2014/main" id="{BDF1C56D-9B91-4147-A4FA-0B4F012AA9CB}"/>
                  </a:ext>
                </a:extLst>
              </p:cNvPr>
              <p:cNvSpPr/>
              <p:nvPr/>
            </p:nvSpPr>
            <p:spPr>
              <a:xfrm>
                <a:off x="1414818" y="3108054"/>
                <a:ext cx="85344" cy="144023"/>
              </a:xfrm>
              <a:custGeom>
                <a:avLst/>
                <a:gdLst/>
                <a:ahLst/>
                <a:cxnLst/>
                <a:rect l="l" t="t" r="r" b="b"/>
                <a:pathLst>
                  <a:path w="2234" h="3770" extrusionOk="0">
                    <a:moveTo>
                      <a:pt x="1469" y="1"/>
                    </a:moveTo>
                    <a:cubicBezTo>
                      <a:pt x="1343" y="1"/>
                      <a:pt x="1195" y="45"/>
                      <a:pt x="1024" y="146"/>
                    </a:cubicBezTo>
                    <a:cubicBezTo>
                      <a:pt x="0" y="753"/>
                      <a:pt x="226" y="2408"/>
                      <a:pt x="727" y="3277"/>
                    </a:cubicBezTo>
                    <a:cubicBezTo>
                      <a:pt x="832" y="3467"/>
                      <a:pt x="1050" y="3769"/>
                      <a:pt x="1305" y="3769"/>
                    </a:cubicBezTo>
                    <a:cubicBezTo>
                      <a:pt x="1338" y="3769"/>
                      <a:pt x="1371" y="3764"/>
                      <a:pt x="1405" y="3753"/>
                    </a:cubicBezTo>
                    <a:cubicBezTo>
                      <a:pt x="1822" y="3646"/>
                      <a:pt x="1941" y="2658"/>
                      <a:pt x="2012" y="1872"/>
                    </a:cubicBezTo>
                    <a:cubicBezTo>
                      <a:pt x="2234" y="1328"/>
                      <a:pt x="2166" y="1"/>
                      <a:pt x="1469" y="1"/>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9" name="Google Shape;2182;p69">
                <a:extLst>
                  <a:ext uri="{FF2B5EF4-FFF2-40B4-BE49-F238E27FC236}">
                    <a16:creationId xmlns:a16="http://schemas.microsoft.com/office/drawing/2014/main" id="{6531B91A-2BB9-48D9-A697-7D2C72C90EDB}"/>
                  </a:ext>
                </a:extLst>
              </p:cNvPr>
              <p:cNvGrpSpPr/>
              <p:nvPr/>
            </p:nvGrpSpPr>
            <p:grpSpPr>
              <a:xfrm>
                <a:off x="1453900" y="3092964"/>
                <a:ext cx="388949" cy="279763"/>
                <a:chOff x="1453900" y="3092964"/>
                <a:chExt cx="388949" cy="279763"/>
              </a:xfrm>
            </p:grpSpPr>
            <p:sp>
              <p:nvSpPr>
                <p:cNvPr id="242" name="Google Shape;2183;p69">
                  <a:extLst>
                    <a:ext uri="{FF2B5EF4-FFF2-40B4-BE49-F238E27FC236}">
                      <a16:creationId xmlns:a16="http://schemas.microsoft.com/office/drawing/2014/main" id="{1C6FD263-C731-497D-AA25-65C8881D81A9}"/>
                    </a:ext>
                  </a:extLst>
                </p:cNvPr>
                <p:cNvSpPr/>
                <p:nvPr/>
              </p:nvSpPr>
              <p:spPr>
                <a:xfrm>
                  <a:off x="1642206" y="3297124"/>
                  <a:ext cx="77589" cy="40609"/>
                </a:xfrm>
                <a:custGeom>
                  <a:avLst/>
                  <a:gdLst/>
                  <a:ahLst/>
                  <a:cxnLst/>
                  <a:rect l="l" t="t" r="r" b="b"/>
                  <a:pathLst>
                    <a:path w="2031" h="1063" extrusionOk="0">
                      <a:moveTo>
                        <a:pt x="87" y="1"/>
                      </a:moveTo>
                      <a:cubicBezTo>
                        <a:pt x="45" y="1"/>
                        <a:pt x="0" y="49"/>
                        <a:pt x="25" y="90"/>
                      </a:cubicBezTo>
                      <a:cubicBezTo>
                        <a:pt x="204" y="447"/>
                        <a:pt x="478" y="745"/>
                        <a:pt x="835" y="936"/>
                      </a:cubicBezTo>
                      <a:cubicBezTo>
                        <a:pt x="1017" y="1021"/>
                        <a:pt x="1214" y="1062"/>
                        <a:pt x="1411" y="1062"/>
                      </a:cubicBezTo>
                      <a:cubicBezTo>
                        <a:pt x="1601" y="1062"/>
                        <a:pt x="1791" y="1024"/>
                        <a:pt x="1966" y="948"/>
                      </a:cubicBezTo>
                      <a:cubicBezTo>
                        <a:pt x="2031" y="926"/>
                        <a:pt x="2007" y="825"/>
                        <a:pt x="1949" y="825"/>
                      </a:cubicBezTo>
                      <a:cubicBezTo>
                        <a:pt x="1943" y="825"/>
                        <a:pt x="1937" y="826"/>
                        <a:pt x="1930" y="828"/>
                      </a:cubicBezTo>
                      <a:cubicBezTo>
                        <a:pt x="1770" y="903"/>
                        <a:pt x="1599" y="939"/>
                        <a:pt x="1427" y="939"/>
                      </a:cubicBezTo>
                      <a:cubicBezTo>
                        <a:pt x="1241" y="939"/>
                        <a:pt x="1055" y="897"/>
                        <a:pt x="882" y="817"/>
                      </a:cubicBezTo>
                      <a:cubicBezTo>
                        <a:pt x="549" y="638"/>
                        <a:pt x="287" y="364"/>
                        <a:pt x="132" y="31"/>
                      </a:cubicBezTo>
                      <a:cubicBezTo>
                        <a:pt x="122" y="9"/>
                        <a:pt x="105" y="1"/>
                        <a:pt x="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184;p69">
                  <a:extLst>
                    <a:ext uri="{FF2B5EF4-FFF2-40B4-BE49-F238E27FC236}">
                      <a16:creationId xmlns:a16="http://schemas.microsoft.com/office/drawing/2014/main" id="{89793265-25D8-49F6-BC44-35B2204A375D}"/>
                    </a:ext>
                  </a:extLst>
                </p:cNvPr>
                <p:cNvSpPr/>
                <p:nvPr/>
              </p:nvSpPr>
              <p:spPr>
                <a:xfrm>
                  <a:off x="1691297" y="3261404"/>
                  <a:ext cx="45576" cy="46531"/>
                </a:xfrm>
                <a:custGeom>
                  <a:avLst/>
                  <a:gdLst/>
                  <a:ahLst/>
                  <a:cxnLst/>
                  <a:rect l="l" t="t" r="r" b="b"/>
                  <a:pathLst>
                    <a:path w="1193" h="1218" extrusionOk="0">
                      <a:moveTo>
                        <a:pt x="679" y="1"/>
                      </a:moveTo>
                      <a:cubicBezTo>
                        <a:pt x="636" y="1"/>
                        <a:pt x="596" y="43"/>
                        <a:pt x="621" y="85"/>
                      </a:cubicBezTo>
                      <a:cubicBezTo>
                        <a:pt x="705" y="216"/>
                        <a:pt x="812" y="347"/>
                        <a:pt x="919" y="466"/>
                      </a:cubicBezTo>
                      <a:cubicBezTo>
                        <a:pt x="1014" y="573"/>
                        <a:pt x="1062" y="716"/>
                        <a:pt x="1038" y="859"/>
                      </a:cubicBezTo>
                      <a:cubicBezTo>
                        <a:pt x="986" y="1045"/>
                        <a:pt x="745" y="1087"/>
                        <a:pt x="558" y="1087"/>
                      </a:cubicBezTo>
                      <a:cubicBezTo>
                        <a:pt x="530" y="1087"/>
                        <a:pt x="503" y="1086"/>
                        <a:pt x="478" y="1085"/>
                      </a:cubicBezTo>
                      <a:cubicBezTo>
                        <a:pt x="359" y="1085"/>
                        <a:pt x="228" y="1049"/>
                        <a:pt x="121" y="1002"/>
                      </a:cubicBezTo>
                      <a:cubicBezTo>
                        <a:pt x="111" y="997"/>
                        <a:pt x="102" y="994"/>
                        <a:pt x="92" y="994"/>
                      </a:cubicBezTo>
                      <a:cubicBezTo>
                        <a:pt x="36" y="994"/>
                        <a:pt x="0" y="1078"/>
                        <a:pt x="62" y="1109"/>
                      </a:cubicBezTo>
                      <a:cubicBezTo>
                        <a:pt x="205" y="1180"/>
                        <a:pt x="366" y="1218"/>
                        <a:pt x="526" y="1218"/>
                      </a:cubicBezTo>
                      <a:cubicBezTo>
                        <a:pt x="631" y="1218"/>
                        <a:pt x="736" y="1201"/>
                        <a:pt x="836" y="1168"/>
                      </a:cubicBezTo>
                      <a:cubicBezTo>
                        <a:pt x="967" y="1144"/>
                        <a:pt x="1062" y="1061"/>
                        <a:pt x="1133" y="954"/>
                      </a:cubicBezTo>
                      <a:cubicBezTo>
                        <a:pt x="1193" y="811"/>
                        <a:pt x="1169" y="644"/>
                        <a:pt x="1086" y="513"/>
                      </a:cubicBezTo>
                      <a:cubicBezTo>
                        <a:pt x="990" y="335"/>
                        <a:pt x="824" y="204"/>
                        <a:pt x="729" y="25"/>
                      </a:cubicBezTo>
                      <a:cubicBezTo>
                        <a:pt x="715" y="8"/>
                        <a:pt x="697" y="1"/>
                        <a:pt x="6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185;p69">
                  <a:extLst>
                    <a:ext uri="{FF2B5EF4-FFF2-40B4-BE49-F238E27FC236}">
                      <a16:creationId xmlns:a16="http://schemas.microsoft.com/office/drawing/2014/main" id="{2288D8DB-ACFE-4C21-81D5-253C259EA7FB}"/>
                    </a:ext>
                  </a:extLst>
                </p:cNvPr>
                <p:cNvSpPr/>
                <p:nvPr/>
              </p:nvSpPr>
              <p:spPr>
                <a:xfrm>
                  <a:off x="1724955" y="3193860"/>
                  <a:ext cx="32816" cy="43092"/>
                </a:xfrm>
                <a:custGeom>
                  <a:avLst/>
                  <a:gdLst/>
                  <a:ahLst/>
                  <a:cxnLst/>
                  <a:rect l="l" t="t" r="r" b="b"/>
                  <a:pathLst>
                    <a:path w="859" h="1128" extrusionOk="0">
                      <a:moveTo>
                        <a:pt x="765" y="0"/>
                      </a:moveTo>
                      <a:cubicBezTo>
                        <a:pt x="752" y="0"/>
                        <a:pt x="739" y="6"/>
                        <a:pt x="729" y="19"/>
                      </a:cubicBezTo>
                      <a:cubicBezTo>
                        <a:pt x="455" y="317"/>
                        <a:pt x="109" y="638"/>
                        <a:pt x="14" y="1055"/>
                      </a:cubicBezTo>
                      <a:cubicBezTo>
                        <a:pt x="0" y="1097"/>
                        <a:pt x="36" y="1127"/>
                        <a:pt x="73" y="1127"/>
                      </a:cubicBezTo>
                      <a:cubicBezTo>
                        <a:pt x="98" y="1127"/>
                        <a:pt x="124" y="1113"/>
                        <a:pt x="133" y="1079"/>
                      </a:cubicBezTo>
                      <a:cubicBezTo>
                        <a:pt x="181" y="888"/>
                        <a:pt x="276" y="710"/>
                        <a:pt x="407" y="555"/>
                      </a:cubicBezTo>
                      <a:cubicBezTo>
                        <a:pt x="538" y="400"/>
                        <a:pt x="681" y="257"/>
                        <a:pt x="812" y="114"/>
                      </a:cubicBezTo>
                      <a:cubicBezTo>
                        <a:pt x="858" y="68"/>
                        <a:pt x="811" y="0"/>
                        <a:pt x="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186;p69">
                  <a:extLst>
                    <a:ext uri="{FF2B5EF4-FFF2-40B4-BE49-F238E27FC236}">
                      <a16:creationId xmlns:a16="http://schemas.microsoft.com/office/drawing/2014/main" id="{069B99F0-52E7-47B2-9017-3E188B23763B}"/>
                    </a:ext>
                  </a:extLst>
                </p:cNvPr>
                <p:cNvSpPr/>
                <p:nvPr/>
              </p:nvSpPr>
              <p:spPr>
                <a:xfrm>
                  <a:off x="1624097" y="3092964"/>
                  <a:ext cx="78010" cy="26283"/>
                </a:xfrm>
                <a:custGeom>
                  <a:avLst/>
                  <a:gdLst/>
                  <a:ahLst/>
                  <a:cxnLst/>
                  <a:rect l="l" t="t" r="r" b="b"/>
                  <a:pathLst>
                    <a:path w="2042" h="688" extrusionOk="0">
                      <a:moveTo>
                        <a:pt x="767" y="1"/>
                      </a:moveTo>
                      <a:cubicBezTo>
                        <a:pt x="529" y="1"/>
                        <a:pt x="292" y="59"/>
                        <a:pt x="82" y="172"/>
                      </a:cubicBezTo>
                      <a:cubicBezTo>
                        <a:pt x="0" y="223"/>
                        <a:pt x="51" y="336"/>
                        <a:pt x="135" y="336"/>
                      </a:cubicBezTo>
                      <a:cubicBezTo>
                        <a:pt x="148" y="336"/>
                        <a:pt x="163" y="333"/>
                        <a:pt x="178" y="327"/>
                      </a:cubicBezTo>
                      <a:cubicBezTo>
                        <a:pt x="360" y="231"/>
                        <a:pt x="559" y="184"/>
                        <a:pt x="762" y="184"/>
                      </a:cubicBezTo>
                      <a:cubicBezTo>
                        <a:pt x="864" y="184"/>
                        <a:pt x="967" y="196"/>
                        <a:pt x="1071" y="219"/>
                      </a:cubicBezTo>
                      <a:cubicBezTo>
                        <a:pt x="1368" y="255"/>
                        <a:pt x="1642" y="410"/>
                        <a:pt x="1833" y="648"/>
                      </a:cubicBezTo>
                      <a:cubicBezTo>
                        <a:pt x="1854" y="676"/>
                        <a:pt x="1882" y="687"/>
                        <a:pt x="1909" y="687"/>
                      </a:cubicBezTo>
                      <a:cubicBezTo>
                        <a:pt x="1976" y="687"/>
                        <a:pt x="2041" y="620"/>
                        <a:pt x="1999" y="553"/>
                      </a:cubicBezTo>
                      <a:cubicBezTo>
                        <a:pt x="1773" y="267"/>
                        <a:pt x="1464" y="88"/>
                        <a:pt x="1106" y="41"/>
                      </a:cubicBezTo>
                      <a:cubicBezTo>
                        <a:pt x="995" y="14"/>
                        <a:pt x="881" y="1"/>
                        <a:pt x="7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187;p69">
                  <a:extLst>
                    <a:ext uri="{FF2B5EF4-FFF2-40B4-BE49-F238E27FC236}">
                      <a16:creationId xmlns:a16="http://schemas.microsoft.com/office/drawing/2014/main" id="{E3926FE8-9617-4A75-82FF-DCA47714C30F}"/>
                    </a:ext>
                  </a:extLst>
                </p:cNvPr>
                <p:cNvSpPr/>
                <p:nvPr/>
              </p:nvSpPr>
              <p:spPr>
                <a:xfrm>
                  <a:off x="1799910" y="3169486"/>
                  <a:ext cx="42940" cy="45232"/>
                </a:xfrm>
                <a:custGeom>
                  <a:avLst/>
                  <a:gdLst/>
                  <a:ahLst/>
                  <a:cxnLst/>
                  <a:rect l="l" t="t" r="r" b="b"/>
                  <a:pathLst>
                    <a:path w="1124" h="1184" extrusionOk="0">
                      <a:moveTo>
                        <a:pt x="138" y="0"/>
                      </a:moveTo>
                      <a:cubicBezTo>
                        <a:pt x="35" y="0"/>
                        <a:pt x="0" y="159"/>
                        <a:pt x="112" y="181"/>
                      </a:cubicBezTo>
                      <a:cubicBezTo>
                        <a:pt x="314" y="252"/>
                        <a:pt x="517" y="371"/>
                        <a:pt x="672" y="526"/>
                      </a:cubicBezTo>
                      <a:cubicBezTo>
                        <a:pt x="755" y="598"/>
                        <a:pt x="814" y="693"/>
                        <a:pt x="874" y="800"/>
                      </a:cubicBezTo>
                      <a:cubicBezTo>
                        <a:pt x="922" y="871"/>
                        <a:pt x="945" y="967"/>
                        <a:pt x="934" y="1062"/>
                      </a:cubicBezTo>
                      <a:cubicBezTo>
                        <a:pt x="922" y="1110"/>
                        <a:pt x="957" y="1157"/>
                        <a:pt x="1005" y="1181"/>
                      </a:cubicBezTo>
                      <a:cubicBezTo>
                        <a:pt x="1011" y="1183"/>
                        <a:pt x="1017" y="1183"/>
                        <a:pt x="1024" y="1183"/>
                      </a:cubicBezTo>
                      <a:cubicBezTo>
                        <a:pt x="1064" y="1183"/>
                        <a:pt x="1102" y="1151"/>
                        <a:pt x="1112" y="1110"/>
                      </a:cubicBezTo>
                      <a:cubicBezTo>
                        <a:pt x="1124" y="848"/>
                        <a:pt x="1017" y="586"/>
                        <a:pt x="814" y="419"/>
                      </a:cubicBezTo>
                      <a:cubicBezTo>
                        <a:pt x="636" y="229"/>
                        <a:pt x="410" y="86"/>
                        <a:pt x="160" y="2"/>
                      </a:cubicBezTo>
                      <a:cubicBezTo>
                        <a:pt x="152" y="1"/>
                        <a:pt x="145" y="0"/>
                        <a:pt x="1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188;p69">
                  <a:extLst>
                    <a:ext uri="{FF2B5EF4-FFF2-40B4-BE49-F238E27FC236}">
                      <a16:creationId xmlns:a16="http://schemas.microsoft.com/office/drawing/2014/main" id="{DFFE0F8C-F885-478F-A498-9340AE86C999}"/>
                    </a:ext>
                  </a:extLst>
                </p:cNvPr>
                <p:cNvSpPr/>
                <p:nvPr/>
              </p:nvSpPr>
              <p:spPr>
                <a:xfrm>
                  <a:off x="1598042" y="3175751"/>
                  <a:ext cx="76940" cy="39922"/>
                </a:xfrm>
                <a:custGeom>
                  <a:avLst/>
                  <a:gdLst/>
                  <a:ahLst/>
                  <a:cxnLst/>
                  <a:rect l="l" t="t" r="r" b="b"/>
                  <a:pathLst>
                    <a:path w="2014" h="1045" extrusionOk="0">
                      <a:moveTo>
                        <a:pt x="105" y="1"/>
                      </a:moveTo>
                      <a:cubicBezTo>
                        <a:pt x="53" y="1"/>
                        <a:pt x="0" y="42"/>
                        <a:pt x="14" y="112"/>
                      </a:cubicBezTo>
                      <a:cubicBezTo>
                        <a:pt x="110" y="493"/>
                        <a:pt x="395" y="803"/>
                        <a:pt x="764" y="946"/>
                      </a:cubicBezTo>
                      <a:cubicBezTo>
                        <a:pt x="935" y="1012"/>
                        <a:pt x="1115" y="1045"/>
                        <a:pt x="1297" y="1045"/>
                      </a:cubicBezTo>
                      <a:cubicBezTo>
                        <a:pt x="1508" y="1045"/>
                        <a:pt x="1721" y="1000"/>
                        <a:pt x="1919" y="910"/>
                      </a:cubicBezTo>
                      <a:cubicBezTo>
                        <a:pt x="2013" y="879"/>
                        <a:pt x="1952" y="747"/>
                        <a:pt x="1863" y="747"/>
                      </a:cubicBezTo>
                      <a:cubicBezTo>
                        <a:pt x="1850" y="747"/>
                        <a:pt x="1837" y="749"/>
                        <a:pt x="1824" y="755"/>
                      </a:cubicBezTo>
                      <a:cubicBezTo>
                        <a:pt x="1659" y="827"/>
                        <a:pt x="1481" y="862"/>
                        <a:pt x="1305" y="862"/>
                      </a:cubicBezTo>
                      <a:cubicBezTo>
                        <a:pt x="807" y="862"/>
                        <a:pt x="325" y="583"/>
                        <a:pt x="193" y="65"/>
                      </a:cubicBezTo>
                      <a:cubicBezTo>
                        <a:pt x="178" y="21"/>
                        <a:pt x="142" y="1"/>
                        <a:pt x="1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189;p69">
                  <a:extLst>
                    <a:ext uri="{FF2B5EF4-FFF2-40B4-BE49-F238E27FC236}">
                      <a16:creationId xmlns:a16="http://schemas.microsoft.com/office/drawing/2014/main" id="{6D7C1000-B836-4237-9873-A192A5905E32}"/>
                    </a:ext>
                  </a:extLst>
                </p:cNvPr>
                <p:cNvSpPr/>
                <p:nvPr/>
              </p:nvSpPr>
              <p:spPr>
                <a:xfrm>
                  <a:off x="1751850" y="3242111"/>
                  <a:ext cx="55508" cy="39425"/>
                </a:xfrm>
                <a:custGeom>
                  <a:avLst/>
                  <a:gdLst/>
                  <a:ahLst/>
                  <a:cxnLst/>
                  <a:rect l="l" t="t" r="r" b="b"/>
                  <a:pathLst>
                    <a:path w="1453" h="1032" extrusionOk="0">
                      <a:moveTo>
                        <a:pt x="96" y="0"/>
                      </a:moveTo>
                      <a:cubicBezTo>
                        <a:pt x="48" y="0"/>
                        <a:pt x="1" y="30"/>
                        <a:pt x="1" y="90"/>
                      </a:cubicBezTo>
                      <a:cubicBezTo>
                        <a:pt x="13" y="399"/>
                        <a:pt x="179" y="697"/>
                        <a:pt x="453" y="875"/>
                      </a:cubicBezTo>
                      <a:cubicBezTo>
                        <a:pt x="615" y="979"/>
                        <a:pt x="809" y="1032"/>
                        <a:pt x="1004" y="1032"/>
                      </a:cubicBezTo>
                      <a:cubicBezTo>
                        <a:pt x="1124" y="1032"/>
                        <a:pt x="1245" y="1012"/>
                        <a:pt x="1358" y="971"/>
                      </a:cubicBezTo>
                      <a:cubicBezTo>
                        <a:pt x="1453" y="939"/>
                        <a:pt x="1427" y="796"/>
                        <a:pt x="1345" y="796"/>
                      </a:cubicBezTo>
                      <a:cubicBezTo>
                        <a:pt x="1335" y="796"/>
                        <a:pt x="1323" y="798"/>
                        <a:pt x="1310" y="804"/>
                      </a:cubicBezTo>
                      <a:cubicBezTo>
                        <a:pt x="1215" y="836"/>
                        <a:pt x="1117" y="852"/>
                        <a:pt x="1018" y="852"/>
                      </a:cubicBezTo>
                      <a:cubicBezTo>
                        <a:pt x="859" y="852"/>
                        <a:pt x="700" y="809"/>
                        <a:pt x="560" y="721"/>
                      </a:cubicBezTo>
                      <a:cubicBezTo>
                        <a:pt x="334" y="590"/>
                        <a:pt x="191" y="340"/>
                        <a:pt x="191" y="90"/>
                      </a:cubicBezTo>
                      <a:cubicBezTo>
                        <a:pt x="191" y="30"/>
                        <a:pt x="144" y="0"/>
                        <a:pt x="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190;p69">
                  <a:extLst>
                    <a:ext uri="{FF2B5EF4-FFF2-40B4-BE49-F238E27FC236}">
                      <a16:creationId xmlns:a16="http://schemas.microsoft.com/office/drawing/2014/main" id="{3BF91416-3FC9-4D4F-AA3A-241857C6FEBF}"/>
                    </a:ext>
                  </a:extLst>
                </p:cNvPr>
                <p:cNvSpPr/>
                <p:nvPr/>
              </p:nvSpPr>
              <p:spPr>
                <a:xfrm>
                  <a:off x="1511664" y="3305682"/>
                  <a:ext cx="38776" cy="67045"/>
                </a:xfrm>
                <a:custGeom>
                  <a:avLst/>
                  <a:gdLst/>
                  <a:ahLst/>
                  <a:cxnLst/>
                  <a:rect l="l" t="t" r="r" b="b"/>
                  <a:pathLst>
                    <a:path w="1015" h="1755" extrusionOk="0">
                      <a:moveTo>
                        <a:pt x="83" y="1"/>
                      </a:moveTo>
                      <a:cubicBezTo>
                        <a:pt x="43" y="1"/>
                        <a:pt x="1" y="44"/>
                        <a:pt x="25" y="93"/>
                      </a:cubicBezTo>
                      <a:cubicBezTo>
                        <a:pt x="311" y="640"/>
                        <a:pt x="501" y="1247"/>
                        <a:pt x="894" y="1736"/>
                      </a:cubicBezTo>
                      <a:cubicBezTo>
                        <a:pt x="905" y="1749"/>
                        <a:pt x="917" y="1754"/>
                        <a:pt x="930" y="1754"/>
                      </a:cubicBezTo>
                      <a:cubicBezTo>
                        <a:pt x="972" y="1754"/>
                        <a:pt x="1015" y="1687"/>
                        <a:pt x="978" y="1640"/>
                      </a:cubicBezTo>
                      <a:cubicBezTo>
                        <a:pt x="597" y="1164"/>
                        <a:pt x="418" y="569"/>
                        <a:pt x="132" y="33"/>
                      </a:cubicBezTo>
                      <a:cubicBezTo>
                        <a:pt x="121" y="10"/>
                        <a:pt x="102" y="1"/>
                        <a:pt x="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191;p69">
                  <a:extLst>
                    <a:ext uri="{FF2B5EF4-FFF2-40B4-BE49-F238E27FC236}">
                      <a16:creationId xmlns:a16="http://schemas.microsoft.com/office/drawing/2014/main" id="{30AB5E4C-BCAA-438E-A475-0005E8AA50A6}"/>
                    </a:ext>
                  </a:extLst>
                </p:cNvPr>
                <p:cNvSpPr/>
                <p:nvPr/>
              </p:nvSpPr>
              <p:spPr>
                <a:xfrm>
                  <a:off x="1453900" y="3136019"/>
                  <a:ext cx="20973" cy="60054"/>
                </a:xfrm>
                <a:custGeom>
                  <a:avLst/>
                  <a:gdLst/>
                  <a:ahLst/>
                  <a:cxnLst/>
                  <a:rect l="l" t="t" r="r" b="b"/>
                  <a:pathLst>
                    <a:path w="549" h="1572" extrusionOk="0">
                      <a:moveTo>
                        <a:pt x="82" y="1"/>
                      </a:moveTo>
                      <a:cubicBezTo>
                        <a:pt x="40" y="1"/>
                        <a:pt x="1" y="59"/>
                        <a:pt x="37" y="104"/>
                      </a:cubicBezTo>
                      <a:cubicBezTo>
                        <a:pt x="192" y="295"/>
                        <a:pt x="311" y="521"/>
                        <a:pt x="358" y="771"/>
                      </a:cubicBezTo>
                      <a:cubicBezTo>
                        <a:pt x="394" y="1009"/>
                        <a:pt x="418" y="1259"/>
                        <a:pt x="418" y="1509"/>
                      </a:cubicBezTo>
                      <a:cubicBezTo>
                        <a:pt x="418" y="1551"/>
                        <a:pt x="451" y="1572"/>
                        <a:pt x="483" y="1572"/>
                      </a:cubicBezTo>
                      <a:cubicBezTo>
                        <a:pt x="516" y="1572"/>
                        <a:pt x="549" y="1551"/>
                        <a:pt x="549" y="1509"/>
                      </a:cubicBezTo>
                      <a:cubicBezTo>
                        <a:pt x="537" y="1236"/>
                        <a:pt x="513" y="974"/>
                        <a:pt x="477" y="712"/>
                      </a:cubicBezTo>
                      <a:cubicBezTo>
                        <a:pt x="418" y="462"/>
                        <a:pt x="299" y="223"/>
                        <a:pt x="120" y="21"/>
                      </a:cubicBezTo>
                      <a:cubicBezTo>
                        <a:pt x="109" y="7"/>
                        <a:pt x="95" y="1"/>
                        <a:pt x="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0" name="Google Shape;2192;p69">
                <a:extLst>
                  <a:ext uri="{FF2B5EF4-FFF2-40B4-BE49-F238E27FC236}">
                    <a16:creationId xmlns:a16="http://schemas.microsoft.com/office/drawing/2014/main" id="{B2FE1ABB-3D03-46BF-94D4-A417B1267414}"/>
                  </a:ext>
                </a:extLst>
              </p:cNvPr>
              <p:cNvSpPr/>
              <p:nvPr/>
            </p:nvSpPr>
            <p:spPr>
              <a:xfrm>
                <a:off x="1390711" y="3368336"/>
                <a:ext cx="204269" cy="53942"/>
              </a:xfrm>
              <a:custGeom>
                <a:avLst/>
                <a:gdLst/>
                <a:ahLst/>
                <a:cxnLst/>
                <a:rect l="l" t="t" r="r" b="b"/>
                <a:pathLst>
                  <a:path w="5347" h="1412" extrusionOk="0">
                    <a:moveTo>
                      <a:pt x="167" y="0"/>
                    </a:moveTo>
                    <a:lnTo>
                      <a:pt x="167" y="0"/>
                    </a:lnTo>
                    <a:cubicBezTo>
                      <a:pt x="0" y="631"/>
                      <a:pt x="1810" y="1131"/>
                      <a:pt x="2262" y="1239"/>
                    </a:cubicBezTo>
                    <a:cubicBezTo>
                      <a:pt x="2744" y="1358"/>
                      <a:pt x="3163" y="1412"/>
                      <a:pt x="3553" y="1412"/>
                    </a:cubicBezTo>
                    <a:cubicBezTo>
                      <a:pt x="4174" y="1412"/>
                      <a:pt x="4724" y="1275"/>
                      <a:pt x="5346" y="1048"/>
                    </a:cubicBezTo>
                    <a:cubicBezTo>
                      <a:pt x="5191" y="941"/>
                      <a:pt x="5025" y="846"/>
                      <a:pt x="4846" y="774"/>
                    </a:cubicBezTo>
                    <a:cubicBezTo>
                      <a:pt x="4560" y="691"/>
                      <a:pt x="4227" y="727"/>
                      <a:pt x="3929" y="691"/>
                    </a:cubicBezTo>
                    <a:cubicBezTo>
                      <a:pt x="3263" y="584"/>
                      <a:pt x="2584" y="572"/>
                      <a:pt x="1929" y="465"/>
                    </a:cubicBezTo>
                    <a:cubicBezTo>
                      <a:pt x="1334" y="358"/>
                      <a:pt x="762" y="107"/>
                      <a:pt x="1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93;p69">
                <a:extLst>
                  <a:ext uri="{FF2B5EF4-FFF2-40B4-BE49-F238E27FC236}">
                    <a16:creationId xmlns:a16="http://schemas.microsoft.com/office/drawing/2014/main" id="{78BDC54C-7BF3-4300-85A2-DB872AB154B2}"/>
                  </a:ext>
                </a:extLst>
              </p:cNvPr>
              <p:cNvSpPr/>
              <p:nvPr/>
            </p:nvSpPr>
            <p:spPr>
              <a:xfrm>
                <a:off x="1569924" y="3408373"/>
                <a:ext cx="117396" cy="131913"/>
              </a:xfrm>
              <a:custGeom>
                <a:avLst/>
                <a:gdLst/>
                <a:ahLst/>
                <a:cxnLst/>
                <a:rect l="l" t="t" r="r" b="b"/>
                <a:pathLst>
                  <a:path w="3073" h="3453" extrusionOk="0">
                    <a:moveTo>
                      <a:pt x="655" y="0"/>
                    </a:moveTo>
                    <a:cubicBezTo>
                      <a:pt x="429" y="83"/>
                      <a:pt x="203" y="143"/>
                      <a:pt x="0" y="202"/>
                    </a:cubicBezTo>
                    <a:cubicBezTo>
                      <a:pt x="834" y="1274"/>
                      <a:pt x="1691" y="2310"/>
                      <a:pt x="2429" y="3453"/>
                    </a:cubicBezTo>
                    <a:cubicBezTo>
                      <a:pt x="2620" y="2965"/>
                      <a:pt x="2834" y="2465"/>
                      <a:pt x="3072" y="1953"/>
                    </a:cubicBezTo>
                    <a:cubicBezTo>
                      <a:pt x="2643" y="1465"/>
                      <a:pt x="1393" y="476"/>
                      <a:pt x="655" y="0"/>
                    </a:cubicBezTo>
                    <a:close/>
                  </a:path>
                </a:pathLst>
              </a:custGeom>
              <a:solidFill>
                <a:srgbClr val="6E68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94;p69">
                <a:extLst>
                  <a:ext uri="{FF2B5EF4-FFF2-40B4-BE49-F238E27FC236}">
                    <a16:creationId xmlns:a16="http://schemas.microsoft.com/office/drawing/2014/main" id="{066B9C42-3EE6-417B-89C2-21EB337DA259}"/>
                  </a:ext>
                </a:extLst>
              </p:cNvPr>
              <p:cNvSpPr/>
              <p:nvPr/>
            </p:nvSpPr>
            <p:spPr>
              <a:xfrm>
                <a:off x="1276521" y="3366502"/>
                <a:ext cx="131951" cy="71897"/>
              </a:xfrm>
              <a:custGeom>
                <a:avLst/>
                <a:gdLst/>
                <a:ahLst/>
                <a:cxnLst/>
                <a:rect l="l" t="t" r="r" b="b"/>
                <a:pathLst>
                  <a:path w="3454" h="1882" extrusionOk="0">
                    <a:moveTo>
                      <a:pt x="2705" y="1"/>
                    </a:moveTo>
                    <a:cubicBezTo>
                      <a:pt x="2096" y="1"/>
                      <a:pt x="1538" y="234"/>
                      <a:pt x="989" y="477"/>
                    </a:cubicBezTo>
                    <a:cubicBezTo>
                      <a:pt x="334" y="763"/>
                      <a:pt x="203" y="1275"/>
                      <a:pt x="1" y="1882"/>
                    </a:cubicBezTo>
                    <a:cubicBezTo>
                      <a:pt x="1096" y="1263"/>
                      <a:pt x="2275" y="941"/>
                      <a:pt x="3454" y="572"/>
                    </a:cubicBezTo>
                    <a:cubicBezTo>
                      <a:pt x="3239" y="406"/>
                      <a:pt x="3108" y="239"/>
                      <a:pt x="3156" y="48"/>
                    </a:cubicBezTo>
                    <a:cubicBezTo>
                      <a:pt x="3084" y="36"/>
                      <a:pt x="3013" y="25"/>
                      <a:pt x="2942" y="13"/>
                    </a:cubicBezTo>
                    <a:cubicBezTo>
                      <a:pt x="2862" y="5"/>
                      <a:pt x="2783" y="1"/>
                      <a:pt x="27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95;p69">
                <a:extLst>
                  <a:ext uri="{FF2B5EF4-FFF2-40B4-BE49-F238E27FC236}">
                    <a16:creationId xmlns:a16="http://schemas.microsoft.com/office/drawing/2014/main" id="{602F7D70-3BC0-4FD5-8CE8-A16E787A10B2}"/>
                  </a:ext>
                </a:extLst>
              </p:cNvPr>
              <p:cNvSpPr/>
              <p:nvPr/>
            </p:nvSpPr>
            <p:spPr>
              <a:xfrm>
                <a:off x="1073392" y="3388354"/>
                <a:ext cx="589350" cy="619988"/>
              </a:xfrm>
              <a:custGeom>
                <a:avLst/>
                <a:gdLst/>
                <a:ahLst/>
                <a:cxnLst/>
                <a:rect l="l" t="t" r="r" b="b"/>
                <a:pathLst>
                  <a:path w="15427" h="16229" extrusionOk="0">
                    <a:moveTo>
                      <a:pt x="8771" y="0"/>
                    </a:moveTo>
                    <a:cubicBezTo>
                      <a:pt x="7592" y="369"/>
                      <a:pt x="6413" y="691"/>
                      <a:pt x="5318" y="1310"/>
                    </a:cubicBezTo>
                    <a:cubicBezTo>
                      <a:pt x="5270" y="1465"/>
                      <a:pt x="5211" y="1631"/>
                      <a:pt x="5151" y="1798"/>
                    </a:cubicBezTo>
                    <a:cubicBezTo>
                      <a:pt x="4496" y="3358"/>
                      <a:pt x="3829" y="4894"/>
                      <a:pt x="3151" y="6453"/>
                    </a:cubicBezTo>
                    <a:cubicBezTo>
                      <a:pt x="2472" y="8037"/>
                      <a:pt x="972" y="10323"/>
                      <a:pt x="972" y="12073"/>
                    </a:cubicBezTo>
                    <a:cubicBezTo>
                      <a:pt x="196" y="12144"/>
                      <a:pt x="1" y="13491"/>
                      <a:pt x="145" y="13491"/>
                    </a:cubicBezTo>
                    <a:cubicBezTo>
                      <a:pt x="147" y="13491"/>
                      <a:pt x="148" y="13490"/>
                      <a:pt x="150" y="13490"/>
                    </a:cubicBezTo>
                    <a:cubicBezTo>
                      <a:pt x="1218" y="13270"/>
                      <a:pt x="2302" y="13159"/>
                      <a:pt x="3387" y="13159"/>
                    </a:cubicBezTo>
                    <a:cubicBezTo>
                      <a:pt x="4528" y="13159"/>
                      <a:pt x="5671" y="13281"/>
                      <a:pt x="6794" y="13526"/>
                    </a:cubicBezTo>
                    <a:cubicBezTo>
                      <a:pt x="8818" y="13978"/>
                      <a:pt x="11378" y="14764"/>
                      <a:pt x="12878" y="16228"/>
                    </a:cubicBezTo>
                    <a:cubicBezTo>
                      <a:pt x="12973" y="15907"/>
                      <a:pt x="12950" y="15562"/>
                      <a:pt x="12807" y="15252"/>
                    </a:cubicBezTo>
                    <a:cubicBezTo>
                      <a:pt x="12747" y="15157"/>
                      <a:pt x="12700" y="15050"/>
                      <a:pt x="12676" y="14943"/>
                    </a:cubicBezTo>
                    <a:cubicBezTo>
                      <a:pt x="12688" y="14800"/>
                      <a:pt x="12723" y="14657"/>
                      <a:pt x="12783" y="14514"/>
                    </a:cubicBezTo>
                    <a:cubicBezTo>
                      <a:pt x="12866" y="14252"/>
                      <a:pt x="12866" y="13954"/>
                      <a:pt x="12783" y="13680"/>
                    </a:cubicBezTo>
                    <a:cubicBezTo>
                      <a:pt x="13140" y="13680"/>
                      <a:pt x="13319" y="13240"/>
                      <a:pt x="13271" y="12883"/>
                    </a:cubicBezTo>
                    <a:cubicBezTo>
                      <a:pt x="13200" y="12371"/>
                      <a:pt x="13093" y="12180"/>
                      <a:pt x="13188" y="11692"/>
                    </a:cubicBezTo>
                    <a:cubicBezTo>
                      <a:pt x="13295" y="11156"/>
                      <a:pt x="13640" y="10632"/>
                      <a:pt x="13771" y="10073"/>
                    </a:cubicBezTo>
                    <a:cubicBezTo>
                      <a:pt x="14164" y="8287"/>
                      <a:pt x="14533" y="6251"/>
                      <a:pt x="15426" y="3977"/>
                    </a:cubicBezTo>
                    <a:cubicBezTo>
                      <a:pt x="14688" y="2834"/>
                      <a:pt x="13831" y="1798"/>
                      <a:pt x="12997" y="738"/>
                    </a:cubicBezTo>
                    <a:cubicBezTo>
                      <a:pt x="12622" y="834"/>
                      <a:pt x="12259" y="887"/>
                      <a:pt x="11868" y="887"/>
                    </a:cubicBezTo>
                    <a:cubicBezTo>
                      <a:pt x="11476" y="887"/>
                      <a:pt x="11057" y="834"/>
                      <a:pt x="10568" y="715"/>
                    </a:cubicBezTo>
                    <a:cubicBezTo>
                      <a:pt x="10247" y="643"/>
                      <a:pt x="9271" y="369"/>
                      <a:pt x="87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 name="Google Shape;2196;p69">
                <a:extLst>
                  <a:ext uri="{FF2B5EF4-FFF2-40B4-BE49-F238E27FC236}">
                    <a16:creationId xmlns:a16="http://schemas.microsoft.com/office/drawing/2014/main" id="{72206F59-B5C8-4525-BDC6-FA94BEE84A0E}"/>
                  </a:ext>
                </a:extLst>
              </p:cNvPr>
              <p:cNvGrpSpPr/>
              <p:nvPr/>
            </p:nvGrpSpPr>
            <p:grpSpPr>
              <a:xfrm>
                <a:off x="914465" y="3348661"/>
                <a:ext cx="835623" cy="1050218"/>
                <a:chOff x="914465" y="3348661"/>
                <a:chExt cx="835623" cy="1050218"/>
              </a:xfrm>
            </p:grpSpPr>
            <p:sp>
              <p:nvSpPr>
                <p:cNvPr id="220" name="Google Shape;2197;p69">
                  <a:extLst>
                    <a:ext uri="{FF2B5EF4-FFF2-40B4-BE49-F238E27FC236}">
                      <a16:creationId xmlns:a16="http://schemas.microsoft.com/office/drawing/2014/main" id="{7CF5C704-E8B5-4EFE-92BB-97EAB274734A}"/>
                    </a:ext>
                  </a:extLst>
                </p:cNvPr>
                <p:cNvSpPr/>
                <p:nvPr/>
              </p:nvSpPr>
              <p:spPr>
                <a:xfrm>
                  <a:off x="1387349" y="3348661"/>
                  <a:ext cx="34841" cy="22272"/>
                </a:xfrm>
                <a:custGeom>
                  <a:avLst/>
                  <a:gdLst/>
                  <a:ahLst/>
                  <a:cxnLst/>
                  <a:rect l="l" t="t" r="r" b="b"/>
                  <a:pathLst>
                    <a:path w="912" h="583" extrusionOk="0">
                      <a:moveTo>
                        <a:pt x="91" y="0"/>
                      </a:moveTo>
                      <a:cubicBezTo>
                        <a:pt x="23" y="0"/>
                        <a:pt x="0" y="101"/>
                        <a:pt x="76" y="122"/>
                      </a:cubicBezTo>
                      <a:lnTo>
                        <a:pt x="64" y="122"/>
                      </a:lnTo>
                      <a:cubicBezTo>
                        <a:pt x="326" y="253"/>
                        <a:pt x="564" y="396"/>
                        <a:pt x="791" y="575"/>
                      </a:cubicBezTo>
                      <a:cubicBezTo>
                        <a:pt x="801" y="580"/>
                        <a:pt x="810" y="582"/>
                        <a:pt x="820" y="582"/>
                      </a:cubicBezTo>
                      <a:cubicBezTo>
                        <a:pt x="876" y="582"/>
                        <a:pt x="912" y="498"/>
                        <a:pt x="850" y="468"/>
                      </a:cubicBezTo>
                      <a:cubicBezTo>
                        <a:pt x="624" y="289"/>
                        <a:pt x="374" y="134"/>
                        <a:pt x="112" y="3"/>
                      </a:cubicBezTo>
                      <a:cubicBezTo>
                        <a:pt x="104" y="1"/>
                        <a:pt x="97" y="0"/>
                        <a:pt x="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198;p69">
                  <a:extLst>
                    <a:ext uri="{FF2B5EF4-FFF2-40B4-BE49-F238E27FC236}">
                      <a16:creationId xmlns:a16="http://schemas.microsoft.com/office/drawing/2014/main" id="{F2B89EF0-B627-489C-BFCA-4CE5CF680C53}"/>
                    </a:ext>
                  </a:extLst>
                </p:cNvPr>
                <p:cNvSpPr/>
                <p:nvPr/>
              </p:nvSpPr>
              <p:spPr>
                <a:xfrm>
                  <a:off x="1139179" y="3897075"/>
                  <a:ext cx="58335" cy="290530"/>
                </a:xfrm>
                <a:custGeom>
                  <a:avLst/>
                  <a:gdLst/>
                  <a:ahLst/>
                  <a:cxnLst/>
                  <a:rect l="l" t="t" r="r" b="b"/>
                  <a:pathLst>
                    <a:path w="1527" h="7605" extrusionOk="0">
                      <a:moveTo>
                        <a:pt x="1456" y="1"/>
                      </a:moveTo>
                      <a:cubicBezTo>
                        <a:pt x="1432" y="1"/>
                        <a:pt x="1410" y="14"/>
                        <a:pt x="1405" y="43"/>
                      </a:cubicBezTo>
                      <a:cubicBezTo>
                        <a:pt x="810" y="1960"/>
                        <a:pt x="36" y="3913"/>
                        <a:pt x="12" y="5948"/>
                      </a:cubicBezTo>
                      <a:cubicBezTo>
                        <a:pt x="0" y="6496"/>
                        <a:pt x="60" y="7032"/>
                        <a:pt x="202" y="7556"/>
                      </a:cubicBezTo>
                      <a:cubicBezTo>
                        <a:pt x="212" y="7590"/>
                        <a:pt x="236" y="7604"/>
                        <a:pt x="260" y="7604"/>
                      </a:cubicBezTo>
                      <a:cubicBezTo>
                        <a:pt x="294" y="7604"/>
                        <a:pt x="329" y="7574"/>
                        <a:pt x="322" y="7532"/>
                      </a:cubicBezTo>
                      <a:cubicBezTo>
                        <a:pt x="60" y="6568"/>
                        <a:pt x="107" y="5556"/>
                        <a:pt x="262" y="4579"/>
                      </a:cubicBezTo>
                      <a:cubicBezTo>
                        <a:pt x="441" y="3567"/>
                        <a:pt x="703" y="2579"/>
                        <a:pt x="1024" y="1603"/>
                      </a:cubicBezTo>
                      <a:cubicBezTo>
                        <a:pt x="1191" y="1091"/>
                        <a:pt x="1357" y="591"/>
                        <a:pt x="1512" y="79"/>
                      </a:cubicBezTo>
                      <a:cubicBezTo>
                        <a:pt x="1526" y="29"/>
                        <a:pt x="1490" y="1"/>
                        <a:pt x="14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199;p69">
                  <a:extLst>
                    <a:ext uri="{FF2B5EF4-FFF2-40B4-BE49-F238E27FC236}">
                      <a16:creationId xmlns:a16="http://schemas.microsoft.com/office/drawing/2014/main" id="{8509425F-95B0-4EAD-A02D-C4A6F0CE2B7C}"/>
                    </a:ext>
                  </a:extLst>
                </p:cNvPr>
                <p:cNvSpPr/>
                <p:nvPr/>
              </p:nvSpPr>
              <p:spPr>
                <a:xfrm>
                  <a:off x="1397970" y="3932146"/>
                  <a:ext cx="142839" cy="214010"/>
                </a:xfrm>
                <a:custGeom>
                  <a:avLst/>
                  <a:gdLst/>
                  <a:ahLst/>
                  <a:cxnLst/>
                  <a:rect l="l" t="t" r="r" b="b"/>
                  <a:pathLst>
                    <a:path w="3739" h="5602" extrusionOk="0">
                      <a:moveTo>
                        <a:pt x="453" y="0"/>
                      </a:moveTo>
                      <a:cubicBezTo>
                        <a:pt x="426" y="0"/>
                        <a:pt x="400" y="18"/>
                        <a:pt x="394" y="54"/>
                      </a:cubicBezTo>
                      <a:cubicBezTo>
                        <a:pt x="394" y="1042"/>
                        <a:pt x="1" y="2125"/>
                        <a:pt x="477" y="3054"/>
                      </a:cubicBezTo>
                      <a:cubicBezTo>
                        <a:pt x="882" y="3828"/>
                        <a:pt x="1668" y="4352"/>
                        <a:pt x="2394" y="4804"/>
                      </a:cubicBezTo>
                      <a:cubicBezTo>
                        <a:pt x="2811" y="5066"/>
                        <a:pt x="3227" y="5304"/>
                        <a:pt x="3620" y="5590"/>
                      </a:cubicBezTo>
                      <a:cubicBezTo>
                        <a:pt x="3633" y="5598"/>
                        <a:pt x="3645" y="5602"/>
                        <a:pt x="3656" y="5602"/>
                      </a:cubicBezTo>
                      <a:cubicBezTo>
                        <a:pt x="3708" y="5602"/>
                        <a:pt x="3739" y="5522"/>
                        <a:pt x="3680" y="5483"/>
                      </a:cubicBezTo>
                      <a:cubicBezTo>
                        <a:pt x="3001" y="4983"/>
                        <a:pt x="2227" y="4602"/>
                        <a:pt x="1549" y="4078"/>
                      </a:cubicBezTo>
                      <a:cubicBezTo>
                        <a:pt x="1203" y="3816"/>
                        <a:pt x="917" y="3506"/>
                        <a:pt x="679" y="3149"/>
                      </a:cubicBezTo>
                      <a:cubicBezTo>
                        <a:pt x="429" y="2744"/>
                        <a:pt x="322" y="2268"/>
                        <a:pt x="370" y="1792"/>
                      </a:cubicBezTo>
                      <a:cubicBezTo>
                        <a:pt x="394" y="1209"/>
                        <a:pt x="513" y="637"/>
                        <a:pt x="513" y="54"/>
                      </a:cubicBezTo>
                      <a:cubicBezTo>
                        <a:pt x="507" y="18"/>
                        <a:pt x="480" y="0"/>
                        <a:pt x="4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00;p69">
                  <a:extLst>
                    <a:ext uri="{FF2B5EF4-FFF2-40B4-BE49-F238E27FC236}">
                      <a16:creationId xmlns:a16="http://schemas.microsoft.com/office/drawing/2014/main" id="{58DB5E31-AAFA-41DE-90AE-F532ED8017AE}"/>
                    </a:ext>
                  </a:extLst>
                </p:cNvPr>
                <p:cNvSpPr/>
                <p:nvPr/>
              </p:nvSpPr>
              <p:spPr>
                <a:xfrm>
                  <a:off x="1430290" y="3964848"/>
                  <a:ext cx="62423" cy="57227"/>
                </a:xfrm>
                <a:custGeom>
                  <a:avLst/>
                  <a:gdLst/>
                  <a:ahLst/>
                  <a:cxnLst/>
                  <a:rect l="l" t="t" r="r" b="b"/>
                  <a:pathLst>
                    <a:path w="1634" h="1498" extrusionOk="0">
                      <a:moveTo>
                        <a:pt x="1560" y="1"/>
                      </a:moveTo>
                      <a:cubicBezTo>
                        <a:pt x="1535" y="1"/>
                        <a:pt x="1510" y="14"/>
                        <a:pt x="1500" y="43"/>
                      </a:cubicBezTo>
                      <a:cubicBezTo>
                        <a:pt x="1381" y="364"/>
                        <a:pt x="1191" y="662"/>
                        <a:pt x="953" y="912"/>
                      </a:cubicBezTo>
                      <a:cubicBezTo>
                        <a:pt x="742" y="1145"/>
                        <a:pt x="468" y="1368"/>
                        <a:pt x="143" y="1368"/>
                      </a:cubicBezTo>
                      <a:cubicBezTo>
                        <a:pt x="119" y="1368"/>
                        <a:pt x="96" y="1367"/>
                        <a:pt x="71" y="1365"/>
                      </a:cubicBezTo>
                      <a:cubicBezTo>
                        <a:pt x="0" y="1365"/>
                        <a:pt x="0" y="1484"/>
                        <a:pt x="71" y="1484"/>
                      </a:cubicBezTo>
                      <a:lnTo>
                        <a:pt x="71" y="1496"/>
                      </a:lnTo>
                      <a:cubicBezTo>
                        <a:pt x="89" y="1497"/>
                        <a:pt x="106" y="1497"/>
                        <a:pt x="123" y="1497"/>
                      </a:cubicBezTo>
                      <a:cubicBezTo>
                        <a:pt x="472" y="1497"/>
                        <a:pt x="797" y="1269"/>
                        <a:pt x="1024" y="1019"/>
                      </a:cubicBezTo>
                      <a:cubicBezTo>
                        <a:pt x="1286" y="745"/>
                        <a:pt x="1488" y="424"/>
                        <a:pt x="1619" y="79"/>
                      </a:cubicBezTo>
                      <a:cubicBezTo>
                        <a:pt x="1633" y="29"/>
                        <a:pt x="1597" y="1"/>
                        <a:pt x="15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01;p69">
                  <a:extLst>
                    <a:ext uri="{FF2B5EF4-FFF2-40B4-BE49-F238E27FC236}">
                      <a16:creationId xmlns:a16="http://schemas.microsoft.com/office/drawing/2014/main" id="{AC066474-C80E-4C35-BFC2-AB1759A4E0E8}"/>
                    </a:ext>
                  </a:extLst>
                </p:cNvPr>
                <p:cNvSpPr/>
                <p:nvPr/>
              </p:nvSpPr>
              <p:spPr>
                <a:xfrm>
                  <a:off x="1022276" y="3975583"/>
                  <a:ext cx="97378" cy="98180"/>
                </a:xfrm>
                <a:custGeom>
                  <a:avLst/>
                  <a:gdLst/>
                  <a:ahLst/>
                  <a:cxnLst/>
                  <a:rect l="l" t="t" r="r" b="b"/>
                  <a:pathLst>
                    <a:path w="2549" h="2570" extrusionOk="0">
                      <a:moveTo>
                        <a:pt x="643" y="0"/>
                      </a:moveTo>
                      <a:cubicBezTo>
                        <a:pt x="560" y="0"/>
                        <a:pt x="560" y="119"/>
                        <a:pt x="643" y="119"/>
                      </a:cubicBezTo>
                      <a:lnTo>
                        <a:pt x="631" y="119"/>
                      </a:lnTo>
                      <a:cubicBezTo>
                        <a:pt x="1128" y="119"/>
                        <a:pt x="1625" y="191"/>
                        <a:pt x="2122" y="191"/>
                      </a:cubicBezTo>
                      <a:cubicBezTo>
                        <a:pt x="2213" y="191"/>
                        <a:pt x="2305" y="188"/>
                        <a:pt x="2397" y="183"/>
                      </a:cubicBezTo>
                      <a:lnTo>
                        <a:pt x="2397" y="183"/>
                      </a:lnTo>
                      <a:cubicBezTo>
                        <a:pt x="2414" y="397"/>
                        <a:pt x="2389" y="621"/>
                        <a:pt x="2322" y="834"/>
                      </a:cubicBezTo>
                      <a:cubicBezTo>
                        <a:pt x="2250" y="1131"/>
                        <a:pt x="2143" y="1417"/>
                        <a:pt x="2012" y="1691"/>
                      </a:cubicBezTo>
                      <a:cubicBezTo>
                        <a:pt x="1917" y="1929"/>
                        <a:pt x="1762" y="2131"/>
                        <a:pt x="1572" y="2310"/>
                      </a:cubicBezTo>
                      <a:cubicBezTo>
                        <a:pt x="1416" y="2405"/>
                        <a:pt x="1244" y="2454"/>
                        <a:pt x="1073" y="2454"/>
                      </a:cubicBezTo>
                      <a:cubicBezTo>
                        <a:pt x="943" y="2454"/>
                        <a:pt x="814" y="2426"/>
                        <a:pt x="691" y="2369"/>
                      </a:cubicBezTo>
                      <a:cubicBezTo>
                        <a:pt x="357" y="2239"/>
                        <a:pt x="155" y="1893"/>
                        <a:pt x="191" y="1548"/>
                      </a:cubicBezTo>
                      <a:cubicBezTo>
                        <a:pt x="191" y="1506"/>
                        <a:pt x="161" y="1485"/>
                        <a:pt x="130" y="1485"/>
                      </a:cubicBezTo>
                      <a:cubicBezTo>
                        <a:pt x="98" y="1485"/>
                        <a:pt x="66" y="1506"/>
                        <a:pt x="60" y="1548"/>
                      </a:cubicBezTo>
                      <a:cubicBezTo>
                        <a:pt x="1" y="2149"/>
                        <a:pt x="544" y="2570"/>
                        <a:pt x="1097" y="2570"/>
                      </a:cubicBezTo>
                      <a:cubicBezTo>
                        <a:pt x="1213" y="2570"/>
                        <a:pt x="1329" y="2552"/>
                        <a:pt x="1441" y="2512"/>
                      </a:cubicBezTo>
                      <a:cubicBezTo>
                        <a:pt x="1691" y="2393"/>
                        <a:pt x="1893" y="2203"/>
                        <a:pt x="2012" y="1965"/>
                      </a:cubicBezTo>
                      <a:cubicBezTo>
                        <a:pt x="2179" y="1667"/>
                        <a:pt x="2310" y="1357"/>
                        <a:pt x="2405" y="1036"/>
                      </a:cubicBezTo>
                      <a:cubicBezTo>
                        <a:pt x="2512" y="738"/>
                        <a:pt x="2548" y="417"/>
                        <a:pt x="2524" y="107"/>
                      </a:cubicBezTo>
                      <a:cubicBezTo>
                        <a:pt x="2512" y="83"/>
                        <a:pt x="2489" y="60"/>
                        <a:pt x="2465" y="60"/>
                      </a:cubicBezTo>
                      <a:cubicBezTo>
                        <a:pt x="2354" y="68"/>
                        <a:pt x="2244" y="72"/>
                        <a:pt x="2134" y="72"/>
                      </a:cubicBezTo>
                      <a:cubicBezTo>
                        <a:pt x="1637" y="72"/>
                        <a:pt x="1140" y="0"/>
                        <a:pt x="6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02;p69">
                  <a:extLst>
                    <a:ext uri="{FF2B5EF4-FFF2-40B4-BE49-F238E27FC236}">
                      <a16:creationId xmlns:a16="http://schemas.microsoft.com/office/drawing/2014/main" id="{DA2778F7-5214-42C6-A8E5-CF4C67FF1BBF}"/>
                    </a:ext>
                  </a:extLst>
                </p:cNvPr>
                <p:cNvSpPr/>
                <p:nvPr/>
              </p:nvSpPr>
              <p:spPr>
                <a:xfrm>
                  <a:off x="1221508" y="3990139"/>
                  <a:ext cx="104866" cy="102153"/>
                </a:xfrm>
                <a:custGeom>
                  <a:avLst/>
                  <a:gdLst/>
                  <a:ahLst/>
                  <a:cxnLst/>
                  <a:rect l="l" t="t" r="r" b="b"/>
                  <a:pathLst>
                    <a:path w="2745" h="2674" extrusionOk="0">
                      <a:moveTo>
                        <a:pt x="281" y="134"/>
                      </a:moveTo>
                      <a:cubicBezTo>
                        <a:pt x="872" y="282"/>
                        <a:pt x="1496" y="217"/>
                        <a:pt x="2107" y="286"/>
                      </a:cubicBezTo>
                      <a:cubicBezTo>
                        <a:pt x="2167" y="310"/>
                        <a:pt x="2227" y="310"/>
                        <a:pt x="2298" y="310"/>
                      </a:cubicBezTo>
                      <a:cubicBezTo>
                        <a:pt x="2347" y="302"/>
                        <a:pt x="2384" y="282"/>
                        <a:pt x="2430" y="282"/>
                      </a:cubicBezTo>
                      <a:cubicBezTo>
                        <a:pt x="2451" y="282"/>
                        <a:pt x="2474" y="286"/>
                        <a:pt x="2500" y="298"/>
                      </a:cubicBezTo>
                      <a:cubicBezTo>
                        <a:pt x="2643" y="357"/>
                        <a:pt x="2572" y="703"/>
                        <a:pt x="2560" y="834"/>
                      </a:cubicBezTo>
                      <a:cubicBezTo>
                        <a:pt x="2502" y="1180"/>
                        <a:pt x="2388" y="1515"/>
                        <a:pt x="2219" y="1829"/>
                      </a:cubicBezTo>
                      <a:lnTo>
                        <a:pt x="2219" y="1829"/>
                      </a:lnTo>
                      <a:cubicBezTo>
                        <a:pt x="2208" y="1835"/>
                        <a:pt x="2199" y="1844"/>
                        <a:pt x="2191" y="1858"/>
                      </a:cubicBezTo>
                      <a:cubicBezTo>
                        <a:pt x="2036" y="2143"/>
                        <a:pt x="1798" y="2369"/>
                        <a:pt x="1488" y="2500"/>
                      </a:cubicBezTo>
                      <a:cubicBezTo>
                        <a:pt x="1383" y="2533"/>
                        <a:pt x="1274" y="2549"/>
                        <a:pt x="1165" y="2549"/>
                      </a:cubicBezTo>
                      <a:cubicBezTo>
                        <a:pt x="919" y="2549"/>
                        <a:pt x="675" y="2467"/>
                        <a:pt x="476" y="2310"/>
                      </a:cubicBezTo>
                      <a:cubicBezTo>
                        <a:pt x="310" y="2155"/>
                        <a:pt x="202" y="1941"/>
                        <a:pt x="179" y="1715"/>
                      </a:cubicBezTo>
                      <a:cubicBezTo>
                        <a:pt x="131" y="1441"/>
                        <a:pt x="119" y="1155"/>
                        <a:pt x="143" y="881"/>
                      </a:cubicBezTo>
                      <a:cubicBezTo>
                        <a:pt x="154" y="626"/>
                        <a:pt x="207" y="370"/>
                        <a:pt x="281" y="134"/>
                      </a:cubicBezTo>
                      <a:close/>
                      <a:moveTo>
                        <a:pt x="250" y="0"/>
                      </a:moveTo>
                      <a:cubicBezTo>
                        <a:pt x="226" y="0"/>
                        <a:pt x="191" y="12"/>
                        <a:pt x="179" y="48"/>
                      </a:cubicBezTo>
                      <a:cubicBezTo>
                        <a:pt x="95" y="298"/>
                        <a:pt x="48" y="572"/>
                        <a:pt x="24" y="834"/>
                      </a:cubicBezTo>
                      <a:cubicBezTo>
                        <a:pt x="0" y="1143"/>
                        <a:pt x="12" y="1465"/>
                        <a:pt x="72" y="1774"/>
                      </a:cubicBezTo>
                      <a:cubicBezTo>
                        <a:pt x="95" y="2024"/>
                        <a:pt x="214" y="2250"/>
                        <a:pt x="405" y="2405"/>
                      </a:cubicBezTo>
                      <a:cubicBezTo>
                        <a:pt x="631" y="2577"/>
                        <a:pt x="905" y="2673"/>
                        <a:pt x="1185" y="2673"/>
                      </a:cubicBezTo>
                      <a:cubicBezTo>
                        <a:pt x="1274" y="2673"/>
                        <a:pt x="1364" y="2663"/>
                        <a:pt x="1453" y="2643"/>
                      </a:cubicBezTo>
                      <a:cubicBezTo>
                        <a:pt x="1834" y="2548"/>
                        <a:pt x="2119" y="2250"/>
                        <a:pt x="2310" y="1917"/>
                      </a:cubicBezTo>
                      <a:cubicBezTo>
                        <a:pt x="2312" y="1913"/>
                        <a:pt x="2314" y="1910"/>
                        <a:pt x="2316" y="1906"/>
                      </a:cubicBezTo>
                      <a:lnTo>
                        <a:pt x="2316" y="1906"/>
                      </a:lnTo>
                      <a:cubicBezTo>
                        <a:pt x="2503" y="1564"/>
                        <a:pt x="2632" y="1187"/>
                        <a:pt x="2679" y="798"/>
                      </a:cubicBezTo>
                      <a:cubicBezTo>
                        <a:pt x="2712" y="568"/>
                        <a:pt x="2745" y="157"/>
                        <a:pt x="2435" y="157"/>
                      </a:cubicBezTo>
                      <a:cubicBezTo>
                        <a:pt x="2408" y="157"/>
                        <a:pt x="2378" y="160"/>
                        <a:pt x="2346" y="167"/>
                      </a:cubicBezTo>
                      <a:cubicBezTo>
                        <a:pt x="2322" y="179"/>
                        <a:pt x="2298" y="179"/>
                        <a:pt x="2274" y="191"/>
                      </a:cubicBezTo>
                      <a:cubicBezTo>
                        <a:pt x="2238" y="191"/>
                        <a:pt x="2203" y="179"/>
                        <a:pt x="2167" y="167"/>
                      </a:cubicBezTo>
                      <a:cubicBezTo>
                        <a:pt x="2084" y="167"/>
                        <a:pt x="2012" y="155"/>
                        <a:pt x="1929" y="143"/>
                      </a:cubicBezTo>
                      <a:cubicBezTo>
                        <a:pt x="1738" y="131"/>
                        <a:pt x="1548" y="119"/>
                        <a:pt x="1369" y="119"/>
                      </a:cubicBezTo>
                      <a:cubicBezTo>
                        <a:pt x="988" y="119"/>
                        <a:pt x="619" y="83"/>
                        <a:pt x="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03;p69">
                  <a:extLst>
                    <a:ext uri="{FF2B5EF4-FFF2-40B4-BE49-F238E27FC236}">
                      <a16:creationId xmlns:a16="http://schemas.microsoft.com/office/drawing/2014/main" id="{2445CA4B-7DE8-4D4C-B657-12131CC3A779}"/>
                    </a:ext>
                  </a:extLst>
                </p:cNvPr>
                <p:cNvSpPr/>
                <p:nvPr/>
              </p:nvSpPr>
              <p:spPr>
                <a:xfrm>
                  <a:off x="1089132" y="3914610"/>
                  <a:ext cx="323155" cy="35185"/>
                </a:xfrm>
                <a:custGeom>
                  <a:avLst/>
                  <a:gdLst/>
                  <a:ahLst/>
                  <a:cxnLst/>
                  <a:rect l="l" t="t" r="r" b="b"/>
                  <a:pathLst>
                    <a:path w="8459" h="921" extrusionOk="0">
                      <a:moveTo>
                        <a:pt x="84" y="1"/>
                      </a:moveTo>
                      <a:cubicBezTo>
                        <a:pt x="0" y="1"/>
                        <a:pt x="0" y="120"/>
                        <a:pt x="84" y="120"/>
                      </a:cubicBezTo>
                      <a:cubicBezTo>
                        <a:pt x="2251" y="120"/>
                        <a:pt x="4429" y="132"/>
                        <a:pt x="6573" y="513"/>
                      </a:cubicBezTo>
                      <a:cubicBezTo>
                        <a:pt x="7168" y="608"/>
                        <a:pt x="7763" y="751"/>
                        <a:pt x="8347" y="917"/>
                      </a:cubicBezTo>
                      <a:cubicBezTo>
                        <a:pt x="8354" y="920"/>
                        <a:pt x="8361" y="921"/>
                        <a:pt x="8368" y="921"/>
                      </a:cubicBezTo>
                      <a:cubicBezTo>
                        <a:pt x="8435" y="921"/>
                        <a:pt x="8458" y="820"/>
                        <a:pt x="8382" y="798"/>
                      </a:cubicBezTo>
                      <a:cubicBezTo>
                        <a:pt x="6287" y="191"/>
                        <a:pt x="4096" y="48"/>
                        <a:pt x="1929" y="13"/>
                      </a:cubicBezTo>
                      <a:cubicBezTo>
                        <a:pt x="1310" y="1"/>
                        <a:pt x="703" y="1"/>
                        <a:pt x="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04;p69">
                  <a:extLst>
                    <a:ext uri="{FF2B5EF4-FFF2-40B4-BE49-F238E27FC236}">
                      <a16:creationId xmlns:a16="http://schemas.microsoft.com/office/drawing/2014/main" id="{67964964-8EF8-4421-94F1-C478E2632C38}"/>
                    </a:ext>
                  </a:extLst>
                </p:cNvPr>
                <p:cNvSpPr/>
                <p:nvPr/>
              </p:nvSpPr>
              <p:spPr>
                <a:xfrm>
                  <a:off x="982697" y="4235292"/>
                  <a:ext cx="71439" cy="11002"/>
                </a:xfrm>
                <a:custGeom>
                  <a:avLst/>
                  <a:gdLst/>
                  <a:ahLst/>
                  <a:cxnLst/>
                  <a:rect l="l" t="t" r="r" b="b"/>
                  <a:pathLst>
                    <a:path w="1870" h="288" extrusionOk="0">
                      <a:moveTo>
                        <a:pt x="84" y="1"/>
                      </a:moveTo>
                      <a:cubicBezTo>
                        <a:pt x="0" y="1"/>
                        <a:pt x="0" y="120"/>
                        <a:pt x="84" y="120"/>
                      </a:cubicBezTo>
                      <a:cubicBezTo>
                        <a:pt x="655" y="143"/>
                        <a:pt x="1227" y="215"/>
                        <a:pt x="1798" y="286"/>
                      </a:cubicBezTo>
                      <a:cubicBezTo>
                        <a:pt x="1802" y="287"/>
                        <a:pt x="1805" y="287"/>
                        <a:pt x="1808" y="287"/>
                      </a:cubicBezTo>
                      <a:cubicBezTo>
                        <a:pt x="1869" y="287"/>
                        <a:pt x="1866" y="179"/>
                        <a:pt x="1798" y="167"/>
                      </a:cubicBezTo>
                      <a:cubicBezTo>
                        <a:pt x="1227" y="84"/>
                        <a:pt x="655" y="24"/>
                        <a:pt x="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05;p69">
                  <a:extLst>
                    <a:ext uri="{FF2B5EF4-FFF2-40B4-BE49-F238E27FC236}">
                      <a16:creationId xmlns:a16="http://schemas.microsoft.com/office/drawing/2014/main" id="{B9581089-342F-4C13-BC88-6EF081A143FC}"/>
                    </a:ext>
                  </a:extLst>
                </p:cNvPr>
                <p:cNvSpPr/>
                <p:nvPr/>
              </p:nvSpPr>
              <p:spPr>
                <a:xfrm>
                  <a:off x="964207" y="4269369"/>
                  <a:ext cx="80378" cy="7908"/>
                </a:xfrm>
                <a:custGeom>
                  <a:avLst/>
                  <a:gdLst/>
                  <a:ahLst/>
                  <a:cxnLst/>
                  <a:rect l="l" t="t" r="r" b="b"/>
                  <a:pathLst>
                    <a:path w="2104" h="207" extrusionOk="0">
                      <a:moveTo>
                        <a:pt x="104" y="1"/>
                      </a:moveTo>
                      <a:cubicBezTo>
                        <a:pt x="29" y="1"/>
                        <a:pt x="0" y="109"/>
                        <a:pt x="79" y="121"/>
                      </a:cubicBezTo>
                      <a:cubicBezTo>
                        <a:pt x="618" y="180"/>
                        <a:pt x="1165" y="207"/>
                        <a:pt x="1706" y="207"/>
                      </a:cubicBezTo>
                      <a:cubicBezTo>
                        <a:pt x="1811" y="207"/>
                        <a:pt x="1916" y="206"/>
                        <a:pt x="2020" y="204"/>
                      </a:cubicBezTo>
                      <a:cubicBezTo>
                        <a:pt x="2104" y="204"/>
                        <a:pt x="2104" y="85"/>
                        <a:pt x="2020" y="85"/>
                      </a:cubicBezTo>
                      <a:cubicBezTo>
                        <a:pt x="1939" y="86"/>
                        <a:pt x="1857" y="87"/>
                        <a:pt x="1775" y="87"/>
                      </a:cubicBezTo>
                      <a:cubicBezTo>
                        <a:pt x="1223" y="87"/>
                        <a:pt x="665" y="53"/>
                        <a:pt x="115" y="2"/>
                      </a:cubicBezTo>
                      <a:cubicBezTo>
                        <a:pt x="111" y="1"/>
                        <a:pt x="107"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06;p69">
                  <a:extLst>
                    <a:ext uri="{FF2B5EF4-FFF2-40B4-BE49-F238E27FC236}">
                      <a16:creationId xmlns:a16="http://schemas.microsoft.com/office/drawing/2014/main" id="{0399ECDF-2A84-490C-9903-A91DDB183FE4}"/>
                    </a:ext>
                  </a:extLst>
                </p:cNvPr>
                <p:cNvSpPr/>
                <p:nvPr/>
              </p:nvSpPr>
              <p:spPr>
                <a:xfrm>
                  <a:off x="936547" y="4301460"/>
                  <a:ext cx="96194" cy="13065"/>
                </a:xfrm>
                <a:custGeom>
                  <a:avLst/>
                  <a:gdLst/>
                  <a:ahLst/>
                  <a:cxnLst/>
                  <a:rect l="l" t="t" r="r" b="b"/>
                  <a:pathLst>
                    <a:path w="2518" h="342" extrusionOk="0">
                      <a:moveTo>
                        <a:pt x="743" y="1"/>
                      </a:moveTo>
                      <a:cubicBezTo>
                        <a:pt x="514" y="1"/>
                        <a:pt x="287" y="25"/>
                        <a:pt x="65" y="90"/>
                      </a:cubicBezTo>
                      <a:cubicBezTo>
                        <a:pt x="0" y="112"/>
                        <a:pt x="24" y="212"/>
                        <a:pt x="83" y="212"/>
                      </a:cubicBezTo>
                      <a:cubicBezTo>
                        <a:pt x="88" y="212"/>
                        <a:pt x="95" y="211"/>
                        <a:pt x="101" y="209"/>
                      </a:cubicBezTo>
                      <a:cubicBezTo>
                        <a:pt x="319" y="155"/>
                        <a:pt x="544" y="128"/>
                        <a:pt x="771" y="128"/>
                      </a:cubicBezTo>
                      <a:cubicBezTo>
                        <a:pt x="941" y="128"/>
                        <a:pt x="1111" y="143"/>
                        <a:pt x="1280" y="174"/>
                      </a:cubicBezTo>
                      <a:cubicBezTo>
                        <a:pt x="1673" y="221"/>
                        <a:pt x="2054" y="293"/>
                        <a:pt x="2435" y="340"/>
                      </a:cubicBezTo>
                      <a:cubicBezTo>
                        <a:pt x="2439" y="341"/>
                        <a:pt x="2442" y="341"/>
                        <a:pt x="2446" y="341"/>
                      </a:cubicBezTo>
                      <a:cubicBezTo>
                        <a:pt x="2518" y="341"/>
                        <a:pt x="2514" y="233"/>
                        <a:pt x="2435" y="221"/>
                      </a:cubicBezTo>
                      <a:lnTo>
                        <a:pt x="2447" y="221"/>
                      </a:lnTo>
                      <a:cubicBezTo>
                        <a:pt x="1895" y="153"/>
                        <a:pt x="1313" y="1"/>
                        <a:pt x="7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207;p69">
                  <a:extLst>
                    <a:ext uri="{FF2B5EF4-FFF2-40B4-BE49-F238E27FC236}">
                      <a16:creationId xmlns:a16="http://schemas.microsoft.com/office/drawing/2014/main" id="{B3856CDE-CCD0-4B79-828C-2053DD74F9FB}"/>
                    </a:ext>
                  </a:extLst>
                </p:cNvPr>
                <p:cNvSpPr/>
                <p:nvPr/>
              </p:nvSpPr>
              <p:spPr>
                <a:xfrm>
                  <a:off x="923252" y="4346235"/>
                  <a:ext cx="69338" cy="12836"/>
                </a:xfrm>
                <a:custGeom>
                  <a:avLst/>
                  <a:gdLst/>
                  <a:ahLst/>
                  <a:cxnLst/>
                  <a:rect l="l" t="t" r="r" b="b"/>
                  <a:pathLst>
                    <a:path w="1815" h="336" extrusionOk="0">
                      <a:moveTo>
                        <a:pt x="94" y="1"/>
                      </a:moveTo>
                      <a:cubicBezTo>
                        <a:pt x="29" y="1"/>
                        <a:pt x="1" y="109"/>
                        <a:pt x="80" y="121"/>
                      </a:cubicBezTo>
                      <a:cubicBezTo>
                        <a:pt x="616" y="192"/>
                        <a:pt x="1163" y="228"/>
                        <a:pt x="1699" y="335"/>
                      </a:cubicBezTo>
                      <a:cubicBezTo>
                        <a:pt x="1703" y="336"/>
                        <a:pt x="1707" y="336"/>
                        <a:pt x="1711" y="336"/>
                      </a:cubicBezTo>
                      <a:cubicBezTo>
                        <a:pt x="1786" y="336"/>
                        <a:pt x="1814" y="227"/>
                        <a:pt x="1735" y="216"/>
                      </a:cubicBezTo>
                      <a:cubicBezTo>
                        <a:pt x="1199" y="121"/>
                        <a:pt x="651" y="73"/>
                        <a:pt x="104" y="2"/>
                      </a:cubicBezTo>
                      <a:cubicBezTo>
                        <a:pt x="100" y="1"/>
                        <a:pt x="97" y="1"/>
                        <a:pt x="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208;p69">
                  <a:extLst>
                    <a:ext uri="{FF2B5EF4-FFF2-40B4-BE49-F238E27FC236}">
                      <a16:creationId xmlns:a16="http://schemas.microsoft.com/office/drawing/2014/main" id="{ACEF5D2F-2384-4F44-81A7-014163876971}"/>
                    </a:ext>
                  </a:extLst>
                </p:cNvPr>
                <p:cNvSpPr/>
                <p:nvPr/>
              </p:nvSpPr>
              <p:spPr>
                <a:xfrm>
                  <a:off x="914465" y="4379358"/>
                  <a:ext cx="62805" cy="12492"/>
                </a:xfrm>
                <a:custGeom>
                  <a:avLst/>
                  <a:gdLst/>
                  <a:ahLst/>
                  <a:cxnLst/>
                  <a:rect l="l" t="t" r="r" b="b"/>
                  <a:pathLst>
                    <a:path w="1644" h="327" extrusionOk="0">
                      <a:moveTo>
                        <a:pt x="209" y="1"/>
                      </a:moveTo>
                      <a:cubicBezTo>
                        <a:pt x="167" y="1"/>
                        <a:pt x="125" y="2"/>
                        <a:pt x="84" y="4"/>
                      </a:cubicBezTo>
                      <a:cubicBezTo>
                        <a:pt x="0" y="4"/>
                        <a:pt x="0" y="123"/>
                        <a:pt x="84" y="123"/>
                      </a:cubicBezTo>
                      <a:cubicBezTo>
                        <a:pt x="334" y="123"/>
                        <a:pt x="584" y="147"/>
                        <a:pt x="822" y="206"/>
                      </a:cubicBezTo>
                      <a:cubicBezTo>
                        <a:pt x="1072" y="254"/>
                        <a:pt x="1322" y="302"/>
                        <a:pt x="1572" y="325"/>
                      </a:cubicBezTo>
                      <a:cubicBezTo>
                        <a:pt x="1575" y="326"/>
                        <a:pt x="1578" y="326"/>
                        <a:pt x="1581" y="326"/>
                      </a:cubicBezTo>
                      <a:cubicBezTo>
                        <a:pt x="1643" y="326"/>
                        <a:pt x="1640" y="206"/>
                        <a:pt x="1572" y="206"/>
                      </a:cubicBezTo>
                      <a:cubicBezTo>
                        <a:pt x="1322" y="171"/>
                        <a:pt x="1072" y="135"/>
                        <a:pt x="822" y="75"/>
                      </a:cubicBezTo>
                      <a:cubicBezTo>
                        <a:pt x="623" y="26"/>
                        <a:pt x="417" y="1"/>
                        <a:pt x="2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209;p69">
                  <a:extLst>
                    <a:ext uri="{FF2B5EF4-FFF2-40B4-BE49-F238E27FC236}">
                      <a16:creationId xmlns:a16="http://schemas.microsoft.com/office/drawing/2014/main" id="{8C75986A-E74D-435F-AC33-2A87C9961D3F}"/>
                    </a:ext>
                  </a:extLst>
                </p:cNvPr>
                <p:cNvSpPr/>
                <p:nvPr/>
              </p:nvSpPr>
              <p:spPr>
                <a:xfrm>
                  <a:off x="1614928" y="4213477"/>
                  <a:ext cx="135160" cy="9130"/>
                </a:xfrm>
                <a:custGeom>
                  <a:avLst/>
                  <a:gdLst/>
                  <a:ahLst/>
                  <a:cxnLst/>
                  <a:rect l="l" t="t" r="r" b="b"/>
                  <a:pathLst>
                    <a:path w="3538" h="239" extrusionOk="0">
                      <a:moveTo>
                        <a:pt x="84" y="0"/>
                      </a:moveTo>
                      <a:cubicBezTo>
                        <a:pt x="1" y="0"/>
                        <a:pt x="1" y="119"/>
                        <a:pt x="84" y="119"/>
                      </a:cubicBezTo>
                      <a:cubicBezTo>
                        <a:pt x="1215" y="119"/>
                        <a:pt x="2335" y="143"/>
                        <a:pt x="3454" y="238"/>
                      </a:cubicBezTo>
                      <a:cubicBezTo>
                        <a:pt x="3537" y="238"/>
                        <a:pt x="3537" y="119"/>
                        <a:pt x="3454" y="119"/>
                      </a:cubicBezTo>
                      <a:cubicBezTo>
                        <a:pt x="2335" y="24"/>
                        <a:pt x="1215" y="0"/>
                        <a:pt x="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210;p69">
                  <a:extLst>
                    <a:ext uri="{FF2B5EF4-FFF2-40B4-BE49-F238E27FC236}">
                      <a16:creationId xmlns:a16="http://schemas.microsoft.com/office/drawing/2014/main" id="{F03524E4-F0EE-4D25-8ACB-7ECE6DBBDE1C}"/>
                    </a:ext>
                  </a:extLst>
                </p:cNvPr>
                <p:cNvSpPr/>
                <p:nvPr/>
              </p:nvSpPr>
              <p:spPr>
                <a:xfrm>
                  <a:off x="1187774" y="4241404"/>
                  <a:ext cx="66014" cy="28957"/>
                </a:xfrm>
                <a:custGeom>
                  <a:avLst/>
                  <a:gdLst/>
                  <a:ahLst/>
                  <a:cxnLst/>
                  <a:rect l="l" t="t" r="r" b="b"/>
                  <a:pathLst>
                    <a:path w="1728" h="758" extrusionOk="0">
                      <a:moveTo>
                        <a:pt x="96" y="0"/>
                      </a:moveTo>
                      <a:cubicBezTo>
                        <a:pt x="44" y="0"/>
                        <a:pt x="0" y="84"/>
                        <a:pt x="62" y="114"/>
                      </a:cubicBezTo>
                      <a:cubicBezTo>
                        <a:pt x="562" y="364"/>
                        <a:pt x="1121" y="460"/>
                        <a:pt x="1609" y="745"/>
                      </a:cubicBezTo>
                      <a:cubicBezTo>
                        <a:pt x="1622" y="754"/>
                        <a:pt x="1634" y="757"/>
                        <a:pt x="1645" y="757"/>
                      </a:cubicBezTo>
                      <a:cubicBezTo>
                        <a:pt x="1698" y="757"/>
                        <a:pt x="1728" y="678"/>
                        <a:pt x="1669" y="638"/>
                      </a:cubicBezTo>
                      <a:cubicBezTo>
                        <a:pt x="1193" y="353"/>
                        <a:pt x="633" y="257"/>
                        <a:pt x="121" y="7"/>
                      </a:cubicBezTo>
                      <a:cubicBezTo>
                        <a:pt x="113" y="2"/>
                        <a:pt x="104" y="0"/>
                        <a:pt x="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211;p69">
                  <a:extLst>
                    <a:ext uri="{FF2B5EF4-FFF2-40B4-BE49-F238E27FC236}">
                      <a16:creationId xmlns:a16="http://schemas.microsoft.com/office/drawing/2014/main" id="{0698CB6A-9634-487B-86BC-2A6285093F9A}"/>
                    </a:ext>
                  </a:extLst>
                </p:cNvPr>
                <p:cNvSpPr/>
                <p:nvPr/>
              </p:nvSpPr>
              <p:spPr>
                <a:xfrm>
                  <a:off x="1147125" y="4268834"/>
                  <a:ext cx="69108" cy="31670"/>
                </a:xfrm>
                <a:custGeom>
                  <a:avLst/>
                  <a:gdLst/>
                  <a:ahLst/>
                  <a:cxnLst/>
                  <a:rect l="l" t="t" r="r" b="b"/>
                  <a:pathLst>
                    <a:path w="1809" h="829" extrusionOk="0">
                      <a:moveTo>
                        <a:pt x="83" y="1"/>
                      </a:moveTo>
                      <a:cubicBezTo>
                        <a:pt x="25" y="1"/>
                        <a:pt x="1" y="101"/>
                        <a:pt x="66" y="123"/>
                      </a:cubicBezTo>
                      <a:cubicBezTo>
                        <a:pt x="649" y="242"/>
                        <a:pt x="1137" y="647"/>
                        <a:pt x="1709" y="825"/>
                      </a:cubicBezTo>
                      <a:cubicBezTo>
                        <a:pt x="1715" y="827"/>
                        <a:pt x="1722" y="828"/>
                        <a:pt x="1727" y="828"/>
                      </a:cubicBezTo>
                      <a:cubicBezTo>
                        <a:pt x="1786" y="828"/>
                        <a:pt x="1809" y="728"/>
                        <a:pt x="1733" y="706"/>
                      </a:cubicBezTo>
                      <a:cubicBezTo>
                        <a:pt x="1173" y="528"/>
                        <a:pt x="697" y="123"/>
                        <a:pt x="102" y="4"/>
                      </a:cubicBezTo>
                      <a:cubicBezTo>
                        <a:pt x="95" y="2"/>
                        <a:pt x="89" y="1"/>
                        <a:pt x="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212;p69">
                  <a:extLst>
                    <a:ext uri="{FF2B5EF4-FFF2-40B4-BE49-F238E27FC236}">
                      <a16:creationId xmlns:a16="http://schemas.microsoft.com/office/drawing/2014/main" id="{67958DB5-DD95-4F21-9B0F-71401FE83231}"/>
                    </a:ext>
                  </a:extLst>
                </p:cNvPr>
                <p:cNvSpPr/>
                <p:nvPr/>
              </p:nvSpPr>
              <p:spPr>
                <a:xfrm>
                  <a:off x="1118129" y="4300085"/>
                  <a:ext cx="61850" cy="22616"/>
                </a:xfrm>
                <a:custGeom>
                  <a:avLst/>
                  <a:gdLst/>
                  <a:ahLst/>
                  <a:cxnLst/>
                  <a:rect l="l" t="t" r="r" b="b"/>
                  <a:pathLst>
                    <a:path w="1619" h="592" extrusionOk="0">
                      <a:moveTo>
                        <a:pt x="73" y="1"/>
                      </a:moveTo>
                      <a:cubicBezTo>
                        <a:pt x="20" y="1"/>
                        <a:pt x="1" y="94"/>
                        <a:pt x="63" y="114"/>
                      </a:cubicBezTo>
                      <a:cubicBezTo>
                        <a:pt x="551" y="281"/>
                        <a:pt x="1027" y="448"/>
                        <a:pt x="1515" y="591"/>
                      </a:cubicBezTo>
                      <a:cubicBezTo>
                        <a:pt x="1519" y="591"/>
                        <a:pt x="1523" y="592"/>
                        <a:pt x="1526" y="592"/>
                      </a:cubicBezTo>
                      <a:cubicBezTo>
                        <a:pt x="1590" y="592"/>
                        <a:pt x="1619" y="494"/>
                        <a:pt x="1551" y="472"/>
                      </a:cubicBezTo>
                      <a:cubicBezTo>
                        <a:pt x="1063" y="329"/>
                        <a:pt x="575" y="174"/>
                        <a:pt x="99" y="7"/>
                      </a:cubicBezTo>
                      <a:cubicBezTo>
                        <a:pt x="89" y="3"/>
                        <a:pt x="81" y="1"/>
                        <a:pt x="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213;p69">
                  <a:extLst>
                    <a:ext uri="{FF2B5EF4-FFF2-40B4-BE49-F238E27FC236}">
                      <a16:creationId xmlns:a16="http://schemas.microsoft.com/office/drawing/2014/main" id="{FF97EFE3-5BEF-4B8C-BA7C-8C3715484FC1}"/>
                    </a:ext>
                  </a:extLst>
                </p:cNvPr>
                <p:cNvSpPr/>
                <p:nvPr/>
              </p:nvSpPr>
              <p:spPr>
                <a:xfrm>
                  <a:off x="1078321" y="4322129"/>
                  <a:ext cx="62003" cy="26131"/>
                </a:xfrm>
                <a:custGeom>
                  <a:avLst/>
                  <a:gdLst/>
                  <a:ahLst/>
                  <a:cxnLst/>
                  <a:rect l="l" t="t" r="r" b="b"/>
                  <a:pathLst>
                    <a:path w="1623" h="684" extrusionOk="0">
                      <a:moveTo>
                        <a:pt x="95" y="1"/>
                      </a:moveTo>
                      <a:cubicBezTo>
                        <a:pt x="30" y="1"/>
                        <a:pt x="1" y="109"/>
                        <a:pt x="69" y="121"/>
                      </a:cubicBezTo>
                      <a:cubicBezTo>
                        <a:pt x="593" y="204"/>
                        <a:pt x="1045" y="478"/>
                        <a:pt x="1522" y="680"/>
                      </a:cubicBezTo>
                      <a:cubicBezTo>
                        <a:pt x="1528" y="682"/>
                        <a:pt x="1534" y="683"/>
                        <a:pt x="1540" y="683"/>
                      </a:cubicBezTo>
                      <a:cubicBezTo>
                        <a:pt x="1599" y="683"/>
                        <a:pt x="1622" y="583"/>
                        <a:pt x="1557" y="561"/>
                      </a:cubicBezTo>
                      <a:cubicBezTo>
                        <a:pt x="1081" y="359"/>
                        <a:pt x="617" y="85"/>
                        <a:pt x="105" y="2"/>
                      </a:cubicBezTo>
                      <a:cubicBezTo>
                        <a:pt x="101" y="1"/>
                        <a:pt x="98" y="1"/>
                        <a:pt x="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214;p69">
                  <a:extLst>
                    <a:ext uri="{FF2B5EF4-FFF2-40B4-BE49-F238E27FC236}">
                      <a16:creationId xmlns:a16="http://schemas.microsoft.com/office/drawing/2014/main" id="{BEFEC5C9-7CC8-446A-94D5-7717E087AFEE}"/>
                    </a:ext>
                  </a:extLst>
                </p:cNvPr>
                <p:cNvSpPr/>
                <p:nvPr/>
              </p:nvSpPr>
              <p:spPr>
                <a:xfrm>
                  <a:off x="1038895" y="4344325"/>
                  <a:ext cx="62155" cy="25939"/>
                </a:xfrm>
                <a:custGeom>
                  <a:avLst/>
                  <a:gdLst/>
                  <a:ahLst/>
                  <a:cxnLst/>
                  <a:rect l="l" t="t" r="r" b="b"/>
                  <a:pathLst>
                    <a:path w="1627" h="679" extrusionOk="0">
                      <a:moveTo>
                        <a:pt x="83" y="1"/>
                      </a:moveTo>
                      <a:cubicBezTo>
                        <a:pt x="24" y="1"/>
                        <a:pt x="0" y="101"/>
                        <a:pt x="65" y="123"/>
                      </a:cubicBezTo>
                      <a:cubicBezTo>
                        <a:pt x="553" y="278"/>
                        <a:pt x="1053" y="421"/>
                        <a:pt x="1506" y="671"/>
                      </a:cubicBezTo>
                      <a:cubicBezTo>
                        <a:pt x="1516" y="676"/>
                        <a:pt x="1526" y="678"/>
                        <a:pt x="1535" y="678"/>
                      </a:cubicBezTo>
                      <a:cubicBezTo>
                        <a:pt x="1591" y="678"/>
                        <a:pt x="1627" y="594"/>
                        <a:pt x="1565" y="564"/>
                      </a:cubicBezTo>
                      <a:cubicBezTo>
                        <a:pt x="1113" y="302"/>
                        <a:pt x="601" y="171"/>
                        <a:pt x="101" y="4"/>
                      </a:cubicBezTo>
                      <a:cubicBezTo>
                        <a:pt x="94" y="2"/>
                        <a:pt x="88" y="1"/>
                        <a:pt x="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215;p69">
                  <a:extLst>
                    <a:ext uri="{FF2B5EF4-FFF2-40B4-BE49-F238E27FC236}">
                      <a16:creationId xmlns:a16="http://schemas.microsoft.com/office/drawing/2014/main" id="{DDCC478A-6A32-4700-B23E-922012B50D6E}"/>
                    </a:ext>
                  </a:extLst>
                </p:cNvPr>
                <p:cNvSpPr/>
                <p:nvPr/>
              </p:nvSpPr>
              <p:spPr>
                <a:xfrm>
                  <a:off x="1008064" y="4374238"/>
                  <a:ext cx="50083" cy="24641"/>
                </a:xfrm>
                <a:custGeom>
                  <a:avLst/>
                  <a:gdLst/>
                  <a:ahLst/>
                  <a:cxnLst/>
                  <a:rect l="l" t="t" r="r" b="b"/>
                  <a:pathLst>
                    <a:path w="1311" h="645" extrusionOk="0">
                      <a:moveTo>
                        <a:pt x="73" y="0"/>
                      </a:moveTo>
                      <a:cubicBezTo>
                        <a:pt x="19" y="0"/>
                        <a:pt x="0" y="95"/>
                        <a:pt x="63" y="126"/>
                      </a:cubicBezTo>
                      <a:cubicBezTo>
                        <a:pt x="265" y="197"/>
                        <a:pt x="467" y="245"/>
                        <a:pt x="658" y="316"/>
                      </a:cubicBezTo>
                      <a:cubicBezTo>
                        <a:pt x="860" y="364"/>
                        <a:pt x="1039" y="471"/>
                        <a:pt x="1170" y="614"/>
                      </a:cubicBezTo>
                      <a:cubicBezTo>
                        <a:pt x="1184" y="635"/>
                        <a:pt x="1204" y="644"/>
                        <a:pt x="1223" y="644"/>
                      </a:cubicBezTo>
                      <a:cubicBezTo>
                        <a:pt x="1268" y="644"/>
                        <a:pt x="1310" y="596"/>
                        <a:pt x="1277" y="555"/>
                      </a:cubicBezTo>
                      <a:lnTo>
                        <a:pt x="1289" y="555"/>
                      </a:lnTo>
                      <a:cubicBezTo>
                        <a:pt x="1134" y="400"/>
                        <a:pt x="956" y="281"/>
                        <a:pt x="741" y="209"/>
                      </a:cubicBezTo>
                      <a:cubicBezTo>
                        <a:pt x="527" y="138"/>
                        <a:pt x="313" y="78"/>
                        <a:pt x="98" y="7"/>
                      </a:cubicBezTo>
                      <a:cubicBezTo>
                        <a:pt x="89" y="2"/>
                        <a:pt x="81" y="0"/>
                        <a:pt x="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216;p69">
                  <a:extLst>
                    <a:ext uri="{FF2B5EF4-FFF2-40B4-BE49-F238E27FC236}">
                      <a16:creationId xmlns:a16="http://schemas.microsoft.com/office/drawing/2014/main" id="{CE58BF05-15F3-4762-B428-C50BF0653BBF}"/>
                    </a:ext>
                  </a:extLst>
                </p:cNvPr>
                <p:cNvSpPr/>
                <p:nvPr/>
              </p:nvSpPr>
              <p:spPr>
                <a:xfrm>
                  <a:off x="1181012" y="3796370"/>
                  <a:ext cx="294312" cy="86911"/>
                </a:xfrm>
                <a:custGeom>
                  <a:avLst/>
                  <a:gdLst/>
                  <a:ahLst/>
                  <a:cxnLst/>
                  <a:rect l="l" t="t" r="r" b="b"/>
                  <a:pathLst>
                    <a:path w="7704" h="2275" extrusionOk="0">
                      <a:moveTo>
                        <a:pt x="72" y="0"/>
                      </a:moveTo>
                      <a:cubicBezTo>
                        <a:pt x="0" y="12"/>
                        <a:pt x="0" y="119"/>
                        <a:pt x="72" y="119"/>
                      </a:cubicBezTo>
                      <a:lnTo>
                        <a:pt x="72" y="131"/>
                      </a:lnTo>
                      <a:cubicBezTo>
                        <a:pt x="115" y="131"/>
                        <a:pt x="159" y="130"/>
                        <a:pt x="202" y="130"/>
                      </a:cubicBezTo>
                      <a:cubicBezTo>
                        <a:pt x="1289" y="130"/>
                        <a:pt x="2364" y="273"/>
                        <a:pt x="3418" y="548"/>
                      </a:cubicBezTo>
                      <a:cubicBezTo>
                        <a:pt x="4441" y="798"/>
                        <a:pt x="5430" y="1143"/>
                        <a:pt x="6370" y="1584"/>
                      </a:cubicBezTo>
                      <a:cubicBezTo>
                        <a:pt x="6799" y="1786"/>
                        <a:pt x="7204" y="2012"/>
                        <a:pt x="7585" y="2262"/>
                      </a:cubicBezTo>
                      <a:cubicBezTo>
                        <a:pt x="7597" y="2271"/>
                        <a:pt x="7609" y="2274"/>
                        <a:pt x="7620" y="2274"/>
                      </a:cubicBezTo>
                      <a:cubicBezTo>
                        <a:pt x="7673" y="2274"/>
                        <a:pt x="7703" y="2194"/>
                        <a:pt x="7644" y="2155"/>
                      </a:cubicBezTo>
                      <a:cubicBezTo>
                        <a:pt x="6882" y="1667"/>
                        <a:pt x="6073" y="1274"/>
                        <a:pt x="5215" y="965"/>
                      </a:cubicBezTo>
                      <a:cubicBezTo>
                        <a:pt x="4156" y="572"/>
                        <a:pt x="3072" y="298"/>
                        <a:pt x="1953" y="131"/>
                      </a:cubicBezTo>
                      <a:cubicBezTo>
                        <a:pt x="1334" y="36"/>
                        <a:pt x="703" y="0"/>
                        <a:pt x="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217;p69">
                  <a:extLst>
                    <a:ext uri="{FF2B5EF4-FFF2-40B4-BE49-F238E27FC236}">
                      <a16:creationId xmlns:a16="http://schemas.microsoft.com/office/drawing/2014/main" id="{F96E99A0-FDBA-49CD-ADA3-10EBECB77EB6}"/>
                    </a:ext>
                  </a:extLst>
                </p:cNvPr>
                <p:cNvSpPr/>
                <p:nvPr/>
              </p:nvSpPr>
              <p:spPr>
                <a:xfrm>
                  <a:off x="1393271" y="3763935"/>
                  <a:ext cx="33122" cy="11193"/>
                </a:xfrm>
                <a:custGeom>
                  <a:avLst/>
                  <a:gdLst/>
                  <a:ahLst/>
                  <a:cxnLst/>
                  <a:rect l="l" t="t" r="r" b="b"/>
                  <a:pathLst>
                    <a:path w="867" h="293" extrusionOk="0">
                      <a:moveTo>
                        <a:pt x="90" y="1"/>
                      </a:moveTo>
                      <a:cubicBezTo>
                        <a:pt x="23" y="1"/>
                        <a:pt x="0" y="101"/>
                        <a:pt x="76" y="123"/>
                      </a:cubicBezTo>
                      <a:lnTo>
                        <a:pt x="767" y="290"/>
                      </a:lnTo>
                      <a:cubicBezTo>
                        <a:pt x="773" y="292"/>
                        <a:pt x="779" y="293"/>
                        <a:pt x="785" y="293"/>
                      </a:cubicBezTo>
                      <a:cubicBezTo>
                        <a:pt x="844" y="293"/>
                        <a:pt x="866" y="192"/>
                        <a:pt x="790" y="170"/>
                      </a:cubicBezTo>
                      <a:lnTo>
                        <a:pt x="112" y="4"/>
                      </a:lnTo>
                      <a:cubicBezTo>
                        <a:pt x="104" y="2"/>
                        <a:pt x="97" y="1"/>
                        <a:pt x="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218;p69">
                  <a:extLst>
                    <a:ext uri="{FF2B5EF4-FFF2-40B4-BE49-F238E27FC236}">
                      <a16:creationId xmlns:a16="http://schemas.microsoft.com/office/drawing/2014/main" id="{738AEFD0-5947-4668-A4AB-68A479E2DCE4}"/>
                    </a:ext>
                  </a:extLst>
                </p:cNvPr>
                <p:cNvSpPr/>
                <p:nvPr/>
              </p:nvSpPr>
              <p:spPr>
                <a:xfrm>
                  <a:off x="1508073" y="3868689"/>
                  <a:ext cx="49090" cy="40762"/>
                </a:xfrm>
                <a:custGeom>
                  <a:avLst/>
                  <a:gdLst/>
                  <a:ahLst/>
                  <a:cxnLst/>
                  <a:rect l="l" t="t" r="r" b="b"/>
                  <a:pathLst>
                    <a:path w="1285" h="1067" extrusionOk="0">
                      <a:moveTo>
                        <a:pt x="83" y="0"/>
                      </a:moveTo>
                      <a:cubicBezTo>
                        <a:pt x="31" y="0"/>
                        <a:pt x="1" y="80"/>
                        <a:pt x="60" y="119"/>
                      </a:cubicBezTo>
                      <a:cubicBezTo>
                        <a:pt x="452" y="381"/>
                        <a:pt x="822" y="703"/>
                        <a:pt x="1155" y="1048"/>
                      </a:cubicBezTo>
                      <a:cubicBezTo>
                        <a:pt x="1168" y="1061"/>
                        <a:pt x="1183" y="1067"/>
                        <a:pt x="1196" y="1067"/>
                      </a:cubicBezTo>
                      <a:cubicBezTo>
                        <a:pt x="1244" y="1067"/>
                        <a:pt x="1285" y="999"/>
                        <a:pt x="1238" y="953"/>
                      </a:cubicBezTo>
                      <a:cubicBezTo>
                        <a:pt x="905" y="607"/>
                        <a:pt x="524" y="286"/>
                        <a:pt x="119" y="12"/>
                      </a:cubicBezTo>
                      <a:cubicBezTo>
                        <a:pt x="107" y="4"/>
                        <a:pt x="94" y="0"/>
                        <a:pt x="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5" name="Google Shape;2219;p69">
                <a:extLst>
                  <a:ext uri="{FF2B5EF4-FFF2-40B4-BE49-F238E27FC236}">
                    <a16:creationId xmlns:a16="http://schemas.microsoft.com/office/drawing/2014/main" id="{DBB84D42-667B-45D2-A639-37FA7FBB97AB}"/>
                  </a:ext>
                </a:extLst>
              </p:cNvPr>
              <p:cNvSpPr/>
              <p:nvPr/>
            </p:nvSpPr>
            <p:spPr>
              <a:xfrm>
                <a:off x="1597660" y="3217049"/>
                <a:ext cx="582703" cy="367432"/>
              </a:xfrm>
              <a:custGeom>
                <a:avLst/>
                <a:gdLst/>
                <a:ahLst/>
                <a:cxnLst/>
                <a:rect l="l" t="t" r="r" b="b"/>
                <a:pathLst>
                  <a:path w="15253" h="9618" extrusionOk="0">
                    <a:moveTo>
                      <a:pt x="14882" y="1"/>
                    </a:moveTo>
                    <a:cubicBezTo>
                      <a:pt x="14813" y="1"/>
                      <a:pt x="14724" y="18"/>
                      <a:pt x="14610" y="55"/>
                    </a:cubicBezTo>
                    <a:cubicBezTo>
                      <a:pt x="14193" y="210"/>
                      <a:pt x="13812" y="436"/>
                      <a:pt x="13467" y="710"/>
                    </a:cubicBezTo>
                    <a:cubicBezTo>
                      <a:pt x="13097" y="972"/>
                      <a:pt x="12752" y="1258"/>
                      <a:pt x="12419" y="1555"/>
                    </a:cubicBezTo>
                    <a:cubicBezTo>
                      <a:pt x="12383" y="1591"/>
                      <a:pt x="12347" y="1615"/>
                      <a:pt x="12324" y="1651"/>
                    </a:cubicBezTo>
                    <a:cubicBezTo>
                      <a:pt x="12359" y="1293"/>
                      <a:pt x="12645" y="889"/>
                      <a:pt x="12443" y="543"/>
                    </a:cubicBezTo>
                    <a:cubicBezTo>
                      <a:pt x="12381" y="443"/>
                      <a:pt x="12311" y="401"/>
                      <a:pt x="12239" y="401"/>
                    </a:cubicBezTo>
                    <a:cubicBezTo>
                      <a:pt x="11957" y="401"/>
                      <a:pt x="11630" y="1019"/>
                      <a:pt x="11573" y="1246"/>
                    </a:cubicBezTo>
                    <a:cubicBezTo>
                      <a:pt x="11538" y="1448"/>
                      <a:pt x="11442" y="1651"/>
                      <a:pt x="11311" y="1817"/>
                    </a:cubicBezTo>
                    <a:cubicBezTo>
                      <a:pt x="11133" y="2032"/>
                      <a:pt x="10990" y="2174"/>
                      <a:pt x="10919" y="2460"/>
                    </a:cubicBezTo>
                    <a:cubicBezTo>
                      <a:pt x="10800" y="2877"/>
                      <a:pt x="10930" y="3246"/>
                      <a:pt x="10919" y="3663"/>
                    </a:cubicBezTo>
                    <a:cubicBezTo>
                      <a:pt x="10026" y="4710"/>
                      <a:pt x="7990" y="5949"/>
                      <a:pt x="7918" y="5996"/>
                    </a:cubicBezTo>
                    <a:cubicBezTo>
                      <a:pt x="7216" y="6473"/>
                      <a:pt x="6549" y="6377"/>
                      <a:pt x="5692" y="6401"/>
                    </a:cubicBezTo>
                    <a:cubicBezTo>
                      <a:pt x="5683" y="6401"/>
                      <a:pt x="5674" y="6401"/>
                      <a:pt x="5665" y="6401"/>
                    </a:cubicBezTo>
                    <a:cubicBezTo>
                      <a:pt x="4965" y="6401"/>
                      <a:pt x="2709" y="5959"/>
                      <a:pt x="2215" y="5853"/>
                    </a:cubicBezTo>
                    <a:cubicBezTo>
                      <a:pt x="1859" y="5782"/>
                      <a:pt x="1084" y="5470"/>
                      <a:pt x="554" y="5470"/>
                    </a:cubicBezTo>
                    <a:cubicBezTo>
                      <a:pt x="286" y="5470"/>
                      <a:pt x="80" y="5550"/>
                      <a:pt x="24" y="5782"/>
                    </a:cubicBezTo>
                    <a:cubicBezTo>
                      <a:pt x="1" y="5949"/>
                      <a:pt x="12" y="6115"/>
                      <a:pt x="72" y="6270"/>
                    </a:cubicBezTo>
                    <a:cubicBezTo>
                      <a:pt x="132" y="6473"/>
                      <a:pt x="203" y="6675"/>
                      <a:pt x="286" y="6877"/>
                    </a:cubicBezTo>
                    <a:cubicBezTo>
                      <a:pt x="572" y="7508"/>
                      <a:pt x="1024" y="8068"/>
                      <a:pt x="1596" y="8485"/>
                    </a:cubicBezTo>
                    <a:cubicBezTo>
                      <a:pt x="2072" y="8854"/>
                      <a:pt x="2739" y="9378"/>
                      <a:pt x="3322" y="9556"/>
                    </a:cubicBezTo>
                    <a:cubicBezTo>
                      <a:pt x="3493" y="9602"/>
                      <a:pt x="3686" y="9617"/>
                      <a:pt x="3887" y="9617"/>
                    </a:cubicBezTo>
                    <a:cubicBezTo>
                      <a:pt x="4262" y="9617"/>
                      <a:pt x="4664" y="9564"/>
                      <a:pt x="4989" y="9556"/>
                    </a:cubicBezTo>
                    <a:cubicBezTo>
                      <a:pt x="5954" y="9509"/>
                      <a:pt x="7097" y="9497"/>
                      <a:pt x="7990" y="9080"/>
                    </a:cubicBezTo>
                    <a:cubicBezTo>
                      <a:pt x="8775" y="8711"/>
                      <a:pt x="10871" y="6675"/>
                      <a:pt x="11562" y="5639"/>
                    </a:cubicBezTo>
                    <a:cubicBezTo>
                      <a:pt x="11966" y="5032"/>
                      <a:pt x="12835" y="4949"/>
                      <a:pt x="13395" y="4484"/>
                    </a:cubicBezTo>
                    <a:cubicBezTo>
                      <a:pt x="13990" y="3984"/>
                      <a:pt x="14800" y="2996"/>
                      <a:pt x="14919" y="2186"/>
                    </a:cubicBezTo>
                    <a:cubicBezTo>
                      <a:pt x="14955" y="1960"/>
                      <a:pt x="14919" y="1770"/>
                      <a:pt x="14967" y="1555"/>
                    </a:cubicBezTo>
                    <a:cubicBezTo>
                      <a:pt x="15014" y="1341"/>
                      <a:pt x="15229" y="984"/>
                      <a:pt x="14907" y="865"/>
                    </a:cubicBezTo>
                    <a:cubicBezTo>
                      <a:pt x="15038" y="483"/>
                      <a:pt x="15253" y="1"/>
                      <a:pt x="14882" y="1"/>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220;p69">
                <a:extLst>
                  <a:ext uri="{FF2B5EF4-FFF2-40B4-BE49-F238E27FC236}">
                    <a16:creationId xmlns:a16="http://schemas.microsoft.com/office/drawing/2014/main" id="{EB5A42E5-0D72-40F8-9890-0C975C220C2B}"/>
                  </a:ext>
                </a:extLst>
              </p:cNvPr>
              <p:cNvSpPr/>
              <p:nvPr/>
            </p:nvSpPr>
            <p:spPr>
              <a:xfrm>
                <a:off x="2122009" y="3244593"/>
                <a:ext cx="47180" cy="59519"/>
              </a:xfrm>
              <a:custGeom>
                <a:avLst/>
                <a:gdLst/>
                <a:ahLst/>
                <a:cxnLst/>
                <a:rect l="l" t="t" r="r" b="b"/>
                <a:pathLst>
                  <a:path w="1235" h="1558" extrusionOk="0">
                    <a:moveTo>
                      <a:pt x="1145" y="1"/>
                    </a:moveTo>
                    <a:cubicBezTo>
                      <a:pt x="1126" y="1"/>
                      <a:pt x="1107" y="8"/>
                      <a:pt x="1093" y="25"/>
                    </a:cubicBezTo>
                    <a:cubicBezTo>
                      <a:pt x="724" y="490"/>
                      <a:pt x="462" y="1037"/>
                      <a:pt x="46" y="1454"/>
                    </a:cubicBezTo>
                    <a:cubicBezTo>
                      <a:pt x="0" y="1499"/>
                      <a:pt x="37" y="1558"/>
                      <a:pt x="84" y="1558"/>
                    </a:cubicBezTo>
                    <a:cubicBezTo>
                      <a:pt x="99" y="1558"/>
                      <a:pt x="114" y="1552"/>
                      <a:pt x="129" y="1537"/>
                    </a:cubicBezTo>
                    <a:cubicBezTo>
                      <a:pt x="557" y="1109"/>
                      <a:pt x="831" y="561"/>
                      <a:pt x="1200" y="85"/>
                    </a:cubicBezTo>
                    <a:cubicBezTo>
                      <a:pt x="1234" y="43"/>
                      <a:pt x="1190" y="1"/>
                      <a:pt x="11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221;p69">
                <a:extLst>
                  <a:ext uri="{FF2B5EF4-FFF2-40B4-BE49-F238E27FC236}">
                    <a16:creationId xmlns:a16="http://schemas.microsoft.com/office/drawing/2014/main" id="{A4ACB452-E54F-4082-9025-9F7226BB217A}"/>
                  </a:ext>
                </a:extLst>
              </p:cNvPr>
              <p:cNvSpPr/>
              <p:nvPr/>
            </p:nvSpPr>
            <p:spPr>
              <a:xfrm>
                <a:off x="2131670" y="3311489"/>
                <a:ext cx="3209" cy="15014"/>
              </a:xfrm>
              <a:custGeom>
                <a:avLst/>
                <a:gdLst/>
                <a:ahLst/>
                <a:cxnLst/>
                <a:rect l="l" t="t" r="r" b="b"/>
                <a:pathLst>
                  <a:path w="84" h="393" extrusionOk="0">
                    <a:moveTo>
                      <a:pt x="0" y="0"/>
                    </a:moveTo>
                    <a:lnTo>
                      <a:pt x="84" y="393"/>
                    </a:lnTo>
                    <a:cubicBezTo>
                      <a:pt x="72" y="262"/>
                      <a:pt x="48" y="131"/>
                      <a:pt x="0" y="0"/>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222;p69">
                <a:extLst>
                  <a:ext uri="{FF2B5EF4-FFF2-40B4-BE49-F238E27FC236}">
                    <a16:creationId xmlns:a16="http://schemas.microsoft.com/office/drawing/2014/main" id="{BC3709D8-96F0-489F-83E2-544090232E55}"/>
                  </a:ext>
                </a:extLst>
              </p:cNvPr>
              <p:cNvSpPr/>
              <p:nvPr/>
            </p:nvSpPr>
            <p:spPr>
              <a:xfrm>
                <a:off x="2138780" y="3298728"/>
                <a:ext cx="15930" cy="17306"/>
              </a:xfrm>
              <a:custGeom>
                <a:avLst/>
                <a:gdLst/>
                <a:ahLst/>
                <a:cxnLst/>
                <a:rect l="l" t="t" r="r" b="b"/>
                <a:pathLst>
                  <a:path w="417" h="453" extrusionOk="0">
                    <a:moveTo>
                      <a:pt x="340" y="1"/>
                    </a:moveTo>
                    <a:cubicBezTo>
                      <a:pt x="321" y="1"/>
                      <a:pt x="301" y="14"/>
                      <a:pt x="285" y="37"/>
                    </a:cubicBezTo>
                    <a:lnTo>
                      <a:pt x="309" y="37"/>
                    </a:lnTo>
                    <a:cubicBezTo>
                      <a:pt x="285" y="61"/>
                      <a:pt x="261" y="97"/>
                      <a:pt x="249" y="120"/>
                    </a:cubicBezTo>
                    <a:lnTo>
                      <a:pt x="238" y="132"/>
                    </a:lnTo>
                    <a:cubicBezTo>
                      <a:pt x="226" y="132"/>
                      <a:pt x="226" y="144"/>
                      <a:pt x="226" y="156"/>
                    </a:cubicBezTo>
                    <a:lnTo>
                      <a:pt x="190" y="192"/>
                    </a:lnTo>
                    <a:cubicBezTo>
                      <a:pt x="130" y="251"/>
                      <a:pt x="83" y="311"/>
                      <a:pt x="35" y="370"/>
                    </a:cubicBezTo>
                    <a:cubicBezTo>
                      <a:pt x="0" y="405"/>
                      <a:pt x="61" y="452"/>
                      <a:pt x="105" y="452"/>
                    </a:cubicBezTo>
                    <a:cubicBezTo>
                      <a:pt x="122" y="452"/>
                      <a:pt x="136" y="446"/>
                      <a:pt x="142" y="430"/>
                    </a:cubicBezTo>
                    <a:lnTo>
                      <a:pt x="154" y="406"/>
                    </a:lnTo>
                    <a:lnTo>
                      <a:pt x="154" y="394"/>
                    </a:lnTo>
                    <a:lnTo>
                      <a:pt x="190" y="358"/>
                    </a:lnTo>
                    <a:lnTo>
                      <a:pt x="261" y="275"/>
                    </a:lnTo>
                    <a:cubicBezTo>
                      <a:pt x="309" y="216"/>
                      <a:pt x="357" y="156"/>
                      <a:pt x="392" y="97"/>
                    </a:cubicBezTo>
                    <a:cubicBezTo>
                      <a:pt x="416" y="61"/>
                      <a:pt x="404" y="25"/>
                      <a:pt x="369" y="13"/>
                    </a:cubicBezTo>
                    <a:cubicBezTo>
                      <a:pt x="360" y="5"/>
                      <a:pt x="350" y="1"/>
                      <a:pt x="3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223;p69">
                <a:extLst>
                  <a:ext uri="{FF2B5EF4-FFF2-40B4-BE49-F238E27FC236}">
                    <a16:creationId xmlns:a16="http://schemas.microsoft.com/office/drawing/2014/main" id="{56BACF5A-F56C-4186-A0FF-A855224FAEF6}"/>
                  </a:ext>
                </a:extLst>
              </p:cNvPr>
              <p:cNvSpPr/>
              <p:nvPr/>
            </p:nvSpPr>
            <p:spPr>
              <a:xfrm>
                <a:off x="1553077" y="3406845"/>
                <a:ext cx="220658" cy="188186"/>
              </a:xfrm>
              <a:custGeom>
                <a:avLst/>
                <a:gdLst/>
                <a:ahLst/>
                <a:cxnLst/>
                <a:rect l="l" t="t" r="r" b="b"/>
                <a:pathLst>
                  <a:path w="5776" h="4926" extrusionOk="0">
                    <a:moveTo>
                      <a:pt x="1201" y="1"/>
                    </a:moveTo>
                    <a:cubicBezTo>
                      <a:pt x="1063" y="1"/>
                      <a:pt x="932" y="13"/>
                      <a:pt x="810" y="40"/>
                    </a:cubicBezTo>
                    <a:cubicBezTo>
                      <a:pt x="322" y="159"/>
                      <a:pt x="1" y="540"/>
                      <a:pt x="84" y="1421"/>
                    </a:cubicBezTo>
                    <a:cubicBezTo>
                      <a:pt x="167" y="2350"/>
                      <a:pt x="501" y="3314"/>
                      <a:pt x="1239" y="3874"/>
                    </a:cubicBezTo>
                    <a:cubicBezTo>
                      <a:pt x="1727" y="4231"/>
                      <a:pt x="2322" y="4386"/>
                      <a:pt x="2906" y="4529"/>
                    </a:cubicBezTo>
                    <a:cubicBezTo>
                      <a:pt x="3335" y="4634"/>
                      <a:pt x="3977" y="4926"/>
                      <a:pt x="4504" y="4926"/>
                    </a:cubicBezTo>
                    <a:cubicBezTo>
                      <a:pt x="4694" y="4926"/>
                      <a:pt x="4869" y="4888"/>
                      <a:pt x="5013" y="4791"/>
                    </a:cubicBezTo>
                    <a:cubicBezTo>
                      <a:pt x="5549" y="4422"/>
                      <a:pt x="5549" y="3445"/>
                      <a:pt x="5656" y="2909"/>
                    </a:cubicBezTo>
                    <a:cubicBezTo>
                      <a:pt x="5740" y="2421"/>
                      <a:pt x="5775" y="1945"/>
                      <a:pt x="5775" y="1457"/>
                    </a:cubicBezTo>
                    <a:cubicBezTo>
                      <a:pt x="5775" y="850"/>
                      <a:pt x="5632" y="957"/>
                      <a:pt x="5037" y="838"/>
                    </a:cubicBezTo>
                    <a:cubicBezTo>
                      <a:pt x="4358" y="683"/>
                      <a:pt x="3656" y="600"/>
                      <a:pt x="2989" y="385"/>
                    </a:cubicBezTo>
                    <a:cubicBezTo>
                      <a:pt x="2460" y="212"/>
                      <a:pt x="1777" y="1"/>
                      <a:pt x="12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10" name="Google Shape;391;p21">
            <a:extLst>
              <a:ext uri="{FF2B5EF4-FFF2-40B4-BE49-F238E27FC236}">
                <a16:creationId xmlns:a16="http://schemas.microsoft.com/office/drawing/2014/main" id="{7F371285-B01F-4635-A96B-0CC5C2D7AB6C}"/>
              </a:ext>
            </a:extLst>
          </p:cNvPr>
          <p:cNvSpPr/>
          <p:nvPr/>
        </p:nvSpPr>
        <p:spPr>
          <a:xfrm>
            <a:off x="151202" y="59870"/>
            <a:ext cx="2272284" cy="662157"/>
          </a:xfrm>
          <a:custGeom>
            <a:avLst/>
            <a:gdLst/>
            <a:ahLst/>
            <a:cxnLst/>
            <a:rect l="l" t="t" r="r" b="b"/>
            <a:pathLst>
              <a:path w="74367" h="21671" extrusionOk="0">
                <a:moveTo>
                  <a:pt x="43518" y="1"/>
                </a:moveTo>
                <a:cubicBezTo>
                  <a:pt x="35409" y="1"/>
                  <a:pt x="33219" y="4228"/>
                  <a:pt x="32826" y="9454"/>
                </a:cubicBezTo>
                <a:cubicBezTo>
                  <a:pt x="31898" y="8965"/>
                  <a:pt x="30854" y="8709"/>
                  <a:pt x="29829" y="8709"/>
                </a:cubicBezTo>
                <a:cubicBezTo>
                  <a:pt x="27263" y="8709"/>
                  <a:pt x="24813" y="10309"/>
                  <a:pt x="24575" y="13848"/>
                </a:cubicBezTo>
                <a:cubicBezTo>
                  <a:pt x="24491" y="13193"/>
                  <a:pt x="23765" y="12514"/>
                  <a:pt x="23170" y="12229"/>
                </a:cubicBezTo>
                <a:cubicBezTo>
                  <a:pt x="22723" y="12027"/>
                  <a:pt x="22244" y="11929"/>
                  <a:pt x="21762" y="11929"/>
                </a:cubicBezTo>
                <a:cubicBezTo>
                  <a:pt x="21588" y="11929"/>
                  <a:pt x="21414" y="11942"/>
                  <a:pt x="21241" y="11967"/>
                </a:cubicBezTo>
                <a:cubicBezTo>
                  <a:pt x="20360" y="12050"/>
                  <a:pt x="19515" y="12383"/>
                  <a:pt x="18824" y="12931"/>
                </a:cubicBezTo>
                <a:cubicBezTo>
                  <a:pt x="18134" y="13503"/>
                  <a:pt x="17693" y="14312"/>
                  <a:pt x="17598" y="15205"/>
                </a:cubicBezTo>
                <a:cubicBezTo>
                  <a:pt x="17026" y="13776"/>
                  <a:pt x="15657" y="12752"/>
                  <a:pt x="14169" y="12371"/>
                </a:cubicBezTo>
                <a:cubicBezTo>
                  <a:pt x="13642" y="12242"/>
                  <a:pt x="13103" y="12183"/>
                  <a:pt x="12564" y="12183"/>
                </a:cubicBezTo>
                <a:cubicBezTo>
                  <a:pt x="11567" y="12183"/>
                  <a:pt x="10567" y="12385"/>
                  <a:pt x="9632" y="12717"/>
                </a:cubicBezTo>
                <a:cubicBezTo>
                  <a:pt x="8370" y="13169"/>
                  <a:pt x="7168" y="13848"/>
                  <a:pt x="6311" y="14872"/>
                </a:cubicBezTo>
                <a:cubicBezTo>
                  <a:pt x="5453" y="15896"/>
                  <a:pt x="4751" y="17098"/>
                  <a:pt x="5013" y="18408"/>
                </a:cubicBezTo>
                <a:cubicBezTo>
                  <a:pt x="4502" y="17871"/>
                  <a:pt x="3763" y="17595"/>
                  <a:pt x="3027" y="17595"/>
                </a:cubicBezTo>
                <a:cubicBezTo>
                  <a:pt x="2407" y="17595"/>
                  <a:pt x="1789" y="17791"/>
                  <a:pt x="1310" y="18194"/>
                </a:cubicBezTo>
                <a:cubicBezTo>
                  <a:pt x="1072" y="18396"/>
                  <a:pt x="869" y="18634"/>
                  <a:pt x="679" y="18884"/>
                </a:cubicBezTo>
                <a:cubicBezTo>
                  <a:pt x="488" y="19134"/>
                  <a:pt x="346" y="19408"/>
                  <a:pt x="238" y="19694"/>
                </a:cubicBezTo>
                <a:cubicBezTo>
                  <a:pt x="0" y="20432"/>
                  <a:pt x="488" y="21254"/>
                  <a:pt x="1143" y="21670"/>
                </a:cubicBezTo>
                <a:cubicBezTo>
                  <a:pt x="10563" y="21465"/>
                  <a:pt x="20489" y="21432"/>
                  <a:pt x="30511" y="21432"/>
                </a:cubicBezTo>
                <a:cubicBezTo>
                  <a:pt x="35252" y="21432"/>
                  <a:pt x="40014" y="21440"/>
                  <a:pt x="44755" y="21440"/>
                </a:cubicBezTo>
                <a:cubicBezTo>
                  <a:pt x="53871" y="21440"/>
                  <a:pt x="62907" y="21413"/>
                  <a:pt x="71557" y="21254"/>
                </a:cubicBezTo>
                <a:cubicBezTo>
                  <a:pt x="73224" y="21230"/>
                  <a:pt x="74367" y="19456"/>
                  <a:pt x="73605" y="17967"/>
                </a:cubicBezTo>
                <a:lnTo>
                  <a:pt x="73593" y="17944"/>
                </a:lnTo>
                <a:cubicBezTo>
                  <a:pt x="73379" y="17515"/>
                  <a:pt x="73081" y="17134"/>
                  <a:pt x="72712" y="16824"/>
                </a:cubicBezTo>
                <a:cubicBezTo>
                  <a:pt x="72212" y="16455"/>
                  <a:pt x="71640" y="16205"/>
                  <a:pt x="71033" y="16086"/>
                </a:cubicBezTo>
                <a:cubicBezTo>
                  <a:pt x="69998" y="15844"/>
                  <a:pt x="68824" y="15775"/>
                  <a:pt x="67675" y="15775"/>
                </a:cubicBezTo>
                <a:cubicBezTo>
                  <a:pt x="67013" y="15775"/>
                  <a:pt x="66360" y="15798"/>
                  <a:pt x="65747" y="15824"/>
                </a:cubicBezTo>
                <a:cubicBezTo>
                  <a:pt x="65818" y="12979"/>
                  <a:pt x="64663" y="10216"/>
                  <a:pt x="61437" y="9002"/>
                </a:cubicBezTo>
                <a:cubicBezTo>
                  <a:pt x="60504" y="8656"/>
                  <a:pt x="59503" y="8480"/>
                  <a:pt x="58509" y="8480"/>
                </a:cubicBezTo>
                <a:cubicBezTo>
                  <a:pt x="56660" y="8480"/>
                  <a:pt x="54830" y="9090"/>
                  <a:pt x="53483" y="10359"/>
                </a:cubicBezTo>
                <a:cubicBezTo>
                  <a:pt x="53233" y="7585"/>
                  <a:pt x="52435" y="4561"/>
                  <a:pt x="50042" y="2430"/>
                </a:cubicBezTo>
                <a:cubicBezTo>
                  <a:pt x="48209" y="894"/>
                  <a:pt x="45911" y="37"/>
                  <a:pt x="43518"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25">
                                            <p:txEl>
                                              <p:pRg st="0" end="0"/>
                                            </p:txEl>
                                          </p:spTgt>
                                        </p:tgtEl>
                                        <p:attrNameLst>
                                          <p:attrName>style.visibility</p:attrName>
                                        </p:attrNameLst>
                                      </p:cBhvr>
                                      <p:to>
                                        <p:strVal val="visible"/>
                                      </p:to>
                                    </p:set>
                                    <p:animEffect transition="in" filter="fade">
                                      <p:cBhvr>
                                        <p:cTn id="12" dur="1000"/>
                                        <p:tgtEl>
                                          <p:spTgt spid="525">
                                            <p:txEl>
                                              <p:pRg st="0" end="0"/>
                                            </p:txEl>
                                          </p:spTgt>
                                        </p:tgtEl>
                                      </p:cBhvr>
                                    </p:animEffect>
                                    <p:anim calcmode="lin" valueType="num">
                                      <p:cBhvr>
                                        <p:cTn id="13" dur="1000" fill="hold"/>
                                        <p:tgtEl>
                                          <p:spTgt spid="52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2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21"/>
                                        </p:tgtEl>
                                        <p:attrNameLst>
                                          <p:attrName>style.visibility</p:attrName>
                                        </p:attrNameLst>
                                      </p:cBhvr>
                                      <p:to>
                                        <p:strVal val="visible"/>
                                      </p:to>
                                    </p:set>
                                    <p:animEffect transition="in" filter="fade">
                                      <p:cBhvr>
                                        <p:cTn id="17" dur="1000"/>
                                        <p:tgtEl>
                                          <p:spTgt spid="521"/>
                                        </p:tgtEl>
                                      </p:cBhvr>
                                    </p:animEffect>
                                    <p:anim calcmode="lin" valueType="num">
                                      <p:cBhvr>
                                        <p:cTn id="18" dur="1000" fill="hold"/>
                                        <p:tgtEl>
                                          <p:spTgt spid="521"/>
                                        </p:tgtEl>
                                        <p:attrNameLst>
                                          <p:attrName>ppt_x</p:attrName>
                                        </p:attrNameLst>
                                      </p:cBhvr>
                                      <p:tavLst>
                                        <p:tav tm="0">
                                          <p:val>
                                            <p:strVal val="#ppt_x"/>
                                          </p:val>
                                        </p:tav>
                                        <p:tav tm="100000">
                                          <p:val>
                                            <p:strVal val="#ppt_x"/>
                                          </p:val>
                                        </p:tav>
                                      </p:tavLst>
                                    </p:anim>
                                    <p:anim calcmode="lin" valueType="num">
                                      <p:cBhvr>
                                        <p:cTn id="19" dur="1000" fill="hold"/>
                                        <p:tgtEl>
                                          <p:spTgt spid="5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 grpId="0" animBg="1"/>
      <p:bldP spid="52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47" name="图片 101">
            <a:extLst>
              <a:ext uri="{FF2B5EF4-FFF2-40B4-BE49-F238E27FC236}">
                <a16:creationId xmlns:a16="http://schemas.microsoft.com/office/drawing/2014/main" id="{577B3050-002F-4D7F-92DE-F6FE73368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98" y="3788040"/>
            <a:ext cx="9195798" cy="1356902"/>
          </a:xfrm>
          <a:prstGeom prst="rect">
            <a:avLst/>
          </a:prstGeom>
        </p:spPr>
      </p:pic>
      <p:sp>
        <p:nvSpPr>
          <p:cNvPr id="883" name="Google Shape;883;p48"/>
          <p:cNvSpPr/>
          <p:nvPr/>
        </p:nvSpPr>
        <p:spPr>
          <a:xfrm>
            <a:off x="5837475" y="3885175"/>
            <a:ext cx="1084200" cy="1084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8"/>
          <p:cNvSpPr/>
          <p:nvPr/>
        </p:nvSpPr>
        <p:spPr>
          <a:xfrm>
            <a:off x="1366900" y="2687700"/>
            <a:ext cx="607500" cy="60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8"/>
          <p:cNvSpPr/>
          <p:nvPr/>
        </p:nvSpPr>
        <p:spPr>
          <a:xfrm>
            <a:off x="2260902" y="187023"/>
            <a:ext cx="521400" cy="521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8"/>
          <p:cNvSpPr/>
          <p:nvPr/>
        </p:nvSpPr>
        <p:spPr>
          <a:xfrm>
            <a:off x="7653950" y="425550"/>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8"/>
          <p:cNvSpPr/>
          <p:nvPr/>
        </p:nvSpPr>
        <p:spPr>
          <a:xfrm>
            <a:off x="8292100" y="2800325"/>
            <a:ext cx="879600" cy="879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98;p47">
            <a:extLst>
              <a:ext uri="{FF2B5EF4-FFF2-40B4-BE49-F238E27FC236}">
                <a16:creationId xmlns:a16="http://schemas.microsoft.com/office/drawing/2014/main" id="{73864ED1-A4CE-49BF-9F0B-BF5CAC400242}"/>
              </a:ext>
            </a:extLst>
          </p:cNvPr>
          <p:cNvSpPr/>
          <p:nvPr/>
        </p:nvSpPr>
        <p:spPr>
          <a:xfrm>
            <a:off x="3279991" y="1182089"/>
            <a:ext cx="5680280" cy="1649275"/>
          </a:xfrm>
          <a:prstGeom prst="rect">
            <a:avLst/>
          </a:prstGeom>
          <a:solidFill>
            <a:schemeClr val="accent3">
              <a:lumMod val="40000"/>
              <a:lumOff val="6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99;p47">
            <a:extLst>
              <a:ext uri="{FF2B5EF4-FFF2-40B4-BE49-F238E27FC236}">
                <a16:creationId xmlns:a16="http://schemas.microsoft.com/office/drawing/2014/main" id="{2540C478-8E81-4958-BF5E-1091C292414E}"/>
              </a:ext>
            </a:extLst>
          </p:cNvPr>
          <p:cNvSpPr txBox="1">
            <a:spLocks noGrp="1"/>
          </p:cNvSpPr>
          <p:nvPr>
            <p:ph type="title"/>
          </p:nvPr>
        </p:nvSpPr>
        <p:spPr>
          <a:xfrm>
            <a:off x="3240581" y="1329494"/>
            <a:ext cx="5759100" cy="14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latin typeface="Times New Roman" panose="02020603050405020304" pitchFamily="18" charset="0"/>
                <a:cs typeface="Times New Roman" panose="02020603050405020304" pitchFamily="18" charset="0"/>
              </a:rPr>
              <a:t>Từ mượn đã được dùng khá nhiều trong văn bản</a:t>
            </a:r>
            <a:endParaRPr sz="4000" b="1">
              <a:latin typeface="Times New Roman" panose="02020603050405020304" pitchFamily="18" charset="0"/>
              <a:cs typeface="Times New Roman" panose="02020603050405020304" pitchFamily="18" charset="0"/>
            </a:endParaRPr>
          </a:p>
        </p:txBody>
      </p:sp>
      <p:sp>
        <p:nvSpPr>
          <p:cNvPr id="40" name="Google Shape;1001;p47">
            <a:extLst>
              <a:ext uri="{FF2B5EF4-FFF2-40B4-BE49-F238E27FC236}">
                <a16:creationId xmlns:a16="http://schemas.microsoft.com/office/drawing/2014/main" id="{7A083076-701F-420C-A015-DCE3E30DFFB7}"/>
              </a:ext>
            </a:extLst>
          </p:cNvPr>
          <p:cNvSpPr/>
          <p:nvPr/>
        </p:nvSpPr>
        <p:spPr>
          <a:xfrm>
            <a:off x="5592211" y="221383"/>
            <a:ext cx="1176900" cy="1176900"/>
          </a:xfrm>
          <a:prstGeom prst="ellipse">
            <a:avLst/>
          </a:prstGeom>
          <a:solidFill>
            <a:schemeClr val="accent3">
              <a:lumMod val="40000"/>
              <a:lumOff val="6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1"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sym typeface="Arial"/>
            </a:endParaRPr>
          </a:p>
        </p:txBody>
      </p:sp>
      <p:sp>
        <p:nvSpPr>
          <p:cNvPr id="41" name="Google Shape;1002;p47">
            <a:extLst>
              <a:ext uri="{FF2B5EF4-FFF2-40B4-BE49-F238E27FC236}">
                <a16:creationId xmlns:a16="http://schemas.microsoft.com/office/drawing/2014/main" id="{8D18E305-639C-4A21-A51E-043613C8EF02}"/>
              </a:ext>
            </a:extLst>
          </p:cNvPr>
          <p:cNvSpPr txBox="1">
            <a:spLocks/>
          </p:cNvSpPr>
          <p:nvPr/>
        </p:nvSpPr>
        <p:spPr>
          <a:xfrm>
            <a:off x="5355211" y="378399"/>
            <a:ext cx="1650900" cy="772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 sz="6600" b="1">
                <a:solidFill>
                  <a:schemeClr val="tx1"/>
                </a:solidFill>
                <a:latin typeface="Times New Roman" panose="02020603050405020304" pitchFamily="18" charset="0"/>
                <a:cs typeface="Times New Roman" panose="02020603050405020304" pitchFamily="18" charset="0"/>
              </a:rPr>
              <a:t>02</a:t>
            </a:r>
          </a:p>
        </p:txBody>
      </p:sp>
      <p:sp>
        <p:nvSpPr>
          <p:cNvPr id="42" name="Google Shape;1004;p47">
            <a:extLst>
              <a:ext uri="{FF2B5EF4-FFF2-40B4-BE49-F238E27FC236}">
                <a16:creationId xmlns:a16="http://schemas.microsoft.com/office/drawing/2014/main" id="{82E84334-7D0B-4D18-95F9-EEB78A4A7F2C}"/>
              </a:ext>
            </a:extLst>
          </p:cNvPr>
          <p:cNvSpPr/>
          <p:nvPr/>
        </p:nvSpPr>
        <p:spPr>
          <a:xfrm>
            <a:off x="959808" y="2185304"/>
            <a:ext cx="1913091" cy="557486"/>
          </a:xfrm>
          <a:custGeom>
            <a:avLst/>
            <a:gdLst/>
            <a:ahLst/>
            <a:cxnLst/>
            <a:rect l="l" t="t" r="r" b="b"/>
            <a:pathLst>
              <a:path w="74367" h="21671" extrusionOk="0">
                <a:moveTo>
                  <a:pt x="43518" y="1"/>
                </a:moveTo>
                <a:cubicBezTo>
                  <a:pt x="35409" y="1"/>
                  <a:pt x="33219" y="4228"/>
                  <a:pt x="32826" y="9454"/>
                </a:cubicBezTo>
                <a:cubicBezTo>
                  <a:pt x="31898" y="8965"/>
                  <a:pt x="30854" y="8709"/>
                  <a:pt x="29829" y="8709"/>
                </a:cubicBezTo>
                <a:cubicBezTo>
                  <a:pt x="27263" y="8709"/>
                  <a:pt x="24813" y="10309"/>
                  <a:pt x="24575" y="13848"/>
                </a:cubicBezTo>
                <a:cubicBezTo>
                  <a:pt x="24491" y="13193"/>
                  <a:pt x="23765" y="12514"/>
                  <a:pt x="23170" y="12229"/>
                </a:cubicBezTo>
                <a:cubicBezTo>
                  <a:pt x="22723" y="12027"/>
                  <a:pt x="22244" y="11929"/>
                  <a:pt x="21762" y="11929"/>
                </a:cubicBezTo>
                <a:cubicBezTo>
                  <a:pt x="21588" y="11929"/>
                  <a:pt x="21414" y="11942"/>
                  <a:pt x="21241" y="11967"/>
                </a:cubicBezTo>
                <a:cubicBezTo>
                  <a:pt x="20360" y="12050"/>
                  <a:pt x="19515" y="12383"/>
                  <a:pt x="18824" y="12931"/>
                </a:cubicBezTo>
                <a:cubicBezTo>
                  <a:pt x="18134" y="13503"/>
                  <a:pt x="17693" y="14312"/>
                  <a:pt x="17598" y="15205"/>
                </a:cubicBezTo>
                <a:cubicBezTo>
                  <a:pt x="17026" y="13776"/>
                  <a:pt x="15657" y="12752"/>
                  <a:pt x="14169" y="12371"/>
                </a:cubicBezTo>
                <a:cubicBezTo>
                  <a:pt x="13642" y="12242"/>
                  <a:pt x="13103" y="12183"/>
                  <a:pt x="12564" y="12183"/>
                </a:cubicBezTo>
                <a:cubicBezTo>
                  <a:pt x="11567" y="12183"/>
                  <a:pt x="10567" y="12385"/>
                  <a:pt x="9632" y="12717"/>
                </a:cubicBezTo>
                <a:cubicBezTo>
                  <a:pt x="8370" y="13169"/>
                  <a:pt x="7168" y="13848"/>
                  <a:pt x="6311" y="14872"/>
                </a:cubicBezTo>
                <a:cubicBezTo>
                  <a:pt x="5453" y="15896"/>
                  <a:pt x="4751" y="17098"/>
                  <a:pt x="5013" y="18408"/>
                </a:cubicBezTo>
                <a:cubicBezTo>
                  <a:pt x="4502" y="17871"/>
                  <a:pt x="3763" y="17595"/>
                  <a:pt x="3027" y="17595"/>
                </a:cubicBezTo>
                <a:cubicBezTo>
                  <a:pt x="2407" y="17595"/>
                  <a:pt x="1789" y="17791"/>
                  <a:pt x="1310" y="18194"/>
                </a:cubicBezTo>
                <a:cubicBezTo>
                  <a:pt x="1072" y="18396"/>
                  <a:pt x="869" y="18634"/>
                  <a:pt x="679" y="18884"/>
                </a:cubicBezTo>
                <a:cubicBezTo>
                  <a:pt x="488" y="19134"/>
                  <a:pt x="346" y="19408"/>
                  <a:pt x="238" y="19694"/>
                </a:cubicBezTo>
                <a:cubicBezTo>
                  <a:pt x="0" y="20432"/>
                  <a:pt x="488" y="21254"/>
                  <a:pt x="1143" y="21670"/>
                </a:cubicBezTo>
                <a:cubicBezTo>
                  <a:pt x="10563" y="21465"/>
                  <a:pt x="20489" y="21432"/>
                  <a:pt x="30511" y="21432"/>
                </a:cubicBezTo>
                <a:cubicBezTo>
                  <a:pt x="35252" y="21432"/>
                  <a:pt x="40014" y="21440"/>
                  <a:pt x="44755" y="21440"/>
                </a:cubicBezTo>
                <a:cubicBezTo>
                  <a:pt x="53871" y="21440"/>
                  <a:pt x="62907" y="21413"/>
                  <a:pt x="71557" y="21254"/>
                </a:cubicBezTo>
                <a:cubicBezTo>
                  <a:pt x="73224" y="21230"/>
                  <a:pt x="74367" y="19456"/>
                  <a:pt x="73605" y="17967"/>
                </a:cubicBezTo>
                <a:lnTo>
                  <a:pt x="73593" y="17944"/>
                </a:lnTo>
                <a:cubicBezTo>
                  <a:pt x="73379" y="17515"/>
                  <a:pt x="73081" y="17134"/>
                  <a:pt x="72712" y="16824"/>
                </a:cubicBezTo>
                <a:cubicBezTo>
                  <a:pt x="72212" y="16455"/>
                  <a:pt x="71640" y="16205"/>
                  <a:pt x="71033" y="16086"/>
                </a:cubicBezTo>
                <a:cubicBezTo>
                  <a:pt x="69998" y="15844"/>
                  <a:pt x="68824" y="15775"/>
                  <a:pt x="67675" y="15775"/>
                </a:cubicBezTo>
                <a:cubicBezTo>
                  <a:pt x="67013" y="15775"/>
                  <a:pt x="66360" y="15798"/>
                  <a:pt x="65747" y="15824"/>
                </a:cubicBezTo>
                <a:cubicBezTo>
                  <a:pt x="65818" y="12979"/>
                  <a:pt x="64663" y="10216"/>
                  <a:pt x="61437" y="9002"/>
                </a:cubicBezTo>
                <a:cubicBezTo>
                  <a:pt x="60504" y="8656"/>
                  <a:pt x="59503" y="8480"/>
                  <a:pt x="58509" y="8480"/>
                </a:cubicBezTo>
                <a:cubicBezTo>
                  <a:pt x="56660" y="8480"/>
                  <a:pt x="54830" y="9090"/>
                  <a:pt x="53483" y="10359"/>
                </a:cubicBezTo>
                <a:cubicBezTo>
                  <a:pt x="53233" y="7585"/>
                  <a:pt x="52435" y="4561"/>
                  <a:pt x="50042" y="2430"/>
                </a:cubicBezTo>
                <a:cubicBezTo>
                  <a:pt x="48209" y="894"/>
                  <a:pt x="45911" y="37"/>
                  <a:pt x="435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3" name="Google Shape;1005;p47">
            <a:extLst>
              <a:ext uri="{FF2B5EF4-FFF2-40B4-BE49-F238E27FC236}">
                <a16:creationId xmlns:a16="http://schemas.microsoft.com/office/drawing/2014/main" id="{F83D8C3B-305B-40FA-B798-D57438137485}"/>
              </a:ext>
            </a:extLst>
          </p:cNvPr>
          <p:cNvGrpSpPr/>
          <p:nvPr/>
        </p:nvGrpSpPr>
        <p:grpSpPr>
          <a:xfrm rot="-385840">
            <a:off x="3778698" y="-760974"/>
            <a:ext cx="815493" cy="648045"/>
            <a:chOff x="539375" y="662400"/>
            <a:chExt cx="815500" cy="648050"/>
          </a:xfrm>
        </p:grpSpPr>
        <p:sp>
          <p:nvSpPr>
            <p:cNvPr id="44" name="Google Shape;1006;p47">
              <a:extLst>
                <a:ext uri="{FF2B5EF4-FFF2-40B4-BE49-F238E27FC236}">
                  <a16:creationId xmlns:a16="http://schemas.microsoft.com/office/drawing/2014/main" id="{6B96DBA7-C1AA-4C16-ABA9-942CA460C051}"/>
                </a:ext>
              </a:extLst>
            </p:cNvPr>
            <p:cNvSpPr/>
            <p:nvPr/>
          </p:nvSpPr>
          <p:spPr>
            <a:xfrm>
              <a:off x="974100" y="662400"/>
              <a:ext cx="380775" cy="471850"/>
            </a:xfrm>
            <a:custGeom>
              <a:avLst/>
              <a:gdLst/>
              <a:ahLst/>
              <a:cxnLst/>
              <a:rect l="l" t="t" r="r" b="b"/>
              <a:pathLst>
                <a:path w="15231" h="18874" extrusionOk="0">
                  <a:moveTo>
                    <a:pt x="7345" y="0"/>
                  </a:moveTo>
                  <a:cubicBezTo>
                    <a:pt x="3705" y="0"/>
                    <a:pt x="0" y="2959"/>
                    <a:pt x="1217" y="7563"/>
                  </a:cubicBezTo>
                  <a:cubicBezTo>
                    <a:pt x="2277" y="11587"/>
                    <a:pt x="5027" y="15719"/>
                    <a:pt x="10944" y="18874"/>
                  </a:cubicBezTo>
                  <a:cubicBezTo>
                    <a:pt x="10944" y="18874"/>
                    <a:pt x="15231" y="12004"/>
                    <a:pt x="13088" y="4420"/>
                  </a:cubicBezTo>
                  <a:cubicBezTo>
                    <a:pt x="12216" y="1340"/>
                    <a:pt x="9795" y="0"/>
                    <a:pt x="73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07;p47">
              <a:extLst>
                <a:ext uri="{FF2B5EF4-FFF2-40B4-BE49-F238E27FC236}">
                  <a16:creationId xmlns:a16="http://schemas.microsoft.com/office/drawing/2014/main" id="{6D596985-77C9-42C9-BC08-B3CC2CE92378}"/>
                </a:ext>
              </a:extLst>
            </p:cNvPr>
            <p:cNvSpPr/>
            <p:nvPr/>
          </p:nvSpPr>
          <p:spPr>
            <a:xfrm>
              <a:off x="539375" y="971075"/>
              <a:ext cx="520175" cy="339375"/>
            </a:xfrm>
            <a:custGeom>
              <a:avLst/>
              <a:gdLst/>
              <a:ahLst/>
              <a:cxnLst/>
              <a:rect l="l" t="t" r="r" b="b"/>
              <a:pathLst>
                <a:path w="20807" h="13575" extrusionOk="0">
                  <a:moveTo>
                    <a:pt x="8950" y="1"/>
                  </a:moveTo>
                  <a:cubicBezTo>
                    <a:pt x="3467" y="1"/>
                    <a:pt x="0" y="8157"/>
                    <a:pt x="5912" y="11503"/>
                  </a:cubicBezTo>
                  <a:cubicBezTo>
                    <a:pt x="8119" y="12748"/>
                    <a:pt x="10784" y="13575"/>
                    <a:pt x="13970" y="13575"/>
                  </a:cubicBezTo>
                  <a:cubicBezTo>
                    <a:pt x="16026" y="13575"/>
                    <a:pt x="18299" y="13230"/>
                    <a:pt x="20807" y="12432"/>
                  </a:cubicBezTo>
                  <a:cubicBezTo>
                    <a:pt x="20807" y="12432"/>
                    <a:pt x="18878" y="4562"/>
                    <a:pt x="11960" y="811"/>
                  </a:cubicBezTo>
                  <a:cubicBezTo>
                    <a:pt x="10922" y="248"/>
                    <a:pt x="9906" y="1"/>
                    <a:pt x="89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6" name="图片 96">
            <a:extLst>
              <a:ext uri="{FF2B5EF4-FFF2-40B4-BE49-F238E27FC236}">
                <a16:creationId xmlns:a16="http://schemas.microsoft.com/office/drawing/2014/main" id="{F6541D6E-276E-4061-8FF3-3C8C7C9F5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98" y="4197426"/>
            <a:ext cx="3579939" cy="946073"/>
          </a:xfrm>
          <a:prstGeom prst="rect">
            <a:avLst/>
          </a:prstGeom>
        </p:spPr>
      </p:pic>
      <p:pic>
        <p:nvPicPr>
          <p:cNvPr id="49" name="图片 7">
            <a:extLst>
              <a:ext uri="{FF2B5EF4-FFF2-40B4-BE49-F238E27FC236}">
                <a16:creationId xmlns:a16="http://schemas.microsoft.com/office/drawing/2014/main" id="{CFA5BC7D-C9CD-4159-8240-3CBAC2BA33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65405"/>
            <a:ext cx="4524899" cy="3705057"/>
          </a:xfrm>
          <a:prstGeom prst="rect">
            <a:avLst/>
          </a:prstGeom>
        </p:spPr>
      </p:pic>
    </p:spTree>
    <p:extLst>
      <p:ext uri="{BB962C8B-B14F-4D97-AF65-F5344CB8AC3E}">
        <p14:creationId xmlns:p14="http://schemas.microsoft.com/office/powerpoint/2010/main" val="3721165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ppt_x"/>
                                          </p:val>
                                        </p:tav>
                                        <p:tav tm="100000">
                                          <p:val>
                                            <p:strVal val="#ppt_x"/>
                                          </p:val>
                                        </p:tav>
                                      </p:tavLst>
                                    </p:anim>
                                    <p:anim calcmode="lin" valueType="num">
                                      <p:cBhvr additive="base">
                                        <p:cTn id="36" dur="5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83"/>
                                        </p:tgtEl>
                                        <p:attrNameLst>
                                          <p:attrName>style.visibility</p:attrName>
                                        </p:attrNameLst>
                                      </p:cBhvr>
                                      <p:to>
                                        <p:strVal val="visible"/>
                                      </p:to>
                                    </p:set>
                                    <p:anim calcmode="lin" valueType="num">
                                      <p:cBhvr additive="base">
                                        <p:cTn id="43" dur="500" fill="hold"/>
                                        <p:tgtEl>
                                          <p:spTgt spid="883"/>
                                        </p:tgtEl>
                                        <p:attrNameLst>
                                          <p:attrName>ppt_x</p:attrName>
                                        </p:attrNameLst>
                                      </p:cBhvr>
                                      <p:tavLst>
                                        <p:tav tm="0">
                                          <p:val>
                                            <p:strVal val="#ppt_x"/>
                                          </p:val>
                                        </p:tav>
                                        <p:tav tm="100000">
                                          <p:val>
                                            <p:strVal val="#ppt_x"/>
                                          </p:val>
                                        </p:tav>
                                      </p:tavLst>
                                    </p:anim>
                                    <p:anim calcmode="lin" valueType="num">
                                      <p:cBhvr additive="base">
                                        <p:cTn id="44" dur="500" fill="hold"/>
                                        <p:tgtEl>
                                          <p:spTgt spid="88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11"/>
                                        </p:tgtEl>
                                        <p:attrNameLst>
                                          <p:attrName>style.visibility</p:attrName>
                                        </p:attrNameLst>
                                      </p:cBhvr>
                                      <p:to>
                                        <p:strVal val="visible"/>
                                      </p:to>
                                    </p:set>
                                    <p:anim calcmode="lin" valueType="num">
                                      <p:cBhvr additive="base">
                                        <p:cTn id="47" dur="500" fill="hold"/>
                                        <p:tgtEl>
                                          <p:spTgt spid="911"/>
                                        </p:tgtEl>
                                        <p:attrNameLst>
                                          <p:attrName>ppt_x</p:attrName>
                                        </p:attrNameLst>
                                      </p:cBhvr>
                                      <p:tavLst>
                                        <p:tav tm="0">
                                          <p:val>
                                            <p:strVal val="#ppt_x"/>
                                          </p:val>
                                        </p:tav>
                                        <p:tav tm="100000">
                                          <p:val>
                                            <p:strVal val="#ppt_x"/>
                                          </p:val>
                                        </p:tav>
                                      </p:tavLst>
                                    </p:anim>
                                    <p:anim calcmode="lin" valueType="num">
                                      <p:cBhvr additive="base">
                                        <p:cTn id="48" dur="500" fill="hold"/>
                                        <p:tgtEl>
                                          <p:spTgt spid="9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12"/>
                                        </p:tgtEl>
                                        <p:attrNameLst>
                                          <p:attrName>style.visibility</p:attrName>
                                        </p:attrNameLst>
                                      </p:cBhvr>
                                      <p:to>
                                        <p:strVal val="visible"/>
                                      </p:to>
                                    </p:set>
                                    <p:anim calcmode="lin" valueType="num">
                                      <p:cBhvr additive="base">
                                        <p:cTn id="51" dur="500" fill="hold"/>
                                        <p:tgtEl>
                                          <p:spTgt spid="912"/>
                                        </p:tgtEl>
                                        <p:attrNameLst>
                                          <p:attrName>ppt_x</p:attrName>
                                        </p:attrNameLst>
                                      </p:cBhvr>
                                      <p:tavLst>
                                        <p:tav tm="0">
                                          <p:val>
                                            <p:strVal val="#ppt_x"/>
                                          </p:val>
                                        </p:tav>
                                        <p:tav tm="100000">
                                          <p:val>
                                            <p:strVal val="#ppt_x"/>
                                          </p:val>
                                        </p:tav>
                                      </p:tavLst>
                                    </p:anim>
                                    <p:anim calcmode="lin" valueType="num">
                                      <p:cBhvr additive="base">
                                        <p:cTn id="52" dur="500" fill="hold"/>
                                        <p:tgtEl>
                                          <p:spTgt spid="9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14"/>
                                        </p:tgtEl>
                                        <p:attrNameLst>
                                          <p:attrName>style.visibility</p:attrName>
                                        </p:attrNameLst>
                                      </p:cBhvr>
                                      <p:to>
                                        <p:strVal val="visible"/>
                                      </p:to>
                                    </p:set>
                                    <p:anim calcmode="lin" valueType="num">
                                      <p:cBhvr additive="base">
                                        <p:cTn id="55" dur="500" fill="hold"/>
                                        <p:tgtEl>
                                          <p:spTgt spid="914"/>
                                        </p:tgtEl>
                                        <p:attrNameLst>
                                          <p:attrName>ppt_x</p:attrName>
                                        </p:attrNameLst>
                                      </p:cBhvr>
                                      <p:tavLst>
                                        <p:tav tm="0">
                                          <p:val>
                                            <p:strVal val="#ppt_x"/>
                                          </p:val>
                                        </p:tav>
                                        <p:tav tm="100000">
                                          <p:val>
                                            <p:strVal val="#ppt_x"/>
                                          </p:val>
                                        </p:tav>
                                      </p:tavLst>
                                    </p:anim>
                                    <p:anim calcmode="lin" valueType="num">
                                      <p:cBhvr additive="base">
                                        <p:cTn id="56" dur="500" fill="hold"/>
                                        <p:tgtEl>
                                          <p:spTgt spid="9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15"/>
                                        </p:tgtEl>
                                        <p:attrNameLst>
                                          <p:attrName>style.visibility</p:attrName>
                                        </p:attrNameLst>
                                      </p:cBhvr>
                                      <p:to>
                                        <p:strVal val="visible"/>
                                      </p:to>
                                    </p:set>
                                    <p:anim calcmode="lin" valueType="num">
                                      <p:cBhvr additive="base">
                                        <p:cTn id="59" dur="500" fill="hold"/>
                                        <p:tgtEl>
                                          <p:spTgt spid="915"/>
                                        </p:tgtEl>
                                        <p:attrNameLst>
                                          <p:attrName>ppt_x</p:attrName>
                                        </p:attrNameLst>
                                      </p:cBhvr>
                                      <p:tavLst>
                                        <p:tav tm="0">
                                          <p:val>
                                            <p:strVal val="#ppt_x"/>
                                          </p:val>
                                        </p:tav>
                                        <p:tav tm="100000">
                                          <p:val>
                                            <p:strVal val="#ppt_x"/>
                                          </p:val>
                                        </p:tav>
                                      </p:tavLst>
                                    </p:anim>
                                    <p:anim calcmode="lin" valueType="num">
                                      <p:cBhvr additive="base">
                                        <p:cTn id="60" dur="500" fill="hold"/>
                                        <p:tgtEl>
                                          <p:spTgt spid="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 grpId="0" animBg="1"/>
      <p:bldP spid="911" grpId="0" animBg="1"/>
      <p:bldP spid="912" grpId="0" animBg="1"/>
      <p:bldP spid="914" grpId="0" animBg="1"/>
      <p:bldP spid="915" grpId="0" animBg="1"/>
      <p:bldP spid="38" grpId="0" animBg="1"/>
      <p:bldP spid="39" grpId="0"/>
      <p:bldP spid="40" grpId="0" animBg="1"/>
      <p:bldP spid="41" grpId="0"/>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47" name="图片 101">
            <a:extLst>
              <a:ext uri="{FF2B5EF4-FFF2-40B4-BE49-F238E27FC236}">
                <a16:creationId xmlns:a16="http://schemas.microsoft.com/office/drawing/2014/main" id="{577B3050-002F-4D7F-92DE-F6FE73368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98" y="3788040"/>
            <a:ext cx="9195798" cy="1356902"/>
          </a:xfrm>
          <a:prstGeom prst="rect">
            <a:avLst/>
          </a:prstGeom>
        </p:spPr>
      </p:pic>
      <p:grpSp>
        <p:nvGrpSpPr>
          <p:cNvPr id="43" name="Google Shape;1005;p47">
            <a:extLst>
              <a:ext uri="{FF2B5EF4-FFF2-40B4-BE49-F238E27FC236}">
                <a16:creationId xmlns:a16="http://schemas.microsoft.com/office/drawing/2014/main" id="{F83D8C3B-305B-40FA-B798-D57438137485}"/>
              </a:ext>
            </a:extLst>
          </p:cNvPr>
          <p:cNvGrpSpPr/>
          <p:nvPr/>
        </p:nvGrpSpPr>
        <p:grpSpPr>
          <a:xfrm rot="-385840">
            <a:off x="3778698" y="-760974"/>
            <a:ext cx="815493" cy="648045"/>
            <a:chOff x="539375" y="662400"/>
            <a:chExt cx="815500" cy="648050"/>
          </a:xfrm>
        </p:grpSpPr>
        <p:sp>
          <p:nvSpPr>
            <p:cNvPr id="44" name="Google Shape;1006;p47">
              <a:extLst>
                <a:ext uri="{FF2B5EF4-FFF2-40B4-BE49-F238E27FC236}">
                  <a16:creationId xmlns:a16="http://schemas.microsoft.com/office/drawing/2014/main" id="{6B96DBA7-C1AA-4C16-ABA9-942CA460C051}"/>
                </a:ext>
              </a:extLst>
            </p:cNvPr>
            <p:cNvSpPr/>
            <p:nvPr/>
          </p:nvSpPr>
          <p:spPr>
            <a:xfrm>
              <a:off x="974100" y="662400"/>
              <a:ext cx="380775" cy="471850"/>
            </a:xfrm>
            <a:custGeom>
              <a:avLst/>
              <a:gdLst/>
              <a:ahLst/>
              <a:cxnLst/>
              <a:rect l="l" t="t" r="r" b="b"/>
              <a:pathLst>
                <a:path w="15231" h="18874" extrusionOk="0">
                  <a:moveTo>
                    <a:pt x="7345" y="0"/>
                  </a:moveTo>
                  <a:cubicBezTo>
                    <a:pt x="3705" y="0"/>
                    <a:pt x="0" y="2959"/>
                    <a:pt x="1217" y="7563"/>
                  </a:cubicBezTo>
                  <a:cubicBezTo>
                    <a:pt x="2277" y="11587"/>
                    <a:pt x="5027" y="15719"/>
                    <a:pt x="10944" y="18874"/>
                  </a:cubicBezTo>
                  <a:cubicBezTo>
                    <a:pt x="10944" y="18874"/>
                    <a:pt x="15231" y="12004"/>
                    <a:pt x="13088" y="4420"/>
                  </a:cubicBezTo>
                  <a:cubicBezTo>
                    <a:pt x="12216" y="1340"/>
                    <a:pt x="9795" y="0"/>
                    <a:pt x="73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07;p47">
              <a:extLst>
                <a:ext uri="{FF2B5EF4-FFF2-40B4-BE49-F238E27FC236}">
                  <a16:creationId xmlns:a16="http://schemas.microsoft.com/office/drawing/2014/main" id="{6D596985-77C9-42C9-BC08-B3CC2CE92378}"/>
                </a:ext>
              </a:extLst>
            </p:cNvPr>
            <p:cNvSpPr/>
            <p:nvPr/>
          </p:nvSpPr>
          <p:spPr>
            <a:xfrm>
              <a:off x="539375" y="971075"/>
              <a:ext cx="520175" cy="339375"/>
            </a:xfrm>
            <a:custGeom>
              <a:avLst/>
              <a:gdLst/>
              <a:ahLst/>
              <a:cxnLst/>
              <a:rect l="l" t="t" r="r" b="b"/>
              <a:pathLst>
                <a:path w="20807" h="13575" extrusionOk="0">
                  <a:moveTo>
                    <a:pt x="8950" y="1"/>
                  </a:moveTo>
                  <a:cubicBezTo>
                    <a:pt x="3467" y="1"/>
                    <a:pt x="0" y="8157"/>
                    <a:pt x="5912" y="11503"/>
                  </a:cubicBezTo>
                  <a:cubicBezTo>
                    <a:pt x="8119" y="12748"/>
                    <a:pt x="10784" y="13575"/>
                    <a:pt x="13970" y="13575"/>
                  </a:cubicBezTo>
                  <a:cubicBezTo>
                    <a:pt x="16026" y="13575"/>
                    <a:pt x="18299" y="13230"/>
                    <a:pt x="20807" y="12432"/>
                  </a:cubicBezTo>
                  <a:cubicBezTo>
                    <a:pt x="20807" y="12432"/>
                    <a:pt x="18878" y="4562"/>
                    <a:pt x="11960" y="811"/>
                  </a:cubicBezTo>
                  <a:cubicBezTo>
                    <a:pt x="10922" y="248"/>
                    <a:pt x="9906" y="1"/>
                    <a:pt x="89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6" name="图片 96">
            <a:extLst>
              <a:ext uri="{FF2B5EF4-FFF2-40B4-BE49-F238E27FC236}">
                <a16:creationId xmlns:a16="http://schemas.microsoft.com/office/drawing/2014/main" id="{F6541D6E-276E-4061-8FF3-3C8C7C9F5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98" y="4197426"/>
            <a:ext cx="3579939" cy="946073"/>
          </a:xfrm>
          <a:prstGeom prst="rect">
            <a:avLst/>
          </a:prstGeom>
        </p:spPr>
      </p:pic>
      <p:pic>
        <p:nvPicPr>
          <p:cNvPr id="20" name="图片 4">
            <a:extLst>
              <a:ext uri="{FF2B5EF4-FFF2-40B4-BE49-F238E27FC236}">
                <a16:creationId xmlns:a16="http://schemas.microsoft.com/office/drawing/2014/main" id="{691C0AE9-1B2E-453C-9F5C-23EF8CC3C3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094" y="519921"/>
            <a:ext cx="3766747" cy="3766747"/>
          </a:xfrm>
          <a:prstGeom prst="rect">
            <a:avLst/>
          </a:prstGeom>
        </p:spPr>
      </p:pic>
      <p:sp>
        <p:nvSpPr>
          <p:cNvPr id="21" name="矩形 42">
            <a:extLst>
              <a:ext uri="{FF2B5EF4-FFF2-40B4-BE49-F238E27FC236}">
                <a16:creationId xmlns:a16="http://schemas.microsoft.com/office/drawing/2014/main" id="{565E1E53-F801-433A-A19D-0F01E38FD04F}"/>
              </a:ext>
            </a:extLst>
          </p:cNvPr>
          <p:cNvSpPr/>
          <p:nvPr/>
        </p:nvSpPr>
        <p:spPr>
          <a:xfrm>
            <a:off x="784236" y="1439479"/>
            <a:ext cx="2232402" cy="1032190"/>
          </a:xfrm>
          <a:prstGeom prst="rect">
            <a:avLst/>
          </a:prstGeom>
        </p:spPr>
        <p:txBody>
          <a:bodyPr wrap="square">
            <a:noAutofit/>
          </a:bodyPr>
          <a:lstStyle/>
          <a:p>
            <a:pPr algn="ctr"/>
            <a:r>
              <a:rPr lang="en-US" sz="2000">
                <a:latin typeface="Times New Roman" panose="02020603050405020304" pitchFamily="18" charset="0"/>
                <a:cs typeface="Times New Roman" panose="02020603050405020304" pitchFamily="18" charset="0"/>
              </a:rPr>
              <a:t>Một số từ mượn như: </a:t>
            </a:r>
            <a:r>
              <a:rPr lang="en-US" sz="2000" i="1">
                <a:latin typeface="Times New Roman" panose="02020603050405020304" pitchFamily="18" charset="0"/>
                <a:cs typeface="Times New Roman" panose="02020603050405020304" pitchFamily="18" charset="0"/>
              </a:rPr>
              <a:t>hi-đrô, a-mô-ni-ắc, mê-tan, a-xít-a-min, các-bô-níc, glu-cô, ô-xi,….</a:t>
            </a:r>
            <a:r>
              <a:rPr lang="en-US" sz="2000">
                <a:latin typeface="Times New Roman" panose="02020603050405020304" pitchFamily="18" charset="0"/>
                <a:cs typeface="Times New Roman" panose="02020603050405020304" pitchFamily="18" charset="0"/>
              </a:rPr>
              <a:t> </a:t>
            </a:r>
          </a:p>
        </p:txBody>
      </p:sp>
      <p:pic>
        <p:nvPicPr>
          <p:cNvPr id="22" name="图片 4">
            <a:extLst>
              <a:ext uri="{FF2B5EF4-FFF2-40B4-BE49-F238E27FC236}">
                <a16:creationId xmlns:a16="http://schemas.microsoft.com/office/drawing/2014/main" id="{2D07B2C0-CE81-4D94-BC2E-42F32A1985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0078" y="-24003"/>
            <a:ext cx="3766747" cy="3766747"/>
          </a:xfrm>
          <a:prstGeom prst="rect">
            <a:avLst/>
          </a:prstGeom>
        </p:spPr>
      </p:pic>
      <p:sp>
        <p:nvSpPr>
          <p:cNvPr id="23" name="矩形 42">
            <a:extLst>
              <a:ext uri="{FF2B5EF4-FFF2-40B4-BE49-F238E27FC236}">
                <a16:creationId xmlns:a16="http://schemas.microsoft.com/office/drawing/2014/main" id="{5433EE7B-914B-41E0-813C-BC8E0E03B021}"/>
              </a:ext>
            </a:extLst>
          </p:cNvPr>
          <p:cNvSpPr/>
          <p:nvPr/>
        </p:nvSpPr>
        <p:spPr>
          <a:xfrm>
            <a:off x="5973905" y="878893"/>
            <a:ext cx="2475315" cy="968341"/>
          </a:xfrm>
          <a:prstGeom prst="rect">
            <a:avLst/>
          </a:prstGeom>
        </p:spPr>
        <p:txBody>
          <a:bodyPr wrap="square">
            <a:noAutofit/>
          </a:bodyPr>
          <a:lstStyle/>
          <a:p>
            <a:pPr algn="ctr"/>
            <a:r>
              <a:rPr lang="en-US" sz="2000">
                <a:latin typeface="Times New Roman" panose="02020603050405020304" pitchFamily="18" charset="0"/>
                <a:cs typeface="Times New Roman" panose="02020603050405020304" pitchFamily="18" charset="0"/>
              </a:rPr>
              <a:t>Từ </a:t>
            </a:r>
            <a:r>
              <a:rPr lang="en-US" sz="2000" i="1">
                <a:latin typeface="Times New Roman" panose="02020603050405020304" pitchFamily="18" charset="0"/>
                <a:cs typeface="Times New Roman" panose="02020603050405020304" pitchFamily="18" charset="0"/>
              </a:rPr>
              <a:t>glu-cô</a:t>
            </a:r>
            <a:r>
              <a:rPr lang="en-US" sz="2000">
                <a:latin typeface="Times New Roman" panose="02020603050405020304" pitchFamily="18" charset="0"/>
                <a:cs typeface="Times New Roman" panose="02020603050405020304" pitchFamily="18" charset="0"/>
              </a:rPr>
              <a:t> có thể thay thế bằng từ </a:t>
            </a:r>
            <a:r>
              <a:rPr lang="en-US" sz="2000" i="1">
                <a:latin typeface="Times New Roman" panose="02020603050405020304" pitchFamily="18" charset="0"/>
                <a:cs typeface="Times New Roman" panose="02020603050405020304" pitchFamily="18" charset="0"/>
              </a:rPr>
              <a:t>đường. </a:t>
            </a:r>
            <a:r>
              <a:rPr lang="en-US" sz="2000">
                <a:latin typeface="Times New Roman" panose="02020603050405020304" pitchFamily="18" charset="0"/>
                <a:cs typeface="Times New Roman" panose="02020603050405020304" pitchFamily="18" charset="0"/>
              </a:rPr>
              <a:t>Vì từ </a:t>
            </a:r>
            <a:r>
              <a:rPr lang="en-US" sz="2000" i="1">
                <a:latin typeface="Times New Roman" panose="02020603050405020304" pitchFamily="18" charset="0"/>
                <a:cs typeface="Times New Roman" panose="02020603050405020304" pitchFamily="18" charset="0"/>
              </a:rPr>
              <a:t>đường</a:t>
            </a:r>
            <a:r>
              <a:rPr lang="en-US" sz="2000">
                <a:latin typeface="Times New Roman" panose="02020603050405020304" pitchFamily="18" charset="0"/>
                <a:cs typeface="Times New Roman" panose="02020603050405020304" pitchFamily="18" charset="0"/>
              </a:rPr>
              <a:t> được sử dụng rộng rãi, phổ biến hơn từ </a:t>
            </a:r>
            <a:r>
              <a:rPr lang="en-US" sz="2000" i="1">
                <a:latin typeface="Times New Roman" panose="02020603050405020304" pitchFamily="18" charset="0"/>
                <a:cs typeface="Times New Roman" panose="02020603050405020304" pitchFamily="18" charset="0"/>
              </a:rPr>
              <a:t>glu-cô.</a:t>
            </a:r>
            <a:r>
              <a:rPr lang="en-US" sz="2000">
                <a:latin typeface="Times New Roman" panose="02020603050405020304" pitchFamily="18" charset="0"/>
                <a:cs typeface="Times New Roman" panose="02020603050405020304" pitchFamily="18" charset="0"/>
              </a:rPr>
              <a:t> </a:t>
            </a:r>
          </a:p>
        </p:txBody>
      </p:sp>
      <p:pic>
        <p:nvPicPr>
          <p:cNvPr id="24" name="图片 99">
            <a:extLst>
              <a:ext uri="{FF2B5EF4-FFF2-40B4-BE49-F238E27FC236}">
                <a16:creationId xmlns:a16="http://schemas.microsoft.com/office/drawing/2014/main" id="{429F4044-230C-42BF-8968-81CB3B4650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2134" y="3497459"/>
            <a:ext cx="5040054" cy="1579862"/>
          </a:xfrm>
          <a:prstGeom prst="rect">
            <a:avLst/>
          </a:prstGeom>
        </p:spPr>
      </p:pic>
    </p:spTree>
    <p:extLst>
      <p:ext uri="{BB962C8B-B14F-4D97-AF65-F5344CB8AC3E}">
        <p14:creationId xmlns:p14="http://schemas.microsoft.com/office/powerpoint/2010/main" val="428330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47" name="图片 101">
            <a:extLst>
              <a:ext uri="{FF2B5EF4-FFF2-40B4-BE49-F238E27FC236}">
                <a16:creationId xmlns:a16="http://schemas.microsoft.com/office/drawing/2014/main" id="{577B3050-002F-4D7F-92DE-F6FE73368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98" y="3788040"/>
            <a:ext cx="9195798" cy="1356902"/>
          </a:xfrm>
          <a:prstGeom prst="rect">
            <a:avLst/>
          </a:prstGeom>
        </p:spPr>
      </p:pic>
      <p:sp>
        <p:nvSpPr>
          <p:cNvPr id="883" name="Google Shape;883;p48"/>
          <p:cNvSpPr/>
          <p:nvPr/>
        </p:nvSpPr>
        <p:spPr>
          <a:xfrm>
            <a:off x="5837475" y="3885175"/>
            <a:ext cx="1084200" cy="1084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8"/>
          <p:cNvSpPr/>
          <p:nvPr/>
        </p:nvSpPr>
        <p:spPr>
          <a:xfrm>
            <a:off x="1366900" y="2687700"/>
            <a:ext cx="607500" cy="60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8"/>
          <p:cNvSpPr/>
          <p:nvPr/>
        </p:nvSpPr>
        <p:spPr>
          <a:xfrm>
            <a:off x="2260902" y="187023"/>
            <a:ext cx="521400" cy="521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8"/>
          <p:cNvSpPr/>
          <p:nvPr/>
        </p:nvSpPr>
        <p:spPr>
          <a:xfrm>
            <a:off x="7653950" y="425550"/>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8"/>
          <p:cNvSpPr/>
          <p:nvPr/>
        </p:nvSpPr>
        <p:spPr>
          <a:xfrm>
            <a:off x="8292100" y="2800325"/>
            <a:ext cx="879600" cy="879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98;p47">
            <a:extLst>
              <a:ext uri="{FF2B5EF4-FFF2-40B4-BE49-F238E27FC236}">
                <a16:creationId xmlns:a16="http://schemas.microsoft.com/office/drawing/2014/main" id="{73864ED1-A4CE-49BF-9F0B-BF5CAC400242}"/>
              </a:ext>
            </a:extLst>
          </p:cNvPr>
          <p:cNvSpPr/>
          <p:nvPr/>
        </p:nvSpPr>
        <p:spPr>
          <a:xfrm>
            <a:off x="3279991" y="1182089"/>
            <a:ext cx="5680280" cy="1649275"/>
          </a:xfrm>
          <a:prstGeom prst="rect">
            <a:avLst/>
          </a:prstGeom>
          <a:solidFill>
            <a:schemeClr val="accent3">
              <a:lumMod val="40000"/>
              <a:lumOff val="6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99;p47">
            <a:extLst>
              <a:ext uri="{FF2B5EF4-FFF2-40B4-BE49-F238E27FC236}">
                <a16:creationId xmlns:a16="http://schemas.microsoft.com/office/drawing/2014/main" id="{2540C478-8E81-4958-BF5E-1091C292414E}"/>
              </a:ext>
            </a:extLst>
          </p:cNvPr>
          <p:cNvSpPr txBox="1">
            <a:spLocks noGrp="1"/>
          </p:cNvSpPr>
          <p:nvPr>
            <p:ph type="title"/>
          </p:nvPr>
        </p:nvSpPr>
        <p:spPr>
          <a:xfrm>
            <a:off x="3240581" y="1329494"/>
            <a:ext cx="5759100" cy="14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latin typeface="Times New Roman" panose="02020603050405020304" pitchFamily="18" charset="0"/>
                <a:cs typeface="Times New Roman" panose="02020603050405020304" pitchFamily="18" charset="0"/>
              </a:rPr>
              <a:t>Cảm xúc và suy nghĩ</a:t>
            </a:r>
            <a:endParaRPr sz="4000" b="1">
              <a:latin typeface="Times New Roman" panose="02020603050405020304" pitchFamily="18" charset="0"/>
              <a:cs typeface="Times New Roman" panose="02020603050405020304" pitchFamily="18" charset="0"/>
            </a:endParaRPr>
          </a:p>
        </p:txBody>
      </p:sp>
      <p:sp>
        <p:nvSpPr>
          <p:cNvPr id="40" name="Google Shape;1001;p47">
            <a:extLst>
              <a:ext uri="{FF2B5EF4-FFF2-40B4-BE49-F238E27FC236}">
                <a16:creationId xmlns:a16="http://schemas.microsoft.com/office/drawing/2014/main" id="{7A083076-701F-420C-A015-DCE3E30DFFB7}"/>
              </a:ext>
            </a:extLst>
          </p:cNvPr>
          <p:cNvSpPr/>
          <p:nvPr/>
        </p:nvSpPr>
        <p:spPr>
          <a:xfrm>
            <a:off x="5592211" y="221383"/>
            <a:ext cx="1176900" cy="1176900"/>
          </a:xfrm>
          <a:prstGeom prst="ellipse">
            <a:avLst/>
          </a:prstGeom>
          <a:solidFill>
            <a:schemeClr val="accent3">
              <a:lumMod val="40000"/>
              <a:lumOff val="6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1"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sym typeface="Arial"/>
            </a:endParaRPr>
          </a:p>
        </p:txBody>
      </p:sp>
      <p:sp>
        <p:nvSpPr>
          <p:cNvPr id="41" name="Google Shape;1002;p47">
            <a:extLst>
              <a:ext uri="{FF2B5EF4-FFF2-40B4-BE49-F238E27FC236}">
                <a16:creationId xmlns:a16="http://schemas.microsoft.com/office/drawing/2014/main" id="{8D18E305-639C-4A21-A51E-043613C8EF02}"/>
              </a:ext>
            </a:extLst>
          </p:cNvPr>
          <p:cNvSpPr txBox="1">
            <a:spLocks/>
          </p:cNvSpPr>
          <p:nvPr/>
        </p:nvSpPr>
        <p:spPr>
          <a:xfrm>
            <a:off x="5355211" y="378399"/>
            <a:ext cx="1650900" cy="772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 sz="6600" b="1">
                <a:solidFill>
                  <a:schemeClr val="tx1"/>
                </a:solidFill>
                <a:latin typeface="Times New Roman" panose="02020603050405020304" pitchFamily="18" charset="0"/>
                <a:cs typeface="Times New Roman" panose="02020603050405020304" pitchFamily="18" charset="0"/>
              </a:rPr>
              <a:t>03</a:t>
            </a:r>
          </a:p>
        </p:txBody>
      </p:sp>
      <p:sp>
        <p:nvSpPr>
          <p:cNvPr id="42" name="Google Shape;1004;p47">
            <a:extLst>
              <a:ext uri="{FF2B5EF4-FFF2-40B4-BE49-F238E27FC236}">
                <a16:creationId xmlns:a16="http://schemas.microsoft.com/office/drawing/2014/main" id="{82E84334-7D0B-4D18-95F9-EEB78A4A7F2C}"/>
              </a:ext>
            </a:extLst>
          </p:cNvPr>
          <p:cNvSpPr/>
          <p:nvPr/>
        </p:nvSpPr>
        <p:spPr>
          <a:xfrm>
            <a:off x="959808" y="2185304"/>
            <a:ext cx="1913091" cy="557486"/>
          </a:xfrm>
          <a:custGeom>
            <a:avLst/>
            <a:gdLst/>
            <a:ahLst/>
            <a:cxnLst/>
            <a:rect l="l" t="t" r="r" b="b"/>
            <a:pathLst>
              <a:path w="74367" h="21671" extrusionOk="0">
                <a:moveTo>
                  <a:pt x="43518" y="1"/>
                </a:moveTo>
                <a:cubicBezTo>
                  <a:pt x="35409" y="1"/>
                  <a:pt x="33219" y="4228"/>
                  <a:pt x="32826" y="9454"/>
                </a:cubicBezTo>
                <a:cubicBezTo>
                  <a:pt x="31898" y="8965"/>
                  <a:pt x="30854" y="8709"/>
                  <a:pt x="29829" y="8709"/>
                </a:cubicBezTo>
                <a:cubicBezTo>
                  <a:pt x="27263" y="8709"/>
                  <a:pt x="24813" y="10309"/>
                  <a:pt x="24575" y="13848"/>
                </a:cubicBezTo>
                <a:cubicBezTo>
                  <a:pt x="24491" y="13193"/>
                  <a:pt x="23765" y="12514"/>
                  <a:pt x="23170" y="12229"/>
                </a:cubicBezTo>
                <a:cubicBezTo>
                  <a:pt x="22723" y="12027"/>
                  <a:pt x="22244" y="11929"/>
                  <a:pt x="21762" y="11929"/>
                </a:cubicBezTo>
                <a:cubicBezTo>
                  <a:pt x="21588" y="11929"/>
                  <a:pt x="21414" y="11942"/>
                  <a:pt x="21241" y="11967"/>
                </a:cubicBezTo>
                <a:cubicBezTo>
                  <a:pt x="20360" y="12050"/>
                  <a:pt x="19515" y="12383"/>
                  <a:pt x="18824" y="12931"/>
                </a:cubicBezTo>
                <a:cubicBezTo>
                  <a:pt x="18134" y="13503"/>
                  <a:pt x="17693" y="14312"/>
                  <a:pt x="17598" y="15205"/>
                </a:cubicBezTo>
                <a:cubicBezTo>
                  <a:pt x="17026" y="13776"/>
                  <a:pt x="15657" y="12752"/>
                  <a:pt x="14169" y="12371"/>
                </a:cubicBezTo>
                <a:cubicBezTo>
                  <a:pt x="13642" y="12242"/>
                  <a:pt x="13103" y="12183"/>
                  <a:pt x="12564" y="12183"/>
                </a:cubicBezTo>
                <a:cubicBezTo>
                  <a:pt x="11567" y="12183"/>
                  <a:pt x="10567" y="12385"/>
                  <a:pt x="9632" y="12717"/>
                </a:cubicBezTo>
                <a:cubicBezTo>
                  <a:pt x="8370" y="13169"/>
                  <a:pt x="7168" y="13848"/>
                  <a:pt x="6311" y="14872"/>
                </a:cubicBezTo>
                <a:cubicBezTo>
                  <a:pt x="5453" y="15896"/>
                  <a:pt x="4751" y="17098"/>
                  <a:pt x="5013" y="18408"/>
                </a:cubicBezTo>
                <a:cubicBezTo>
                  <a:pt x="4502" y="17871"/>
                  <a:pt x="3763" y="17595"/>
                  <a:pt x="3027" y="17595"/>
                </a:cubicBezTo>
                <a:cubicBezTo>
                  <a:pt x="2407" y="17595"/>
                  <a:pt x="1789" y="17791"/>
                  <a:pt x="1310" y="18194"/>
                </a:cubicBezTo>
                <a:cubicBezTo>
                  <a:pt x="1072" y="18396"/>
                  <a:pt x="869" y="18634"/>
                  <a:pt x="679" y="18884"/>
                </a:cubicBezTo>
                <a:cubicBezTo>
                  <a:pt x="488" y="19134"/>
                  <a:pt x="346" y="19408"/>
                  <a:pt x="238" y="19694"/>
                </a:cubicBezTo>
                <a:cubicBezTo>
                  <a:pt x="0" y="20432"/>
                  <a:pt x="488" y="21254"/>
                  <a:pt x="1143" y="21670"/>
                </a:cubicBezTo>
                <a:cubicBezTo>
                  <a:pt x="10563" y="21465"/>
                  <a:pt x="20489" y="21432"/>
                  <a:pt x="30511" y="21432"/>
                </a:cubicBezTo>
                <a:cubicBezTo>
                  <a:pt x="35252" y="21432"/>
                  <a:pt x="40014" y="21440"/>
                  <a:pt x="44755" y="21440"/>
                </a:cubicBezTo>
                <a:cubicBezTo>
                  <a:pt x="53871" y="21440"/>
                  <a:pt x="62907" y="21413"/>
                  <a:pt x="71557" y="21254"/>
                </a:cubicBezTo>
                <a:cubicBezTo>
                  <a:pt x="73224" y="21230"/>
                  <a:pt x="74367" y="19456"/>
                  <a:pt x="73605" y="17967"/>
                </a:cubicBezTo>
                <a:lnTo>
                  <a:pt x="73593" y="17944"/>
                </a:lnTo>
                <a:cubicBezTo>
                  <a:pt x="73379" y="17515"/>
                  <a:pt x="73081" y="17134"/>
                  <a:pt x="72712" y="16824"/>
                </a:cubicBezTo>
                <a:cubicBezTo>
                  <a:pt x="72212" y="16455"/>
                  <a:pt x="71640" y="16205"/>
                  <a:pt x="71033" y="16086"/>
                </a:cubicBezTo>
                <a:cubicBezTo>
                  <a:pt x="69998" y="15844"/>
                  <a:pt x="68824" y="15775"/>
                  <a:pt x="67675" y="15775"/>
                </a:cubicBezTo>
                <a:cubicBezTo>
                  <a:pt x="67013" y="15775"/>
                  <a:pt x="66360" y="15798"/>
                  <a:pt x="65747" y="15824"/>
                </a:cubicBezTo>
                <a:cubicBezTo>
                  <a:pt x="65818" y="12979"/>
                  <a:pt x="64663" y="10216"/>
                  <a:pt x="61437" y="9002"/>
                </a:cubicBezTo>
                <a:cubicBezTo>
                  <a:pt x="60504" y="8656"/>
                  <a:pt x="59503" y="8480"/>
                  <a:pt x="58509" y="8480"/>
                </a:cubicBezTo>
                <a:cubicBezTo>
                  <a:pt x="56660" y="8480"/>
                  <a:pt x="54830" y="9090"/>
                  <a:pt x="53483" y="10359"/>
                </a:cubicBezTo>
                <a:cubicBezTo>
                  <a:pt x="53233" y="7585"/>
                  <a:pt x="52435" y="4561"/>
                  <a:pt x="50042" y="2430"/>
                </a:cubicBezTo>
                <a:cubicBezTo>
                  <a:pt x="48209" y="894"/>
                  <a:pt x="45911" y="37"/>
                  <a:pt x="435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3" name="Google Shape;1005;p47">
            <a:extLst>
              <a:ext uri="{FF2B5EF4-FFF2-40B4-BE49-F238E27FC236}">
                <a16:creationId xmlns:a16="http://schemas.microsoft.com/office/drawing/2014/main" id="{F83D8C3B-305B-40FA-B798-D57438137485}"/>
              </a:ext>
            </a:extLst>
          </p:cNvPr>
          <p:cNvGrpSpPr/>
          <p:nvPr/>
        </p:nvGrpSpPr>
        <p:grpSpPr>
          <a:xfrm rot="-385840">
            <a:off x="3778698" y="-760974"/>
            <a:ext cx="815493" cy="648045"/>
            <a:chOff x="539375" y="662400"/>
            <a:chExt cx="815500" cy="648050"/>
          </a:xfrm>
        </p:grpSpPr>
        <p:sp>
          <p:nvSpPr>
            <p:cNvPr id="44" name="Google Shape;1006;p47">
              <a:extLst>
                <a:ext uri="{FF2B5EF4-FFF2-40B4-BE49-F238E27FC236}">
                  <a16:creationId xmlns:a16="http://schemas.microsoft.com/office/drawing/2014/main" id="{6B96DBA7-C1AA-4C16-ABA9-942CA460C051}"/>
                </a:ext>
              </a:extLst>
            </p:cNvPr>
            <p:cNvSpPr/>
            <p:nvPr/>
          </p:nvSpPr>
          <p:spPr>
            <a:xfrm>
              <a:off x="974100" y="662400"/>
              <a:ext cx="380775" cy="471850"/>
            </a:xfrm>
            <a:custGeom>
              <a:avLst/>
              <a:gdLst/>
              <a:ahLst/>
              <a:cxnLst/>
              <a:rect l="l" t="t" r="r" b="b"/>
              <a:pathLst>
                <a:path w="15231" h="18874" extrusionOk="0">
                  <a:moveTo>
                    <a:pt x="7345" y="0"/>
                  </a:moveTo>
                  <a:cubicBezTo>
                    <a:pt x="3705" y="0"/>
                    <a:pt x="0" y="2959"/>
                    <a:pt x="1217" y="7563"/>
                  </a:cubicBezTo>
                  <a:cubicBezTo>
                    <a:pt x="2277" y="11587"/>
                    <a:pt x="5027" y="15719"/>
                    <a:pt x="10944" y="18874"/>
                  </a:cubicBezTo>
                  <a:cubicBezTo>
                    <a:pt x="10944" y="18874"/>
                    <a:pt x="15231" y="12004"/>
                    <a:pt x="13088" y="4420"/>
                  </a:cubicBezTo>
                  <a:cubicBezTo>
                    <a:pt x="12216" y="1340"/>
                    <a:pt x="9795" y="0"/>
                    <a:pt x="73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07;p47">
              <a:extLst>
                <a:ext uri="{FF2B5EF4-FFF2-40B4-BE49-F238E27FC236}">
                  <a16:creationId xmlns:a16="http://schemas.microsoft.com/office/drawing/2014/main" id="{6D596985-77C9-42C9-BC08-B3CC2CE92378}"/>
                </a:ext>
              </a:extLst>
            </p:cNvPr>
            <p:cNvSpPr/>
            <p:nvPr/>
          </p:nvSpPr>
          <p:spPr>
            <a:xfrm>
              <a:off x="539375" y="971075"/>
              <a:ext cx="520175" cy="339375"/>
            </a:xfrm>
            <a:custGeom>
              <a:avLst/>
              <a:gdLst/>
              <a:ahLst/>
              <a:cxnLst/>
              <a:rect l="l" t="t" r="r" b="b"/>
              <a:pathLst>
                <a:path w="20807" h="13575" extrusionOk="0">
                  <a:moveTo>
                    <a:pt x="8950" y="1"/>
                  </a:moveTo>
                  <a:cubicBezTo>
                    <a:pt x="3467" y="1"/>
                    <a:pt x="0" y="8157"/>
                    <a:pt x="5912" y="11503"/>
                  </a:cubicBezTo>
                  <a:cubicBezTo>
                    <a:pt x="8119" y="12748"/>
                    <a:pt x="10784" y="13575"/>
                    <a:pt x="13970" y="13575"/>
                  </a:cubicBezTo>
                  <a:cubicBezTo>
                    <a:pt x="16026" y="13575"/>
                    <a:pt x="18299" y="13230"/>
                    <a:pt x="20807" y="12432"/>
                  </a:cubicBezTo>
                  <a:cubicBezTo>
                    <a:pt x="20807" y="12432"/>
                    <a:pt x="18878" y="4562"/>
                    <a:pt x="11960" y="811"/>
                  </a:cubicBezTo>
                  <a:cubicBezTo>
                    <a:pt x="10922" y="248"/>
                    <a:pt x="9906" y="1"/>
                    <a:pt x="89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6" name="图片 96">
            <a:extLst>
              <a:ext uri="{FF2B5EF4-FFF2-40B4-BE49-F238E27FC236}">
                <a16:creationId xmlns:a16="http://schemas.microsoft.com/office/drawing/2014/main" id="{F6541D6E-276E-4061-8FF3-3C8C7C9F5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98" y="4197426"/>
            <a:ext cx="3579939" cy="946073"/>
          </a:xfrm>
          <a:prstGeom prst="rect">
            <a:avLst/>
          </a:prstGeom>
        </p:spPr>
      </p:pic>
      <p:pic>
        <p:nvPicPr>
          <p:cNvPr id="18" name="图片 9" descr="C:\Users\Administrator\Desktop\174040dbb9680acf2b33b5682f16c45b.png174040dbb9680acf2b33b5682f16c45b">
            <a:extLst>
              <a:ext uri="{FF2B5EF4-FFF2-40B4-BE49-F238E27FC236}">
                <a16:creationId xmlns:a16="http://schemas.microsoft.com/office/drawing/2014/main" id="{3E8E028D-6B53-46D0-B85D-287322824480}"/>
              </a:ext>
            </a:extLst>
          </p:cNvPr>
          <p:cNvPicPr>
            <a:picLocks noChangeAspect="1"/>
          </p:cNvPicPr>
          <p:nvPr/>
        </p:nvPicPr>
        <p:blipFill>
          <a:blip r:embed="rId5"/>
          <a:srcRect/>
          <a:stretch>
            <a:fillRect/>
          </a:stretch>
        </p:blipFill>
        <p:spPr>
          <a:xfrm>
            <a:off x="-223555" y="1355460"/>
            <a:ext cx="4968914" cy="4292965"/>
          </a:xfrm>
          <a:prstGeom prst="rect">
            <a:avLst/>
          </a:prstGeom>
        </p:spPr>
      </p:pic>
    </p:spTree>
    <p:extLst>
      <p:ext uri="{BB962C8B-B14F-4D97-AF65-F5344CB8AC3E}">
        <p14:creationId xmlns:p14="http://schemas.microsoft.com/office/powerpoint/2010/main" val="2848381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83"/>
                                        </p:tgtEl>
                                        <p:attrNameLst>
                                          <p:attrName>style.visibility</p:attrName>
                                        </p:attrNameLst>
                                      </p:cBhvr>
                                      <p:to>
                                        <p:strVal val="visible"/>
                                      </p:to>
                                    </p:set>
                                    <p:anim calcmode="lin" valueType="num">
                                      <p:cBhvr additive="base">
                                        <p:cTn id="43" dur="500" fill="hold"/>
                                        <p:tgtEl>
                                          <p:spTgt spid="883"/>
                                        </p:tgtEl>
                                        <p:attrNameLst>
                                          <p:attrName>ppt_x</p:attrName>
                                        </p:attrNameLst>
                                      </p:cBhvr>
                                      <p:tavLst>
                                        <p:tav tm="0">
                                          <p:val>
                                            <p:strVal val="#ppt_x"/>
                                          </p:val>
                                        </p:tav>
                                        <p:tav tm="100000">
                                          <p:val>
                                            <p:strVal val="#ppt_x"/>
                                          </p:val>
                                        </p:tav>
                                      </p:tavLst>
                                    </p:anim>
                                    <p:anim calcmode="lin" valueType="num">
                                      <p:cBhvr additive="base">
                                        <p:cTn id="44" dur="500" fill="hold"/>
                                        <p:tgtEl>
                                          <p:spTgt spid="88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11"/>
                                        </p:tgtEl>
                                        <p:attrNameLst>
                                          <p:attrName>style.visibility</p:attrName>
                                        </p:attrNameLst>
                                      </p:cBhvr>
                                      <p:to>
                                        <p:strVal val="visible"/>
                                      </p:to>
                                    </p:set>
                                    <p:anim calcmode="lin" valueType="num">
                                      <p:cBhvr additive="base">
                                        <p:cTn id="47" dur="500" fill="hold"/>
                                        <p:tgtEl>
                                          <p:spTgt spid="911"/>
                                        </p:tgtEl>
                                        <p:attrNameLst>
                                          <p:attrName>ppt_x</p:attrName>
                                        </p:attrNameLst>
                                      </p:cBhvr>
                                      <p:tavLst>
                                        <p:tav tm="0">
                                          <p:val>
                                            <p:strVal val="#ppt_x"/>
                                          </p:val>
                                        </p:tav>
                                        <p:tav tm="100000">
                                          <p:val>
                                            <p:strVal val="#ppt_x"/>
                                          </p:val>
                                        </p:tav>
                                      </p:tavLst>
                                    </p:anim>
                                    <p:anim calcmode="lin" valueType="num">
                                      <p:cBhvr additive="base">
                                        <p:cTn id="48" dur="500" fill="hold"/>
                                        <p:tgtEl>
                                          <p:spTgt spid="9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12"/>
                                        </p:tgtEl>
                                        <p:attrNameLst>
                                          <p:attrName>style.visibility</p:attrName>
                                        </p:attrNameLst>
                                      </p:cBhvr>
                                      <p:to>
                                        <p:strVal val="visible"/>
                                      </p:to>
                                    </p:set>
                                    <p:anim calcmode="lin" valueType="num">
                                      <p:cBhvr additive="base">
                                        <p:cTn id="51" dur="500" fill="hold"/>
                                        <p:tgtEl>
                                          <p:spTgt spid="912"/>
                                        </p:tgtEl>
                                        <p:attrNameLst>
                                          <p:attrName>ppt_x</p:attrName>
                                        </p:attrNameLst>
                                      </p:cBhvr>
                                      <p:tavLst>
                                        <p:tav tm="0">
                                          <p:val>
                                            <p:strVal val="#ppt_x"/>
                                          </p:val>
                                        </p:tav>
                                        <p:tav tm="100000">
                                          <p:val>
                                            <p:strVal val="#ppt_x"/>
                                          </p:val>
                                        </p:tav>
                                      </p:tavLst>
                                    </p:anim>
                                    <p:anim calcmode="lin" valueType="num">
                                      <p:cBhvr additive="base">
                                        <p:cTn id="52" dur="500" fill="hold"/>
                                        <p:tgtEl>
                                          <p:spTgt spid="9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14"/>
                                        </p:tgtEl>
                                        <p:attrNameLst>
                                          <p:attrName>style.visibility</p:attrName>
                                        </p:attrNameLst>
                                      </p:cBhvr>
                                      <p:to>
                                        <p:strVal val="visible"/>
                                      </p:to>
                                    </p:set>
                                    <p:anim calcmode="lin" valueType="num">
                                      <p:cBhvr additive="base">
                                        <p:cTn id="55" dur="500" fill="hold"/>
                                        <p:tgtEl>
                                          <p:spTgt spid="914"/>
                                        </p:tgtEl>
                                        <p:attrNameLst>
                                          <p:attrName>ppt_x</p:attrName>
                                        </p:attrNameLst>
                                      </p:cBhvr>
                                      <p:tavLst>
                                        <p:tav tm="0">
                                          <p:val>
                                            <p:strVal val="#ppt_x"/>
                                          </p:val>
                                        </p:tav>
                                        <p:tav tm="100000">
                                          <p:val>
                                            <p:strVal val="#ppt_x"/>
                                          </p:val>
                                        </p:tav>
                                      </p:tavLst>
                                    </p:anim>
                                    <p:anim calcmode="lin" valueType="num">
                                      <p:cBhvr additive="base">
                                        <p:cTn id="56" dur="500" fill="hold"/>
                                        <p:tgtEl>
                                          <p:spTgt spid="9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15"/>
                                        </p:tgtEl>
                                        <p:attrNameLst>
                                          <p:attrName>style.visibility</p:attrName>
                                        </p:attrNameLst>
                                      </p:cBhvr>
                                      <p:to>
                                        <p:strVal val="visible"/>
                                      </p:to>
                                    </p:set>
                                    <p:anim calcmode="lin" valueType="num">
                                      <p:cBhvr additive="base">
                                        <p:cTn id="59" dur="500" fill="hold"/>
                                        <p:tgtEl>
                                          <p:spTgt spid="915"/>
                                        </p:tgtEl>
                                        <p:attrNameLst>
                                          <p:attrName>ppt_x</p:attrName>
                                        </p:attrNameLst>
                                      </p:cBhvr>
                                      <p:tavLst>
                                        <p:tav tm="0">
                                          <p:val>
                                            <p:strVal val="#ppt_x"/>
                                          </p:val>
                                        </p:tav>
                                        <p:tav tm="100000">
                                          <p:val>
                                            <p:strVal val="#ppt_x"/>
                                          </p:val>
                                        </p:tav>
                                      </p:tavLst>
                                    </p:anim>
                                    <p:anim calcmode="lin" valueType="num">
                                      <p:cBhvr additive="base">
                                        <p:cTn id="60" dur="500" fill="hold"/>
                                        <p:tgtEl>
                                          <p:spTgt spid="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 grpId="0" animBg="1"/>
      <p:bldP spid="911" grpId="0" animBg="1"/>
      <p:bldP spid="912" grpId="0" animBg="1"/>
      <p:bldP spid="914" grpId="0" animBg="1"/>
      <p:bldP spid="915" grpId="0" animBg="1"/>
      <p:bldP spid="38" grpId="0" animBg="1"/>
      <p:bldP spid="39" grpId="0"/>
      <p:bldP spid="40" grpId="0" animBg="1"/>
      <p:bldP spid="41" grpId="0"/>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47" name="图片 101">
            <a:extLst>
              <a:ext uri="{FF2B5EF4-FFF2-40B4-BE49-F238E27FC236}">
                <a16:creationId xmlns:a16="http://schemas.microsoft.com/office/drawing/2014/main" id="{577B3050-002F-4D7F-92DE-F6FE73368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98" y="3788040"/>
            <a:ext cx="9195798" cy="1356902"/>
          </a:xfrm>
          <a:prstGeom prst="rect">
            <a:avLst/>
          </a:prstGeom>
        </p:spPr>
      </p:pic>
      <p:grpSp>
        <p:nvGrpSpPr>
          <p:cNvPr id="43" name="Google Shape;1005;p47">
            <a:extLst>
              <a:ext uri="{FF2B5EF4-FFF2-40B4-BE49-F238E27FC236}">
                <a16:creationId xmlns:a16="http://schemas.microsoft.com/office/drawing/2014/main" id="{F83D8C3B-305B-40FA-B798-D57438137485}"/>
              </a:ext>
            </a:extLst>
          </p:cNvPr>
          <p:cNvGrpSpPr/>
          <p:nvPr/>
        </p:nvGrpSpPr>
        <p:grpSpPr>
          <a:xfrm rot="-385840">
            <a:off x="3778698" y="-760974"/>
            <a:ext cx="815493" cy="648045"/>
            <a:chOff x="539375" y="662400"/>
            <a:chExt cx="815500" cy="648050"/>
          </a:xfrm>
        </p:grpSpPr>
        <p:sp>
          <p:nvSpPr>
            <p:cNvPr id="44" name="Google Shape;1006;p47">
              <a:extLst>
                <a:ext uri="{FF2B5EF4-FFF2-40B4-BE49-F238E27FC236}">
                  <a16:creationId xmlns:a16="http://schemas.microsoft.com/office/drawing/2014/main" id="{6B96DBA7-C1AA-4C16-ABA9-942CA460C051}"/>
                </a:ext>
              </a:extLst>
            </p:cNvPr>
            <p:cNvSpPr/>
            <p:nvPr/>
          </p:nvSpPr>
          <p:spPr>
            <a:xfrm>
              <a:off x="974100" y="662400"/>
              <a:ext cx="380775" cy="471850"/>
            </a:xfrm>
            <a:custGeom>
              <a:avLst/>
              <a:gdLst/>
              <a:ahLst/>
              <a:cxnLst/>
              <a:rect l="l" t="t" r="r" b="b"/>
              <a:pathLst>
                <a:path w="15231" h="18874" extrusionOk="0">
                  <a:moveTo>
                    <a:pt x="7345" y="0"/>
                  </a:moveTo>
                  <a:cubicBezTo>
                    <a:pt x="3705" y="0"/>
                    <a:pt x="0" y="2959"/>
                    <a:pt x="1217" y="7563"/>
                  </a:cubicBezTo>
                  <a:cubicBezTo>
                    <a:pt x="2277" y="11587"/>
                    <a:pt x="5027" y="15719"/>
                    <a:pt x="10944" y="18874"/>
                  </a:cubicBezTo>
                  <a:cubicBezTo>
                    <a:pt x="10944" y="18874"/>
                    <a:pt x="15231" y="12004"/>
                    <a:pt x="13088" y="4420"/>
                  </a:cubicBezTo>
                  <a:cubicBezTo>
                    <a:pt x="12216" y="1340"/>
                    <a:pt x="9795" y="0"/>
                    <a:pt x="73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07;p47">
              <a:extLst>
                <a:ext uri="{FF2B5EF4-FFF2-40B4-BE49-F238E27FC236}">
                  <a16:creationId xmlns:a16="http://schemas.microsoft.com/office/drawing/2014/main" id="{6D596985-77C9-42C9-BC08-B3CC2CE92378}"/>
                </a:ext>
              </a:extLst>
            </p:cNvPr>
            <p:cNvSpPr/>
            <p:nvPr/>
          </p:nvSpPr>
          <p:spPr>
            <a:xfrm>
              <a:off x="539375" y="971075"/>
              <a:ext cx="520175" cy="339375"/>
            </a:xfrm>
            <a:custGeom>
              <a:avLst/>
              <a:gdLst/>
              <a:ahLst/>
              <a:cxnLst/>
              <a:rect l="l" t="t" r="r" b="b"/>
              <a:pathLst>
                <a:path w="20807" h="13575" extrusionOk="0">
                  <a:moveTo>
                    <a:pt x="8950" y="1"/>
                  </a:moveTo>
                  <a:cubicBezTo>
                    <a:pt x="3467" y="1"/>
                    <a:pt x="0" y="8157"/>
                    <a:pt x="5912" y="11503"/>
                  </a:cubicBezTo>
                  <a:cubicBezTo>
                    <a:pt x="8119" y="12748"/>
                    <a:pt x="10784" y="13575"/>
                    <a:pt x="13970" y="13575"/>
                  </a:cubicBezTo>
                  <a:cubicBezTo>
                    <a:pt x="16026" y="13575"/>
                    <a:pt x="18299" y="13230"/>
                    <a:pt x="20807" y="12432"/>
                  </a:cubicBezTo>
                  <a:cubicBezTo>
                    <a:pt x="20807" y="12432"/>
                    <a:pt x="18878" y="4562"/>
                    <a:pt x="11960" y="811"/>
                  </a:cubicBezTo>
                  <a:cubicBezTo>
                    <a:pt x="10922" y="248"/>
                    <a:pt x="9906" y="1"/>
                    <a:pt x="89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6" name="图片 96">
            <a:extLst>
              <a:ext uri="{FF2B5EF4-FFF2-40B4-BE49-F238E27FC236}">
                <a16:creationId xmlns:a16="http://schemas.microsoft.com/office/drawing/2014/main" id="{F6541D6E-276E-4061-8FF3-3C8C7C9F5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98" y="4197426"/>
            <a:ext cx="3579939" cy="946073"/>
          </a:xfrm>
          <a:prstGeom prst="rect">
            <a:avLst/>
          </a:prstGeom>
        </p:spPr>
      </p:pic>
      <p:pic>
        <p:nvPicPr>
          <p:cNvPr id="12" name="图片 1">
            <a:extLst>
              <a:ext uri="{FF2B5EF4-FFF2-40B4-BE49-F238E27FC236}">
                <a16:creationId xmlns:a16="http://schemas.microsoft.com/office/drawing/2014/main" id="{C8CB8AAF-B86D-4ABA-A915-D5A11570B3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4042" y="2259376"/>
            <a:ext cx="3579939" cy="2884123"/>
          </a:xfrm>
          <a:prstGeom prst="rect">
            <a:avLst/>
          </a:prstGeom>
        </p:spPr>
      </p:pic>
      <p:pic>
        <p:nvPicPr>
          <p:cNvPr id="13" name="图片 11">
            <a:extLst>
              <a:ext uri="{FF2B5EF4-FFF2-40B4-BE49-F238E27FC236}">
                <a16:creationId xmlns:a16="http://schemas.microsoft.com/office/drawing/2014/main" id="{6FB4E0BE-C9B9-4E07-BF84-DED23123598B}"/>
              </a:ext>
            </a:extLst>
          </p:cNvPr>
          <p:cNvPicPr>
            <a:picLocks noChangeAspect="1"/>
          </p:cNvPicPr>
          <p:nvPr/>
        </p:nvPicPr>
        <p:blipFill>
          <a:blip r:embed="rId6" cstate="print"/>
          <a:stretch>
            <a:fillRect/>
          </a:stretch>
        </p:blipFill>
        <p:spPr>
          <a:xfrm>
            <a:off x="-195977" y="-723850"/>
            <a:ext cx="4307197" cy="4307197"/>
          </a:xfrm>
          <a:prstGeom prst="rect">
            <a:avLst/>
          </a:prstGeom>
        </p:spPr>
      </p:pic>
      <p:sp>
        <p:nvSpPr>
          <p:cNvPr id="14" name="矩形 13">
            <a:extLst>
              <a:ext uri="{FF2B5EF4-FFF2-40B4-BE49-F238E27FC236}">
                <a16:creationId xmlns:a16="http://schemas.microsoft.com/office/drawing/2014/main" id="{E2013046-30B2-482F-B7DB-852362347887}"/>
              </a:ext>
            </a:extLst>
          </p:cNvPr>
          <p:cNvSpPr/>
          <p:nvPr/>
        </p:nvSpPr>
        <p:spPr>
          <a:xfrm>
            <a:off x="544625" y="580632"/>
            <a:ext cx="2526552" cy="1815882"/>
          </a:xfrm>
          <a:prstGeom prst="rect">
            <a:avLst/>
          </a:prstGeom>
        </p:spPr>
        <p:txBody>
          <a:bodyPr wrap="square">
            <a:spAutoFit/>
          </a:bodyPr>
          <a:lstStyle/>
          <a:p>
            <a:pPr algn="ctr"/>
            <a:r>
              <a:rPr lang="en-US" sz="4000" i="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Lo lắng cho sự sống của Trái Đất có thể bị đe dọa nghiêm trọng. </a:t>
            </a:r>
          </a:p>
        </p:txBody>
      </p:sp>
      <p:pic>
        <p:nvPicPr>
          <p:cNvPr id="15" name="图片 11">
            <a:extLst>
              <a:ext uri="{FF2B5EF4-FFF2-40B4-BE49-F238E27FC236}">
                <a16:creationId xmlns:a16="http://schemas.microsoft.com/office/drawing/2014/main" id="{334908EC-4E95-4F0C-896B-479955003970}"/>
              </a:ext>
            </a:extLst>
          </p:cNvPr>
          <p:cNvPicPr>
            <a:picLocks noChangeAspect="1"/>
          </p:cNvPicPr>
          <p:nvPr/>
        </p:nvPicPr>
        <p:blipFill>
          <a:blip r:embed="rId6" cstate="print"/>
          <a:stretch>
            <a:fillRect/>
          </a:stretch>
        </p:blipFill>
        <p:spPr>
          <a:xfrm>
            <a:off x="5210594" y="-523677"/>
            <a:ext cx="4307197" cy="4307197"/>
          </a:xfrm>
          <a:prstGeom prst="rect">
            <a:avLst/>
          </a:prstGeom>
        </p:spPr>
      </p:pic>
      <p:sp>
        <p:nvSpPr>
          <p:cNvPr id="16" name="矩形 13">
            <a:extLst>
              <a:ext uri="{FF2B5EF4-FFF2-40B4-BE49-F238E27FC236}">
                <a16:creationId xmlns:a16="http://schemas.microsoft.com/office/drawing/2014/main" id="{C0F76C82-6708-42A3-8099-BD82CE1E69BC}"/>
              </a:ext>
            </a:extLst>
          </p:cNvPr>
          <p:cNvSpPr/>
          <p:nvPr/>
        </p:nvSpPr>
        <p:spPr>
          <a:xfrm>
            <a:off x="5876846" y="1054043"/>
            <a:ext cx="2526552" cy="1569660"/>
          </a:xfrm>
          <a:prstGeom prst="rect">
            <a:avLst/>
          </a:prstGeom>
        </p:spPr>
        <p:txBody>
          <a:bodyPr wrap="square">
            <a:spAutoFit/>
          </a:bodyPr>
          <a:lstStyle/>
          <a:p>
            <a:pPr algn="ctr"/>
            <a:r>
              <a:rPr lang="en-US" sz="2400">
                <a:latin typeface="Times New Roman" panose="02020603050405020304" pitchFamily="18" charset="0"/>
                <a:cs typeface="Times New Roman" panose="02020603050405020304" pitchFamily="18" charset="0"/>
              </a:rPr>
              <a:t>Thấy mình cần phải có ý thức hơn trong việc bảo vệ môi trường. </a:t>
            </a:r>
          </a:p>
        </p:txBody>
      </p:sp>
    </p:spTree>
    <p:extLst>
      <p:ext uri="{BB962C8B-B14F-4D97-AF65-F5344CB8AC3E}">
        <p14:creationId xmlns:p14="http://schemas.microsoft.com/office/powerpoint/2010/main" val="3149061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par>
                                <p:cTn id="14" presetID="14" presetClass="entr" presetSubtype="10" fill="hold" nodeType="withEffect">
                                  <p:stCondLst>
                                    <p:cond delay="75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iterate type="lt">
                                    <p:tmPct val="10000"/>
                                  </p:iterate>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23214" t="10304" r="30820" b="38091"/>
          <a:stretch>
            <a:fillRect/>
          </a:stretch>
        </p:blipFill>
        <p:spPr>
          <a:xfrm>
            <a:off x="4649543" y="-108686"/>
            <a:ext cx="1086338" cy="914400"/>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23214" t="10304" r="30820" b="38091"/>
          <a:stretch>
            <a:fillRect/>
          </a:stretch>
        </p:blipFill>
        <p:spPr>
          <a:xfrm>
            <a:off x="3794334" y="4002452"/>
            <a:ext cx="1086338" cy="914400"/>
          </a:xfrm>
          <a:prstGeom prst="rect">
            <a:avLst/>
          </a:prstGeom>
        </p:spPr>
      </p:pic>
      <p:pic>
        <p:nvPicPr>
          <p:cNvPr id="11" name="图片 22">
            <a:extLst>
              <a:ext uri="{FF2B5EF4-FFF2-40B4-BE49-F238E27FC236}">
                <a16:creationId xmlns:a16="http://schemas.microsoft.com/office/drawing/2014/main" id="{09C67C45-FD91-45CC-8315-1CC9A7E773F6}"/>
              </a:ext>
            </a:extLst>
          </p:cNvPr>
          <p:cNvPicPr>
            <a:picLocks noChangeAspect="1"/>
          </p:cNvPicPr>
          <p:nvPr/>
        </p:nvPicPr>
        <p:blipFill>
          <a:blip r:embed="rId3" cstate="print"/>
          <a:stretch>
            <a:fillRect/>
          </a:stretch>
        </p:blipFill>
        <p:spPr>
          <a:xfrm>
            <a:off x="7297036" y="622221"/>
            <a:ext cx="1127117" cy="2864572"/>
          </a:xfrm>
          <a:prstGeom prst="rect">
            <a:avLst/>
          </a:prstGeom>
        </p:spPr>
      </p:pic>
      <p:pic>
        <p:nvPicPr>
          <p:cNvPr id="13" name="图片 12">
            <a:extLst>
              <a:ext uri="{FF2B5EF4-FFF2-40B4-BE49-F238E27FC236}">
                <a16:creationId xmlns:a16="http://schemas.microsoft.com/office/drawing/2014/main" id="{40722268-7D84-4889-8CAD-53CDA30BF6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084" y="-108686"/>
            <a:ext cx="3722936" cy="4048640"/>
          </a:xfrm>
          <a:prstGeom prst="rect">
            <a:avLst/>
          </a:prstGeom>
        </p:spPr>
      </p:pic>
      <p:sp>
        <p:nvSpPr>
          <p:cNvPr id="14" name="文本框 13">
            <a:extLst>
              <a:ext uri="{FF2B5EF4-FFF2-40B4-BE49-F238E27FC236}">
                <a16:creationId xmlns:a16="http://schemas.microsoft.com/office/drawing/2014/main" id="{0E52B7B0-7D87-4079-9C95-8DFD66F51EAB}"/>
              </a:ext>
            </a:extLst>
          </p:cNvPr>
          <p:cNvSpPr txBox="1"/>
          <p:nvPr/>
        </p:nvSpPr>
        <p:spPr>
          <a:xfrm>
            <a:off x="953107" y="1094422"/>
            <a:ext cx="2674890" cy="147732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3000" b="1"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Chúc các em học tập thật tốt!</a:t>
            </a:r>
            <a:endParaRPr kumimoji="0" lang="en-US" sz="3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8" name="图片 9" descr="图片包含 玩具, 玩偶&#10;&#10;自动生成的说明">
            <a:extLst>
              <a:ext uri="{FF2B5EF4-FFF2-40B4-BE49-F238E27FC236}">
                <a16:creationId xmlns:a16="http://schemas.microsoft.com/office/drawing/2014/main" id="{35654F74-41E9-4703-9D4A-BBF025219F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9338" y="622221"/>
            <a:ext cx="5963528" cy="4467141"/>
          </a:xfrm>
          <a:prstGeom prst="rect">
            <a:avLst/>
          </a:prstGeom>
        </p:spPr>
      </p:pic>
    </p:spTree>
    <p:extLst>
      <p:ext uri="{BB962C8B-B14F-4D97-AF65-F5344CB8AC3E}">
        <p14:creationId xmlns:p14="http://schemas.microsoft.com/office/powerpoint/2010/main" val="169672848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23"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750" fill="hold"/>
                                        <p:tgtEl>
                                          <p:spTgt spid="17"/>
                                        </p:tgtEl>
                                        <p:attrNameLst>
                                          <p:attrName>ppt_w</p:attrName>
                                        </p:attrNameLst>
                                      </p:cBhvr>
                                      <p:tavLst>
                                        <p:tav tm="0">
                                          <p:val>
                                            <p:fltVal val="0"/>
                                          </p:val>
                                        </p:tav>
                                        <p:tav tm="100000">
                                          <p:val>
                                            <p:strVal val="#ppt_w"/>
                                          </p:val>
                                        </p:tav>
                                      </p:tavLst>
                                    </p:anim>
                                    <p:anim calcmode="lin" valueType="num">
                                      <p:cBhvr>
                                        <p:cTn id="13" dur="750" fill="hold"/>
                                        <p:tgtEl>
                                          <p:spTgt spid="17"/>
                                        </p:tgtEl>
                                        <p:attrNameLst>
                                          <p:attrName>ppt_h</p:attrName>
                                        </p:attrNameLst>
                                      </p:cBhvr>
                                      <p:tavLst>
                                        <p:tav tm="0">
                                          <p:val>
                                            <p:fltVal val="0"/>
                                          </p:val>
                                        </p:tav>
                                        <p:tav tm="100000">
                                          <p:val>
                                            <p:strVal val="#ppt_h"/>
                                          </p:val>
                                        </p:tav>
                                      </p:tavLst>
                                    </p:anim>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0"/>
          <p:cNvSpPr/>
          <p:nvPr/>
        </p:nvSpPr>
        <p:spPr>
          <a:xfrm>
            <a:off x="1424975" y="3691275"/>
            <a:ext cx="1047900" cy="104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2415063" y="681278"/>
            <a:ext cx="521400" cy="521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649150" y="-167725"/>
            <a:ext cx="1504200" cy="15042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7039600" y="1278525"/>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8071300" y="-356175"/>
            <a:ext cx="1437900" cy="1437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6" name="Google Shape;426;p40"/>
          <p:cNvPicPr preferRelativeResize="0"/>
          <p:nvPr/>
        </p:nvPicPr>
        <p:blipFill>
          <a:blip r:embed="rId3">
            <a:alphaModFix/>
          </a:blip>
          <a:stretch>
            <a:fillRect/>
          </a:stretch>
        </p:blipFill>
        <p:spPr>
          <a:xfrm>
            <a:off x="7716475" y="4016800"/>
            <a:ext cx="1538149" cy="1579175"/>
          </a:xfrm>
          <a:prstGeom prst="rect">
            <a:avLst/>
          </a:prstGeom>
          <a:noFill/>
          <a:ln>
            <a:noFill/>
          </a:ln>
        </p:spPr>
      </p:pic>
      <p:sp>
        <p:nvSpPr>
          <p:cNvPr id="427" name="Google Shape;427;p40"/>
          <p:cNvSpPr/>
          <p:nvPr/>
        </p:nvSpPr>
        <p:spPr>
          <a:xfrm>
            <a:off x="7525975" y="3885175"/>
            <a:ext cx="1084200" cy="1084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9" name="图片 97">
            <a:extLst>
              <a:ext uri="{FF2B5EF4-FFF2-40B4-BE49-F238E27FC236}">
                <a16:creationId xmlns:a16="http://schemas.microsoft.com/office/drawing/2014/main" id="{35F50042-1EAA-456A-8A94-7A81E43270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8494" y="2668772"/>
            <a:ext cx="1688107" cy="2474728"/>
          </a:xfrm>
          <a:prstGeom prst="rect">
            <a:avLst/>
          </a:prstGeom>
        </p:spPr>
      </p:pic>
      <p:pic>
        <p:nvPicPr>
          <p:cNvPr id="690" name="图片 38">
            <a:extLst>
              <a:ext uri="{FF2B5EF4-FFF2-40B4-BE49-F238E27FC236}">
                <a16:creationId xmlns:a16="http://schemas.microsoft.com/office/drawing/2014/main" id="{D42556D6-56DB-49D4-930C-A791FA9D5C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026" y="2340042"/>
            <a:ext cx="2788598" cy="2828814"/>
          </a:xfrm>
          <a:prstGeom prst="rect">
            <a:avLst/>
          </a:prstGeom>
        </p:spPr>
      </p:pic>
      <p:pic>
        <p:nvPicPr>
          <p:cNvPr id="691" name="图片 4">
            <a:extLst>
              <a:ext uri="{FF2B5EF4-FFF2-40B4-BE49-F238E27FC236}">
                <a16:creationId xmlns:a16="http://schemas.microsoft.com/office/drawing/2014/main" id="{C98BA8EA-18D9-400B-8C11-0753C6A456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7824" y="1081725"/>
            <a:ext cx="3886690" cy="1943940"/>
          </a:xfrm>
          <a:prstGeom prst="rect">
            <a:avLst/>
          </a:prstGeom>
        </p:spPr>
      </p:pic>
      <p:sp>
        <p:nvSpPr>
          <p:cNvPr id="692" name="TextBox 9">
            <a:extLst>
              <a:ext uri="{FF2B5EF4-FFF2-40B4-BE49-F238E27FC236}">
                <a16:creationId xmlns:a16="http://schemas.microsoft.com/office/drawing/2014/main" id="{43860263-AB4C-41EB-B933-A72C9C5C1DAD}"/>
              </a:ext>
            </a:extLst>
          </p:cNvPr>
          <p:cNvSpPr txBox="1">
            <a:spLocks/>
          </p:cNvSpPr>
          <p:nvPr/>
        </p:nvSpPr>
        <p:spPr>
          <a:xfrm>
            <a:off x="3224797" y="2126025"/>
            <a:ext cx="3558775" cy="1232987"/>
          </a:xfrm>
          <a:prstGeom prst="rect">
            <a:avLst/>
          </a:prstGeom>
        </p:spPr>
        <p:txBody>
          <a:bodyPr vert="horz" wrap="square" lIns="360000" tIns="0" rIns="0" bIns="0" anchor="ctr" anchorCtr="0">
            <a:noAutofit/>
          </a:bodyPr>
          <a:lstStyle/>
          <a:p>
            <a:pPr algn="just"/>
            <a:r>
              <a:rPr lang="de-DE" sz="1800">
                <a:latin typeface="Times New Roman" panose="02020603050405020304" pitchFamily="18" charset="0"/>
                <a:cs typeface="Times New Roman" panose="02020603050405020304" pitchFamily="18" charset="0"/>
              </a:rPr>
              <a:t>Ai đó đã từng nói những thứ mà chúng ta biết được chỉ như hạt cát trên sa mạc, em có đồng ý với ý kiến này không? Hãy chia sẻ với các bạn những điều em chưa hiểu rõ về Trái Đất của chúng ta?</a:t>
            </a:r>
            <a:endParaRPr lang="en-US" sz="1800">
              <a:latin typeface="Times New Roman" panose="02020603050405020304" pitchFamily="18" charset="0"/>
              <a:cs typeface="Times New Roman" panose="02020603050405020304" pitchFamily="18" charset="0"/>
            </a:endParaRPr>
          </a:p>
          <a:p>
            <a:pPr algn="just" defTabSz="685800">
              <a:lnSpc>
                <a:spcPct val="150000"/>
              </a:lnSpc>
              <a:buClr>
                <a:prstClr val="black">
                  <a:lumMod val="50000"/>
                  <a:lumOff val="50000"/>
                </a:prstClr>
              </a:buClr>
              <a:defRPr/>
            </a:pPr>
            <a:endParaRPr lang="zh-CN" altLang="en-US" sz="6600" kern="1200" noProof="1">
              <a:solidFill>
                <a:srgbClr val="1E5AA4"/>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93" name="图片 5">
            <a:extLst>
              <a:ext uri="{FF2B5EF4-FFF2-40B4-BE49-F238E27FC236}">
                <a16:creationId xmlns:a16="http://schemas.microsoft.com/office/drawing/2014/main" id="{8B4E9CCD-302B-4A12-A4BC-646BB3F5DF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7273" y="3478500"/>
            <a:ext cx="392630" cy="406326"/>
          </a:xfrm>
          <a:prstGeom prst="rect">
            <a:avLst/>
          </a:prstGeom>
        </p:spPr>
      </p:pic>
      <p:pic>
        <p:nvPicPr>
          <p:cNvPr id="694" name="图片 6">
            <a:extLst>
              <a:ext uri="{FF2B5EF4-FFF2-40B4-BE49-F238E27FC236}">
                <a16:creationId xmlns:a16="http://schemas.microsoft.com/office/drawing/2014/main" id="{F7C4CBC7-9FD1-4032-BFF4-CBDB43E1041B}"/>
              </a:ext>
            </a:extLst>
          </p:cNvPr>
          <p:cNvPicPr>
            <a:picLocks noChangeAspect="1"/>
          </p:cNvPicPr>
          <p:nvPr/>
        </p:nvPicPr>
        <p:blipFill rotWithShape="1">
          <a:blip r:embed="rId8">
            <a:extLst>
              <a:ext uri="{28A0092B-C50C-407E-A947-70E740481C1C}">
                <a14:useLocalDpi xmlns:a14="http://schemas.microsoft.com/office/drawing/2010/main" val="0"/>
              </a:ext>
            </a:extLst>
          </a:blip>
          <a:srcRect r="80689" b="55653"/>
          <a:stretch/>
        </p:blipFill>
        <p:spPr>
          <a:xfrm>
            <a:off x="2962886" y="1157766"/>
            <a:ext cx="804300" cy="728636"/>
          </a:xfrm>
          <a:prstGeom prst="rect">
            <a:avLst/>
          </a:prstGeom>
        </p:spPr>
      </p:pic>
      <p:pic>
        <p:nvPicPr>
          <p:cNvPr id="695" name="图片 9">
            <a:extLst>
              <a:ext uri="{FF2B5EF4-FFF2-40B4-BE49-F238E27FC236}">
                <a16:creationId xmlns:a16="http://schemas.microsoft.com/office/drawing/2014/main" id="{0941ECCA-00A7-407F-B275-11BE2DBD61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80658" y="2379245"/>
            <a:ext cx="573855" cy="615173"/>
          </a:xfrm>
          <a:prstGeom prst="rect">
            <a:avLst/>
          </a:prstGeom>
        </p:spPr>
      </p:pic>
      <p:pic>
        <p:nvPicPr>
          <p:cNvPr id="696" name="Picture 695">
            <a:extLst>
              <a:ext uri="{FF2B5EF4-FFF2-40B4-BE49-F238E27FC236}">
                <a16:creationId xmlns:a16="http://schemas.microsoft.com/office/drawing/2014/main" id="{EF40724E-7FE9-4F68-96A5-E7A5D4002E0E}"/>
              </a:ext>
            </a:extLst>
          </p:cNvPr>
          <p:cNvPicPr>
            <a:picLocks noChangeAspect="1"/>
          </p:cNvPicPr>
          <p:nvPr/>
        </p:nvPicPr>
        <p:blipFill rotWithShape="1">
          <a:blip r:embed="rId10"/>
          <a:srcRect l="23531" t="35200" r="55400" b="48204"/>
          <a:stretch/>
        </p:blipFill>
        <p:spPr>
          <a:xfrm>
            <a:off x="1287344" y="773035"/>
            <a:ext cx="1083654" cy="853605"/>
          </a:xfrm>
          <a:prstGeom prst="rect">
            <a:avLst/>
          </a:prstGeom>
        </p:spPr>
      </p:pic>
      <p:sp>
        <p:nvSpPr>
          <p:cNvPr id="697" name="Google Shape;391;p21">
            <a:extLst>
              <a:ext uri="{FF2B5EF4-FFF2-40B4-BE49-F238E27FC236}">
                <a16:creationId xmlns:a16="http://schemas.microsoft.com/office/drawing/2014/main" id="{38BF2F64-E61A-4359-9690-103B52953B62}"/>
              </a:ext>
            </a:extLst>
          </p:cNvPr>
          <p:cNvSpPr/>
          <p:nvPr/>
        </p:nvSpPr>
        <p:spPr>
          <a:xfrm>
            <a:off x="151202" y="59870"/>
            <a:ext cx="2272284" cy="662157"/>
          </a:xfrm>
          <a:custGeom>
            <a:avLst/>
            <a:gdLst/>
            <a:ahLst/>
            <a:cxnLst/>
            <a:rect l="l" t="t" r="r" b="b"/>
            <a:pathLst>
              <a:path w="74367" h="21671" extrusionOk="0">
                <a:moveTo>
                  <a:pt x="43518" y="1"/>
                </a:moveTo>
                <a:cubicBezTo>
                  <a:pt x="35409" y="1"/>
                  <a:pt x="33219" y="4228"/>
                  <a:pt x="32826" y="9454"/>
                </a:cubicBezTo>
                <a:cubicBezTo>
                  <a:pt x="31898" y="8965"/>
                  <a:pt x="30854" y="8709"/>
                  <a:pt x="29829" y="8709"/>
                </a:cubicBezTo>
                <a:cubicBezTo>
                  <a:pt x="27263" y="8709"/>
                  <a:pt x="24813" y="10309"/>
                  <a:pt x="24575" y="13848"/>
                </a:cubicBezTo>
                <a:cubicBezTo>
                  <a:pt x="24491" y="13193"/>
                  <a:pt x="23765" y="12514"/>
                  <a:pt x="23170" y="12229"/>
                </a:cubicBezTo>
                <a:cubicBezTo>
                  <a:pt x="22723" y="12027"/>
                  <a:pt x="22244" y="11929"/>
                  <a:pt x="21762" y="11929"/>
                </a:cubicBezTo>
                <a:cubicBezTo>
                  <a:pt x="21588" y="11929"/>
                  <a:pt x="21414" y="11942"/>
                  <a:pt x="21241" y="11967"/>
                </a:cubicBezTo>
                <a:cubicBezTo>
                  <a:pt x="20360" y="12050"/>
                  <a:pt x="19515" y="12383"/>
                  <a:pt x="18824" y="12931"/>
                </a:cubicBezTo>
                <a:cubicBezTo>
                  <a:pt x="18134" y="13503"/>
                  <a:pt x="17693" y="14312"/>
                  <a:pt x="17598" y="15205"/>
                </a:cubicBezTo>
                <a:cubicBezTo>
                  <a:pt x="17026" y="13776"/>
                  <a:pt x="15657" y="12752"/>
                  <a:pt x="14169" y="12371"/>
                </a:cubicBezTo>
                <a:cubicBezTo>
                  <a:pt x="13642" y="12242"/>
                  <a:pt x="13103" y="12183"/>
                  <a:pt x="12564" y="12183"/>
                </a:cubicBezTo>
                <a:cubicBezTo>
                  <a:pt x="11567" y="12183"/>
                  <a:pt x="10567" y="12385"/>
                  <a:pt x="9632" y="12717"/>
                </a:cubicBezTo>
                <a:cubicBezTo>
                  <a:pt x="8370" y="13169"/>
                  <a:pt x="7168" y="13848"/>
                  <a:pt x="6311" y="14872"/>
                </a:cubicBezTo>
                <a:cubicBezTo>
                  <a:pt x="5453" y="15896"/>
                  <a:pt x="4751" y="17098"/>
                  <a:pt x="5013" y="18408"/>
                </a:cubicBezTo>
                <a:cubicBezTo>
                  <a:pt x="4502" y="17871"/>
                  <a:pt x="3763" y="17595"/>
                  <a:pt x="3027" y="17595"/>
                </a:cubicBezTo>
                <a:cubicBezTo>
                  <a:pt x="2407" y="17595"/>
                  <a:pt x="1789" y="17791"/>
                  <a:pt x="1310" y="18194"/>
                </a:cubicBezTo>
                <a:cubicBezTo>
                  <a:pt x="1072" y="18396"/>
                  <a:pt x="869" y="18634"/>
                  <a:pt x="679" y="18884"/>
                </a:cubicBezTo>
                <a:cubicBezTo>
                  <a:pt x="488" y="19134"/>
                  <a:pt x="346" y="19408"/>
                  <a:pt x="238" y="19694"/>
                </a:cubicBezTo>
                <a:cubicBezTo>
                  <a:pt x="0" y="20432"/>
                  <a:pt x="488" y="21254"/>
                  <a:pt x="1143" y="21670"/>
                </a:cubicBezTo>
                <a:cubicBezTo>
                  <a:pt x="10563" y="21465"/>
                  <a:pt x="20489" y="21432"/>
                  <a:pt x="30511" y="21432"/>
                </a:cubicBezTo>
                <a:cubicBezTo>
                  <a:pt x="35252" y="21432"/>
                  <a:pt x="40014" y="21440"/>
                  <a:pt x="44755" y="21440"/>
                </a:cubicBezTo>
                <a:cubicBezTo>
                  <a:pt x="53871" y="21440"/>
                  <a:pt x="62907" y="21413"/>
                  <a:pt x="71557" y="21254"/>
                </a:cubicBezTo>
                <a:cubicBezTo>
                  <a:pt x="73224" y="21230"/>
                  <a:pt x="74367" y="19456"/>
                  <a:pt x="73605" y="17967"/>
                </a:cubicBezTo>
                <a:lnTo>
                  <a:pt x="73593" y="17944"/>
                </a:lnTo>
                <a:cubicBezTo>
                  <a:pt x="73379" y="17515"/>
                  <a:pt x="73081" y="17134"/>
                  <a:pt x="72712" y="16824"/>
                </a:cubicBezTo>
                <a:cubicBezTo>
                  <a:pt x="72212" y="16455"/>
                  <a:pt x="71640" y="16205"/>
                  <a:pt x="71033" y="16086"/>
                </a:cubicBezTo>
                <a:cubicBezTo>
                  <a:pt x="69998" y="15844"/>
                  <a:pt x="68824" y="15775"/>
                  <a:pt x="67675" y="15775"/>
                </a:cubicBezTo>
                <a:cubicBezTo>
                  <a:pt x="67013" y="15775"/>
                  <a:pt x="66360" y="15798"/>
                  <a:pt x="65747" y="15824"/>
                </a:cubicBezTo>
                <a:cubicBezTo>
                  <a:pt x="65818" y="12979"/>
                  <a:pt x="64663" y="10216"/>
                  <a:pt x="61437" y="9002"/>
                </a:cubicBezTo>
                <a:cubicBezTo>
                  <a:pt x="60504" y="8656"/>
                  <a:pt x="59503" y="8480"/>
                  <a:pt x="58509" y="8480"/>
                </a:cubicBezTo>
                <a:cubicBezTo>
                  <a:pt x="56660" y="8480"/>
                  <a:pt x="54830" y="9090"/>
                  <a:pt x="53483" y="10359"/>
                </a:cubicBezTo>
                <a:cubicBezTo>
                  <a:pt x="53233" y="7585"/>
                  <a:pt x="52435" y="4561"/>
                  <a:pt x="50042" y="2430"/>
                </a:cubicBezTo>
                <a:cubicBezTo>
                  <a:pt x="48209" y="894"/>
                  <a:pt x="45911" y="37"/>
                  <a:pt x="43518"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89"/>
                                        </p:tgtEl>
                                        <p:attrNameLst>
                                          <p:attrName>style.visibility</p:attrName>
                                        </p:attrNameLst>
                                      </p:cBhvr>
                                      <p:to>
                                        <p:strVal val="visible"/>
                                      </p:to>
                                    </p:set>
                                    <p:animEffect transition="in" filter="fade">
                                      <p:cBhvr>
                                        <p:cTn id="7" dur="1000"/>
                                        <p:tgtEl>
                                          <p:spTgt spid="689"/>
                                        </p:tgtEl>
                                      </p:cBhvr>
                                    </p:animEffect>
                                    <p:anim calcmode="lin" valueType="num">
                                      <p:cBhvr>
                                        <p:cTn id="8" dur="1000" fill="hold"/>
                                        <p:tgtEl>
                                          <p:spTgt spid="689"/>
                                        </p:tgtEl>
                                        <p:attrNameLst>
                                          <p:attrName>ppt_x</p:attrName>
                                        </p:attrNameLst>
                                      </p:cBhvr>
                                      <p:tavLst>
                                        <p:tav tm="0">
                                          <p:val>
                                            <p:strVal val="#ppt_x"/>
                                          </p:val>
                                        </p:tav>
                                        <p:tav tm="100000">
                                          <p:val>
                                            <p:strVal val="#ppt_x"/>
                                          </p:val>
                                        </p:tav>
                                      </p:tavLst>
                                    </p:anim>
                                    <p:anim calcmode="lin" valueType="num">
                                      <p:cBhvr>
                                        <p:cTn id="9" dur="1000" fill="hold"/>
                                        <p:tgtEl>
                                          <p:spTgt spid="689"/>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500"/>
                                  </p:stCondLst>
                                  <p:childTnLst>
                                    <p:set>
                                      <p:cBhvr>
                                        <p:cTn id="11" dur="1" fill="hold">
                                          <p:stCondLst>
                                            <p:cond delay="0"/>
                                          </p:stCondLst>
                                        </p:cTn>
                                        <p:tgtEl>
                                          <p:spTgt spid="690"/>
                                        </p:tgtEl>
                                        <p:attrNameLst>
                                          <p:attrName>style.visibility</p:attrName>
                                        </p:attrNameLst>
                                      </p:cBhvr>
                                      <p:to>
                                        <p:strVal val="visible"/>
                                      </p:to>
                                    </p:set>
                                    <p:animEffect transition="in" filter="randombar(horizontal)">
                                      <p:cBhvr>
                                        <p:cTn id="12" dur="750"/>
                                        <p:tgtEl>
                                          <p:spTgt spid="690"/>
                                        </p:tgtEl>
                                      </p:cBhvr>
                                    </p:animEffect>
                                  </p:childTnLst>
                                </p:cTn>
                              </p:par>
                              <p:par>
                                <p:cTn id="13" presetID="14" presetClass="entr" presetSubtype="10" fill="hold" nodeType="withEffect">
                                  <p:stCondLst>
                                    <p:cond delay="250"/>
                                  </p:stCondLst>
                                  <p:childTnLst>
                                    <p:set>
                                      <p:cBhvr>
                                        <p:cTn id="14" dur="1" fill="hold">
                                          <p:stCondLst>
                                            <p:cond delay="0"/>
                                          </p:stCondLst>
                                        </p:cTn>
                                        <p:tgtEl>
                                          <p:spTgt spid="691"/>
                                        </p:tgtEl>
                                        <p:attrNameLst>
                                          <p:attrName>style.visibility</p:attrName>
                                        </p:attrNameLst>
                                      </p:cBhvr>
                                      <p:to>
                                        <p:strVal val="visible"/>
                                      </p:to>
                                    </p:set>
                                    <p:animEffect transition="in" filter="randombar(horizontal)">
                                      <p:cBhvr>
                                        <p:cTn id="15" dur="500"/>
                                        <p:tgtEl>
                                          <p:spTgt spid="691"/>
                                        </p:tgtEl>
                                      </p:cBhvr>
                                    </p:animEffect>
                                  </p:childTnLst>
                                </p:cTn>
                              </p:par>
                              <p:par>
                                <p:cTn id="16" presetID="26" presetClass="entr" presetSubtype="0" fill="hold" nodeType="withEffect">
                                  <p:stCondLst>
                                    <p:cond delay="500"/>
                                  </p:stCondLst>
                                  <p:childTnLst>
                                    <p:set>
                                      <p:cBhvr>
                                        <p:cTn id="17" dur="1" fill="hold">
                                          <p:stCondLst>
                                            <p:cond delay="0"/>
                                          </p:stCondLst>
                                        </p:cTn>
                                        <p:tgtEl>
                                          <p:spTgt spid="694"/>
                                        </p:tgtEl>
                                        <p:attrNameLst>
                                          <p:attrName>style.visibility</p:attrName>
                                        </p:attrNameLst>
                                      </p:cBhvr>
                                      <p:to>
                                        <p:strVal val="visible"/>
                                      </p:to>
                                    </p:set>
                                    <p:animEffect transition="in" filter="wipe(down)">
                                      <p:cBhvr>
                                        <p:cTn id="18" dur="580">
                                          <p:stCondLst>
                                            <p:cond delay="0"/>
                                          </p:stCondLst>
                                        </p:cTn>
                                        <p:tgtEl>
                                          <p:spTgt spid="694"/>
                                        </p:tgtEl>
                                      </p:cBhvr>
                                    </p:animEffect>
                                    <p:anim calcmode="lin" valueType="num">
                                      <p:cBhvr>
                                        <p:cTn id="19" dur="1822" tmFilter="0,0; 0.14,0.36; 0.43,0.73; 0.71,0.91; 1.0,1.0">
                                          <p:stCondLst>
                                            <p:cond delay="0"/>
                                          </p:stCondLst>
                                        </p:cTn>
                                        <p:tgtEl>
                                          <p:spTgt spid="69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9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9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9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94"/>
                                        </p:tgtEl>
                                        <p:attrNameLst>
                                          <p:attrName>ppt_y</p:attrName>
                                        </p:attrNameLst>
                                      </p:cBhvr>
                                      <p:tavLst>
                                        <p:tav tm="0" fmla="#ppt_y-sin(pi*$)/81">
                                          <p:val>
                                            <p:fltVal val="0"/>
                                          </p:val>
                                        </p:tav>
                                        <p:tav tm="100000">
                                          <p:val>
                                            <p:fltVal val="1"/>
                                          </p:val>
                                        </p:tav>
                                      </p:tavLst>
                                    </p:anim>
                                    <p:animScale>
                                      <p:cBhvr>
                                        <p:cTn id="24" dur="26">
                                          <p:stCondLst>
                                            <p:cond delay="650"/>
                                          </p:stCondLst>
                                        </p:cTn>
                                        <p:tgtEl>
                                          <p:spTgt spid="694"/>
                                        </p:tgtEl>
                                      </p:cBhvr>
                                      <p:to x="100000" y="60000"/>
                                    </p:animScale>
                                    <p:animScale>
                                      <p:cBhvr>
                                        <p:cTn id="25" dur="166" decel="50000">
                                          <p:stCondLst>
                                            <p:cond delay="676"/>
                                          </p:stCondLst>
                                        </p:cTn>
                                        <p:tgtEl>
                                          <p:spTgt spid="694"/>
                                        </p:tgtEl>
                                      </p:cBhvr>
                                      <p:to x="100000" y="100000"/>
                                    </p:animScale>
                                    <p:animScale>
                                      <p:cBhvr>
                                        <p:cTn id="26" dur="26">
                                          <p:stCondLst>
                                            <p:cond delay="1312"/>
                                          </p:stCondLst>
                                        </p:cTn>
                                        <p:tgtEl>
                                          <p:spTgt spid="694"/>
                                        </p:tgtEl>
                                      </p:cBhvr>
                                      <p:to x="100000" y="80000"/>
                                    </p:animScale>
                                    <p:animScale>
                                      <p:cBhvr>
                                        <p:cTn id="27" dur="166" decel="50000">
                                          <p:stCondLst>
                                            <p:cond delay="1338"/>
                                          </p:stCondLst>
                                        </p:cTn>
                                        <p:tgtEl>
                                          <p:spTgt spid="694"/>
                                        </p:tgtEl>
                                      </p:cBhvr>
                                      <p:to x="100000" y="100000"/>
                                    </p:animScale>
                                    <p:animScale>
                                      <p:cBhvr>
                                        <p:cTn id="28" dur="26">
                                          <p:stCondLst>
                                            <p:cond delay="1642"/>
                                          </p:stCondLst>
                                        </p:cTn>
                                        <p:tgtEl>
                                          <p:spTgt spid="694"/>
                                        </p:tgtEl>
                                      </p:cBhvr>
                                      <p:to x="100000" y="90000"/>
                                    </p:animScale>
                                    <p:animScale>
                                      <p:cBhvr>
                                        <p:cTn id="29" dur="166" decel="50000">
                                          <p:stCondLst>
                                            <p:cond delay="1668"/>
                                          </p:stCondLst>
                                        </p:cTn>
                                        <p:tgtEl>
                                          <p:spTgt spid="694"/>
                                        </p:tgtEl>
                                      </p:cBhvr>
                                      <p:to x="100000" y="100000"/>
                                    </p:animScale>
                                    <p:animScale>
                                      <p:cBhvr>
                                        <p:cTn id="30" dur="26">
                                          <p:stCondLst>
                                            <p:cond delay="1808"/>
                                          </p:stCondLst>
                                        </p:cTn>
                                        <p:tgtEl>
                                          <p:spTgt spid="694"/>
                                        </p:tgtEl>
                                      </p:cBhvr>
                                      <p:to x="100000" y="95000"/>
                                    </p:animScale>
                                    <p:animScale>
                                      <p:cBhvr>
                                        <p:cTn id="31" dur="166" decel="50000">
                                          <p:stCondLst>
                                            <p:cond delay="1834"/>
                                          </p:stCondLst>
                                        </p:cTn>
                                        <p:tgtEl>
                                          <p:spTgt spid="694"/>
                                        </p:tgtEl>
                                      </p:cBhvr>
                                      <p:to x="100000" y="100000"/>
                                    </p:animScale>
                                  </p:childTnLst>
                                </p:cTn>
                              </p:par>
                              <p:par>
                                <p:cTn id="32" presetID="14" presetClass="entr" presetSubtype="10" fill="hold" nodeType="withEffect">
                                  <p:stCondLst>
                                    <p:cond delay="1000"/>
                                  </p:stCondLst>
                                  <p:childTnLst>
                                    <p:set>
                                      <p:cBhvr>
                                        <p:cTn id="33" dur="1" fill="hold">
                                          <p:stCondLst>
                                            <p:cond delay="0"/>
                                          </p:stCondLst>
                                        </p:cTn>
                                        <p:tgtEl>
                                          <p:spTgt spid="695"/>
                                        </p:tgtEl>
                                        <p:attrNameLst>
                                          <p:attrName>style.visibility</p:attrName>
                                        </p:attrNameLst>
                                      </p:cBhvr>
                                      <p:to>
                                        <p:strVal val="visible"/>
                                      </p:to>
                                    </p:set>
                                    <p:animEffect transition="in" filter="randombar(horizontal)">
                                      <p:cBhvr>
                                        <p:cTn id="34" dur="500"/>
                                        <p:tgtEl>
                                          <p:spTgt spid="695"/>
                                        </p:tgtEl>
                                      </p:cBhvr>
                                    </p:animEffect>
                                  </p:childTnLst>
                                </p:cTn>
                              </p:par>
                              <p:par>
                                <p:cTn id="35" presetID="42" presetClass="entr" presetSubtype="0" fill="hold" nodeType="withEffect">
                                  <p:stCondLst>
                                    <p:cond delay="500"/>
                                  </p:stCondLst>
                                  <p:childTnLst>
                                    <p:set>
                                      <p:cBhvr>
                                        <p:cTn id="36" dur="1" fill="hold">
                                          <p:stCondLst>
                                            <p:cond delay="0"/>
                                          </p:stCondLst>
                                        </p:cTn>
                                        <p:tgtEl>
                                          <p:spTgt spid="693"/>
                                        </p:tgtEl>
                                        <p:attrNameLst>
                                          <p:attrName>style.visibility</p:attrName>
                                        </p:attrNameLst>
                                      </p:cBhvr>
                                      <p:to>
                                        <p:strVal val="visible"/>
                                      </p:to>
                                    </p:set>
                                    <p:animEffect transition="in" filter="fade">
                                      <p:cBhvr>
                                        <p:cTn id="37" dur="1000"/>
                                        <p:tgtEl>
                                          <p:spTgt spid="693"/>
                                        </p:tgtEl>
                                      </p:cBhvr>
                                    </p:animEffect>
                                    <p:anim calcmode="lin" valueType="num">
                                      <p:cBhvr>
                                        <p:cTn id="38" dur="1000" fill="hold"/>
                                        <p:tgtEl>
                                          <p:spTgt spid="693"/>
                                        </p:tgtEl>
                                        <p:attrNameLst>
                                          <p:attrName>ppt_x</p:attrName>
                                        </p:attrNameLst>
                                      </p:cBhvr>
                                      <p:tavLst>
                                        <p:tav tm="0">
                                          <p:val>
                                            <p:strVal val="#ppt_x"/>
                                          </p:val>
                                        </p:tav>
                                        <p:tav tm="100000">
                                          <p:val>
                                            <p:strVal val="#ppt_x"/>
                                          </p:val>
                                        </p:tav>
                                      </p:tavLst>
                                    </p:anim>
                                    <p:anim calcmode="lin" valueType="num">
                                      <p:cBhvr>
                                        <p:cTn id="39" dur="1000" fill="hold"/>
                                        <p:tgtEl>
                                          <p:spTgt spid="69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92"/>
                                        </p:tgtEl>
                                        <p:attrNameLst>
                                          <p:attrName>style.visibility</p:attrName>
                                        </p:attrNameLst>
                                      </p:cBhvr>
                                      <p:to>
                                        <p:strVal val="visible"/>
                                      </p:to>
                                    </p:set>
                                    <p:animEffect transition="in" filter="fade">
                                      <p:cBhvr>
                                        <p:cTn id="44" dur="1000"/>
                                        <p:tgtEl>
                                          <p:spTgt spid="692"/>
                                        </p:tgtEl>
                                      </p:cBhvr>
                                    </p:animEffect>
                                    <p:anim calcmode="lin" valueType="num">
                                      <p:cBhvr>
                                        <p:cTn id="45" dur="1000" fill="hold"/>
                                        <p:tgtEl>
                                          <p:spTgt spid="692"/>
                                        </p:tgtEl>
                                        <p:attrNameLst>
                                          <p:attrName>ppt_x</p:attrName>
                                        </p:attrNameLst>
                                      </p:cBhvr>
                                      <p:tavLst>
                                        <p:tav tm="0">
                                          <p:val>
                                            <p:strVal val="#ppt_x"/>
                                          </p:val>
                                        </p:tav>
                                        <p:tav tm="100000">
                                          <p:val>
                                            <p:strVal val="#ppt_x"/>
                                          </p:val>
                                        </p:tav>
                                      </p:tavLst>
                                    </p:anim>
                                    <p:anim calcmode="lin" valueType="num">
                                      <p:cBhvr>
                                        <p:cTn id="46" dur="1000" fill="hold"/>
                                        <p:tgtEl>
                                          <p:spTgt spid="6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518" name="Google Shape;518;p41"/>
          <p:cNvSpPr/>
          <p:nvPr/>
        </p:nvSpPr>
        <p:spPr>
          <a:xfrm>
            <a:off x="141125" y="-322175"/>
            <a:ext cx="1361100" cy="1361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9" name="Google Shape;519;p41"/>
          <p:cNvPicPr preferRelativeResize="0"/>
          <p:nvPr/>
        </p:nvPicPr>
        <p:blipFill>
          <a:blip r:embed="rId3">
            <a:alphaModFix/>
          </a:blip>
          <a:stretch>
            <a:fillRect/>
          </a:stretch>
        </p:blipFill>
        <p:spPr>
          <a:xfrm>
            <a:off x="1186472" y="441998"/>
            <a:ext cx="965400" cy="991153"/>
          </a:xfrm>
          <a:prstGeom prst="rect">
            <a:avLst/>
          </a:prstGeom>
          <a:noFill/>
          <a:ln>
            <a:noFill/>
          </a:ln>
        </p:spPr>
      </p:pic>
      <p:sp>
        <p:nvSpPr>
          <p:cNvPr id="520" name="Google Shape;520;p41"/>
          <p:cNvSpPr/>
          <p:nvPr/>
        </p:nvSpPr>
        <p:spPr>
          <a:xfrm>
            <a:off x="1854925" y="4591350"/>
            <a:ext cx="482700" cy="48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1"/>
          <p:cNvSpPr/>
          <p:nvPr/>
        </p:nvSpPr>
        <p:spPr>
          <a:xfrm>
            <a:off x="720000" y="2310375"/>
            <a:ext cx="4127400" cy="1298100"/>
          </a:xfrm>
          <a:prstGeom prst="rect">
            <a:avLst/>
          </a:prstGeom>
          <a:solidFill>
            <a:srgbClr val="FFF8F0"/>
          </a:solidFill>
          <a:ln w="19050" cap="flat" cmpd="sng">
            <a:solidFill>
              <a:schemeClr val="dk1"/>
            </a:solidFill>
            <a:prstDash val="solid"/>
            <a:round/>
            <a:headEnd type="none" w="sm" len="sm"/>
            <a:tailEnd type="none" w="sm" len="sm"/>
          </a:ln>
          <a:effectLst>
            <a:outerShdw dist="95250" dir="33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41"/>
          <p:cNvGrpSpPr/>
          <p:nvPr/>
        </p:nvGrpSpPr>
        <p:grpSpPr>
          <a:xfrm>
            <a:off x="4627344" y="2384358"/>
            <a:ext cx="114075" cy="114075"/>
            <a:chOff x="793375" y="2989875"/>
            <a:chExt cx="225000" cy="225000"/>
          </a:xfrm>
        </p:grpSpPr>
        <p:cxnSp>
          <p:nvCxnSpPr>
            <p:cNvPr id="523" name="Google Shape;523;p41"/>
            <p:cNvCxnSpPr/>
            <p:nvPr/>
          </p:nvCxnSpPr>
          <p:spPr>
            <a:xfrm>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cxnSp>
          <p:nvCxnSpPr>
            <p:cNvPr id="524" name="Google Shape;524;p41"/>
            <p:cNvCxnSpPr/>
            <p:nvPr/>
          </p:nvCxnSpPr>
          <p:spPr>
            <a:xfrm flipH="1">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grpSp>
      <p:sp>
        <p:nvSpPr>
          <p:cNvPr id="525" name="Google Shape;525;p41"/>
          <p:cNvSpPr txBox="1">
            <a:spLocks noGrp="1"/>
          </p:cNvSpPr>
          <p:nvPr>
            <p:ph type="subTitle" idx="1"/>
          </p:nvPr>
        </p:nvSpPr>
        <p:spPr>
          <a:xfrm>
            <a:off x="929482" y="2167774"/>
            <a:ext cx="3687000" cy="129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a:solidFill>
                  <a:schemeClr val="accent2">
                    <a:lumMod val="50000"/>
                  </a:schemeClr>
                </a:solidFill>
                <a:latin typeface="Times New Roman" panose="02020603050405020304" pitchFamily="18" charset="0"/>
                <a:cs typeface="Times New Roman" panose="02020603050405020304" pitchFamily="18" charset="0"/>
              </a:rPr>
              <a:t>Hình thành kiến thức</a:t>
            </a:r>
            <a:endParaRPr sz="4400" b="1">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96" name="Google Shape;566;p37">
            <a:extLst>
              <a:ext uri="{FF2B5EF4-FFF2-40B4-BE49-F238E27FC236}">
                <a16:creationId xmlns:a16="http://schemas.microsoft.com/office/drawing/2014/main" id="{5F12A113-972D-4B0E-A933-A753B982E51C}"/>
              </a:ext>
            </a:extLst>
          </p:cNvPr>
          <p:cNvGrpSpPr/>
          <p:nvPr/>
        </p:nvGrpSpPr>
        <p:grpSpPr>
          <a:xfrm flipH="1">
            <a:off x="7192136" y="2513593"/>
            <a:ext cx="2085346" cy="2629907"/>
            <a:chOff x="1502550" y="2189250"/>
            <a:chExt cx="903700" cy="1583500"/>
          </a:xfrm>
        </p:grpSpPr>
        <p:sp>
          <p:nvSpPr>
            <p:cNvPr id="97" name="Google Shape;567;p37">
              <a:extLst>
                <a:ext uri="{FF2B5EF4-FFF2-40B4-BE49-F238E27FC236}">
                  <a16:creationId xmlns:a16="http://schemas.microsoft.com/office/drawing/2014/main" id="{570C5C1A-DBA6-4CBF-8029-0458DC38737F}"/>
                </a:ext>
              </a:extLst>
            </p:cNvPr>
            <p:cNvSpPr/>
            <p:nvPr/>
          </p:nvSpPr>
          <p:spPr>
            <a:xfrm>
              <a:off x="1525875" y="3376500"/>
              <a:ext cx="880375" cy="396250"/>
            </a:xfrm>
            <a:custGeom>
              <a:avLst/>
              <a:gdLst/>
              <a:ahLst/>
              <a:cxnLst/>
              <a:rect l="l" t="t" r="r" b="b"/>
              <a:pathLst>
                <a:path w="35215" h="15850" extrusionOk="0">
                  <a:moveTo>
                    <a:pt x="97" y="1"/>
                  </a:moveTo>
                  <a:lnTo>
                    <a:pt x="0" y="15780"/>
                  </a:lnTo>
                  <a:lnTo>
                    <a:pt x="35214" y="15849"/>
                  </a:lnTo>
                  <a:cubicBezTo>
                    <a:pt x="35214" y="15849"/>
                    <a:pt x="30287" y="9553"/>
                    <a:pt x="20611" y="5237"/>
                  </a:cubicBezTo>
                  <a:cubicBezTo>
                    <a:pt x="10935" y="920"/>
                    <a:pt x="97" y="1"/>
                    <a:pt x="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68;p37">
              <a:extLst>
                <a:ext uri="{FF2B5EF4-FFF2-40B4-BE49-F238E27FC236}">
                  <a16:creationId xmlns:a16="http://schemas.microsoft.com/office/drawing/2014/main" id="{2CADB1FA-22D5-49BE-BE55-275DC45BDA9E}"/>
                </a:ext>
              </a:extLst>
            </p:cNvPr>
            <p:cNvSpPr/>
            <p:nvPr/>
          </p:nvSpPr>
          <p:spPr>
            <a:xfrm>
              <a:off x="1502550" y="2189250"/>
              <a:ext cx="519650" cy="563275"/>
            </a:xfrm>
            <a:custGeom>
              <a:avLst/>
              <a:gdLst/>
              <a:ahLst/>
              <a:cxnLst/>
              <a:rect l="l" t="t" r="r" b="b"/>
              <a:pathLst>
                <a:path w="20786" h="22531" extrusionOk="0">
                  <a:moveTo>
                    <a:pt x="11009" y="0"/>
                  </a:moveTo>
                  <a:cubicBezTo>
                    <a:pt x="9626" y="0"/>
                    <a:pt x="8254" y="359"/>
                    <a:pt x="6975" y="892"/>
                  </a:cubicBezTo>
                  <a:cubicBezTo>
                    <a:pt x="5775" y="1392"/>
                    <a:pt x="4625" y="2060"/>
                    <a:pt x="3730" y="3002"/>
                  </a:cubicBezTo>
                  <a:cubicBezTo>
                    <a:pt x="2835" y="3945"/>
                    <a:pt x="2212" y="5184"/>
                    <a:pt x="2177" y="6483"/>
                  </a:cubicBezTo>
                  <a:cubicBezTo>
                    <a:pt x="2157" y="7257"/>
                    <a:pt x="2341" y="8028"/>
                    <a:pt x="2281" y="8798"/>
                  </a:cubicBezTo>
                  <a:cubicBezTo>
                    <a:pt x="2189" y="9948"/>
                    <a:pt x="1569" y="10975"/>
                    <a:pt x="1132" y="12043"/>
                  </a:cubicBezTo>
                  <a:cubicBezTo>
                    <a:pt x="164" y="14402"/>
                    <a:pt x="0" y="17640"/>
                    <a:pt x="2173" y="19342"/>
                  </a:cubicBezTo>
                  <a:cubicBezTo>
                    <a:pt x="4491" y="21158"/>
                    <a:pt x="7020" y="22531"/>
                    <a:pt x="9998" y="22531"/>
                  </a:cubicBezTo>
                  <a:cubicBezTo>
                    <a:pt x="10178" y="22531"/>
                    <a:pt x="10359" y="22526"/>
                    <a:pt x="10542" y="22516"/>
                  </a:cubicBezTo>
                  <a:cubicBezTo>
                    <a:pt x="13779" y="22334"/>
                    <a:pt x="16894" y="20551"/>
                    <a:pt x="18660" y="17833"/>
                  </a:cubicBezTo>
                  <a:cubicBezTo>
                    <a:pt x="20426" y="15117"/>
                    <a:pt x="20786" y="11526"/>
                    <a:pt x="19563" y="8525"/>
                  </a:cubicBezTo>
                  <a:cubicBezTo>
                    <a:pt x="19220" y="7682"/>
                    <a:pt x="18763" y="6891"/>
                    <a:pt x="18308" y="6103"/>
                  </a:cubicBezTo>
                  <a:cubicBezTo>
                    <a:pt x="17880" y="5361"/>
                    <a:pt x="17450" y="4618"/>
                    <a:pt x="17021" y="3874"/>
                  </a:cubicBezTo>
                  <a:cubicBezTo>
                    <a:pt x="16589" y="3125"/>
                    <a:pt x="16148" y="2365"/>
                    <a:pt x="15542" y="1749"/>
                  </a:cubicBezTo>
                  <a:cubicBezTo>
                    <a:pt x="14475" y="660"/>
                    <a:pt x="12947" y="91"/>
                    <a:pt x="11424" y="11"/>
                  </a:cubicBezTo>
                  <a:cubicBezTo>
                    <a:pt x="11286" y="4"/>
                    <a:pt x="11147" y="0"/>
                    <a:pt x="1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69;p37">
              <a:extLst>
                <a:ext uri="{FF2B5EF4-FFF2-40B4-BE49-F238E27FC236}">
                  <a16:creationId xmlns:a16="http://schemas.microsoft.com/office/drawing/2014/main" id="{C1BDF21F-9985-475B-9D4C-CF2023D21CA4}"/>
                </a:ext>
              </a:extLst>
            </p:cNvPr>
            <p:cNvSpPr/>
            <p:nvPr/>
          </p:nvSpPr>
          <p:spPr>
            <a:xfrm>
              <a:off x="1723200" y="2486200"/>
              <a:ext cx="153375" cy="1100000"/>
            </a:xfrm>
            <a:custGeom>
              <a:avLst/>
              <a:gdLst/>
              <a:ahLst/>
              <a:cxnLst/>
              <a:rect l="l" t="t" r="r" b="b"/>
              <a:pathLst>
                <a:path w="6135" h="44000" extrusionOk="0">
                  <a:moveTo>
                    <a:pt x="1957" y="1973"/>
                  </a:moveTo>
                  <a:cubicBezTo>
                    <a:pt x="2049" y="1973"/>
                    <a:pt x="2140" y="1989"/>
                    <a:pt x="2224" y="2040"/>
                  </a:cubicBezTo>
                  <a:cubicBezTo>
                    <a:pt x="2314" y="2095"/>
                    <a:pt x="2314" y="2225"/>
                    <a:pt x="2224" y="2279"/>
                  </a:cubicBezTo>
                  <a:cubicBezTo>
                    <a:pt x="2142" y="2329"/>
                    <a:pt x="2052" y="2345"/>
                    <a:pt x="1961" y="2345"/>
                  </a:cubicBezTo>
                  <a:cubicBezTo>
                    <a:pt x="1871" y="2345"/>
                    <a:pt x="1779" y="2329"/>
                    <a:pt x="1689" y="2317"/>
                  </a:cubicBezTo>
                  <a:cubicBezTo>
                    <a:pt x="1507" y="2291"/>
                    <a:pt x="1295" y="2295"/>
                    <a:pt x="1137" y="2193"/>
                  </a:cubicBezTo>
                  <a:cubicBezTo>
                    <a:pt x="1111" y="2177"/>
                    <a:pt x="1111" y="2141"/>
                    <a:pt x="1137" y="2122"/>
                  </a:cubicBezTo>
                  <a:cubicBezTo>
                    <a:pt x="1295" y="2020"/>
                    <a:pt x="1507" y="2025"/>
                    <a:pt x="1689" y="1999"/>
                  </a:cubicBezTo>
                  <a:cubicBezTo>
                    <a:pt x="1778" y="1987"/>
                    <a:pt x="1868" y="1973"/>
                    <a:pt x="1957" y="1973"/>
                  </a:cubicBezTo>
                  <a:close/>
                  <a:moveTo>
                    <a:pt x="2616" y="3356"/>
                  </a:moveTo>
                  <a:cubicBezTo>
                    <a:pt x="2616" y="3357"/>
                    <a:pt x="2616" y="3357"/>
                    <a:pt x="2616" y="3357"/>
                  </a:cubicBezTo>
                  <a:lnTo>
                    <a:pt x="2616" y="3357"/>
                  </a:lnTo>
                  <a:lnTo>
                    <a:pt x="2629" y="3506"/>
                  </a:lnTo>
                  <a:lnTo>
                    <a:pt x="2616" y="3356"/>
                  </a:lnTo>
                  <a:close/>
                  <a:moveTo>
                    <a:pt x="429" y="9036"/>
                  </a:moveTo>
                  <a:lnTo>
                    <a:pt x="430" y="9065"/>
                  </a:lnTo>
                  <a:cubicBezTo>
                    <a:pt x="431" y="9065"/>
                    <a:pt x="431" y="9065"/>
                    <a:pt x="431" y="9065"/>
                  </a:cubicBezTo>
                  <a:lnTo>
                    <a:pt x="431" y="9065"/>
                  </a:lnTo>
                  <a:lnTo>
                    <a:pt x="429" y="9036"/>
                  </a:lnTo>
                  <a:close/>
                  <a:moveTo>
                    <a:pt x="2768" y="12877"/>
                  </a:moveTo>
                  <a:cubicBezTo>
                    <a:pt x="2846" y="12877"/>
                    <a:pt x="2923" y="12884"/>
                    <a:pt x="2998" y="12903"/>
                  </a:cubicBezTo>
                  <a:cubicBezTo>
                    <a:pt x="3117" y="12933"/>
                    <a:pt x="3117" y="13083"/>
                    <a:pt x="3030" y="13147"/>
                  </a:cubicBezTo>
                  <a:cubicBezTo>
                    <a:pt x="2838" y="13285"/>
                    <a:pt x="2580" y="13305"/>
                    <a:pt x="2343" y="13305"/>
                  </a:cubicBezTo>
                  <a:cubicBezTo>
                    <a:pt x="2311" y="13305"/>
                    <a:pt x="2280" y="13305"/>
                    <a:pt x="2250" y="13304"/>
                  </a:cubicBezTo>
                  <a:cubicBezTo>
                    <a:pt x="2050" y="13301"/>
                    <a:pt x="1747" y="13299"/>
                    <a:pt x="1613" y="13134"/>
                  </a:cubicBezTo>
                  <a:cubicBezTo>
                    <a:pt x="1601" y="13123"/>
                    <a:pt x="1598" y="13102"/>
                    <a:pt x="1612" y="13089"/>
                  </a:cubicBezTo>
                  <a:cubicBezTo>
                    <a:pt x="1755" y="12954"/>
                    <a:pt x="2009" y="12964"/>
                    <a:pt x="2199" y="12941"/>
                  </a:cubicBezTo>
                  <a:cubicBezTo>
                    <a:pt x="2381" y="12919"/>
                    <a:pt x="2578" y="12877"/>
                    <a:pt x="2768" y="12877"/>
                  </a:cubicBezTo>
                  <a:close/>
                  <a:moveTo>
                    <a:pt x="3570" y="14384"/>
                  </a:moveTo>
                  <a:lnTo>
                    <a:pt x="3607" y="14807"/>
                  </a:lnTo>
                  <a:cubicBezTo>
                    <a:pt x="3063" y="14884"/>
                    <a:pt x="2515" y="14922"/>
                    <a:pt x="1963" y="14958"/>
                  </a:cubicBezTo>
                  <a:cubicBezTo>
                    <a:pt x="1960" y="14958"/>
                    <a:pt x="1958" y="14958"/>
                    <a:pt x="1955" y="14958"/>
                  </a:cubicBezTo>
                  <a:cubicBezTo>
                    <a:pt x="1852" y="14958"/>
                    <a:pt x="1837" y="14794"/>
                    <a:pt x="1937" y="14768"/>
                  </a:cubicBezTo>
                  <a:cubicBezTo>
                    <a:pt x="2482" y="14624"/>
                    <a:pt x="3021" y="14484"/>
                    <a:pt x="3570" y="14384"/>
                  </a:cubicBezTo>
                  <a:close/>
                  <a:moveTo>
                    <a:pt x="774" y="16212"/>
                  </a:moveTo>
                  <a:cubicBezTo>
                    <a:pt x="774" y="16212"/>
                    <a:pt x="774" y="16212"/>
                    <a:pt x="774" y="16212"/>
                  </a:cubicBezTo>
                  <a:lnTo>
                    <a:pt x="782" y="16376"/>
                  </a:lnTo>
                  <a:lnTo>
                    <a:pt x="782" y="16376"/>
                  </a:lnTo>
                  <a:lnTo>
                    <a:pt x="774" y="16212"/>
                  </a:lnTo>
                  <a:close/>
                  <a:moveTo>
                    <a:pt x="3248" y="26302"/>
                  </a:moveTo>
                  <a:cubicBezTo>
                    <a:pt x="3411" y="26302"/>
                    <a:pt x="3571" y="26333"/>
                    <a:pt x="3725" y="26408"/>
                  </a:cubicBezTo>
                  <a:cubicBezTo>
                    <a:pt x="3797" y="26442"/>
                    <a:pt x="3764" y="26534"/>
                    <a:pt x="3704" y="26559"/>
                  </a:cubicBezTo>
                  <a:cubicBezTo>
                    <a:pt x="3480" y="26651"/>
                    <a:pt x="3234" y="26671"/>
                    <a:pt x="2982" y="26671"/>
                  </a:cubicBezTo>
                  <a:cubicBezTo>
                    <a:pt x="2781" y="26671"/>
                    <a:pt x="2576" y="26658"/>
                    <a:pt x="2376" y="26658"/>
                  </a:cubicBezTo>
                  <a:cubicBezTo>
                    <a:pt x="2257" y="26658"/>
                    <a:pt x="2141" y="26663"/>
                    <a:pt x="2027" y="26677"/>
                  </a:cubicBezTo>
                  <a:cubicBezTo>
                    <a:pt x="2027" y="26678"/>
                    <a:pt x="2026" y="26678"/>
                    <a:pt x="2025" y="26678"/>
                  </a:cubicBezTo>
                  <a:cubicBezTo>
                    <a:pt x="2011" y="26678"/>
                    <a:pt x="2013" y="26656"/>
                    <a:pt x="2024" y="26651"/>
                  </a:cubicBezTo>
                  <a:cubicBezTo>
                    <a:pt x="2399" y="26501"/>
                    <a:pt x="2831" y="26302"/>
                    <a:pt x="3248" y="26302"/>
                  </a:cubicBezTo>
                  <a:close/>
                  <a:moveTo>
                    <a:pt x="4749" y="27982"/>
                  </a:moveTo>
                  <a:cubicBezTo>
                    <a:pt x="4749" y="27982"/>
                    <a:pt x="4749" y="27982"/>
                    <a:pt x="4749" y="27982"/>
                  </a:cubicBezTo>
                  <a:lnTo>
                    <a:pt x="4749" y="27982"/>
                  </a:lnTo>
                  <a:lnTo>
                    <a:pt x="4798" y="28550"/>
                  </a:lnTo>
                  <a:lnTo>
                    <a:pt x="4798" y="28550"/>
                  </a:lnTo>
                  <a:cubicBezTo>
                    <a:pt x="4798" y="28550"/>
                    <a:pt x="4798" y="28550"/>
                    <a:pt x="4798" y="28550"/>
                  </a:cubicBezTo>
                  <a:lnTo>
                    <a:pt x="4749" y="27982"/>
                  </a:lnTo>
                  <a:close/>
                  <a:moveTo>
                    <a:pt x="5112" y="32181"/>
                  </a:moveTo>
                  <a:lnTo>
                    <a:pt x="5162" y="32754"/>
                  </a:lnTo>
                  <a:lnTo>
                    <a:pt x="5162" y="32754"/>
                  </a:lnTo>
                  <a:cubicBezTo>
                    <a:pt x="5163" y="32753"/>
                    <a:pt x="5163" y="32753"/>
                    <a:pt x="5164" y="32753"/>
                  </a:cubicBezTo>
                  <a:lnTo>
                    <a:pt x="5115" y="32181"/>
                  </a:lnTo>
                  <a:cubicBezTo>
                    <a:pt x="5114" y="32181"/>
                    <a:pt x="5113" y="32181"/>
                    <a:pt x="5112" y="32181"/>
                  </a:cubicBezTo>
                  <a:close/>
                  <a:moveTo>
                    <a:pt x="5519" y="36891"/>
                  </a:moveTo>
                  <a:lnTo>
                    <a:pt x="5570" y="37480"/>
                  </a:lnTo>
                  <a:lnTo>
                    <a:pt x="5570" y="37480"/>
                  </a:lnTo>
                  <a:cubicBezTo>
                    <a:pt x="5355" y="37464"/>
                    <a:pt x="5146" y="37439"/>
                    <a:pt x="4967" y="37429"/>
                  </a:cubicBezTo>
                  <a:cubicBezTo>
                    <a:pt x="4299" y="37392"/>
                    <a:pt x="3442" y="37417"/>
                    <a:pt x="2817" y="37155"/>
                  </a:cubicBezTo>
                  <a:cubicBezTo>
                    <a:pt x="2772" y="37135"/>
                    <a:pt x="2759" y="37061"/>
                    <a:pt x="2817" y="37048"/>
                  </a:cubicBezTo>
                  <a:cubicBezTo>
                    <a:pt x="3137" y="36975"/>
                    <a:pt x="3481" y="36962"/>
                    <a:pt x="3829" y="36962"/>
                  </a:cubicBezTo>
                  <a:cubicBezTo>
                    <a:pt x="4008" y="36962"/>
                    <a:pt x="4189" y="36965"/>
                    <a:pt x="4367" y="36965"/>
                  </a:cubicBezTo>
                  <a:cubicBezTo>
                    <a:pt x="4540" y="36965"/>
                    <a:pt x="4710" y="36962"/>
                    <a:pt x="4875" y="36950"/>
                  </a:cubicBezTo>
                  <a:cubicBezTo>
                    <a:pt x="5091" y="36933"/>
                    <a:pt x="5305" y="36914"/>
                    <a:pt x="5519" y="36891"/>
                  </a:cubicBezTo>
                  <a:close/>
                  <a:moveTo>
                    <a:pt x="5230" y="39234"/>
                  </a:moveTo>
                  <a:cubicBezTo>
                    <a:pt x="5314" y="39234"/>
                    <a:pt x="5399" y="39236"/>
                    <a:pt x="5484" y="39240"/>
                  </a:cubicBezTo>
                  <a:cubicBezTo>
                    <a:pt x="5620" y="39246"/>
                    <a:pt x="5620" y="39450"/>
                    <a:pt x="5484" y="39451"/>
                  </a:cubicBezTo>
                  <a:cubicBezTo>
                    <a:pt x="4790" y="39462"/>
                    <a:pt x="4112" y="39467"/>
                    <a:pt x="3426" y="39578"/>
                  </a:cubicBezTo>
                  <a:cubicBezTo>
                    <a:pt x="3422" y="39579"/>
                    <a:pt x="3419" y="39579"/>
                    <a:pt x="3415" y="39579"/>
                  </a:cubicBezTo>
                  <a:cubicBezTo>
                    <a:pt x="3348" y="39579"/>
                    <a:pt x="3322" y="39478"/>
                    <a:pt x="3394" y="39464"/>
                  </a:cubicBezTo>
                  <a:cubicBezTo>
                    <a:pt x="3998" y="39335"/>
                    <a:pt x="4612" y="39234"/>
                    <a:pt x="5230" y="39234"/>
                  </a:cubicBezTo>
                  <a:close/>
                  <a:moveTo>
                    <a:pt x="2326" y="1"/>
                  </a:moveTo>
                  <a:lnTo>
                    <a:pt x="0" y="82"/>
                  </a:lnTo>
                  <a:lnTo>
                    <a:pt x="421" y="8864"/>
                  </a:lnTo>
                  <a:cubicBezTo>
                    <a:pt x="801" y="8691"/>
                    <a:pt x="1266" y="8539"/>
                    <a:pt x="1662" y="8539"/>
                  </a:cubicBezTo>
                  <a:cubicBezTo>
                    <a:pt x="1682" y="8539"/>
                    <a:pt x="1702" y="8539"/>
                    <a:pt x="1721" y="8540"/>
                  </a:cubicBezTo>
                  <a:cubicBezTo>
                    <a:pt x="1863" y="8546"/>
                    <a:pt x="1939" y="8753"/>
                    <a:pt x="1797" y="8823"/>
                  </a:cubicBezTo>
                  <a:cubicBezTo>
                    <a:pt x="1433" y="9004"/>
                    <a:pt x="921" y="9066"/>
                    <a:pt x="483" y="9066"/>
                  </a:cubicBezTo>
                  <a:cubicBezTo>
                    <a:pt x="466" y="9066"/>
                    <a:pt x="448" y="9066"/>
                    <a:pt x="431" y="9065"/>
                  </a:cubicBezTo>
                  <a:lnTo>
                    <a:pt x="431" y="9065"/>
                  </a:lnTo>
                  <a:lnTo>
                    <a:pt x="537" y="11286"/>
                  </a:lnTo>
                  <a:cubicBezTo>
                    <a:pt x="967" y="11232"/>
                    <a:pt x="1401" y="11183"/>
                    <a:pt x="1832" y="11183"/>
                  </a:cubicBezTo>
                  <a:cubicBezTo>
                    <a:pt x="2060" y="11183"/>
                    <a:pt x="2287" y="11196"/>
                    <a:pt x="2511" y="11231"/>
                  </a:cubicBezTo>
                  <a:cubicBezTo>
                    <a:pt x="2679" y="11256"/>
                    <a:pt x="2658" y="11513"/>
                    <a:pt x="2511" y="11551"/>
                  </a:cubicBezTo>
                  <a:cubicBezTo>
                    <a:pt x="2057" y="11669"/>
                    <a:pt x="1582" y="11698"/>
                    <a:pt x="1105" y="11698"/>
                  </a:cubicBezTo>
                  <a:cubicBezTo>
                    <a:pt x="922" y="11698"/>
                    <a:pt x="739" y="11694"/>
                    <a:pt x="556" y="11689"/>
                  </a:cubicBezTo>
                  <a:lnTo>
                    <a:pt x="554" y="11660"/>
                  </a:lnTo>
                  <a:lnTo>
                    <a:pt x="774" y="16212"/>
                  </a:lnTo>
                  <a:lnTo>
                    <a:pt x="774" y="16212"/>
                  </a:lnTo>
                  <a:cubicBezTo>
                    <a:pt x="993" y="16165"/>
                    <a:pt x="1215" y="16142"/>
                    <a:pt x="1438" y="16109"/>
                  </a:cubicBezTo>
                  <a:cubicBezTo>
                    <a:pt x="1636" y="16081"/>
                    <a:pt x="1822" y="16050"/>
                    <a:pt x="2014" y="16050"/>
                  </a:cubicBezTo>
                  <a:cubicBezTo>
                    <a:pt x="2093" y="16050"/>
                    <a:pt x="2173" y="16055"/>
                    <a:pt x="2255" y="16068"/>
                  </a:cubicBezTo>
                  <a:cubicBezTo>
                    <a:pt x="2398" y="16089"/>
                    <a:pt x="2383" y="16279"/>
                    <a:pt x="2291" y="16346"/>
                  </a:cubicBezTo>
                  <a:cubicBezTo>
                    <a:pt x="2010" y="16547"/>
                    <a:pt x="1612" y="16637"/>
                    <a:pt x="1226" y="16637"/>
                  </a:cubicBezTo>
                  <a:cubicBezTo>
                    <a:pt x="1077" y="16637"/>
                    <a:pt x="930" y="16623"/>
                    <a:pt x="792" y="16598"/>
                  </a:cubicBezTo>
                  <a:lnTo>
                    <a:pt x="792" y="16598"/>
                  </a:lnTo>
                  <a:lnTo>
                    <a:pt x="1049" y="21966"/>
                  </a:lnTo>
                  <a:cubicBezTo>
                    <a:pt x="1633" y="21822"/>
                    <a:pt x="2244" y="21754"/>
                    <a:pt x="2817" y="21589"/>
                  </a:cubicBezTo>
                  <a:cubicBezTo>
                    <a:pt x="2837" y="21584"/>
                    <a:pt x="2856" y="21581"/>
                    <a:pt x="2873" y="21581"/>
                  </a:cubicBezTo>
                  <a:cubicBezTo>
                    <a:pt x="3030" y="21581"/>
                    <a:pt x="3078" y="21803"/>
                    <a:pt x="2948" y="21900"/>
                  </a:cubicBezTo>
                  <a:cubicBezTo>
                    <a:pt x="2478" y="22258"/>
                    <a:pt x="1866" y="22538"/>
                    <a:pt x="1265" y="22538"/>
                  </a:cubicBezTo>
                  <a:cubicBezTo>
                    <a:pt x="1202" y="22538"/>
                    <a:pt x="1139" y="22535"/>
                    <a:pt x="1076" y="22529"/>
                  </a:cubicBezTo>
                  <a:lnTo>
                    <a:pt x="1076" y="22529"/>
                  </a:lnTo>
                  <a:lnTo>
                    <a:pt x="1422" y="29734"/>
                  </a:lnTo>
                  <a:cubicBezTo>
                    <a:pt x="1511" y="29717"/>
                    <a:pt x="1601" y="29699"/>
                    <a:pt x="1690" y="29686"/>
                  </a:cubicBezTo>
                  <a:cubicBezTo>
                    <a:pt x="1987" y="29640"/>
                    <a:pt x="2334" y="29586"/>
                    <a:pt x="2668" y="29586"/>
                  </a:cubicBezTo>
                  <a:cubicBezTo>
                    <a:pt x="2897" y="29586"/>
                    <a:pt x="3119" y="29612"/>
                    <a:pt x="3315" y="29683"/>
                  </a:cubicBezTo>
                  <a:cubicBezTo>
                    <a:pt x="3522" y="29759"/>
                    <a:pt x="3518" y="30025"/>
                    <a:pt x="3314" y="30101"/>
                  </a:cubicBezTo>
                  <a:cubicBezTo>
                    <a:pt x="2852" y="30272"/>
                    <a:pt x="2258" y="30224"/>
                    <a:pt x="1765" y="30246"/>
                  </a:cubicBezTo>
                  <a:cubicBezTo>
                    <a:pt x="1659" y="30251"/>
                    <a:pt x="1552" y="30256"/>
                    <a:pt x="1446" y="30261"/>
                  </a:cubicBezTo>
                  <a:lnTo>
                    <a:pt x="1656" y="34643"/>
                  </a:lnTo>
                  <a:cubicBezTo>
                    <a:pt x="1942" y="34576"/>
                    <a:pt x="2250" y="34561"/>
                    <a:pt x="2531" y="34532"/>
                  </a:cubicBezTo>
                  <a:cubicBezTo>
                    <a:pt x="2821" y="34502"/>
                    <a:pt x="3128" y="34457"/>
                    <a:pt x="3430" y="34457"/>
                  </a:cubicBezTo>
                  <a:cubicBezTo>
                    <a:pt x="3630" y="34457"/>
                    <a:pt x="3828" y="34477"/>
                    <a:pt x="4016" y="34534"/>
                  </a:cubicBezTo>
                  <a:cubicBezTo>
                    <a:pt x="4091" y="34558"/>
                    <a:pt x="4092" y="34663"/>
                    <a:pt x="4016" y="34686"/>
                  </a:cubicBezTo>
                  <a:cubicBezTo>
                    <a:pt x="3764" y="34758"/>
                    <a:pt x="3498" y="34771"/>
                    <a:pt x="3231" y="34771"/>
                  </a:cubicBezTo>
                  <a:cubicBezTo>
                    <a:pt x="3098" y="34771"/>
                    <a:pt x="2964" y="34767"/>
                    <a:pt x="2832" y="34767"/>
                  </a:cubicBezTo>
                  <a:cubicBezTo>
                    <a:pt x="2762" y="34767"/>
                    <a:pt x="2692" y="34768"/>
                    <a:pt x="2623" y="34771"/>
                  </a:cubicBezTo>
                  <a:cubicBezTo>
                    <a:pt x="2311" y="34783"/>
                    <a:pt x="1983" y="34839"/>
                    <a:pt x="1665" y="34841"/>
                  </a:cubicBezTo>
                  <a:lnTo>
                    <a:pt x="2068" y="43245"/>
                  </a:lnTo>
                  <a:lnTo>
                    <a:pt x="6134" y="44000"/>
                  </a:lnTo>
                  <a:lnTo>
                    <a:pt x="5570" y="37480"/>
                  </a:lnTo>
                  <a:lnTo>
                    <a:pt x="5570" y="37480"/>
                  </a:lnTo>
                  <a:cubicBezTo>
                    <a:pt x="5571" y="37480"/>
                    <a:pt x="5572" y="37480"/>
                    <a:pt x="5573" y="37480"/>
                  </a:cubicBezTo>
                  <a:lnTo>
                    <a:pt x="5522" y="36890"/>
                  </a:lnTo>
                  <a:cubicBezTo>
                    <a:pt x="5521" y="36890"/>
                    <a:pt x="5520" y="36891"/>
                    <a:pt x="5519" y="36891"/>
                  </a:cubicBezTo>
                  <a:lnTo>
                    <a:pt x="5519" y="36891"/>
                  </a:lnTo>
                  <a:lnTo>
                    <a:pt x="5162" y="32754"/>
                  </a:lnTo>
                  <a:lnTo>
                    <a:pt x="5162" y="32754"/>
                  </a:lnTo>
                  <a:cubicBezTo>
                    <a:pt x="4913" y="32835"/>
                    <a:pt x="4638" y="32835"/>
                    <a:pt x="4362" y="32853"/>
                  </a:cubicBezTo>
                  <a:cubicBezTo>
                    <a:pt x="4300" y="32857"/>
                    <a:pt x="4239" y="32859"/>
                    <a:pt x="4178" y="32859"/>
                  </a:cubicBezTo>
                  <a:cubicBezTo>
                    <a:pt x="3749" y="32859"/>
                    <a:pt x="3335" y="32767"/>
                    <a:pt x="2921" y="32654"/>
                  </a:cubicBezTo>
                  <a:cubicBezTo>
                    <a:pt x="2907" y="32649"/>
                    <a:pt x="2908" y="32632"/>
                    <a:pt x="2921" y="32627"/>
                  </a:cubicBezTo>
                  <a:cubicBezTo>
                    <a:pt x="3361" y="32469"/>
                    <a:pt x="3801" y="32311"/>
                    <a:pt x="4267" y="32254"/>
                  </a:cubicBezTo>
                  <a:cubicBezTo>
                    <a:pt x="4506" y="32225"/>
                    <a:pt x="4744" y="32175"/>
                    <a:pt x="4976" y="32175"/>
                  </a:cubicBezTo>
                  <a:cubicBezTo>
                    <a:pt x="5022" y="32175"/>
                    <a:pt x="5067" y="32177"/>
                    <a:pt x="5112" y="32181"/>
                  </a:cubicBezTo>
                  <a:lnTo>
                    <a:pt x="5112" y="32181"/>
                  </a:lnTo>
                  <a:lnTo>
                    <a:pt x="4798" y="28550"/>
                  </a:lnTo>
                  <a:lnTo>
                    <a:pt x="4798" y="28550"/>
                  </a:lnTo>
                  <a:cubicBezTo>
                    <a:pt x="4539" y="28591"/>
                    <a:pt x="4277" y="28613"/>
                    <a:pt x="4015" y="28636"/>
                  </a:cubicBezTo>
                  <a:cubicBezTo>
                    <a:pt x="3749" y="28657"/>
                    <a:pt x="3455" y="28696"/>
                    <a:pt x="3166" y="28696"/>
                  </a:cubicBezTo>
                  <a:cubicBezTo>
                    <a:pt x="2872" y="28696"/>
                    <a:pt x="2584" y="28656"/>
                    <a:pt x="2336" y="28516"/>
                  </a:cubicBezTo>
                  <a:cubicBezTo>
                    <a:pt x="2314" y="28504"/>
                    <a:pt x="2316" y="28474"/>
                    <a:pt x="2336" y="28462"/>
                  </a:cubicBezTo>
                  <a:cubicBezTo>
                    <a:pt x="2791" y="28161"/>
                    <a:pt x="3423" y="28186"/>
                    <a:pt x="3945" y="28110"/>
                  </a:cubicBezTo>
                  <a:cubicBezTo>
                    <a:pt x="4213" y="28073"/>
                    <a:pt x="4481" y="28021"/>
                    <a:pt x="4749" y="27982"/>
                  </a:cubicBezTo>
                  <a:lnTo>
                    <a:pt x="4749" y="27982"/>
                  </a:lnTo>
                  <a:lnTo>
                    <a:pt x="4439" y="24394"/>
                  </a:lnTo>
                  <a:cubicBezTo>
                    <a:pt x="4235" y="24406"/>
                    <a:pt x="4032" y="24410"/>
                    <a:pt x="3844" y="24424"/>
                  </a:cubicBezTo>
                  <a:cubicBezTo>
                    <a:pt x="3358" y="24460"/>
                    <a:pt x="2863" y="24537"/>
                    <a:pt x="2375" y="24537"/>
                  </a:cubicBezTo>
                  <a:cubicBezTo>
                    <a:pt x="2343" y="24537"/>
                    <a:pt x="2311" y="24537"/>
                    <a:pt x="2279" y="24536"/>
                  </a:cubicBezTo>
                  <a:cubicBezTo>
                    <a:pt x="2243" y="24535"/>
                    <a:pt x="2230" y="24488"/>
                    <a:pt x="2261" y="24468"/>
                  </a:cubicBezTo>
                  <a:cubicBezTo>
                    <a:pt x="2706" y="24173"/>
                    <a:pt x="3257" y="24007"/>
                    <a:pt x="3774" y="23890"/>
                  </a:cubicBezTo>
                  <a:cubicBezTo>
                    <a:pt x="3964" y="23848"/>
                    <a:pt x="4174" y="23804"/>
                    <a:pt x="4386" y="23776"/>
                  </a:cubicBezTo>
                  <a:lnTo>
                    <a:pt x="4392" y="23845"/>
                  </a:lnTo>
                  <a:lnTo>
                    <a:pt x="4005" y="19363"/>
                  </a:lnTo>
                  <a:cubicBezTo>
                    <a:pt x="3907" y="19374"/>
                    <a:pt x="3810" y="19383"/>
                    <a:pt x="3711" y="19393"/>
                  </a:cubicBezTo>
                  <a:cubicBezTo>
                    <a:pt x="3406" y="19425"/>
                    <a:pt x="3082" y="19459"/>
                    <a:pt x="2763" y="19459"/>
                  </a:cubicBezTo>
                  <a:cubicBezTo>
                    <a:pt x="2568" y="19459"/>
                    <a:pt x="2375" y="19446"/>
                    <a:pt x="2189" y="19413"/>
                  </a:cubicBezTo>
                  <a:cubicBezTo>
                    <a:pt x="2135" y="19402"/>
                    <a:pt x="2127" y="19318"/>
                    <a:pt x="2174" y="19295"/>
                  </a:cubicBezTo>
                  <a:cubicBezTo>
                    <a:pt x="2618" y="19066"/>
                    <a:pt x="3154" y="18965"/>
                    <a:pt x="3642" y="18871"/>
                  </a:cubicBezTo>
                  <a:cubicBezTo>
                    <a:pt x="3748" y="18850"/>
                    <a:pt x="3853" y="18829"/>
                    <a:pt x="3956" y="18809"/>
                  </a:cubicBezTo>
                  <a:lnTo>
                    <a:pt x="3956" y="18809"/>
                  </a:lnTo>
                  <a:lnTo>
                    <a:pt x="3992" y="19226"/>
                  </a:lnTo>
                  <a:lnTo>
                    <a:pt x="3956" y="18809"/>
                  </a:lnTo>
                  <a:cubicBezTo>
                    <a:pt x="3956" y="18809"/>
                    <a:pt x="3956" y="18809"/>
                    <a:pt x="3956" y="18809"/>
                  </a:cubicBezTo>
                  <a:lnTo>
                    <a:pt x="3956" y="18809"/>
                  </a:lnTo>
                  <a:lnTo>
                    <a:pt x="2886" y="6465"/>
                  </a:lnTo>
                  <a:cubicBezTo>
                    <a:pt x="2661" y="6579"/>
                    <a:pt x="2396" y="6613"/>
                    <a:pt x="2143" y="6645"/>
                  </a:cubicBezTo>
                  <a:cubicBezTo>
                    <a:pt x="1703" y="6701"/>
                    <a:pt x="1262" y="6728"/>
                    <a:pt x="819" y="6733"/>
                  </a:cubicBezTo>
                  <a:cubicBezTo>
                    <a:pt x="818" y="6733"/>
                    <a:pt x="817" y="6733"/>
                    <a:pt x="816" y="6733"/>
                  </a:cubicBezTo>
                  <a:cubicBezTo>
                    <a:pt x="614" y="6733"/>
                    <a:pt x="564" y="6401"/>
                    <a:pt x="770" y="6370"/>
                  </a:cubicBezTo>
                  <a:cubicBezTo>
                    <a:pt x="1183" y="6312"/>
                    <a:pt x="1592" y="6234"/>
                    <a:pt x="1997" y="6129"/>
                  </a:cubicBezTo>
                  <a:cubicBezTo>
                    <a:pt x="2259" y="6062"/>
                    <a:pt x="2528" y="5969"/>
                    <a:pt x="2799" y="5969"/>
                  </a:cubicBezTo>
                  <a:cubicBezTo>
                    <a:pt x="2814" y="5969"/>
                    <a:pt x="2829" y="5969"/>
                    <a:pt x="2844" y="5970"/>
                  </a:cubicBezTo>
                  <a:lnTo>
                    <a:pt x="2666" y="3920"/>
                  </a:lnTo>
                  <a:cubicBezTo>
                    <a:pt x="2546" y="3934"/>
                    <a:pt x="2428" y="3945"/>
                    <a:pt x="2315" y="3957"/>
                  </a:cubicBezTo>
                  <a:cubicBezTo>
                    <a:pt x="2098" y="3980"/>
                    <a:pt x="1890" y="3990"/>
                    <a:pt x="1684" y="3990"/>
                  </a:cubicBezTo>
                  <a:cubicBezTo>
                    <a:pt x="1288" y="3990"/>
                    <a:pt x="904" y="3954"/>
                    <a:pt x="492" y="3909"/>
                  </a:cubicBezTo>
                  <a:cubicBezTo>
                    <a:pt x="453" y="3905"/>
                    <a:pt x="438" y="3844"/>
                    <a:pt x="482" y="3835"/>
                  </a:cubicBezTo>
                  <a:cubicBezTo>
                    <a:pt x="1041" y="3731"/>
                    <a:pt x="1599" y="3583"/>
                    <a:pt x="2158" y="3468"/>
                  </a:cubicBezTo>
                  <a:cubicBezTo>
                    <a:pt x="2304" y="3437"/>
                    <a:pt x="2458" y="3394"/>
                    <a:pt x="2616" y="3357"/>
                  </a:cubicBezTo>
                  <a:lnTo>
                    <a:pt x="2616" y="3357"/>
                  </a:lnTo>
                  <a:lnTo>
                    <a:pt x="23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70;p37">
              <a:extLst>
                <a:ext uri="{FF2B5EF4-FFF2-40B4-BE49-F238E27FC236}">
                  <a16:creationId xmlns:a16="http://schemas.microsoft.com/office/drawing/2014/main" id="{93944DA6-12CF-441F-9630-E4FF2AAD6344}"/>
                </a:ext>
              </a:extLst>
            </p:cNvPr>
            <p:cNvSpPr/>
            <p:nvPr/>
          </p:nvSpPr>
          <p:spPr>
            <a:xfrm>
              <a:off x="1819450" y="2632350"/>
              <a:ext cx="42850" cy="45625"/>
            </a:xfrm>
            <a:custGeom>
              <a:avLst/>
              <a:gdLst/>
              <a:ahLst/>
              <a:cxnLst/>
              <a:rect l="l" t="t" r="r" b="b"/>
              <a:pathLst>
                <a:path w="1714" h="1825" extrusionOk="0">
                  <a:moveTo>
                    <a:pt x="1496" y="1"/>
                  </a:moveTo>
                  <a:lnTo>
                    <a:pt x="1496" y="1"/>
                  </a:lnTo>
                  <a:cubicBezTo>
                    <a:pt x="1" y="661"/>
                    <a:pt x="220" y="1824"/>
                    <a:pt x="220" y="1824"/>
                  </a:cubicBezTo>
                  <a:cubicBezTo>
                    <a:pt x="1714" y="1773"/>
                    <a:pt x="1496" y="1"/>
                    <a:pt x="1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71;p37">
              <a:extLst>
                <a:ext uri="{FF2B5EF4-FFF2-40B4-BE49-F238E27FC236}">
                  <a16:creationId xmlns:a16="http://schemas.microsoft.com/office/drawing/2014/main" id="{E6CC0E76-BE2B-49DE-9FFC-160294E3C5EA}"/>
                </a:ext>
              </a:extLst>
            </p:cNvPr>
            <p:cNvSpPr/>
            <p:nvPr/>
          </p:nvSpPr>
          <p:spPr>
            <a:xfrm>
              <a:off x="1671800" y="2596750"/>
              <a:ext cx="43950" cy="48950"/>
            </a:xfrm>
            <a:custGeom>
              <a:avLst/>
              <a:gdLst/>
              <a:ahLst/>
              <a:cxnLst/>
              <a:rect l="l" t="t" r="r" b="b"/>
              <a:pathLst>
                <a:path w="1758" h="1958" extrusionOk="0">
                  <a:moveTo>
                    <a:pt x="77" y="1"/>
                  </a:moveTo>
                  <a:cubicBezTo>
                    <a:pt x="77" y="1"/>
                    <a:pt x="77" y="1"/>
                    <a:pt x="77" y="1"/>
                  </a:cubicBezTo>
                  <a:cubicBezTo>
                    <a:pt x="0" y="1634"/>
                    <a:pt x="1137" y="1957"/>
                    <a:pt x="1137" y="1957"/>
                  </a:cubicBezTo>
                  <a:cubicBezTo>
                    <a:pt x="1758" y="599"/>
                    <a:pt x="80" y="1"/>
                    <a:pt x="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72;p37">
              <a:extLst>
                <a:ext uri="{FF2B5EF4-FFF2-40B4-BE49-F238E27FC236}">
                  <a16:creationId xmlns:a16="http://schemas.microsoft.com/office/drawing/2014/main" id="{24A3D24F-3CC5-48D8-97F4-DD99B8D44313}"/>
                </a:ext>
              </a:extLst>
            </p:cNvPr>
            <p:cNvSpPr/>
            <p:nvPr/>
          </p:nvSpPr>
          <p:spPr>
            <a:xfrm>
              <a:off x="1888625" y="2635625"/>
              <a:ext cx="36625" cy="40750"/>
            </a:xfrm>
            <a:custGeom>
              <a:avLst/>
              <a:gdLst/>
              <a:ahLst/>
              <a:cxnLst/>
              <a:rect l="l" t="t" r="r" b="b"/>
              <a:pathLst>
                <a:path w="1465" h="1630" extrusionOk="0">
                  <a:moveTo>
                    <a:pt x="65" y="1"/>
                  </a:moveTo>
                  <a:lnTo>
                    <a:pt x="65" y="1"/>
                  </a:lnTo>
                  <a:cubicBezTo>
                    <a:pt x="1" y="1360"/>
                    <a:pt x="947" y="1630"/>
                    <a:pt x="947" y="1630"/>
                  </a:cubicBezTo>
                  <a:cubicBezTo>
                    <a:pt x="1464" y="499"/>
                    <a:pt x="65" y="2"/>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73;p37">
              <a:extLst>
                <a:ext uri="{FF2B5EF4-FFF2-40B4-BE49-F238E27FC236}">
                  <a16:creationId xmlns:a16="http://schemas.microsoft.com/office/drawing/2014/main" id="{800E10C5-55FA-4396-B287-A2B9F31FD8AE}"/>
                </a:ext>
              </a:extLst>
            </p:cNvPr>
            <p:cNvSpPr/>
            <p:nvPr/>
          </p:nvSpPr>
          <p:spPr>
            <a:xfrm>
              <a:off x="1626225" y="2656775"/>
              <a:ext cx="36625" cy="40750"/>
            </a:xfrm>
            <a:custGeom>
              <a:avLst/>
              <a:gdLst/>
              <a:ahLst/>
              <a:cxnLst/>
              <a:rect l="l" t="t" r="r" b="b"/>
              <a:pathLst>
                <a:path w="1465" h="1630" extrusionOk="0">
                  <a:moveTo>
                    <a:pt x="64" y="1"/>
                  </a:moveTo>
                  <a:cubicBezTo>
                    <a:pt x="1" y="1361"/>
                    <a:pt x="947" y="1630"/>
                    <a:pt x="947" y="1630"/>
                  </a:cubicBezTo>
                  <a:cubicBezTo>
                    <a:pt x="1465" y="499"/>
                    <a:pt x="65" y="2"/>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74;p37">
              <a:extLst>
                <a:ext uri="{FF2B5EF4-FFF2-40B4-BE49-F238E27FC236}">
                  <a16:creationId xmlns:a16="http://schemas.microsoft.com/office/drawing/2014/main" id="{6AEF9A97-C8EA-4768-91EE-785C2BE7758F}"/>
                </a:ext>
              </a:extLst>
            </p:cNvPr>
            <p:cNvSpPr/>
            <p:nvPr/>
          </p:nvSpPr>
          <p:spPr>
            <a:xfrm>
              <a:off x="1541725" y="2556325"/>
              <a:ext cx="39250" cy="42175"/>
            </a:xfrm>
            <a:custGeom>
              <a:avLst/>
              <a:gdLst/>
              <a:ahLst/>
              <a:cxnLst/>
              <a:rect l="l" t="t" r="r" b="b"/>
              <a:pathLst>
                <a:path w="1570" h="1687" extrusionOk="0">
                  <a:moveTo>
                    <a:pt x="1123" y="0"/>
                  </a:moveTo>
                  <a:cubicBezTo>
                    <a:pt x="1" y="768"/>
                    <a:pt x="356" y="1686"/>
                    <a:pt x="356" y="1686"/>
                  </a:cubicBezTo>
                  <a:cubicBezTo>
                    <a:pt x="1570" y="1417"/>
                    <a:pt x="1123" y="1"/>
                    <a:pt x="1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75;p37">
              <a:extLst>
                <a:ext uri="{FF2B5EF4-FFF2-40B4-BE49-F238E27FC236}">
                  <a16:creationId xmlns:a16="http://schemas.microsoft.com/office/drawing/2014/main" id="{17257395-05A3-4D3B-AF33-9764020557B8}"/>
                </a:ext>
              </a:extLst>
            </p:cNvPr>
            <p:cNvSpPr/>
            <p:nvPr/>
          </p:nvSpPr>
          <p:spPr>
            <a:xfrm>
              <a:off x="1682700" y="2688425"/>
              <a:ext cx="29400" cy="31225"/>
            </a:xfrm>
            <a:custGeom>
              <a:avLst/>
              <a:gdLst/>
              <a:ahLst/>
              <a:cxnLst/>
              <a:rect l="l" t="t" r="r" b="b"/>
              <a:pathLst>
                <a:path w="1176" h="1249" extrusionOk="0">
                  <a:moveTo>
                    <a:pt x="1114" y="0"/>
                  </a:moveTo>
                  <a:lnTo>
                    <a:pt x="1114" y="0"/>
                  </a:lnTo>
                  <a:cubicBezTo>
                    <a:pt x="1" y="398"/>
                    <a:pt x="95" y="1248"/>
                    <a:pt x="95" y="1248"/>
                  </a:cubicBezTo>
                  <a:cubicBezTo>
                    <a:pt x="113" y="1248"/>
                    <a:pt x="130" y="1249"/>
                    <a:pt x="147" y="1249"/>
                  </a:cubicBezTo>
                  <a:cubicBezTo>
                    <a:pt x="1176" y="1249"/>
                    <a:pt x="1114" y="1"/>
                    <a:pt x="1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76;p37">
              <a:extLst>
                <a:ext uri="{FF2B5EF4-FFF2-40B4-BE49-F238E27FC236}">
                  <a16:creationId xmlns:a16="http://schemas.microsoft.com/office/drawing/2014/main" id="{E6A2200F-16F5-4263-BBBE-6DFB750A006A}"/>
                </a:ext>
              </a:extLst>
            </p:cNvPr>
            <p:cNvSpPr/>
            <p:nvPr/>
          </p:nvSpPr>
          <p:spPr>
            <a:xfrm>
              <a:off x="1835575" y="2547725"/>
              <a:ext cx="43975" cy="48925"/>
            </a:xfrm>
            <a:custGeom>
              <a:avLst/>
              <a:gdLst/>
              <a:ahLst/>
              <a:cxnLst/>
              <a:rect l="l" t="t" r="r" b="b"/>
              <a:pathLst>
                <a:path w="1759" h="1957" extrusionOk="0">
                  <a:moveTo>
                    <a:pt x="77" y="0"/>
                  </a:moveTo>
                  <a:lnTo>
                    <a:pt x="77" y="0"/>
                  </a:lnTo>
                  <a:cubicBezTo>
                    <a:pt x="0" y="1633"/>
                    <a:pt x="1137" y="1957"/>
                    <a:pt x="1137" y="1957"/>
                  </a:cubicBezTo>
                  <a:cubicBezTo>
                    <a:pt x="1759" y="597"/>
                    <a:pt x="77" y="0"/>
                    <a:pt x="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77;p37">
              <a:extLst>
                <a:ext uri="{FF2B5EF4-FFF2-40B4-BE49-F238E27FC236}">
                  <a16:creationId xmlns:a16="http://schemas.microsoft.com/office/drawing/2014/main" id="{7C3FEABB-6B59-4678-8231-88C349143819}"/>
                </a:ext>
              </a:extLst>
            </p:cNvPr>
            <p:cNvSpPr/>
            <p:nvPr/>
          </p:nvSpPr>
          <p:spPr>
            <a:xfrm>
              <a:off x="1580700" y="2601875"/>
              <a:ext cx="44700" cy="34900"/>
            </a:xfrm>
            <a:custGeom>
              <a:avLst/>
              <a:gdLst/>
              <a:ahLst/>
              <a:cxnLst/>
              <a:rect l="l" t="t" r="r" b="b"/>
              <a:pathLst>
                <a:path w="1788" h="1396" extrusionOk="0">
                  <a:moveTo>
                    <a:pt x="1361" y="1"/>
                  </a:moveTo>
                  <a:cubicBezTo>
                    <a:pt x="281" y="1"/>
                    <a:pt x="1" y="1394"/>
                    <a:pt x="3" y="1396"/>
                  </a:cubicBezTo>
                  <a:cubicBezTo>
                    <a:pt x="1629" y="1238"/>
                    <a:pt x="1787" y="66"/>
                    <a:pt x="1787" y="66"/>
                  </a:cubicBezTo>
                  <a:cubicBezTo>
                    <a:pt x="1633" y="21"/>
                    <a:pt x="1491" y="1"/>
                    <a:pt x="1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78;p37">
              <a:extLst>
                <a:ext uri="{FF2B5EF4-FFF2-40B4-BE49-F238E27FC236}">
                  <a16:creationId xmlns:a16="http://schemas.microsoft.com/office/drawing/2014/main" id="{5E91B986-DC8B-4E61-9682-2CB573637A44}"/>
                </a:ext>
              </a:extLst>
            </p:cNvPr>
            <p:cNvSpPr/>
            <p:nvPr/>
          </p:nvSpPr>
          <p:spPr>
            <a:xfrm>
              <a:off x="1911500" y="2512625"/>
              <a:ext cx="44650" cy="34850"/>
            </a:xfrm>
            <a:custGeom>
              <a:avLst/>
              <a:gdLst/>
              <a:ahLst/>
              <a:cxnLst/>
              <a:rect l="l" t="t" r="r" b="b"/>
              <a:pathLst>
                <a:path w="1786" h="1394" extrusionOk="0">
                  <a:moveTo>
                    <a:pt x="1361" y="0"/>
                  </a:moveTo>
                  <a:cubicBezTo>
                    <a:pt x="281" y="0"/>
                    <a:pt x="1" y="1394"/>
                    <a:pt x="1" y="1394"/>
                  </a:cubicBezTo>
                  <a:cubicBezTo>
                    <a:pt x="1629" y="1237"/>
                    <a:pt x="1786" y="65"/>
                    <a:pt x="1786" y="65"/>
                  </a:cubicBezTo>
                  <a:cubicBezTo>
                    <a:pt x="1632" y="20"/>
                    <a:pt x="1491" y="0"/>
                    <a:pt x="1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79;p37">
              <a:extLst>
                <a:ext uri="{FF2B5EF4-FFF2-40B4-BE49-F238E27FC236}">
                  <a16:creationId xmlns:a16="http://schemas.microsoft.com/office/drawing/2014/main" id="{74A0A775-4E5A-4BF7-927C-7A098719958B}"/>
                </a:ext>
              </a:extLst>
            </p:cNvPr>
            <p:cNvSpPr/>
            <p:nvPr/>
          </p:nvSpPr>
          <p:spPr>
            <a:xfrm>
              <a:off x="1644475" y="2543900"/>
              <a:ext cx="44650" cy="34900"/>
            </a:xfrm>
            <a:custGeom>
              <a:avLst/>
              <a:gdLst/>
              <a:ahLst/>
              <a:cxnLst/>
              <a:rect l="l" t="t" r="r" b="b"/>
              <a:pathLst>
                <a:path w="1786" h="1396" extrusionOk="0">
                  <a:moveTo>
                    <a:pt x="1360" y="1"/>
                  </a:moveTo>
                  <a:cubicBezTo>
                    <a:pt x="280" y="1"/>
                    <a:pt x="0" y="1395"/>
                    <a:pt x="0" y="1396"/>
                  </a:cubicBezTo>
                  <a:cubicBezTo>
                    <a:pt x="1628" y="1238"/>
                    <a:pt x="1786" y="66"/>
                    <a:pt x="1786" y="66"/>
                  </a:cubicBezTo>
                  <a:cubicBezTo>
                    <a:pt x="1632" y="21"/>
                    <a:pt x="1490" y="1"/>
                    <a:pt x="1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80;p37">
              <a:extLst>
                <a:ext uri="{FF2B5EF4-FFF2-40B4-BE49-F238E27FC236}">
                  <a16:creationId xmlns:a16="http://schemas.microsoft.com/office/drawing/2014/main" id="{15A84FF1-3033-471F-80CE-CBC92742C574}"/>
                </a:ext>
              </a:extLst>
            </p:cNvPr>
            <p:cNvSpPr/>
            <p:nvPr/>
          </p:nvSpPr>
          <p:spPr>
            <a:xfrm>
              <a:off x="1909775" y="2580525"/>
              <a:ext cx="50600" cy="27150"/>
            </a:xfrm>
            <a:custGeom>
              <a:avLst/>
              <a:gdLst/>
              <a:ahLst/>
              <a:cxnLst/>
              <a:rect l="l" t="t" r="r" b="b"/>
              <a:pathLst>
                <a:path w="2024" h="1086" extrusionOk="0">
                  <a:moveTo>
                    <a:pt x="677" y="0"/>
                  </a:moveTo>
                  <a:cubicBezTo>
                    <a:pt x="303" y="0"/>
                    <a:pt x="1" y="95"/>
                    <a:pt x="1" y="95"/>
                  </a:cubicBezTo>
                  <a:cubicBezTo>
                    <a:pt x="566" y="926"/>
                    <a:pt x="1201" y="1086"/>
                    <a:pt x="1606" y="1086"/>
                  </a:cubicBezTo>
                  <a:cubicBezTo>
                    <a:pt x="1860" y="1086"/>
                    <a:pt x="2024" y="1023"/>
                    <a:pt x="2024" y="1023"/>
                  </a:cubicBezTo>
                  <a:cubicBezTo>
                    <a:pt x="1839" y="178"/>
                    <a:pt x="1191" y="0"/>
                    <a:pt x="6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266;p37">
            <a:extLst>
              <a:ext uri="{FF2B5EF4-FFF2-40B4-BE49-F238E27FC236}">
                <a16:creationId xmlns:a16="http://schemas.microsoft.com/office/drawing/2014/main" id="{01888023-8477-4E33-9B46-A9FF42712CF5}"/>
              </a:ext>
            </a:extLst>
          </p:cNvPr>
          <p:cNvSpPr/>
          <p:nvPr/>
        </p:nvSpPr>
        <p:spPr>
          <a:xfrm>
            <a:off x="453418" y="3445219"/>
            <a:ext cx="581700" cy="581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324;p37">
            <a:extLst>
              <a:ext uri="{FF2B5EF4-FFF2-40B4-BE49-F238E27FC236}">
                <a16:creationId xmlns:a16="http://schemas.microsoft.com/office/drawing/2014/main" id="{B74D3D78-4193-4246-B1AE-198CCE084545}"/>
              </a:ext>
            </a:extLst>
          </p:cNvPr>
          <p:cNvGrpSpPr/>
          <p:nvPr/>
        </p:nvGrpSpPr>
        <p:grpSpPr>
          <a:xfrm>
            <a:off x="6719994" y="1967637"/>
            <a:ext cx="114075" cy="114075"/>
            <a:chOff x="793375" y="2989875"/>
            <a:chExt cx="225000" cy="225000"/>
          </a:xfrm>
        </p:grpSpPr>
        <p:cxnSp>
          <p:nvCxnSpPr>
            <p:cNvPr id="113" name="Google Shape;325;p37">
              <a:extLst>
                <a:ext uri="{FF2B5EF4-FFF2-40B4-BE49-F238E27FC236}">
                  <a16:creationId xmlns:a16="http://schemas.microsoft.com/office/drawing/2014/main" id="{C31D6B5F-1909-461E-BEB2-2312DD9F4695}"/>
                </a:ext>
              </a:extLst>
            </p:cNvPr>
            <p:cNvCxnSpPr/>
            <p:nvPr/>
          </p:nvCxnSpPr>
          <p:spPr>
            <a:xfrm>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cxnSp>
          <p:nvCxnSpPr>
            <p:cNvPr id="114" name="Google Shape;326;p37">
              <a:extLst>
                <a:ext uri="{FF2B5EF4-FFF2-40B4-BE49-F238E27FC236}">
                  <a16:creationId xmlns:a16="http://schemas.microsoft.com/office/drawing/2014/main" id="{88BE97A3-7C4D-456A-A0EE-97A576BE39CA}"/>
                </a:ext>
              </a:extLst>
            </p:cNvPr>
            <p:cNvCxnSpPr/>
            <p:nvPr/>
          </p:nvCxnSpPr>
          <p:spPr>
            <a:xfrm flipH="1">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grpSp>
      <p:sp>
        <p:nvSpPr>
          <p:cNvPr id="115" name="Google Shape;328;p37">
            <a:extLst>
              <a:ext uri="{FF2B5EF4-FFF2-40B4-BE49-F238E27FC236}">
                <a16:creationId xmlns:a16="http://schemas.microsoft.com/office/drawing/2014/main" id="{7B17DCA0-6B15-45A1-A463-9D19ECCF3949}"/>
              </a:ext>
            </a:extLst>
          </p:cNvPr>
          <p:cNvSpPr/>
          <p:nvPr/>
        </p:nvSpPr>
        <p:spPr>
          <a:xfrm>
            <a:off x="8177844" y="4205783"/>
            <a:ext cx="738600" cy="7386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 name="Picture 115">
            <a:extLst>
              <a:ext uri="{FF2B5EF4-FFF2-40B4-BE49-F238E27FC236}">
                <a16:creationId xmlns:a16="http://schemas.microsoft.com/office/drawing/2014/main" id="{B4BCF602-ABE0-4A26-8F33-A9D085BA139E}"/>
              </a:ext>
            </a:extLst>
          </p:cNvPr>
          <p:cNvPicPr>
            <a:picLocks noChangeAspect="1"/>
          </p:cNvPicPr>
          <p:nvPr/>
        </p:nvPicPr>
        <p:blipFill rotWithShape="1">
          <a:blip r:embed="rId4"/>
          <a:srcRect l="23531" t="35200" r="55400" b="48204"/>
          <a:stretch/>
        </p:blipFill>
        <p:spPr>
          <a:xfrm>
            <a:off x="1287344" y="773035"/>
            <a:ext cx="1083654" cy="853605"/>
          </a:xfrm>
          <a:prstGeom prst="rect">
            <a:avLst/>
          </a:prstGeom>
        </p:spPr>
      </p:pic>
      <p:pic>
        <p:nvPicPr>
          <p:cNvPr id="117" name="Picture 116">
            <a:extLst>
              <a:ext uri="{FF2B5EF4-FFF2-40B4-BE49-F238E27FC236}">
                <a16:creationId xmlns:a16="http://schemas.microsoft.com/office/drawing/2014/main" id="{E4F101D9-72AA-40B6-B601-7C0FFC010F90}"/>
              </a:ext>
            </a:extLst>
          </p:cNvPr>
          <p:cNvPicPr>
            <a:picLocks noChangeAspect="1"/>
          </p:cNvPicPr>
          <p:nvPr/>
        </p:nvPicPr>
        <p:blipFill rotWithShape="1">
          <a:blip r:embed="rId4"/>
          <a:srcRect l="74468" t="34102" r="1" b="49225"/>
          <a:stretch/>
        </p:blipFill>
        <p:spPr>
          <a:xfrm>
            <a:off x="147358" y="3747439"/>
            <a:ext cx="1443194" cy="942474"/>
          </a:xfrm>
          <a:prstGeom prst="rect">
            <a:avLst/>
          </a:prstGeom>
        </p:spPr>
      </p:pic>
      <p:pic>
        <p:nvPicPr>
          <p:cNvPr id="118" name="Picture 117">
            <a:extLst>
              <a:ext uri="{FF2B5EF4-FFF2-40B4-BE49-F238E27FC236}">
                <a16:creationId xmlns:a16="http://schemas.microsoft.com/office/drawing/2014/main" id="{442B014D-09D1-4F76-B062-E5FE4B664E75}"/>
              </a:ext>
            </a:extLst>
          </p:cNvPr>
          <p:cNvPicPr>
            <a:picLocks noChangeAspect="1"/>
          </p:cNvPicPr>
          <p:nvPr/>
        </p:nvPicPr>
        <p:blipFill rotWithShape="1">
          <a:blip r:embed="rId4"/>
          <a:srcRect l="40912" t="53782" r="37155" b="25295"/>
          <a:stretch/>
        </p:blipFill>
        <p:spPr>
          <a:xfrm>
            <a:off x="6947592" y="3085364"/>
            <a:ext cx="2085345" cy="1989232"/>
          </a:xfrm>
          <a:prstGeom prst="rect">
            <a:avLst/>
          </a:prstGeom>
        </p:spPr>
      </p:pic>
      <p:grpSp>
        <p:nvGrpSpPr>
          <p:cNvPr id="119" name="Google Shape;2033;p69">
            <a:extLst>
              <a:ext uri="{FF2B5EF4-FFF2-40B4-BE49-F238E27FC236}">
                <a16:creationId xmlns:a16="http://schemas.microsoft.com/office/drawing/2014/main" id="{C7FADE50-BBCE-4DD3-A780-29B2D1D790EB}"/>
              </a:ext>
            </a:extLst>
          </p:cNvPr>
          <p:cNvGrpSpPr/>
          <p:nvPr/>
        </p:nvGrpSpPr>
        <p:grpSpPr>
          <a:xfrm>
            <a:off x="4888196" y="-54075"/>
            <a:ext cx="3794792" cy="2782956"/>
            <a:chOff x="4279775" y="1356815"/>
            <a:chExt cx="4150943" cy="3044144"/>
          </a:xfrm>
        </p:grpSpPr>
        <p:sp>
          <p:nvSpPr>
            <p:cNvPr id="120" name="Google Shape;2034;p69">
              <a:extLst>
                <a:ext uri="{FF2B5EF4-FFF2-40B4-BE49-F238E27FC236}">
                  <a16:creationId xmlns:a16="http://schemas.microsoft.com/office/drawing/2014/main" id="{E582A4AA-A901-4E8C-BACD-CC8AC93AA8C1}"/>
                </a:ext>
              </a:extLst>
            </p:cNvPr>
            <p:cNvSpPr/>
            <p:nvPr/>
          </p:nvSpPr>
          <p:spPr>
            <a:xfrm>
              <a:off x="4279775" y="3840169"/>
              <a:ext cx="4150943" cy="509221"/>
            </a:xfrm>
            <a:custGeom>
              <a:avLst/>
              <a:gdLst/>
              <a:ahLst/>
              <a:cxnLst/>
              <a:rect l="l" t="t" r="r" b="b"/>
              <a:pathLst>
                <a:path w="109777" h="13467" extrusionOk="0">
                  <a:moveTo>
                    <a:pt x="54889" y="0"/>
                  </a:moveTo>
                  <a:cubicBezTo>
                    <a:pt x="24575" y="0"/>
                    <a:pt x="1" y="3013"/>
                    <a:pt x="1" y="6739"/>
                  </a:cubicBezTo>
                  <a:cubicBezTo>
                    <a:pt x="1" y="10454"/>
                    <a:pt x="24575" y="13466"/>
                    <a:pt x="54889" y="13466"/>
                  </a:cubicBezTo>
                  <a:cubicBezTo>
                    <a:pt x="69438" y="13466"/>
                    <a:pt x="83404" y="12764"/>
                    <a:pt x="93691" y="11502"/>
                  </a:cubicBezTo>
                  <a:cubicBezTo>
                    <a:pt x="103990" y="10240"/>
                    <a:pt x="109776" y="8525"/>
                    <a:pt x="109776" y="6739"/>
                  </a:cubicBezTo>
                  <a:cubicBezTo>
                    <a:pt x="109776" y="4953"/>
                    <a:pt x="103990" y="3239"/>
                    <a:pt x="93691" y="1977"/>
                  </a:cubicBezTo>
                  <a:cubicBezTo>
                    <a:pt x="83404" y="703"/>
                    <a:pt x="69438" y="0"/>
                    <a:pt x="5488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1" name="Google Shape;2035;p69">
              <a:extLst>
                <a:ext uri="{FF2B5EF4-FFF2-40B4-BE49-F238E27FC236}">
                  <a16:creationId xmlns:a16="http://schemas.microsoft.com/office/drawing/2014/main" id="{4C371FFD-A93B-40AB-A6CE-38ABB3C30FBC}"/>
                </a:ext>
              </a:extLst>
            </p:cNvPr>
            <p:cNvGrpSpPr/>
            <p:nvPr/>
          </p:nvGrpSpPr>
          <p:grpSpPr>
            <a:xfrm rot="-333150">
              <a:off x="4942800" y="1485146"/>
              <a:ext cx="2787793" cy="2787482"/>
              <a:chOff x="399152" y="2321078"/>
              <a:chExt cx="2393438" cy="2393171"/>
            </a:xfrm>
          </p:grpSpPr>
          <p:sp>
            <p:nvSpPr>
              <p:cNvPr id="293" name="Google Shape;2036;p69">
                <a:extLst>
                  <a:ext uri="{FF2B5EF4-FFF2-40B4-BE49-F238E27FC236}">
                    <a16:creationId xmlns:a16="http://schemas.microsoft.com/office/drawing/2014/main" id="{B3AAF487-4BFC-48B3-8743-B7157B88C48D}"/>
                  </a:ext>
                </a:extLst>
              </p:cNvPr>
              <p:cNvSpPr/>
              <p:nvPr/>
            </p:nvSpPr>
            <p:spPr>
              <a:xfrm rot="-362304">
                <a:off x="507580" y="2429523"/>
                <a:ext cx="2176581" cy="2176281"/>
              </a:xfrm>
              <a:custGeom>
                <a:avLst/>
                <a:gdLst/>
                <a:ahLst/>
                <a:cxnLst/>
                <a:rect l="l" t="t" r="r" b="b"/>
                <a:pathLst>
                  <a:path w="87059" h="87047" extrusionOk="0">
                    <a:moveTo>
                      <a:pt x="43530" y="1"/>
                    </a:moveTo>
                    <a:cubicBezTo>
                      <a:pt x="19491" y="1"/>
                      <a:pt x="0" y="19479"/>
                      <a:pt x="0" y="43530"/>
                    </a:cubicBezTo>
                    <a:cubicBezTo>
                      <a:pt x="0" y="67568"/>
                      <a:pt x="19491" y="87047"/>
                      <a:pt x="43530" y="87047"/>
                    </a:cubicBezTo>
                    <a:cubicBezTo>
                      <a:pt x="67568" y="87047"/>
                      <a:pt x="87059" y="67568"/>
                      <a:pt x="87059" y="43530"/>
                    </a:cubicBezTo>
                    <a:cubicBezTo>
                      <a:pt x="87059" y="19479"/>
                      <a:pt x="67568" y="1"/>
                      <a:pt x="4353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037;p69">
                <a:extLst>
                  <a:ext uri="{FF2B5EF4-FFF2-40B4-BE49-F238E27FC236}">
                    <a16:creationId xmlns:a16="http://schemas.microsoft.com/office/drawing/2014/main" id="{8EA039B7-6AF6-4CBE-84DE-F9C2008A1869}"/>
                  </a:ext>
                </a:extLst>
              </p:cNvPr>
              <p:cNvSpPr/>
              <p:nvPr/>
            </p:nvSpPr>
            <p:spPr>
              <a:xfrm rot="-362304">
                <a:off x="1261246" y="2934475"/>
                <a:ext cx="108980" cy="75554"/>
              </a:xfrm>
              <a:custGeom>
                <a:avLst/>
                <a:gdLst/>
                <a:ahLst/>
                <a:cxnLst/>
                <a:rect l="l" t="t" r="r" b="b"/>
                <a:pathLst>
                  <a:path w="4359" h="3022" extrusionOk="0">
                    <a:moveTo>
                      <a:pt x="2069" y="1"/>
                    </a:moveTo>
                    <a:cubicBezTo>
                      <a:pt x="1900" y="1"/>
                      <a:pt x="1734" y="28"/>
                      <a:pt x="1579" y="98"/>
                    </a:cubicBezTo>
                    <a:lnTo>
                      <a:pt x="1579" y="98"/>
                    </a:lnTo>
                    <a:lnTo>
                      <a:pt x="1596" y="89"/>
                    </a:lnTo>
                    <a:lnTo>
                      <a:pt x="1596" y="89"/>
                    </a:lnTo>
                    <a:cubicBezTo>
                      <a:pt x="1227" y="149"/>
                      <a:pt x="870" y="292"/>
                      <a:pt x="572" y="518"/>
                    </a:cubicBezTo>
                    <a:cubicBezTo>
                      <a:pt x="215" y="756"/>
                      <a:pt x="1" y="1173"/>
                      <a:pt x="36" y="1613"/>
                    </a:cubicBezTo>
                    <a:cubicBezTo>
                      <a:pt x="108" y="2125"/>
                      <a:pt x="560" y="2494"/>
                      <a:pt x="1024" y="2708"/>
                    </a:cubicBezTo>
                    <a:cubicBezTo>
                      <a:pt x="1423" y="2902"/>
                      <a:pt x="1878" y="3022"/>
                      <a:pt x="2322" y="3022"/>
                    </a:cubicBezTo>
                    <a:cubicBezTo>
                      <a:pt x="2700" y="3022"/>
                      <a:pt x="3071" y="2935"/>
                      <a:pt x="3394" y="2732"/>
                    </a:cubicBezTo>
                    <a:cubicBezTo>
                      <a:pt x="4084" y="2292"/>
                      <a:pt x="4358" y="1184"/>
                      <a:pt x="3775" y="613"/>
                    </a:cubicBezTo>
                    <a:cubicBezTo>
                      <a:pt x="3525" y="399"/>
                      <a:pt x="3227" y="244"/>
                      <a:pt x="2918" y="161"/>
                    </a:cubicBezTo>
                    <a:cubicBezTo>
                      <a:pt x="2645" y="77"/>
                      <a:pt x="2352" y="1"/>
                      <a:pt x="20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038;p69">
                <a:extLst>
                  <a:ext uri="{FF2B5EF4-FFF2-40B4-BE49-F238E27FC236}">
                    <a16:creationId xmlns:a16="http://schemas.microsoft.com/office/drawing/2014/main" id="{E6DEC5BA-1A14-40B2-92B5-CF3CD3F45008}"/>
                  </a:ext>
                </a:extLst>
              </p:cNvPr>
              <p:cNvSpPr/>
              <p:nvPr/>
            </p:nvSpPr>
            <p:spPr>
              <a:xfrm rot="-362304">
                <a:off x="1407735" y="3056576"/>
                <a:ext cx="51503" cy="51653"/>
              </a:xfrm>
              <a:custGeom>
                <a:avLst/>
                <a:gdLst/>
                <a:ahLst/>
                <a:cxnLst/>
                <a:rect l="l" t="t" r="r" b="b"/>
                <a:pathLst>
                  <a:path w="2060" h="2066" extrusionOk="0">
                    <a:moveTo>
                      <a:pt x="1418" y="1"/>
                    </a:moveTo>
                    <a:cubicBezTo>
                      <a:pt x="1266" y="1"/>
                      <a:pt x="1097" y="35"/>
                      <a:pt x="929" y="80"/>
                    </a:cubicBezTo>
                    <a:cubicBezTo>
                      <a:pt x="381" y="259"/>
                      <a:pt x="0" y="913"/>
                      <a:pt x="191" y="1449"/>
                    </a:cubicBezTo>
                    <a:cubicBezTo>
                      <a:pt x="321" y="1824"/>
                      <a:pt x="720" y="2065"/>
                      <a:pt x="1103" y="2065"/>
                    </a:cubicBezTo>
                    <a:cubicBezTo>
                      <a:pt x="1280" y="2065"/>
                      <a:pt x="1453" y="2014"/>
                      <a:pt x="1596" y="1902"/>
                    </a:cubicBezTo>
                    <a:cubicBezTo>
                      <a:pt x="1858" y="1687"/>
                      <a:pt x="1977" y="1342"/>
                      <a:pt x="2024" y="1009"/>
                    </a:cubicBezTo>
                    <a:cubicBezTo>
                      <a:pt x="2060" y="711"/>
                      <a:pt x="2048" y="378"/>
                      <a:pt x="1846" y="163"/>
                    </a:cubicBezTo>
                    <a:cubicBezTo>
                      <a:pt x="1739" y="44"/>
                      <a:pt x="1589" y="1"/>
                      <a:pt x="14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039;p69">
                <a:extLst>
                  <a:ext uri="{FF2B5EF4-FFF2-40B4-BE49-F238E27FC236}">
                    <a16:creationId xmlns:a16="http://schemas.microsoft.com/office/drawing/2014/main" id="{27F63F94-2878-4FCD-8B87-BC0E7449F136}"/>
                  </a:ext>
                </a:extLst>
              </p:cNvPr>
              <p:cNvSpPr/>
              <p:nvPr/>
            </p:nvSpPr>
            <p:spPr>
              <a:xfrm rot="-362304">
                <a:off x="1457363" y="2968154"/>
                <a:ext cx="88729" cy="185684"/>
              </a:xfrm>
              <a:custGeom>
                <a:avLst/>
                <a:gdLst/>
                <a:ahLst/>
                <a:cxnLst/>
                <a:rect l="l" t="t" r="r" b="b"/>
                <a:pathLst>
                  <a:path w="3549" h="7427" extrusionOk="0">
                    <a:moveTo>
                      <a:pt x="1282" y="1"/>
                    </a:moveTo>
                    <a:cubicBezTo>
                      <a:pt x="1155" y="1"/>
                      <a:pt x="1020" y="32"/>
                      <a:pt x="881" y="98"/>
                    </a:cubicBezTo>
                    <a:cubicBezTo>
                      <a:pt x="0" y="503"/>
                      <a:pt x="393" y="1372"/>
                      <a:pt x="679" y="2015"/>
                    </a:cubicBezTo>
                    <a:cubicBezTo>
                      <a:pt x="1322" y="3444"/>
                      <a:pt x="1000" y="5087"/>
                      <a:pt x="691" y="6611"/>
                    </a:cubicBezTo>
                    <a:cubicBezTo>
                      <a:pt x="631" y="6885"/>
                      <a:pt x="619" y="7242"/>
                      <a:pt x="857" y="7385"/>
                    </a:cubicBezTo>
                    <a:cubicBezTo>
                      <a:pt x="912" y="7414"/>
                      <a:pt x="970" y="7427"/>
                      <a:pt x="1028" y="7427"/>
                    </a:cubicBezTo>
                    <a:cubicBezTo>
                      <a:pt x="1234" y="7427"/>
                      <a:pt x="1450" y="7269"/>
                      <a:pt x="1607" y="7111"/>
                    </a:cubicBezTo>
                    <a:cubicBezTo>
                      <a:pt x="2381" y="6385"/>
                      <a:pt x="3191" y="5599"/>
                      <a:pt x="3453" y="4575"/>
                    </a:cubicBezTo>
                    <a:cubicBezTo>
                      <a:pt x="3536" y="4194"/>
                      <a:pt x="3548" y="3766"/>
                      <a:pt x="3310" y="3456"/>
                    </a:cubicBezTo>
                    <a:cubicBezTo>
                      <a:pt x="3155" y="3289"/>
                      <a:pt x="2977" y="3134"/>
                      <a:pt x="2798" y="3004"/>
                    </a:cubicBezTo>
                    <a:cubicBezTo>
                      <a:pt x="2560" y="2801"/>
                      <a:pt x="2393" y="2527"/>
                      <a:pt x="2310" y="2218"/>
                    </a:cubicBezTo>
                    <a:cubicBezTo>
                      <a:pt x="2191" y="1789"/>
                      <a:pt x="2262" y="1325"/>
                      <a:pt x="2167" y="884"/>
                    </a:cubicBezTo>
                    <a:cubicBezTo>
                      <a:pt x="2065" y="367"/>
                      <a:pt x="1721" y="1"/>
                      <a:pt x="12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040;p69">
                <a:extLst>
                  <a:ext uri="{FF2B5EF4-FFF2-40B4-BE49-F238E27FC236}">
                    <a16:creationId xmlns:a16="http://schemas.microsoft.com/office/drawing/2014/main" id="{9EEB77B4-7BA4-4FF5-872D-36988376EF37}"/>
                  </a:ext>
                </a:extLst>
              </p:cNvPr>
              <p:cNvSpPr/>
              <p:nvPr/>
            </p:nvSpPr>
            <p:spPr>
              <a:xfrm rot="-362304">
                <a:off x="946118" y="2485587"/>
                <a:ext cx="395919" cy="200835"/>
              </a:xfrm>
              <a:custGeom>
                <a:avLst/>
                <a:gdLst/>
                <a:ahLst/>
                <a:cxnLst/>
                <a:rect l="l" t="t" r="r" b="b"/>
                <a:pathLst>
                  <a:path w="15836" h="8033" extrusionOk="0">
                    <a:moveTo>
                      <a:pt x="15407" y="0"/>
                    </a:moveTo>
                    <a:cubicBezTo>
                      <a:pt x="10014" y="822"/>
                      <a:pt x="4823" y="2655"/>
                      <a:pt x="108" y="5394"/>
                    </a:cubicBezTo>
                    <a:cubicBezTo>
                      <a:pt x="36" y="5727"/>
                      <a:pt x="1" y="6049"/>
                      <a:pt x="108" y="6263"/>
                    </a:cubicBezTo>
                    <a:cubicBezTo>
                      <a:pt x="227" y="6489"/>
                      <a:pt x="703" y="6418"/>
                      <a:pt x="870" y="6692"/>
                    </a:cubicBezTo>
                    <a:cubicBezTo>
                      <a:pt x="977" y="6858"/>
                      <a:pt x="846" y="7346"/>
                      <a:pt x="965" y="7584"/>
                    </a:cubicBezTo>
                    <a:cubicBezTo>
                      <a:pt x="1076" y="7833"/>
                      <a:pt x="1350" y="8032"/>
                      <a:pt x="1623" y="8032"/>
                    </a:cubicBezTo>
                    <a:cubicBezTo>
                      <a:pt x="1703" y="8032"/>
                      <a:pt x="1783" y="8015"/>
                      <a:pt x="1858" y="7977"/>
                    </a:cubicBezTo>
                    <a:cubicBezTo>
                      <a:pt x="2132" y="7835"/>
                      <a:pt x="2251" y="7465"/>
                      <a:pt x="2537" y="7382"/>
                    </a:cubicBezTo>
                    <a:cubicBezTo>
                      <a:pt x="2578" y="7370"/>
                      <a:pt x="2619" y="7365"/>
                      <a:pt x="2659" y="7365"/>
                    </a:cubicBezTo>
                    <a:cubicBezTo>
                      <a:pt x="2986" y="7365"/>
                      <a:pt x="3268" y="7719"/>
                      <a:pt x="3596" y="7846"/>
                    </a:cubicBezTo>
                    <a:cubicBezTo>
                      <a:pt x="3688" y="7881"/>
                      <a:pt x="3779" y="7897"/>
                      <a:pt x="3868" y="7897"/>
                    </a:cubicBezTo>
                    <a:cubicBezTo>
                      <a:pt x="4391" y="7897"/>
                      <a:pt x="4863" y="7355"/>
                      <a:pt x="5239" y="6918"/>
                    </a:cubicBezTo>
                    <a:cubicBezTo>
                      <a:pt x="6216" y="5751"/>
                      <a:pt x="7537" y="4918"/>
                      <a:pt x="9014" y="4525"/>
                    </a:cubicBezTo>
                    <a:cubicBezTo>
                      <a:pt x="9764" y="4322"/>
                      <a:pt x="10573" y="4227"/>
                      <a:pt x="11204" y="3763"/>
                    </a:cubicBezTo>
                    <a:cubicBezTo>
                      <a:pt x="11693" y="3417"/>
                      <a:pt x="12014" y="2882"/>
                      <a:pt x="12467" y="2489"/>
                    </a:cubicBezTo>
                    <a:cubicBezTo>
                      <a:pt x="13288" y="1774"/>
                      <a:pt x="14431" y="1596"/>
                      <a:pt x="15348" y="1000"/>
                    </a:cubicBezTo>
                    <a:cubicBezTo>
                      <a:pt x="15586" y="857"/>
                      <a:pt x="15836" y="596"/>
                      <a:pt x="15741" y="322"/>
                    </a:cubicBezTo>
                    <a:cubicBezTo>
                      <a:pt x="15681" y="167"/>
                      <a:pt x="15562" y="60"/>
                      <a:pt x="154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041;p69">
                <a:extLst>
                  <a:ext uri="{FF2B5EF4-FFF2-40B4-BE49-F238E27FC236}">
                    <a16:creationId xmlns:a16="http://schemas.microsoft.com/office/drawing/2014/main" id="{A9784892-F9A0-4B68-BB18-63D5AD2223F5}"/>
                  </a:ext>
                </a:extLst>
              </p:cNvPr>
              <p:cNvSpPr/>
              <p:nvPr/>
            </p:nvSpPr>
            <p:spPr>
              <a:xfrm rot="-362304">
                <a:off x="1666187" y="2692658"/>
                <a:ext cx="72354" cy="45252"/>
              </a:xfrm>
              <a:custGeom>
                <a:avLst/>
                <a:gdLst/>
                <a:ahLst/>
                <a:cxnLst/>
                <a:rect l="l" t="t" r="r" b="b"/>
                <a:pathLst>
                  <a:path w="2894" h="1810" extrusionOk="0">
                    <a:moveTo>
                      <a:pt x="1765" y="0"/>
                    </a:moveTo>
                    <a:cubicBezTo>
                      <a:pt x="1629" y="0"/>
                      <a:pt x="1493" y="14"/>
                      <a:pt x="1357" y="41"/>
                    </a:cubicBezTo>
                    <a:lnTo>
                      <a:pt x="1346" y="113"/>
                    </a:lnTo>
                    <a:cubicBezTo>
                      <a:pt x="1287" y="108"/>
                      <a:pt x="1229" y="106"/>
                      <a:pt x="1171" y="106"/>
                    </a:cubicBezTo>
                    <a:cubicBezTo>
                      <a:pt x="944" y="106"/>
                      <a:pt x="718" y="142"/>
                      <a:pt x="500" y="208"/>
                    </a:cubicBezTo>
                    <a:cubicBezTo>
                      <a:pt x="214" y="303"/>
                      <a:pt x="24" y="553"/>
                      <a:pt x="0" y="851"/>
                    </a:cubicBezTo>
                    <a:cubicBezTo>
                      <a:pt x="12" y="1101"/>
                      <a:pt x="143" y="1327"/>
                      <a:pt x="345" y="1470"/>
                    </a:cubicBezTo>
                    <a:cubicBezTo>
                      <a:pt x="639" y="1690"/>
                      <a:pt x="994" y="1810"/>
                      <a:pt x="1353" y="1810"/>
                    </a:cubicBezTo>
                    <a:cubicBezTo>
                      <a:pt x="1518" y="1810"/>
                      <a:pt x="1684" y="1785"/>
                      <a:pt x="1846" y="1732"/>
                    </a:cubicBezTo>
                    <a:cubicBezTo>
                      <a:pt x="2358" y="1542"/>
                      <a:pt x="2739" y="1113"/>
                      <a:pt x="2870" y="589"/>
                    </a:cubicBezTo>
                    <a:cubicBezTo>
                      <a:pt x="2893" y="518"/>
                      <a:pt x="2893" y="434"/>
                      <a:pt x="2870" y="363"/>
                    </a:cubicBezTo>
                    <a:cubicBezTo>
                      <a:pt x="2834" y="303"/>
                      <a:pt x="2774" y="268"/>
                      <a:pt x="2715" y="232"/>
                    </a:cubicBezTo>
                    <a:cubicBezTo>
                      <a:pt x="2420" y="80"/>
                      <a:pt x="2095" y="0"/>
                      <a:pt x="17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042;p69">
                <a:extLst>
                  <a:ext uri="{FF2B5EF4-FFF2-40B4-BE49-F238E27FC236}">
                    <a16:creationId xmlns:a16="http://schemas.microsoft.com/office/drawing/2014/main" id="{2C8B490C-B6F4-4A19-9CFD-84A2A866EC47}"/>
                  </a:ext>
                </a:extLst>
              </p:cNvPr>
              <p:cNvSpPr/>
              <p:nvPr/>
            </p:nvSpPr>
            <p:spPr>
              <a:xfrm rot="-362304">
                <a:off x="1642334" y="3291624"/>
                <a:ext cx="24426" cy="23126"/>
              </a:xfrm>
              <a:custGeom>
                <a:avLst/>
                <a:gdLst/>
                <a:ahLst/>
                <a:cxnLst/>
                <a:rect l="l" t="t" r="r" b="b"/>
                <a:pathLst>
                  <a:path w="977" h="925" extrusionOk="0">
                    <a:moveTo>
                      <a:pt x="655" y="1"/>
                    </a:moveTo>
                    <a:cubicBezTo>
                      <a:pt x="560" y="167"/>
                      <a:pt x="310" y="155"/>
                      <a:pt x="155" y="274"/>
                    </a:cubicBezTo>
                    <a:cubicBezTo>
                      <a:pt x="0" y="429"/>
                      <a:pt x="12" y="691"/>
                      <a:pt x="179" y="834"/>
                    </a:cubicBezTo>
                    <a:cubicBezTo>
                      <a:pt x="260" y="894"/>
                      <a:pt x="355" y="924"/>
                      <a:pt x="449" y="924"/>
                    </a:cubicBezTo>
                    <a:cubicBezTo>
                      <a:pt x="560" y="924"/>
                      <a:pt x="672" y="882"/>
                      <a:pt x="762" y="798"/>
                    </a:cubicBezTo>
                    <a:cubicBezTo>
                      <a:pt x="917" y="644"/>
                      <a:pt x="976" y="417"/>
                      <a:pt x="917" y="215"/>
                    </a:cubicBezTo>
                    <a:lnTo>
                      <a:pt x="655" y="132"/>
                    </a:lnTo>
                    <a:lnTo>
                      <a:pt x="65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2043;p69">
                <a:extLst>
                  <a:ext uri="{FF2B5EF4-FFF2-40B4-BE49-F238E27FC236}">
                    <a16:creationId xmlns:a16="http://schemas.microsoft.com/office/drawing/2014/main" id="{7BDA93C1-9C36-4D33-9BAD-3C8B58E0B4C4}"/>
                  </a:ext>
                </a:extLst>
              </p:cNvPr>
              <p:cNvSpPr/>
              <p:nvPr/>
            </p:nvSpPr>
            <p:spPr>
              <a:xfrm rot="-362304">
                <a:off x="1197234" y="3616608"/>
                <a:ext cx="21526" cy="18251"/>
              </a:xfrm>
              <a:custGeom>
                <a:avLst/>
                <a:gdLst/>
                <a:ahLst/>
                <a:cxnLst/>
                <a:rect l="l" t="t" r="r" b="b"/>
                <a:pathLst>
                  <a:path w="861" h="730" extrusionOk="0">
                    <a:moveTo>
                      <a:pt x="334" y="1"/>
                    </a:moveTo>
                    <a:cubicBezTo>
                      <a:pt x="286" y="215"/>
                      <a:pt x="0" y="370"/>
                      <a:pt x="72" y="572"/>
                    </a:cubicBezTo>
                    <a:cubicBezTo>
                      <a:pt x="107" y="644"/>
                      <a:pt x="191" y="703"/>
                      <a:pt x="274" y="715"/>
                    </a:cubicBezTo>
                    <a:cubicBezTo>
                      <a:pt x="311" y="725"/>
                      <a:pt x="349" y="729"/>
                      <a:pt x="388" y="729"/>
                    </a:cubicBezTo>
                    <a:cubicBezTo>
                      <a:pt x="587" y="729"/>
                      <a:pt x="794" y="607"/>
                      <a:pt x="834" y="417"/>
                    </a:cubicBezTo>
                    <a:cubicBezTo>
                      <a:pt x="861" y="244"/>
                      <a:pt x="679" y="64"/>
                      <a:pt x="517" y="64"/>
                    </a:cubicBezTo>
                    <a:cubicBezTo>
                      <a:pt x="468" y="64"/>
                      <a:pt x="420" y="81"/>
                      <a:pt x="381" y="120"/>
                    </a:cubicBezTo>
                    <a:lnTo>
                      <a:pt x="334"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2044;p69">
                <a:extLst>
                  <a:ext uri="{FF2B5EF4-FFF2-40B4-BE49-F238E27FC236}">
                    <a16:creationId xmlns:a16="http://schemas.microsoft.com/office/drawing/2014/main" id="{880D1AA1-6CB2-4DC2-9BD6-F85076CF3FCD}"/>
                  </a:ext>
                </a:extLst>
              </p:cNvPr>
              <p:cNvSpPr/>
              <p:nvPr/>
            </p:nvSpPr>
            <p:spPr>
              <a:xfrm rot="-362304">
                <a:off x="1159623" y="3609287"/>
                <a:ext cx="14376" cy="13751"/>
              </a:xfrm>
              <a:custGeom>
                <a:avLst/>
                <a:gdLst/>
                <a:ahLst/>
                <a:cxnLst/>
                <a:rect l="l" t="t" r="r" b="b"/>
                <a:pathLst>
                  <a:path w="575" h="550" extrusionOk="0">
                    <a:moveTo>
                      <a:pt x="276" y="0"/>
                    </a:moveTo>
                    <a:lnTo>
                      <a:pt x="360" y="203"/>
                    </a:lnTo>
                    <a:cubicBezTo>
                      <a:pt x="331" y="176"/>
                      <a:pt x="298" y="165"/>
                      <a:pt x="265" y="165"/>
                    </a:cubicBezTo>
                    <a:cubicBezTo>
                      <a:pt x="135" y="165"/>
                      <a:pt x="0" y="341"/>
                      <a:pt x="86" y="465"/>
                    </a:cubicBezTo>
                    <a:cubicBezTo>
                      <a:pt x="127" y="523"/>
                      <a:pt x="193" y="550"/>
                      <a:pt x="263" y="550"/>
                    </a:cubicBezTo>
                    <a:cubicBezTo>
                      <a:pt x="376" y="550"/>
                      <a:pt x="497" y="480"/>
                      <a:pt x="526" y="369"/>
                    </a:cubicBezTo>
                    <a:cubicBezTo>
                      <a:pt x="574" y="203"/>
                      <a:pt x="455" y="24"/>
                      <a:pt x="2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2045;p69">
                <a:extLst>
                  <a:ext uri="{FF2B5EF4-FFF2-40B4-BE49-F238E27FC236}">
                    <a16:creationId xmlns:a16="http://schemas.microsoft.com/office/drawing/2014/main" id="{AD6247B6-CD23-4D42-9AC0-75B1C039B60F}"/>
                  </a:ext>
                </a:extLst>
              </p:cNvPr>
              <p:cNvSpPr/>
              <p:nvPr/>
            </p:nvSpPr>
            <p:spPr>
              <a:xfrm rot="-362304">
                <a:off x="1243990" y="3598102"/>
                <a:ext cx="16926" cy="17426"/>
              </a:xfrm>
              <a:custGeom>
                <a:avLst/>
                <a:gdLst/>
                <a:ahLst/>
                <a:cxnLst/>
                <a:rect l="l" t="t" r="r" b="b"/>
                <a:pathLst>
                  <a:path w="677" h="697" extrusionOk="0">
                    <a:moveTo>
                      <a:pt x="273" y="0"/>
                    </a:moveTo>
                    <a:cubicBezTo>
                      <a:pt x="262" y="0"/>
                      <a:pt x="251" y="1"/>
                      <a:pt x="239" y="2"/>
                    </a:cubicBezTo>
                    <a:lnTo>
                      <a:pt x="251" y="2"/>
                    </a:lnTo>
                    <a:lnTo>
                      <a:pt x="251" y="73"/>
                    </a:lnTo>
                    <a:cubicBezTo>
                      <a:pt x="72" y="192"/>
                      <a:pt x="1" y="419"/>
                      <a:pt x="48" y="621"/>
                    </a:cubicBezTo>
                    <a:cubicBezTo>
                      <a:pt x="113" y="673"/>
                      <a:pt x="187" y="697"/>
                      <a:pt x="262" y="697"/>
                    </a:cubicBezTo>
                    <a:cubicBezTo>
                      <a:pt x="408" y="697"/>
                      <a:pt x="553" y="604"/>
                      <a:pt x="608" y="454"/>
                    </a:cubicBezTo>
                    <a:cubicBezTo>
                      <a:pt x="676" y="227"/>
                      <a:pt x="506" y="0"/>
                      <a:pt x="2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2046;p69">
                <a:extLst>
                  <a:ext uri="{FF2B5EF4-FFF2-40B4-BE49-F238E27FC236}">
                    <a16:creationId xmlns:a16="http://schemas.microsoft.com/office/drawing/2014/main" id="{58A9D4B5-0484-4814-B6C3-901C42BC0E9A}"/>
                  </a:ext>
                </a:extLst>
              </p:cNvPr>
              <p:cNvSpPr/>
              <p:nvPr/>
            </p:nvSpPr>
            <p:spPr>
              <a:xfrm rot="-362304">
                <a:off x="1723659" y="3270334"/>
                <a:ext cx="23401" cy="33402"/>
              </a:xfrm>
              <a:custGeom>
                <a:avLst/>
                <a:gdLst/>
                <a:ahLst/>
                <a:cxnLst/>
                <a:rect l="l" t="t" r="r" b="b"/>
                <a:pathLst>
                  <a:path w="936" h="1336" extrusionOk="0">
                    <a:moveTo>
                      <a:pt x="295" y="0"/>
                    </a:moveTo>
                    <a:cubicBezTo>
                      <a:pt x="157" y="0"/>
                      <a:pt x="1" y="178"/>
                      <a:pt x="19" y="342"/>
                    </a:cubicBezTo>
                    <a:cubicBezTo>
                      <a:pt x="31" y="544"/>
                      <a:pt x="209" y="723"/>
                      <a:pt x="293" y="913"/>
                    </a:cubicBezTo>
                    <a:cubicBezTo>
                      <a:pt x="328" y="1033"/>
                      <a:pt x="376" y="1140"/>
                      <a:pt x="448" y="1235"/>
                    </a:cubicBezTo>
                    <a:cubicBezTo>
                      <a:pt x="487" y="1298"/>
                      <a:pt x="564" y="1335"/>
                      <a:pt x="642" y="1335"/>
                    </a:cubicBezTo>
                    <a:cubicBezTo>
                      <a:pt x="682" y="1335"/>
                      <a:pt x="721" y="1326"/>
                      <a:pt x="757" y="1306"/>
                    </a:cubicBezTo>
                    <a:cubicBezTo>
                      <a:pt x="793" y="1259"/>
                      <a:pt x="829" y="1211"/>
                      <a:pt x="840" y="1152"/>
                    </a:cubicBezTo>
                    <a:cubicBezTo>
                      <a:pt x="912" y="949"/>
                      <a:pt x="936" y="747"/>
                      <a:pt x="912" y="532"/>
                    </a:cubicBezTo>
                    <a:cubicBezTo>
                      <a:pt x="876" y="330"/>
                      <a:pt x="614" y="68"/>
                      <a:pt x="412" y="56"/>
                    </a:cubicBezTo>
                    <a:cubicBezTo>
                      <a:pt x="378" y="17"/>
                      <a:pt x="337" y="0"/>
                      <a:pt x="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2047;p69">
                <a:extLst>
                  <a:ext uri="{FF2B5EF4-FFF2-40B4-BE49-F238E27FC236}">
                    <a16:creationId xmlns:a16="http://schemas.microsoft.com/office/drawing/2014/main" id="{6EDB0A14-8C50-4614-B6CE-88A7F1A2F282}"/>
                  </a:ext>
                </a:extLst>
              </p:cNvPr>
              <p:cNvSpPr/>
              <p:nvPr/>
            </p:nvSpPr>
            <p:spPr>
              <a:xfrm rot="-362304">
                <a:off x="1340845" y="3343177"/>
                <a:ext cx="1071352" cy="1148306"/>
              </a:xfrm>
              <a:custGeom>
                <a:avLst/>
                <a:gdLst/>
                <a:ahLst/>
                <a:cxnLst/>
                <a:rect l="l" t="t" r="r" b="b"/>
                <a:pathLst>
                  <a:path w="42852" h="45930" extrusionOk="0">
                    <a:moveTo>
                      <a:pt x="17496" y="1"/>
                    </a:moveTo>
                    <a:cubicBezTo>
                      <a:pt x="17224" y="1"/>
                      <a:pt x="16948" y="31"/>
                      <a:pt x="16681" y="70"/>
                    </a:cubicBezTo>
                    <a:cubicBezTo>
                      <a:pt x="15360" y="284"/>
                      <a:pt x="14074" y="677"/>
                      <a:pt x="12859" y="1248"/>
                    </a:cubicBezTo>
                    <a:cubicBezTo>
                      <a:pt x="12510" y="1409"/>
                      <a:pt x="12137" y="1585"/>
                      <a:pt x="11772" y="1585"/>
                    </a:cubicBezTo>
                    <a:cubicBezTo>
                      <a:pt x="11678" y="1585"/>
                      <a:pt x="11583" y="1573"/>
                      <a:pt x="11490" y="1546"/>
                    </a:cubicBezTo>
                    <a:cubicBezTo>
                      <a:pt x="11085" y="1427"/>
                      <a:pt x="10788" y="1034"/>
                      <a:pt x="10383" y="951"/>
                    </a:cubicBezTo>
                    <a:cubicBezTo>
                      <a:pt x="10378" y="949"/>
                      <a:pt x="10372" y="948"/>
                      <a:pt x="10366" y="948"/>
                    </a:cubicBezTo>
                    <a:cubicBezTo>
                      <a:pt x="10024" y="948"/>
                      <a:pt x="8313" y="3219"/>
                      <a:pt x="7752" y="3558"/>
                    </a:cubicBezTo>
                    <a:cubicBezTo>
                      <a:pt x="6478" y="4332"/>
                      <a:pt x="5037" y="4749"/>
                      <a:pt x="3763" y="5511"/>
                    </a:cubicBezTo>
                    <a:cubicBezTo>
                      <a:pt x="1525" y="6868"/>
                      <a:pt x="1" y="9428"/>
                      <a:pt x="144" y="12035"/>
                    </a:cubicBezTo>
                    <a:cubicBezTo>
                      <a:pt x="215" y="13250"/>
                      <a:pt x="620" y="14417"/>
                      <a:pt x="1025" y="15560"/>
                    </a:cubicBezTo>
                    <a:cubicBezTo>
                      <a:pt x="2120" y="18703"/>
                      <a:pt x="3406" y="22072"/>
                      <a:pt x="6216" y="23834"/>
                    </a:cubicBezTo>
                    <a:cubicBezTo>
                      <a:pt x="8728" y="25406"/>
                      <a:pt x="11919" y="25323"/>
                      <a:pt x="14753" y="26204"/>
                    </a:cubicBezTo>
                    <a:cubicBezTo>
                      <a:pt x="15646" y="26478"/>
                      <a:pt x="16562" y="26894"/>
                      <a:pt x="17039" y="27704"/>
                    </a:cubicBezTo>
                    <a:cubicBezTo>
                      <a:pt x="17562" y="28609"/>
                      <a:pt x="17360" y="29752"/>
                      <a:pt x="17265" y="30811"/>
                    </a:cubicBezTo>
                    <a:cubicBezTo>
                      <a:pt x="16872" y="35348"/>
                      <a:pt x="18777" y="39884"/>
                      <a:pt x="18467" y="44396"/>
                    </a:cubicBezTo>
                    <a:cubicBezTo>
                      <a:pt x="18408" y="45182"/>
                      <a:pt x="19003" y="45861"/>
                      <a:pt x="19789" y="45920"/>
                    </a:cubicBezTo>
                    <a:cubicBezTo>
                      <a:pt x="19894" y="45927"/>
                      <a:pt x="19999" y="45930"/>
                      <a:pt x="20104" y="45930"/>
                    </a:cubicBezTo>
                    <a:cubicBezTo>
                      <a:pt x="22028" y="45930"/>
                      <a:pt x="23988" y="44921"/>
                      <a:pt x="25659" y="43837"/>
                    </a:cubicBezTo>
                    <a:cubicBezTo>
                      <a:pt x="29826" y="41110"/>
                      <a:pt x="33743" y="37407"/>
                      <a:pt x="34957" y="32574"/>
                    </a:cubicBezTo>
                    <a:cubicBezTo>
                      <a:pt x="35148" y="31776"/>
                      <a:pt x="35303" y="30907"/>
                      <a:pt x="35898" y="30335"/>
                    </a:cubicBezTo>
                    <a:cubicBezTo>
                      <a:pt x="36481" y="29752"/>
                      <a:pt x="37553" y="29478"/>
                      <a:pt x="37732" y="28645"/>
                    </a:cubicBezTo>
                    <a:cubicBezTo>
                      <a:pt x="37839" y="28133"/>
                      <a:pt x="37553" y="27632"/>
                      <a:pt x="37434" y="27121"/>
                    </a:cubicBezTo>
                    <a:cubicBezTo>
                      <a:pt x="37220" y="26132"/>
                      <a:pt x="37684" y="25120"/>
                      <a:pt x="38315" y="24334"/>
                    </a:cubicBezTo>
                    <a:cubicBezTo>
                      <a:pt x="38946" y="23549"/>
                      <a:pt x="39756" y="22906"/>
                      <a:pt x="40399" y="22132"/>
                    </a:cubicBezTo>
                    <a:cubicBezTo>
                      <a:pt x="42125" y="20024"/>
                      <a:pt x="42470" y="17143"/>
                      <a:pt x="42744" y="14428"/>
                    </a:cubicBezTo>
                    <a:cubicBezTo>
                      <a:pt x="42816" y="13655"/>
                      <a:pt x="42851" y="12750"/>
                      <a:pt x="42244" y="12250"/>
                    </a:cubicBezTo>
                    <a:cubicBezTo>
                      <a:pt x="41994" y="12035"/>
                      <a:pt x="41649" y="11940"/>
                      <a:pt x="41327" y="11845"/>
                    </a:cubicBezTo>
                    <a:cubicBezTo>
                      <a:pt x="38327" y="10940"/>
                      <a:pt x="35636" y="9225"/>
                      <a:pt x="33541" y="6904"/>
                    </a:cubicBezTo>
                    <a:cubicBezTo>
                      <a:pt x="31505" y="4618"/>
                      <a:pt x="29921" y="1665"/>
                      <a:pt x="27087" y="522"/>
                    </a:cubicBezTo>
                    <a:cubicBezTo>
                      <a:pt x="26845" y="434"/>
                      <a:pt x="26580" y="355"/>
                      <a:pt x="26322" y="355"/>
                    </a:cubicBezTo>
                    <a:cubicBezTo>
                      <a:pt x="26163" y="355"/>
                      <a:pt x="26007" y="385"/>
                      <a:pt x="25861" y="462"/>
                    </a:cubicBezTo>
                    <a:cubicBezTo>
                      <a:pt x="25659" y="605"/>
                      <a:pt x="25468" y="784"/>
                      <a:pt x="25325" y="998"/>
                    </a:cubicBezTo>
                    <a:cubicBezTo>
                      <a:pt x="24600" y="1873"/>
                      <a:pt x="23465" y="2318"/>
                      <a:pt x="22334" y="2318"/>
                    </a:cubicBezTo>
                    <a:cubicBezTo>
                      <a:pt x="21309" y="2318"/>
                      <a:pt x="20287" y="1954"/>
                      <a:pt x="19575" y="1213"/>
                    </a:cubicBezTo>
                    <a:cubicBezTo>
                      <a:pt x="19277" y="891"/>
                      <a:pt x="19015" y="522"/>
                      <a:pt x="18646" y="284"/>
                    </a:cubicBezTo>
                    <a:cubicBezTo>
                      <a:pt x="18303" y="70"/>
                      <a:pt x="17904" y="1"/>
                      <a:pt x="1749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2048;p69">
                <a:extLst>
                  <a:ext uri="{FF2B5EF4-FFF2-40B4-BE49-F238E27FC236}">
                    <a16:creationId xmlns:a16="http://schemas.microsoft.com/office/drawing/2014/main" id="{F80333CB-94A4-4B23-842C-D9638D0961CE}"/>
                  </a:ext>
                </a:extLst>
              </p:cNvPr>
              <p:cNvSpPr/>
              <p:nvPr/>
            </p:nvSpPr>
            <p:spPr>
              <a:xfrm rot="-362304">
                <a:off x="1422130" y="2472690"/>
                <a:ext cx="1211259" cy="1085228"/>
              </a:xfrm>
              <a:custGeom>
                <a:avLst/>
                <a:gdLst/>
                <a:ahLst/>
                <a:cxnLst/>
                <a:rect l="l" t="t" r="r" b="b"/>
                <a:pathLst>
                  <a:path w="48448" h="43407" extrusionOk="0">
                    <a:moveTo>
                      <a:pt x="22253" y="1"/>
                    </a:moveTo>
                    <a:lnTo>
                      <a:pt x="22253" y="1"/>
                    </a:lnTo>
                    <a:cubicBezTo>
                      <a:pt x="22313" y="417"/>
                      <a:pt x="22599" y="763"/>
                      <a:pt x="22849" y="1108"/>
                    </a:cubicBezTo>
                    <a:cubicBezTo>
                      <a:pt x="23087" y="1453"/>
                      <a:pt x="23289" y="1930"/>
                      <a:pt x="23099" y="2311"/>
                    </a:cubicBezTo>
                    <a:cubicBezTo>
                      <a:pt x="22872" y="2775"/>
                      <a:pt x="22206" y="2906"/>
                      <a:pt x="21991" y="3382"/>
                    </a:cubicBezTo>
                    <a:cubicBezTo>
                      <a:pt x="21789" y="3846"/>
                      <a:pt x="22146" y="4370"/>
                      <a:pt x="22527" y="4716"/>
                    </a:cubicBezTo>
                    <a:cubicBezTo>
                      <a:pt x="22908" y="5061"/>
                      <a:pt x="23372" y="5394"/>
                      <a:pt x="23480" y="5894"/>
                    </a:cubicBezTo>
                    <a:cubicBezTo>
                      <a:pt x="23563" y="6311"/>
                      <a:pt x="23361" y="6728"/>
                      <a:pt x="23277" y="7156"/>
                    </a:cubicBezTo>
                    <a:cubicBezTo>
                      <a:pt x="23194" y="7573"/>
                      <a:pt x="23337" y="8121"/>
                      <a:pt x="23753" y="8216"/>
                    </a:cubicBezTo>
                    <a:cubicBezTo>
                      <a:pt x="23799" y="8226"/>
                      <a:pt x="23845" y="8229"/>
                      <a:pt x="23891" y="8229"/>
                    </a:cubicBezTo>
                    <a:cubicBezTo>
                      <a:pt x="24000" y="8229"/>
                      <a:pt x="24111" y="8211"/>
                      <a:pt x="24216" y="8211"/>
                    </a:cubicBezTo>
                    <a:cubicBezTo>
                      <a:pt x="24292" y="8211"/>
                      <a:pt x="24365" y="8220"/>
                      <a:pt x="24432" y="8252"/>
                    </a:cubicBezTo>
                    <a:cubicBezTo>
                      <a:pt x="24789" y="8418"/>
                      <a:pt x="24670" y="9002"/>
                      <a:pt x="24373" y="9264"/>
                    </a:cubicBezTo>
                    <a:cubicBezTo>
                      <a:pt x="24087" y="9538"/>
                      <a:pt x="23670" y="9716"/>
                      <a:pt x="23515" y="10085"/>
                    </a:cubicBezTo>
                    <a:cubicBezTo>
                      <a:pt x="23277" y="10645"/>
                      <a:pt x="23742" y="11359"/>
                      <a:pt x="23408" y="11871"/>
                    </a:cubicBezTo>
                    <a:cubicBezTo>
                      <a:pt x="23277" y="12038"/>
                      <a:pt x="23099" y="12181"/>
                      <a:pt x="22896" y="12276"/>
                    </a:cubicBezTo>
                    <a:lnTo>
                      <a:pt x="20194" y="13764"/>
                    </a:lnTo>
                    <a:cubicBezTo>
                      <a:pt x="20015" y="13836"/>
                      <a:pt x="19860" y="13967"/>
                      <a:pt x="19741" y="14122"/>
                    </a:cubicBezTo>
                    <a:cubicBezTo>
                      <a:pt x="19372" y="14657"/>
                      <a:pt x="19991" y="15324"/>
                      <a:pt x="20098" y="15967"/>
                    </a:cubicBezTo>
                    <a:cubicBezTo>
                      <a:pt x="20194" y="16527"/>
                      <a:pt x="19872" y="17086"/>
                      <a:pt x="19432" y="17431"/>
                    </a:cubicBezTo>
                    <a:cubicBezTo>
                      <a:pt x="18991" y="17789"/>
                      <a:pt x="18443" y="17967"/>
                      <a:pt x="17908" y="18146"/>
                    </a:cubicBezTo>
                    <a:cubicBezTo>
                      <a:pt x="17478" y="18285"/>
                      <a:pt x="16980" y="18406"/>
                      <a:pt x="16524" y="18406"/>
                    </a:cubicBezTo>
                    <a:cubicBezTo>
                      <a:pt x="16006" y="18406"/>
                      <a:pt x="15541" y="18251"/>
                      <a:pt x="15288" y="17789"/>
                    </a:cubicBezTo>
                    <a:cubicBezTo>
                      <a:pt x="15169" y="17598"/>
                      <a:pt x="15145" y="17372"/>
                      <a:pt x="15229" y="17181"/>
                    </a:cubicBezTo>
                    <a:cubicBezTo>
                      <a:pt x="15393" y="16837"/>
                      <a:pt x="15779" y="16809"/>
                      <a:pt x="16179" y="16809"/>
                    </a:cubicBezTo>
                    <a:cubicBezTo>
                      <a:pt x="16259" y="16809"/>
                      <a:pt x="16339" y="16810"/>
                      <a:pt x="16418" y="16810"/>
                    </a:cubicBezTo>
                    <a:cubicBezTo>
                      <a:pt x="16836" y="16810"/>
                      <a:pt x="17226" y="16778"/>
                      <a:pt x="17348" y="16384"/>
                    </a:cubicBezTo>
                    <a:cubicBezTo>
                      <a:pt x="17443" y="16050"/>
                      <a:pt x="17288" y="15705"/>
                      <a:pt x="16979" y="15562"/>
                    </a:cubicBezTo>
                    <a:cubicBezTo>
                      <a:pt x="15785" y="14955"/>
                      <a:pt x="14475" y="14232"/>
                      <a:pt x="13134" y="14232"/>
                    </a:cubicBezTo>
                    <a:cubicBezTo>
                      <a:pt x="12924" y="14232"/>
                      <a:pt x="12713" y="14250"/>
                      <a:pt x="12502" y="14288"/>
                    </a:cubicBezTo>
                    <a:cubicBezTo>
                      <a:pt x="11835" y="14407"/>
                      <a:pt x="11228" y="14729"/>
                      <a:pt x="10633" y="15062"/>
                    </a:cubicBezTo>
                    <a:lnTo>
                      <a:pt x="8549" y="16181"/>
                    </a:lnTo>
                    <a:cubicBezTo>
                      <a:pt x="7728" y="16622"/>
                      <a:pt x="6847" y="17122"/>
                      <a:pt x="6585" y="18086"/>
                    </a:cubicBezTo>
                    <a:cubicBezTo>
                      <a:pt x="6454" y="18551"/>
                      <a:pt x="6573" y="19051"/>
                      <a:pt x="6918" y="19384"/>
                    </a:cubicBezTo>
                    <a:cubicBezTo>
                      <a:pt x="7148" y="19600"/>
                      <a:pt x="7410" y="19689"/>
                      <a:pt x="7677" y="19689"/>
                    </a:cubicBezTo>
                    <a:cubicBezTo>
                      <a:pt x="8100" y="19689"/>
                      <a:pt x="8535" y="19467"/>
                      <a:pt x="8871" y="19182"/>
                    </a:cubicBezTo>
                    <a:cubicBezTo>
                      <a:pt x="9335" y="18813"/>
                      <a:pt x="9692" y="18313"/>
                      <a:pt x="10204" y="18003"/>
                    </a:cubicBezTo>
                    <a:cubicBezTo>
                      <a:pt x="10579" y="17779"/>
                      <a:pt x="10997" y="17668"/>
                      <a:pt x="11414" y="17668"/>
                    </a:cubicBezTo>
                    <a:cubicBezTo>
                      <a:pt x="11884" y="17668"/>
                      <a:pt x="12354" y="17809"/>
                      <a:pt x="12764" y="18086"/>
                    </a:cubicBezTo>
                    <a:cubicBezTo>
                      <a:pt x="12907" y="18622"/>
                      <a:pt x="13074" y="19182"/>
                      <a:pt x="12990" y="19729"/>
                    </a:cubicBezTo>
                    <a:cubicBezTo>
                      <a:pt x="12907" y="20289"/>
                      <a:pt x="12502" y="20837"/>
                      <a:pt x="11942" y="20908"/>
                    </a:cubicBezTo>
                    <a:cubicBezTo>
                      <a:pt x="11908" y="20912"/>
                      <a:pt x="11874" y="20914"/>
                      <a:pt x="11841" y="20914"/>
                    </a:cubicBezTo>
                    <a:cubicBezTo>
                      <a:pt x="11402" y="20914"/>
                      <a:pt x="10993" y="20566"/>
                      <a:pt x="10871" y="20146"/>
                    </a:cubicBezTo>
                    <a:cubicBezTo>
                      <a:pt x="10814" y="19953"/>
                      <a:pt x="10638" y="19836"/>
                      <a:pt x="10456" y="19836"/>
                    </a:cubicBezTo>
                    <a:cubicBezTo>
                      <a:pt x="10369" y="19836"/>
                      <a:pt x="10281" y="19862"/>
                      <a:pt x="10204" y="19920"/>
                    </a:cubicBezTo>
                    <a:cubicBezTo>
                      <a:pt x="10109" y="19991"/>
                      <a:pt x="10026" y="20075"/>
                      <a:pt x="9966" y="20182"/>
                    </a:cubicBezTo>
                    <a:cubicBezTo>
                      <a:pt x="9776" y="20479"/>
                      <a:pt x="9704" y="20825"/>
                      <a:pt x="9585" y="21158"/>
                    </a:cubicBezTo>
                    <a:cubicBezTo>
                      <a:pt x="9204" y="22182"/>
                      <a:pt x="8275" y="22885"/>
                      <a:pt x="7406" y="23527"/>
                    </a:cubicBezTo>
                    <a:cubicBezTo>
                      <a:pt x="6216" y="24409"/>
                      <a:pt x="4977" y="25313"/>
                      <a:pt x="3537" y="25671"/>
                    </a:cubicBezTo>
                    <a:cubicBezTo>
                      <a:pt x="3322" y="25730"/>
                      <a:pt x="3072" y="25778"/>
                      <a:pt x="2953" y="25968"/>
                    </a:cubicBezTo>
                    <a:cubicBezTo>
                      <a:pt x="2703" y="26385"/>
                      <a:pt x="3299" y="26814"/>
                      <a:pt x="3441" y="27278"/>
                    </a:cubicBezTo>
                    <a:cubicBezTo>
                      <a:pt x="3559" y="27696"/>
                      <a:pt x="3205" y="28364"/>
                      <a:pt x="2769" y="28364"/>
                    </a:cubicBezTo>
                    <a:cubicBezTo>
                      <a:pt x="2720" y="28364"/>
                      <a:pt x="2670" y="28356"/>
                      <a:pt x="2620" y="28338"/>
                    </a:cubicBezTo>
                    <a:cubicBezTo>
                      <a:pt x="2332" y="28222"/>
                      <a:pt x="2027" y="28152"/>
                      <a:pt x="1724" y="28152"/>
                    </a:cubicBezTo>
                    <a:cubicBezTo>
                      <a:pt x="1462" y="28152"/>
                      <a:pt x="1201" y="28204"/>
                      <a:pt x="953" y="28326"/>
                    </a:cubicBezTo>
                    <a:cubicBezTo>
                      <a:pt x="1" y="28790"/>
                      <a:pt x="155" y="29481"/>
                      <a:pt x="298" y="30112"/>
                    </a:cubicBezTo>
                    <a:cubicBezTo>
                      <a:pt x="512" y="31005"/>
                      <a:pt x="739" y="31898"/>
                      <a:pt x="953" y="32790"/>
                    </a:cubicBezTo>
                    <a:cubicBezTo>
                      <a:pt x="1596" y="32802"/>
                      <a:pt x="2179" y="33136"/>
                      <a:pt x="2525" y="33683"/>
                    </a:cubicBezTo>
                    <a:cubicBezTo>
                      <a:pt x="2561" y="33693"/>
                      <a:pt x="2597" y="33697"/>
                      <a:pt x="2633" y="33697"/>
                    </a:cubicBezTo>
                    <a:cubicBezTo>
                      <a:pt x="2908" y="33697"/>
                      <a:pt x="3147" y="33431"/>
                      <a:pt x="3358" y="33231"/>
                    </a:cubicBezTo>
                    <a:cubicBezTo>
                      <a:pt x="3722" y="32929"/>
                      <a:pt x="4172" y="32768"/>
                      <a:pt x="4626" y="32768"/>
                    </a:cubicBezTo>
                    <a:cubicBezTo>
                      <a:pt x="4869" y="32768"/>
                      <a:pt x="5114" y="32814"/>
                      <a:pt x="5346" y="32910"/>
                    </a:cubicBezTo>
                    <a:lnTo>
                      <a:pt x="6085" y="30564"/>
                    </a:lnTo>
                    <a:cubicBezTo>
                      <a:pt x="6144" y="30338"/>
                      <a:pt x="6227" y="30100"/>
                      <a:pt x="6430" y="29981"/>
                    </a:cubicBezTo>
                    <a:cubicBezTo>
                      <a:pt x="6644" y="29862"/>
                      <a:pt x="6906" y="29909"/>
                      <a:pt x="7132" y="29850"/>
                    </a:cubicBezTo>
                    <a:cubicBezTo>
                      <a:pt x="7644" y="29719"/>
                      <a:pt x="7882" y="29135"/>
                      <a:pt x="7954" y="28611"/>
                    </a:cubicBezTo>
                    <a:cubicBezTo>
                      <a:pt x="8037" y="27933"/>
                      <a:pt x="8002" y="27159"/>
                      <a:pt x="8728" y="26742"/>
                    </a:cubicBezTo>
                    <a:cubicBezTo>
                      <a:pt x="8958" y="26627"/>
                      <a:pt x="9208" y="26565"/>
                      <a:pt x="9463" y="26565"/>
                    </a:cubicBezTo>
                    <a:cubicBezTo>
                      <a:pt x="9551" y="26565"/>
                      <a:pt x="9639" y="26572"/>
                      <a:pt x="9728" y="26587"/>
                    </a:cubicBezTo>
                    <a:cubicBezTo>
                      <a:pt x="10561" y="26718"/>
                      <a:pt x="11169" y="27314"/>
                      <a:pt x="11752" y="27885"/>
                    </a:cubicBezTo>
                    <a:cubicBezTo>
                      <a:pt x="12466" y="28600"/>
                      <a:pt x="13205" y="29338"/>
                      <a:pt x="13657" y="30254"/>
                    </a:cubicBezTo>
                    <a:cubicBezTo>
                      <a:pt x="14062" y="31076"/>
                      <a:pt x="14193" y="32088"/>
                      <a:pt x="13836" y="32921"/>
                    </a:cubicBezTo>
                    <a:cubicBezTo>
                      <a:pt x="13764" y="33088"/>
                      <a:pt x="13883" y="33279"/>
                      <a:pt x="14074" y="33291"/>
                    </a:cubicBezTo>
                    <a:cubicBezTo>
                      <a:pt x="14431" y="33279"/>
                      <a:pt x="14764" y="33076"/>
                      <a:pt x="14943" y="32767"/>
                    </a:cubicBezTo>
                    <a:cubicBezTo>
                      <a:pt x="15193" y="32338"/>
                      <a:pt x="15181" y="31814"/>
                      <a:pt x="15157" y="31326"/>
                    </a:cubicBezTo>
                    <a:lnTo>
                      <a:pt x="15157" y="31326"/>
                    </a:lnTo>
                    <a:lnTo>
                      <a:pt x="15943" y="31767"/>
                    </a:lnTo>
                    <a:cubicBezTo>
                      <a:pt x="16241" y="31267"/>
                      <a:pt x="15895" y="30624"/>
                      <a:pt x="15479" y="30207"/>
                    </a:cubicBezTo>
                    <a:cubicBezTo>
                      <a:pt x="15062" y="29802"/>
                      <a:pt x="14538" y="29397"/>
                      <a:pt x="14443" y="28826"/>
                    </a:cubicBezTo>
                    <a:cubicBezTo>
                      <a:pt x="14383" y="28421"/>
                      <a:pt x="14538" y="28004"/>
                      <a:pt x="14431" y="27611"/>
                    </a:cubicBezTo>
                    <a:cubicBezTo>
                      <a:pt x="14324" y="27266"/>
                      <a:pt x="14038" y="27016"/>
                      <a:pt x="13847" y="26695"/>
                    </a:cubicBezTo>
                    <a:cubicBezTo>
                      <a:pt x="13633" y="26337"/>
                      <a:pt x="13645" y="25742"/>
                      <a:pt x="14145" y="25694"/>
                    </a:cubicBezTo>
                    <a:cubicBezTo>
                      <a:pt x="14164" y="25693"/>
                      <a:pt x="14183" y="25692"/>
                      <a:pt x="14202" y="25692"/>
                    </a:cubicBezTo>
                    <a:cubicBezTo>
                      <a:pt x="14443" y="25692"/>
                      <a:pt x="14666" y="25832"/>
                      <a:pt x="14776" y="26063"/>
                    </a:cubicBezTo>
                    <a:cubicBezTo>
                      <a:pt x="15741" y="27992"/>
                      <a:pt x="17562" y="29350"/>
                      <a:pt x="19693" y="29743"/>
                    </a:cubicBezTo>
                    <a:cubicBezTo>
                      <a:pt x="19778" y="29757"/>
                      <a:pt x="19863" y="29764"/>
                      <a:pt x="19949" y="29764"/>
                    </a:cubicBezTo>
                    <a:cubicBezTo>
                      <a:pt x="20285" y="29764"/>
                      <a:pt x="20621" y="29654"/>
                      <a:pt x="20896" y="29445"/>
                    </a:cubicBezTo>
                    <a:cubicBezTo>
                      <a:pt x="21360" y="29076"/>
                      <a:pt x="21241" y="28683"/>
                      <a:pt x="21170" y="28302"/>
                    </a:cubicBezTo>
                    <a:cubicBezTo>
                      <a:pt x="20932" y="27076"/>
                      <a:pt x="21110" y="25802"/>
                      <a:pt x="21658" y="24682"/>
                    </a:cubicBezTo>
                    <a:cubicBezTo>
                      <a:pt x="21745" y="24488"/>
                      <a:pt x="21936" y="24365"/>
                      <a:pt x="22145" y="24365"/>
                    </a:cubicBezTo>
                    <a:cubicBezTo>
                      <a:pt x="22192" y="24365"/>
                      <a:pt x="22241" y="24372"/>
                      <a:pt x="22289" y="24385"/>
                    </a:cubicBezTo>
                    <a:cubicBezTo>
                      <a:pt x="22694" y="24504"/>
                      <a:pt x="22515" y="24944"/>
                      <a:pt x="22730" y="25171"/>
                    </a:cubicBezTo>
                    <a:cubicBezTo>
                      <a:pt x="22798" y="25241"/>
                      <a:pt x="22874" y="25269"/>
                      <a:pt x="22954" y="25269"/>
                    </a:cubicBezTo>
                    <a:cubicBezTo>
                      <a:pt x="23279" y="25269"/>
                      <a:pt x="23688" y="24811"/>
                      <a:pt x="24068" y="24811"/>
                    </a:cubicBezTo>
                    <a:cubicBezTo>
                      <a:pt x="24119" y="24811"/>
                      <a:pt x="24169" y="24819"/>
                      <a:pt x="24218" y="24837"/>
                    </a:cubicBezTo>
                    <a:cubicBezTo>
                      <a:pt x="24337" y="24897"/>
                      <a:pt x="24444" y="24992"/>
                      <a:pt x="24515" y="25099"/>
                    </a:cubicBezTo>
                    <a:lnTo>
                      <a:pt x="26647" y="27802"/>
                    </a:lnTo>
                    <a:cubicBezTo>
                      <a:pt x="26754" y="27921"/>
                      <a:pt x="26837" y="28076"/>
                      <a:pt x="26873" y="28242"/>
                    </a:cubicBezTo>
                    <a:cubicBezTo>
                      <a:pt x="26907" y="28605"/>
                      <a:pt x="26528" y="28788"/>
                      <a:pt x="26144" y="28788"/>
                    </a:cubicBezTo>
                    <a:cubicBezTo>
                      <a:pt x="25985" y="28788"/>
                      <a:pt x="25826" y="28757"/>
                      <a:pt x="25694" y="28695"/>
                    </a:cubicBezTo>
                    <a:cubicBezTo>
                      <a:pt x="25289" y="28508"/>
                      <a:pt x="24893" y="28185"/>
                      <a:pt x="24466" y="28185"/>
                    </a:cubicBezTo>
                    <a:cubicBezTo>
                      <a:pt x="24404" y="28185"/>
                      <a:pt x="24341" y="28191"/>
                      <a:pt x="24277" y="28207"/>
                    </a:cubicBezTo>
                    <a:cubicBezTo>
                      <a:pt x="23694" y="28361"/>
                      <a:pt x="23492" y="29123"/>
                      <a:pt x="22932" y="29362"/>
                    </a:cubicBezTo>
                    <a:cubicBezTo>
                      <a:pt x="22706" y="29469"/>
                      <a:pt x="22420" y="29481"/>
                      <a:pt x="22301" y="29766"/>
                    </a:cubicBezTo>
                    <a:cubicBezTo>
                      <a:pt x="22229" y="29957"/>
                      <a:pt x="22265" y="30171"/>
                      <a:pt x="22396" y="30338"/>
                    </a:cubicBezTo>
                    <a:cubicBezTo>
                      <a:pt x="22646" y="30683"/>
                      <a:pt x="23063" y="30778"/>
                      <a:pt x="23408" y="31005"/>
                    </a:cubicBezTo>
                    <a:cubicBezTo>
                      <a:pt x="24265" y="31552"/>
                      <a:pt x="24468" y="32719"/>
                      <a:pt x="24420" y="33743"/>
                    </a:cubicBezTo>
                    <a:cubicBezTo>
                      <a:pt x="24361" y="34767"/>
                      <a:pt x="24396" y="35517"/>
                      <a:pt x="24682" y="36481"/>
                    </a:cubicBezTo>
                    <a:cubicBezTo>
                      <a:pt x="24992" y="37529"/>
                      <a:pt x="25718" y="38422"/>
                      <a:pt x="26682" y="38946"/>
                    </a:cubicBezTo>
                    <a:cubicBezTo>
                      <a:pt x="29099" y="40268"/>
                      <a:pt x="31159" y="41863"/>
                      <a:pt x="33659" y="42923"/>
                    </a:cubicBezTo>
                    <a:cubicBezTo>
                      <a:pt x="34246" y="43168"/>
                      <a:pt x="34885" y="43407"/>
                      <a:pt x="35504" y="43407"/>
                    </a:cubicBezTo>
                    <a:cubicBezTo>
                      <a:pt x="35726" y="43407"/>
                      <a:pt x="35946" y="43376"/>
                      <a:pt x="36160" y="43304"/>
                    </a:cubicBezTo>
                    <a:cubicBezTo>
                      <a:pt x="37196" y="42947"/>
                      <a:pt x="37708" y="41768"/>
                      <a:pt x="37779" y="40684"/>
                    </a:cubicBezTo>
                    <a:cubicBezTo>
                      <a:pt x="37791" y="40399"/>
                      <a:pt x="37791" y="40101"/>
                      <a:pt x="37922" y="39851"/>
                    </a:cubicBezTo>
                    <a:cubicBezTo>
                      <a:pt x="38053" y="39637"/>
                      <a:pt x="38220" y="39446"/>
                      <a:pt x="38422" y="39291"/>
                    </a:cubicBezTo>
                    <a:cubicBezTo>
                      <a:pt x="39517" y="38267"/>
                      <a:pt x="40136" y="36839"/>
                      <a:pt x="40160" y="35338"/>
                    </a:cubicBezTo>
                    <a:cubicBezTo>
                      <a:pt x="39660" y="34648"/>
                      <a:pt x="38827" y="34660"/>
                      <a:pt x="37981" y="34576"/>
                    </a:cubicBezTo>
                    <a:cubicBezTo>
                      <a:pt x="36422" y="34422"/>
                      <a:pt x="35029" y="33600"/>
                      <a:pt x="33695" y="32790"/>
                    </a:cubicBezTo>
                    <a:cubicBezTo>
                      <a:pt x="33362" y="32588"/>
                      <a:pt x="33005" y="32374"/>
                      <a:pt x="33005" y="31838"/>
                    </a:cubicBezTo>
                    <a:cubicBezTo>
                      <a:pt x="33005" y="31433"/>
                      <a:pt x="33219" y="31064"/>
                      <a:pt x="33564" y="30850"/>
                    </a:cubicBezTo>
                    <a:cubicBezTo>
                      <a:pt x="33791" y="30715"/>
                      <a:pt x="34042" y="30656"/>
                      <a:pt x="34296" y="30656"/>
                    </a:cubicBezTo>
                    <a:cubicBezTo>
                      <a:pt x="34737" y="30656"/>
                      <a:pt x="35190" y="30831"/>
                      <a:pt x="35553" y="31088"/>
                    </a:cubicBezTo>
                    <a:cubicBezTo>
                      <a:pt x="36088" y="31457"/>
                      <a:pt x="36493" y="31981"/>
                      <a:pt x="36934" y="32469"/>
                    </a:cubicBezTo>
                    <a:cubicBezTo>
                      <a:pt x="37362" y="32957"/>
                      <a:pt x="37839" y="33386"/>
                      <a:pt x="38458" y="33481"/>
                    </a:cubicBezTo>
                    <a:cubicBezTo>
                      <a:pt x="38516" y="33490"/>
                      <a:pt x="38575" y="33494"/>
                      <a:pt x="38634" y="33494"/>
                    </a:cubicBezTo>
                    <a:cubicBezTo>
                      <a:pt x="39206" y="33494"/>
                      <a:pt x="39803" y="33089"/>
                      <a:pt x="39803" y="32517"/>
                    </a:cubicBezTo>
                    <a:lnTo>
                      <a:pt x="40660" y="33338"/>
                    </a:lnTo>
                    <a:lnTo>
                      <a:pt x="41422" y="32648"/>
                    </a:lnTo>
                    <a:cubicBezTo>
                      <a:pt x="42684" y="33683"/>
                      <a:pt x="44042" y="34874"/>
                      <a:pt x="44316" y="36493"/>
                    </a:cubicBezTo>
                    <a:cubicBezTo>
                      <a:pt x="44387" y="36874"/>
                      <a:pt x="44399" y="37303"/>
                      <a:pt x="44661" y="37577"/>
                    </a:cubicBezTo>
                    <a:cubicBezTo>
                      <a:pt x="44863" y="37803"/>
                      <a:pt x="45161" y="37886"/>
                      <a:pt x="45411" y="38029"/>
                    </a:cubicBezTo>
                    <a:cubicBezTo>
                      <a:pt x="46030" y="38375"/>
                      <a:pt x="46387" y="39029"/>
                      <a:pt x="46852" y="39577"/>
                    </a:cubicBezTo>
                    <a:cubicBezTo>
                      <a:pt x="47221" y="40006"/>
                      <a:pt x="47745" y="40387"/>
                      <a:pt x="48292" y="40410"/>
                    </a:cubicBezTo>
                    <a:cubicBezTo>
                      <a:pt x="48340" y="40410"/>
                      <a:pt x="48388" y="40399"/>
                      <a:pt x="48435" y="40399"/>
                    </a:cubicBezTo>
                    <a:cubicBezTo>
                      <a:pt x="48435" y="40244"/>
                      <a:pt x="48447" y="40089"/>
                      <a:pt x="48447" y="39934"/>
                    </a:cubicBezTo>
                    <a:cubicBezTo>
                      <a:pt x="48447" y="34624"/>
                      <a:pt x="47483" y="29350"/>
                      <a:pt x="45578" y="24385"/>
                    </a:cubicBezTo>
                    <a:cubicBezTo>
                      <a:pt x="45220" y="23730"/>
                      <a:pt x="44899" y="23063"/>
                      <a:pt x="44613" y="22373"/>
                    </a:cubicBezTo>
                    <a:cubicBezTo>
                      <a:pt x="44470" y="21992"/>
                      <a:pt x="44351" y="21611"/>
                      <a:pt x="44232" y="21230"/>
                    </a:cubicBezTo>
                    <a:cubicBezTo>
                      <a:pt x="39696" y="11740"/>
                      <a:pt x="31885" y="4204"/>
                      <a:pt x="22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2049;p69">
                <a:extLst>
                  <a:ext uri="{FF2B5EF4-FFF2-40B4-BE49-F238E27FC236}">
                    <a16:creationId xmlns:a16="http://schemas.microsoft.com/office/drawing/2014/main" id="{A2A5364B-3A80-4466-9A19-6D726AE9B5A9}"/>
                  </a:ext>
                </a:extLst>
              </p:cNvPr>
              <p:cNvSpPr/>
              <p:nvPr/>
            </p:nvSpPr>
            <p:spPr>
              <a:xfrm rot="-362304">
                <a:off x="942752" y="2641912"/>
                <a:ext cx="456347" cy="392719"/>
              </a:xfrm>
              <a:custGeom>
                <a:avLst/>
                <a:gdLst/>
                <a:ahLst/>
                <a:cxnLst/>
                <a:rect l="l" t="t" r="r" b="b"/>
                <a:pathLst>
                  <a:path w="18253" h="15708" extrusionOk="0">
                    <a:moveTo>
                      <a:pt x="13020" y="0"/>
                    </a:moveTo>
                    <a:cubicBezTo>
                      <a:pt x="12254" y="0"/>
                      <a:pt x="11489" y="83"/>
                      <a:pt x="10740" y="251"/>
                    </a:cubicBezTo>
                    <a:cubicBezTo>
                      <a:pt x="9799" y="465"/>
                      <a:pt x="8787" y="893"/>
                      <a:pt x="8430" y="1786"/>
                    </a:cubicBezTo>
                    <a:cubicBezTo>
                      <a:pt x="8239" y="2227"/>
                      <a:pt x="8251" y="2727"/>
                      <a:pt x="8037" y="3168"/>
                    </a:cubicBezTo>
                    <a:cubicBezTo>
                      <a:pt x="7584" y="4072"/>
                      <a:pt x="5632" y="3787"/>
                      <a:pt x="4763" y="4144"/>
                    </a:cubicBezTo>
                    <a:cubicBezTo>
                      <a:pt x="3584" y="4656"/>
                      <a:pt x="2572" y="5489"/>
                      <a:pt x="1846" y="6549"/>
                    </a:cubicBezTo>
                    <a:cubicBezTo>
                      <a:pt x="655" y="8228"/>
                      <a:pt x="167" y="10323"/>
                      <a:pt x="24" y="12371"/>
                    </a:cubicBezTo>
                    <a:cubicBezTo>
                      <a:pt x="0" y="12597"/>
                      <a:pt x="0" y="12847"/>
                      <a:pt x="179" y="12990"/>
                    </a:cubicBezTo>
                    <a:cubicBezTo>
                      <a:pt x="268" y="13063"/>
                      <a:pt x="377" y="13082"/>
                      <a:pt x="494" y="13082"/>
                    </a:cubicBezTo>
                    <a:cubicBezTo>
                      <a:pt x="621" y="13082"/>
                      <a:pt x="758" y="13060"/>
                      <a:pt x="889" y="13060"/>
                    </a:cubicBezTo>
                    <a:cubicBezTo>
                      <a:pt x="991" y="13060"/>
                      <a:pt x="1090" y="13073"/>
                      <a:pt x="1179" y="13121"/>
                    </a:cubicBezTo>
                    <a:cubicBezTo>
                      <a:pt x="1477" y="13288"/>
                      <a:pt x="1453" y="13717"/>
                      <a:pt x="1310" y="14026"/>
                    </a:cubicBezTo>
                    <a:cubicBezTo>
                      <a:pt x="1167" y="14336"/>
                      <a:pt x="941" y="14621"/>
                      <a:pt x="953" y="14955"/>
                    </a:cubicBezTo>
                    <a:cubicBezTo>
                      <a:pt x="972" y="15417"/>
                      <a:pt x="1458" y="15708"/>
                      <a:pt x="1927" y="15708"/>
                    </a:cubicBezTo>
                    <a:cubicBezTo>
                      <a:pt x="2038" y="15708"/>
                      <a:pt x="2148" y="15691"/>
                      <a:pt x="2250" y="15657"/>
                    </a:cubicBezTo>
                    <a:cubicBezTo>
                      <a:pt x="2798" y="15479"/>
                      <a:pt x="3167" y="14990"/>
                      <a:pt x="3512" y="14550"/>
                    </a:cubicBezTo>
                    <a:cubicBezTo>
                      <a:pt x="3870" y="14097"/>
                      <a:pt x="4263" y="13621"/>
                      <a:pt x="4810" y="13478"/>
                    </a:cubicBezTo>
                    <a:cubicBezTo>
                      <a:pt x="4929" y="13448"/>
                      <a:pt x="5048" y="13435"/>
                      <a:pt x="5167" y="13435"/>
                    </a:cubicBezTo>
                    <a:cubicBezTo>
                      <a:pt x="5940" y="13435"/>
                      <a:pt x="6720" y="13984"/>
                      <a:pt x="7500" y="13984"/>
                    </a:cubicBezTo>
                    <a:cubicBezTo>
                      <a:pt x="7599" y="13984"/>
                      <a:pt x="7699" y="13975"/>
                      <a:pt x="7799" y="13955"/>
                    </a:cubicBezTo>
                    <a:cubicBezTo>
                      <a:pt x="8870" y="13728"/>
                      <a:pt x="9251" y="12431"/>
                      <a:pt x="9978" y="11621"/>
                    </a:cubicBezTo>
                    <a:cubicBezTo>
                      <a:pt x="11228" y="10228"/>
                      <a:pt x="13383" y="10335"/>
                      <a:pt x="15204" y="9907"/>
                    </a:cubicBezTo>
                    <a:cubicBezTo>
                      <a:pt x="15919" y="9740"/>
                      <a:pt x="16657" y="9442"/>
                      <a:pt x="17098" y="8847"/>
                    </a:cubicBezTo>
                    <a:cubicBezTo>
                      <a:pt x="17550" y="8252"/>
                      <a:pt x="17550" y="7287"/>
                      <a:pt x="16943" y="6847"/>
                    </a:cubicBezTo>
                    <a:cubicBezTo>
                      <a:pt x="16764" y="6716"/>
                      <a:pt x="16538" y="6608"/>
                      <a:pt x="16490" y="6394"/>
                    </a:cubicBezTo>
                    <a:cubicBezTo>
                      <a:pt x="16419" y="5954"/>
                      <a:pt x="17193" y="5906"/>
                      <a:pt x="17395" y="5513"/>
                    </a:cubicBezTo>
                    <a:cubicBezTo>
                      <a:pt x="17657" y="5037"/>
                      <a:pt x="16931" y="4537"/>
                      <a:pt x="17026" y="4001"/>
                    </a:cubicBezTo>
                    <a:cubicBezTo>
                      <a:pt x="17098" y="3620"/>
                      <a:pt x="17538" y="3453"/>
                      <a:pt x="17800" y="3179"/>
                    </a:cubicBezTo>
                    <a:cubicBezTo>
                      <a:pt x="18252" y="2703"/>
                      <a:pt x="18145" y="1906"/>
                      <a:pt x="17740" y="1405"/>
                    </a:cubicBezTo>
                    <a:cubicBezTo>
                      <a:pt x="17336" y="905"/>
                      <a:pt x="16705" y="643"/>
                      <a:pt x="16097" y="453"/>
                    </a:cubicBezTo>
                    <a:cubicBezTo>
                      <a:pt x="15092" y="152"/>
                      <a:pt x="14055" y="0"/>
                      <a:pt x="130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2050;p69">
                <a:extLst>
                  <a:ext uri="{FF2B5EF4-FFF2-40B4-BE49-F238E27FC236}">
                    <a16:creationId xmlns:a16="http://schemas.microsoft.com/office/drawing/2014/main" id="{15E4FDB4-D4F3-4E37-8F17-26B82C2DB4EE}"/>
                  </a:ext>
                </a:extLst>
              </p:cNvPr>
              <p:cNvSpPr/>
              <p:nvPr/>
            </p:nvSpPr>
            <p:spPr>
              <a:xfrm rot="-362304">
                <a:off x="460285" y="3289752"/>
                <a:ext cx="507550" cy="1138005"/>
              </a:xfrm>
              <a:custGeom>
                <a:avLst/>
                <a:gdLst/>
                <a:ahLst/>
                <a:cxnLst/>
                <a:rect l="l" t="t" r="r" b="b"/>
                <a:pathLst>
                  <a:path w="20301" h="45518" extrusionOk="0">
                    <a:moveTo>
                      <a:pt x="5084" y="0"/>
                    </a:moveTo>
                    <a:lnTo>
                      <a:pt x="5084" y="0"/>
                    </a:lnTo>
                    <a:cubicBezTo>
                      <a:pt x="0" y="16336"/>
                      <a:pt x="4941" y="34147"/>
                      <a:pt x="17729" y="45518"/>
                    </a:cubicBezTo>
                    <a:cubicBezTo>
                      <a:pt x="17848" y="45268"/>
                      <a:pt x="17848" y="44982"/>
                      <a:pt x="17729" y="44744"/>
                    </a:cubicBezTo>
                    <a:cubicBezTo>
                      <a:pt x="17490" y="44280"/>
                      <a:pt x="17193" y="43839"/>
                      <a:pt x="16990" y="43375"/>
                    </a:cubicBezTo>
                    <a:cubicBezTo>
                      <a:pt x="15990" y="40934"/>
                      <a:pt x="18133" y="38279"/>
                      <a:pt x="17955" y="35648"/>
                    </a:cubicBezTo>
                    <a:cubicBezTo>
                      <a:pt x="17931" y="35290"/>
                      <a:pt x="17871" y="34898"/>
                      <a:pt x="18050" y="34600"/>
                    </a:cubicBezTo>
                    <a:cubicBezTo>
                      <a:pt x="18181" y="34374"/>
                      <a:pt x="18419" y="34231"/>
                      <a:pt x="18633" y="34064"/>
                    </a:cubicBezTo>
                    <a:cubicBezTo>
                      <a:pt x="19979" y="33028"/>
                      <a:pt x="20169" y="31111"/>
                      <a:pt x="20265" y="29421"/>
                    </a:cubicBezTo>
                    <a:cubicBezTo>
                      <a:pt x="20300" y="29135"/>
                      <a:pt x="20265" y="28837"/>
                      <a:pt x="20169" y="28563"/>
                    </a:cubicBezTo>
                    <a:cubicBezTo>
                      <a:pt x="19979" y="28135"/>
                      <a:pt x="19514" y="27932"/>
                      <a:pt x="19133" y="27670"/>
                    </a:cubicBezTo>
                    <a:cubicBezTo>
                      <a:pt x="18752" y="27408"/>
                      <a:pt x="18383" y="26932"/>
                      <a:pt x="18598" y="26504"/>
                    </a:cubicBezTo>
                    <a:lnTo>
                      <a:pt x="18598" y="26504"/>
                    </a:lnTo>
                    <a:cubicBezTo>
                      <a:pt x="18607" y="26504"/>
                      <a:pt x="18616" y="26504"/>
                      <a:pt x="18625" y="26504"/>
                    </a:cubicBezTo>
                    <a:cubicBezTo>
                      <a:pt x="19181" y="26504"/>
                      <a:pt x="19547" y="25793"/>
                      <a:pt x="19348" y="25265"/>
                    </a:cubicBezTo>
                    <a:cubicBezTo>
                      <a:pt x="19157" y="24730"/>
                      <a:pt x="18586" y="24420"/>
                      <a:pt x="18014" y="24349"/>
                    </a:cubicBezTo>
                    <a:cubicBezTo>
                      <a:pt x="17764" y="24313"/>
                      <a:pt x="17514" y="24313"/>
                      <a:pt x="17288" y="24194"/>
                    </a:cubicBezTo>
                    <a:cubicBezTo>
                      <a:pt x="17097" y="24075"/>
                      <a:pt x="16943" y="23908"/>
                      <a:pt x="16847" y="23718"/>
                    </a:cubicBezTo>
                    <a:cubicBezTo>
                      <a:pt x="16300" y="22765"/>
                      <a:pt x="16419" y="21598"/>
                      <a:pt x="16109" y="20562"/>
                    </a:cubicBezTo>
                    <a:cubicBezTo>
                      <a:pt x="15716" y="19253"/>
                      <a:pt x="14681" y="18241"/>
                      <a:pt x="13371" y="17872"/>
                    </a:cubicBezTo>
                    <a:cubicBezTo>
                      <a:pt x="12811" y="17717"/>
                      <a:pt x="12216" y="17681"/>
                      <a:pt x="11680" y="17467"/>
                    </a:cubicBezTo>
                    <a:cubicBezTo>
                      <a:pt x="11156" y="17252"/>
                      <a:pt x="10656" y="16764"/>
                      <a:pt x="10692" y="16181"/>
                    </a:cubicBezTo>
                    <a:cubicBezTo>
                      <a:pt x="10966" y="16145"/>
                      <a:pt x="11228" y="16121"/>
                      <a:pt x="11490" y="16121"/>
                    </a:cubicBezTo>
                    <a:cubicBezTo>
                      <a:pt x="11966" y="16109"/>
                      <a:pt x="12180" y="15502"/>
                      <a:pt x="11799" y="15205"/>
                    </a:cubicBezTo>
                    <a:cubicBezTo>
                      <a:pt x="11597" y="15038"/>
                      <a:pt x="11371" y="14883"/>
                      <a:pt x="11192" y="14716"/>
                    </a:cubicBezTo>
                    <a:cubicBezTo>
                      <a:pt x="10597" y="14157"/>
                      <a:pt x="10490" y="13240"/>
                      <a:pt x="10561" y="12419"/>
                    </a:cubicBezTo>
                    <a:cubicBezTo>
                      <a:pt x="10620" y="11597"/>
                      <a:pt x="10823" y="10764"/>
                      <a:pt x="10656" y="9954"/>
                    </a:cubicBezTo>
                    <a:cubicBezTo>
                      <a:pt x="10359" y="8466"/>
                      <a:pt x="8977" y="7477"/>
                      <a:pt x="7751" y="6573"/>
                    </a:cubicBezTo>
                    <a:cubicBezTo>
                      <a:pt x="6525" y="5680"/>
                      <a:pt x="5227" y="4501"/>
                      <a:pt x="5227" y="2977"/>
                    </a:cubicBezTo>
                    <a:cubicBezTo>
                      <a:pt x="5227" y="2310"/>
                      <a:pt x="5489" y="1667"/>
                      <a:pt x="5465" y="1000"/>
                    </a:cubicBezTo>
                    <a:cubicBezTo>
                      <a:pt x="5453" y="631"/>
                      <a:pt x="5322" y="286"/>
                      <a:pt x="50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2051;p69">
                <a:extLst>
                  <a:ext uri="{FF2B5EF4-FFF2-40B4-BE49-F238E27FC236}">
                    <a16:creationId xmlns:a16="http://schemas.microsoft.com/office/drawing/2014/main" id="{42D45113-E51B-4A6B-8D77-779089BFDB09}"/>
                  </a:ext>
                </a:extLst>
              </p:cNvPr>
              <p:cNvSpPr/>
              <p:nvPr/>
            </p:nvSpPr>
            <p:spPr>
              <a:xfrm rot="-362304">
                <a:off x="2289043" y="3953076"/>
                <a:ext cx="128306" cy="192509"/>
              </a:xfrm>
              <a:custGeom>
                <a:avLst/>
                <a:gdLst/>
                <a:ahLst/>
                <a:cxnLst/>
                <a:rect l="l" t="t" r="r" b="b"/>
                <a:pathLst>
                  <a:path w="5132" h="7700" extrusionOk="0">
                    <a:moveTo>
                      <a:pt x="3911" y="0"/>
                    </a:moveTo>
                    <a:cubicBezTo>
                      <a:pt x="3677" y="0"/>
                      <a:pt x="3436" y="132"/>
                      <a:pt x="3215" y="403"/>
                    </a:cubicBezTo>
                    <a:cubicBezTo>
                      <a:pt x="2632" y="1106"/>
                      <a:pt x="2465" y="2487"/>
                      <a:pt x="2132" y="3320"/>
                    </a:cubicBezTo>
                    <a:cubicBezTo>
                      <a:pt x="1762" y="4297"/>
                      <a:pt x="1322" y="5261"/>
                      <a:pt x="655" y="6071"/>
                    </a:cubicBezTo>
                    <a:cubicBezTo>
                      <a:pt x="357" y="6440"/>
                      <a:pt x="0" y="6892"/>
                      <a:pt x="203" y="7321"/>
                    </a:cubicBezTo>
                    <a:cubicBezTo>
                      <a:pt x="330" y="7590"/>
                      <a:pt x="626" y="7699"/>
                      <a:pt x="941" y="7699"/>
                    </a:cubicBezTo>
                    <a:cubicBezTo>
                      <a:pt x="1127" y="7699"/>
                      <a:pt x="1320" y="7661"/>
                      <a:pt x="1489" y="7595"/>
                    </a:cubicBezTo>
                    <a:cubicBezTo>
                      <a:pt x="2501" y="7190"/>
                      <a:pt x="3179" y="6249"/>
                      <a:pt x="3810" y="5368"/>
                    </a:cubicBezTo>
                    <a:cubicBezTo>
                      <a:pt x="4144" y="4892"/>
                      <a:pt x="4489" y="4404"/>
                      <a:pt x="4656" y="3844"/>
                    </a:cubicBezTo>
                    <a:cubicBezTo>
                      <a:pt x="4894" y="3034"/>
                      <a:pt x="5132" y="1499"/>
                      <a:pt x="4763" y="713"/>
                    </a:cubicBezTo>
                    <a:cubicBezTo>
                      <a:pt x="4536" y="245"/>
                      <a:pt x="4230" y="0"/>
                      <a:pt x="39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2052;p69">
                <a:extLst>
                  <a:ext uri="{FF2B5EF4-FFF2-40B4-BE49-F238E27FC236}">
                    <a16:creationId xmlns:a16="http://schemas.microsoft.com/office/drawing/2014/main" id="{D6B646B7-9A27-40CF-93FC-BD5564287694}"/>
                  </a:ext>
                </a:extLst>
              </p:cNvPr>
              <p:cNvSpPr/>
              <p:nvPr/>
            </p:nvSpPr>
            <p:spPr>
              <a:xfrm rot="-362304">
                <a:off x="577435" y="2742737"/>
                <a:ext cx="384194" cy="328166"/>
              </a:xfrm>
              <a:custGeom>
                <a:avLst/>
                <a:gdLst/>
                <a:ahLst/>
                <a:cxnLst/>
                <a:rect l="l" t="t" r="r" b="b"/>
                <a:pathLst>
                  <a:path w="15367" h="13126" extrusionOk="0">
                    <a:moveTo>
                      <a:pt x="13835" y="1"/>
                    </a:moveTo>
                    <a:cubicBezTo>
                      <a:pt x="13504" y="1"/>
                      <a:pt x="13161" y="88"/>
                      <a:pt x="12883" y="255"/>
                    </a:cubicBezTo>
                    <a:cubicBezTo>
                      <a:pt x="12148" y="694"/>
                      <a:pt x="11401" y="2101"/>
                      <a:pt x="10490" y="2101"/>
                    </a:cubicBezTo>
                    <a:cubicBezTo>
                      <a:pt x="10486" y="2101"/>
                      <a:pt x="10482" y="2101"/>
                      <a:pt x="10478" y="2101"/>
                    </a:cubicBezTo>
                    <a:cubicBezTo>
                      <a:pt x="9931" y="2101"/>
                      <a:pt x="9621" y="1839"/>
                      <a:pt x="9323" y="1648"/>
                    </a:cubicBezTo>
                    <a:cubicBezTo>
                      <a:pt x="5585" y="4922"/>
                      <a:pt x="2430" y="8804"/>
                      <a:pt x="1" y="13126"/>
                    </a:cubicBezTo>
                    <a:cubicBezTo>
                      <a:pt x="894" y="13126"/>
                      <a:pt x="1799" y="12280"/>
                      <a:pt x="2763" y="12090"/>
                    </a:cubicBezTo>
                    <a:cubicBezTo>
                      <a:pt x="2994" y="12039"/>
                      <a:pt x="3234" y="12026"/>
                      <a:pt x="3477" y="12026"/>
                    </a:cubicBezTo>
                    <a:cubicBezTo>
                      <a:pt x="3739" y="12026"/>
                      <a:pt x="4004" y="12041"/>
                      <a:pt x="4262" y="12041"/>
                    </a:cubicBezTo>
                    <a:cubicBezTo>
                      <a:pt x="4713" y="12041"/>
                      <a:pt x="5144" y="11994"/>
                      <a:pt x="5501" y="11733"/>
                    </a:cubicBezTo>
                    <a:cubicBezTo>
                      <a:pt x="5894" y="11447"/>
                      <a:pt x="6121" y="10947"/>
                      <a:pt x="6406" y="10542"/>
                    </a:cubicBezTo>
                    <a:cubicBezTo>
                      <a:pt x="6550" y="10315"/>
                      <a:pt x="6796" y="10189"/>
                      <a:pt x="7048" y="10189"/>
                    </a:cubicBezTo>
                    <a:cubicBezTo>
                      <a:pt x="7191" y="10189"/>
                      <a:pt x="7336" y="10230"/>
                      <a:pt x="7466" y="10316"/>
                    </a:cubicBezTo>
                    <a:cubicBezTo>
                      <a:pt x="7609" y="10411"/>
                      <a:pt x="7787" y="10471"/>
                      <a:pt x="7966" y="10471"/>
                    </a:cubicBezTo>
                    <a:cubicBezTo>
                      <a:pt x="7987" y="10472"/>
                      <a:pt x="8007" y="10472"/>
                      <a:pt x="8027" y="10472"/>
                    </a:cubicBezTo>
                    <a:cubicBezTo>
                      <a:pt x="8421" y="10472"/>
                      <a:pt x="8794" y="10261"/>
                      <a:pt x="9157" y="10114"/>
                    </a:cubicBezTo>
                    <a:cubicBezTo>
                      <a:pt x="9347" y="10042"/>
                      <a:pt x="9478" y="9875"/>
                      <a:pt x="9502" y="9685"/>
                    </a:cubicBezTo>
                    <a:cubicBezTo>
                      <a:pt x="9561" y="9232"/>
                      <a:pt x="8919" y="9304"/>
                      <a:pt x="9050" y="8792"/>
                    </a:cubicBezTo>
                    <a:cubicBezTo>
                      <a:pt x="9109" y="8578"/>
                      <a:pt x="9264" y="8399"/>
                      <a:pt x="9466" y="8304"/>
                    </a:cubicBezTo>
                    <a:cubicBezTo>
                      <a:pt x="10085" y="7994"/>
                      <a:pt x="10014" y="7304"/>
                      <a:pt x="10193" y="6732"/>
                    </a:cubicBezTo>
                    <a:cubicBezTo>
                      <a:pt x="10300" y="6384"/>
                      <a:pt x="10661" y="6049"/>
                      <a:pt x="10981" y="6049"/>
                    </a:cubicBezTo>
                    <a:cubicBezTo>
                      <a:pt x="11088" y="6049"/>
                      <a:pt x="11190" y="6086"/>
                      <a:pt x="11276" y="6173"/>
                    </a:cubicBezTo>
                    <a:cubicBezTo>
                      <a:pt x="11071" y="6551"/>
                      <a:pt x="11509" y="6983"/>
                      <a:pt x="11939" y="6983"/>
                    </a:cubicBezTo>
                    <a:cubicBezTo>
                      <a:pt x="12009" y="6983"/>
                      <a:pt x="12078" y="6972"/>
                      <a:pt x="12145" y="6946"/>
                    </a:cubicBezTo>
                    <a:cubicBezTo>
                      <a:pt x="12621" y="6780"/>
                      <a:pt x="12848" y="6244"/>
                      <a:pt x="12979" y="5756"/>
                    </a:cubicBezTo>
                    <a:cubicBezTo>
                      <a:pt x="13276" y="4565"/>
                      <a:pt x="13241" y="3232"/>
                      <a:pt x="14336" y="2398"/>
                    </a:cubicBezTo>
                    <a:cubicBezTo>
                      <a:pt x="14598" y="2220"/>
                      <a:pt x="14800" y="1970"/>
                      <a:pt x="14919" y="1672"/>
                    </a:cubicBezTo>
                    <a:cubicBezTo>
                      <a:pt x="15366" y="517"/>
                      <a:pt x="14637" y="1"/>
                      <a:pt x="138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2" name="Google Shape;2053;p69">
              <a:extLst>
                <a:ext uri="{FF2B5EF4-FFF2-40B4-BE49-F238E27FC236}">
                  <a16:creationId xmlns:a16="http://schemas.microsoft.com/office/drawing/2014/main" id="{D8F09496-67D7-4786-A484-A29614132CB8}"/>
                </a:ext>
              </a:extLst>
            </p:cNvPr>
            <p:cNvSpPr/>
            <p:nvPr/>
          </p:nvSpPr>
          <p:spPr>
            <a:xfrm>
              <a:off x="7641339" y="2967078"/>
              <a:ext cx="235950" cy="186718"/>
            </a:xfrm>
            <a:custGeom>
              <a:avLst/>
              <a:gdLst/>
              <a:ahLst/>
              <a:cxnLst/>
              <a:rect l="l" t="t" r="r" b="b"/>
              <a:pathLst>
                <a:path w="6240" h="4938" extrusionOk="0">
                  <a:moveTo>
                    <a:pt x="2198" y="1"/>
                  </a:moveTo>
                  <a:cubicBezTo>
                    <a:pt x="1346" y="1"/>
                    <a:pt x="593" y="1375"/>
                    <a:pt x="346" y="1958"/>
                  </a:cubicBezTo>
                  <a:cubicBezTo>
                    <a:pt x="215" y="2256"/>
                    <a:pt x="1" y="2660"/>
                    <a:pt x="48" y="3006"/>
                  </a:cubicBezTo>
                  <a:cubicBezTo>
                    <a:pt x="84" y="3339"/>
                    <a:pt x="275" y="3458"/>
                    <a:pt x="537" y="3672"/>
                  </a:cubicBezTo>
                  <a:cubicBezTo>
                    <a:pt x="1084" y="4101"/>
                    <a:pt x="1703" y="4422"/>
                    <a:pt x="2346" y="4649"/>
                  </a:cubicBezTo>
                  <a:cubicBezTo>
                    <a:pt x="2608" y="4741"/>
                    <a:pt x="3126" y="4938"/>
                    <a:pt x="3538" y="4938"/>
                  </a:cubicBezTo>
                  <a:cubicBezTo>
                    <a:pt x="3820" y="4938"/>
                    <a:pt x="4053" y="4846"/>
                    <a:pt x="4120" y="4565"/>
                  </a:cubicBezTo>
                  <a:cubicBezTo>
                    <a:pt x="4811" y="4565"/>
                    <a:pt x="5561" y="4422"/>
                    <a:pt x="5882" y="3708"/>
                  </a:cubicBezTo>
                  <a:cubicBezTo>
                    <a:pt x="6240" y="2875"/>
                    <a:pt x="4882" y="2029"/>
                    <a:pt x="4358" y="1565"/>
                  </a:cubicBezTo>
                  <a:cubicBezTo>
                    <a:pt x="4025" y="1279"/>
                    <a:pt x="3644" y="1053"/>
                    <a:pt x="3311" y="779"/>
                  </a:cubicBezTo>
                  <a:cubicBezTo>
                    <a:pt x="3061" y="577"/>
                    <a:pt x="2656" y="77"/>
                    <a:pt x="2358" y="17"/>
                  </a:cubicBezTo>
                  <a:cubicBezTo>
                    <a:pt x="2305" y="6"/>
                    <a:pt x="2251" y="1"/>
                    <a:pt x="2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3" name="Google Shape;2054;p69">
              <a:extLst>
                <a:ext uri="{FF2B5EF4-FFF2-40B4-BE49-F238E27FC236}">
                  <a16:creationId xmlns:a16="http://schemas.microsoft.com/office/drawing/2014/main" id="{6B868363-02B3-45CD-8102-4A6BC694A788}"/>
                </a:ext>
              </a:extLst>
            </p:cNvPr>
            <p:cNvGrpSpPr/>
            <p:nvPr/>
          </p:nvGrpSpPr>
          <p:grpSpPr>
            <a:xfrm>
              <a:off x="5843086" y="2859279"/>
              <a:ext cx="1033538" cy="726106"/>
              <a:chOff x="2293233" y="3187289"/>
              <a:chExt cx="1044400" cy="733737"/>
            </a:xfrm>
          </p:grpSpPr>
          <p:sp>
            <p:nvSpPr>
              <p:cNvPr id="287" name="Google Shape;2055;p69">
                <a:extLst>
                  <a:ext uri="{FF2B5EF4-FFF2-40B4-BE49-F238E27FC236}">
                    <a16:creationId xmlns:a16="http://schemas.microsoft.com/office/drawing/2014/main" id="{35E4AE15-0363-4B3F-9A1B-2E3B9E5ACB6D}"/>
                  </a:ext>
                </a:extLst>
              </p:cNvPr>
              <p:cNvSpPr/>
              <p:nvPr/>
            </p:nvSpPr>
            <p:spPr>
              <a:xfrm>
                <a:off x="2333805" y="3187289"/>
                <a:ext cx="120376" cy="92183"/>
              </a:xfrm>
              <a:custGeom>
                <a:avLst/>
                <a:gdLst/>
                <a:ahLst/>
                <a:cxnLst/>
                <a:rect l="l" t="t" r="r" b="b"/>
                <a:pathLst>
                  <a:path w="3151" h="2413" extrusionOk="0">
                    <a:moveTo>
                      <a:pt x="2925" y="1"/>
                    </a:moveTo>
                    <a:cubicBezTo>
                      <a:pt x="2282" y="1"/>
                      <a:pt x="1663" y="310"/>
                      <a:pt x="1151" y="691"/>
                    </a:cubicBezTo>
                    <a:cubicBezTo>
                      <a:pt x="651" y="1072"/>
                      <a:pt x="198" y="1572"/>
                      <a:pt x="43" y="2180"/>
                    </a:cubicBezTo>
                    <a:cubicBezTo>
                      <a:pt x="1" y="2321"/>
                      <a:pt x="111" y="2413"/>
                      <a:pt x="219" y="2413"/>
                    </a:cubicBezTo>
                    <a:cubicBezTo>
                      <a:pt x="292" y="2413"/>
                      <a:pt x="365" y="2371"/>
                      <a:pt x="389" y="2275"/>
                    </a:cubicBezTo>
                    <a:lnTo>
                      <a:pt x="389" y="2287"/>
                    </a:lnTo>
                    <a:cubicBezTo>
                      <a:pt x="532" y="1751"/>
                      <a:pt x="948" y="1310"/>
                      <a:pt x="1377" y="989"/>
                    </a:cubicBezTo>
                    <a:cubicBezTo>
                      <a:pt x="1806" y="667"/>
                      <a:pt x="2365" y="370"/>
                      <a:pt x="2925" y="370"/>
                    </a:cubicBezTo>
                    <a:cubicBezTo>
                      <a:pt x="3151" y="346"/>
                      <a:pt x="3151" y="24"/>
                      <a:pt x="2925" y="1"/>
                    </a:cubicBez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056;p69">
                <a:extLst>
                  <a:ext uri="{FF2B5EF4-FFF2-40B4-BE49-F238E27FC236}">
                    <a16:creationId xmlns:a16="http://schemas.microsoft.com/office/drawing/2014/main" id="{B8F032A2-70E2-4360-AE5F-A7EFBB2D9657}"/>
                  </a:ext>
                </a:extLst>
              </p:cNvPr>
              <p:cNvSpPr/>
              <p:nvPr/>
            </p:nvSpPr>
            <p:spPr>
              <a:xfrm>
                <a:off x="3176958" y="3187747"/>
                <a:ext cx="120376" cy="92297"/>
              </a:xfrm>
              <a:custGeom>
                <a:avLst/>
                <a:gdLst/>
                <a:ahLst/>
                <a:cxnLst/>
                <a:rect l="l" t="t" r="r" b="b"/>
                <a:pathLst>
                  <a:path w="3151" h="2416" extrusionOk="0">
                    <a:moveTo>
                      <a:pt x="226" y="1"/>
                    </a:moveTo>
                    <a:cubicBezTo>
                      <a:pt x="0" y="12"/>
                      <a:pt x="0" y="346"/>
                      <a:pt x="226" y="358"/>
                    </a:cubicBezTo>
                    <a:cubicBezTo>
                      <a:pt x="786" y="358"/>
                      <a:pt x="1334" y="644"/>
                      <a:pt x="1774" y="989"/>
                    </a:cubicBezTo>
                    <a:cubicBezTo>
                      <a:pt x="2215" y="1322"/>
                      <a:pt x="2619" y="1751"/>
                      <a:pt x="2750" y="2287"/>
                    </a:cubicBezTo>
                    <a:cubicBezTo>
                      <a:pt x="2779" y="2376"/>
                      <a:pt x="2851" y="2415"/>
                      <a:pt x="2925" y="2415"/>
                    </a:cubicBezTo>
                    <a:cubicBezTo>
                      <a:pt x="3037" y="2415"/>
                      <a:pt x="3151" y="2323"/>
                      <a:pt x="3108" y="2179"/>
                    </a:cubicBezTo>
                    <a:cubicBezTo>
                      <a:pt x="2953" y="1560"/>
                      <a:pt x="2488" y="1060"/>
                      <a:pt x="1988" y="691"/>
                    </a:cubicBezTo>
                    <a:cubicBezTo>
                      <a:pt x="1500" y="322"/>
                      <a:pt x="869" y="1"/>
                      <a:pt x="226" y="1"/>
                    </a:cubicBez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057;p69">
                <a:extLst>
                  <a:ext uri="{FF2B5EF4-FFF2-40B4-BE49-F238E27FC236}">
                    <a16:creationId xmlns:a16="http://schemas.microsoft.com/office/drawing/2014/main" id="{D2858019-F3CE-4666-A322-537E2640A3C6}"/>
                  </a:ext>
                </a:extLst>
              </p:cNvPr>
              <p:cNvSpPr/>
              <p:nvPr/>
            </p:nvSpPr>
            <p:spPr>
              <a:xfrm>
                <a:off x="2728372" y="3843628"/>
                <a:ext cx="90158" cy="77398"/>
              </a:xfrm>
              <a:custGeom>
                <a:avLst/>
                <a:gdLst/>
                <a:ahLst/>
                <a:cxnLst/>
                <a:rect l="l" t="t" r="r" b="b"/>
                <a:pathLst>
                  <a:path w="2360" h="2026" extrusionOk="0">
                    <a:moveTo>
                      <a:pt x="73" y="1"/>
                    </a:moveTo>
                    <a:cubicBezTo>
                      <a:pt x="36" y="1"/>
                      <a:pt x="0" y="31"/>
                      <a:pt x="14" y="73"/>
                    </a:cubicBezTo>
                    <a:cubicBezTo>
                      <a:pt x="169" y="799"/>
                      <a:pt x="622" y="1418"/>
                      <a:pt x="1265" y="1787"/>
                    </a:cubicBezTo>
                    <a:cubicBezTo>
                      <a:pt x="1586" y="1942"/>
                      <a:pt x="1931" y="2025"/>
                      <a:pt x="2277" y="2025"/>
                    </a:cubicBezTo>
                    <a:cubicBezTo>
                      <a:pt x="2356" y="2025"/>
                      <a:pt x="2360" y="1906"/>
                      <a:pt x="2287" y="1906"/>
                    </a:cubicBezTo>
                    <a:cubicBezTo>
                      <a:pt x="2284" y="1906"/>
                      <a:pt x="2280" y="1906"/>
                      <a:pt x="2277" y="1906"/>
                    </a:cubicBezTo>
                    <a:cubicBezTo>
                      <a:pt x="1705" y="1906"/>
                      <a:pt x="1157" y="1680"/>
                      <a:pt x="776" y="1263"/>
                    </a:cubicBezTo>
                    <a:cubicBezTo>
                      <a:pt x="514" y="978"/>
                      <a:pt x="312" y="644"/>
                      <a:pt x="193" y="275"/>
                    </a:cubicBezTo>
                    <a:cubicBezTo>
                      <a:pt x="169" y="192"/>
                      <a:pt x="145" y="120"/>
                      <a:pt x="133" y="49"/>
                    </a:cubicBezTo>
                    <a:cubicBezTo>
                      <a:pt x="124" y="15"/>
                      <a:pt x="98" y="1"/>
                      <a:pt x="73" y="1"/>
                    </a:cubicBez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058;p69">
                <a:extLst>
                  <a:ext uri="{FF2B5EF4-FFF2-40B4-BE49-F238E27FC236}">
                    <a16:creationId xmlns:a16="http://schemas.microsoft.com/office/drawing/2014/main" id="{460A9ADC-FA36-4934-A939-CBB3CF80E355}"/>
                  </a:ext>
                </a:extLst>
              </p:cNvPr>
              <p:cNvSpPr/>
              <p:nvPr/>
            </p:nvSpPr>
            <p:spPr>
              <a:xfrm>
                <a:off x="2812611" y="3843628"/>
                <a:ext cx="89890" cy="77398"/>
              </a:xfrm>
              <a:custGeom>
                <a:avLst/>
                <a:gdLst/>
                <a:ahLst/>
                <a:cxnLst/>
                <a:rect l="l" t="t" r="r" b="b"/>
                <a:pathLst>
                  <a:path w="2353" h="2026" extrusionOk="0">
                    <a:moveTo>
                      <a:pt x="2279" y="1"/>
                    </a:moveTo>
                    <a:cubicBezTo>
                      <a:pt x="2254" y="1"/>
                      <a:pt x="2231" y="15"/>
                      <a:pt x="2227" y="49"/>
                    </a:cubicBezTo>
                    <a:cubicBezTo>
                      <a:pt x="2084" y="728"/>
                      <a:pt x="1667" y="1311"/>
                      <a:pt x="1072" y="1668"/>
                    </a:cubicBezTo>
                    <a:cubicBezTo>
                      <a:pt x="762" y="1823"/>
                      <a:pt x="417" y="1906"/>
                      <a:pt x="72" y="1906"/>
                    </a:cubicBezTo>
                    <a:cubicBezTo>
                      <a:pt x="0" y="1906"/>
                      <a:pt x="0" y="2025"/>
                      <a:pt x="72" y="2025"/>
                    </a:cubicBezTo>
                    <a:cubicBezTo>
                      <a:pt x="86" y="2026"/>
                      <a:pt x="100" y="2026"/>
                      <a:pt x="114" y="2026"/>
                    </a:cubicBezTo>
                    <a:cubicBezTo>
                      <a:pt x="694" y="2026"/>
                      <a:pt x="1236" y="1789"/>
                      <a:pt x="1643" y="1382"/>
                    </a:cubicBezTo>
                    <a:cubicBezTo>
                      <a:pt x="1929" y="1073"/>
                      <a:pt x="2143" y="716"/>
                      <a:pt x="2274" y="323"/>
                    </a:cubicBezTo>
                    <a:cubicBezTo>
                      <a:pt x="2298" y="239"/>
                      <a:pt x="2322" y="156"/>
                      <a:pt x="2346" y="73"/>
                    </a:cubicBezTo>
                    <a:cubicBezTo>
                      <a:pt x="2353" y="31"/>
                      <a:pt x="2314" y="1"/>
                      <a:pt x="2279" y="1"/>
                    </a:cubicBez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059;p69">
                <a:extLst>
                  <a:ext uri="{FF2B5EF4-FFF2-40B4-BE49-F238E27FC236}">
                    <a16:creationId xmlns:a16="http://schemas.microsoft.com/office/drawing/2014/main" id="{18927921-5EB8-47B1-99E8-91141ABB7ABF}"/>
                  </a:ext>
                </a:extLst>
              </p:cNvPr>
              <p:cNvSpPr/>
              <p:nvPr/>
            </p:nvSpPr>
            <p:spPr>
              <a:xfrm>
                <a:off x="2293233" y="3558170"/>
                <a:ext cx="341912" cy="128017"/>
              </a:xfrm>
              <a:custGeom>
                <a:avLst/>
                <a:gdLst/>
                <a:ahLst/>
                <a:cxnLst/>
                <a:rect l="l" t="t" r="r" b="b"/>
                <a:pathLst>
                  <a:path w="8950" h="3351" extrusionOk="0">
                    <a:moveTo>
                      <a:pt x="148" y="1"/>
                    </a:moveTo>
                    <a:cubicBezTo>
                      <a:pt x="76" y="1"/>
                      <a:pt x="1" y="59"/>
                      <a:pt x="22" y="151"/>
                    </a:cubicBezTo>
                    <a:lnTo>
                      <a:pt x="22" y="163"/>
                    </a:lnTo>
                    <a:cubicBezTo>
                      <a:pt x="165" y="913"/>
                      <a:pt x="510" y="1615"/>
                      <a:pt x="1034" y="2175"/>
                    </a:cubicBezTo>
                    <a:cubicBezTo>
                      <a:pt x="1522" y="2651"/>
                      <a:pt x="2118" y="3009"/>
                      <a:pt x="2784" y="3175"/>
                    </a:cubicBezTo>
                    <a:cubicBezTo>
                      <a:pt x="3211" y="3294"/>
                      <a:pt x="3651" y="3350"/>
                      <a:pt x="4094" y="3350"/>
                    </a:cubicBezTo>
                    <a:cubicBezTo>
                      <a:pt x="5109" y="3350"/>
                      <a:pt x="6132" y="3057"/>
                      <a:pt x="7011" y="2568"/>
                    </a:cubicBezTo>
                    <a:cubicBezTo>
                      <a:pt x="7749" y="2163"/>
                      <a:pt x="8392" y="1592"/>
                      <a:pt x="8892" y="901"/>
                    </a:cubicBezTo>
                    <a:cubicBezTo>
                      <a:pt x="8950" y="810"/>
                      <a:pt x="8865" y="725"/>
                      <a:pt x="8779" y="725"/>
                    </a:cubicBezTo>
                    <a:cubicBezTo>
                      <a:pt x="8741" y="725"/>
                      <a:pt x="8703" y="742"/>
                      <a:pt x="8678" y="782"/>
                    </a:cubicBezTo>
                    <a:cubicBezTo>
                      <a:pt x="7856" y="1949"/>
                      <a:pt x="6535" y="2711"/>
                      <a:pt x="5154" y="2997"/>
                    </a:cubicBezTo>
                    <a:cubicBezTo>
                      <a:pt x="4809" y="3064"/>
                      <a:pt x="4452" y="3100"/>
                      <a:pt x="4094" y="3100"/>
                    </a:cubicBezTo>
                    <a:cubicBezTo>
                      <a:pt x="3116" y="3100"/>
                      <a:pt x="2132" y="2829"/>
                      <a:pt x="1391" y="2175"/>
                    </a:cubicBezTo>
                    <a:cubicBezTo>
                      <a:pt x="796" y="1615"/>
                      <a:pt x="403" y="889"/>
                      <a:pt x="260" y="91"/>
                    </a:cubicBezTo>
                    <a:cubicBezTo>
                      <a:pt x="246" y="28"/>
                      <a:pt x="197" y="1"/>
                      <a:pt x="148" y="1"/>
                    </a:cubicBez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060;p69">
                <a:extLst>
                  <a:ext uri="{FF2B5EF4-FFF2-40B4-BE49-F238E27FC236}">
                    <a16:creationId xmlns:a16="http://schemas.microsoft.com/office/drawing/2014/main" id="{37964A64-CCE2-4753-AB40-BE5D8E9858E3}"/>
                  </a:ext>
                </a:extLst>
              </p:cNvPr>
              <p:cNvSpPr/>
              <p:nvPr/>
            </p:nvSpPr>
            <p:spPr>
              <a:xfrm>
                <a:off x="2995911" y="3558323"/>
                <a:ext cx="341721" cy="127444"/>
              </a:xfrm>
              <a:custGeom>
                <a:avLst/>
                <a:gdLst/>
                <a:ahLst/>
                <a:cxnLst/>
                <a:rect l="l" t="t" r="r" b="b"/>
                <a:pathLst>
                  <a:path w="8945" h="3336" extrusionOk="0">
                    <a:moveTo>
                      <a:pt x="8796" y="0"/>
                    </a:moveTo>
                    <a:cubicBezTo>
                      <a:pt x="8750" y="0"/>
                      <a:pt x="8706" y="26"/>
                      <a:pt x="8692" y="87"/>
                    </a:cubicBezTo>
                    <a:cubicBezTo>
                      <a:pt x="8561" y="802"/>
                      <a:pt x="8228" y="1469"/>
                      <a:pt x="7728" y="2004"/>
                    </a:cubicBezTo>
                    <a:cubicBezTo>
                      <a:pt x="7263" y="2457"/>
                      <a:pt x="6692" y="2790"/>
                      <a:pt x="6073" y="2945"/>
                    </a:cubicBezTo>
                    <a:cubicBezTo>
                      <a:pt x="5675" y="3051"/>
                      <a:pt x="5266" y="3100"/>
                      <a:pt x="4856" y="3100"/>
                    </a:cubicBezTo>
                    <a:cubicBezTo>
                      <a:pt x="3879" y="3100"/>
                      <a:pt x="2899" y="2819"/>
                      <a:pt x="2060" y="2350"/>
                    </a:cubicBezTo>
                    <a:cubicBezTo>
                      <a:pt x="1358" y="1969"/>
                      <a:pt x="739" y="1421"/>
                      <a:pt x="274" y="766"/>
                    </a:cubicBezTo>
                    <a:cubicBezTo>
                      <a:pt x="247" y="732"/>
                      <a:pt x="210" y="717"/>
                      <a:pt x="174" y="717"/>
                    </a:cubicBezTo>
                    <a:cubicBezTo>
                      <a:pt x="86" y="717"/>
                      <a:pt x="1" y="804"/>
                      <a:pt x="60" y="897"/>
                    </a:cubicBezTo>
                    <a:cubicBezTo>
                      <a:pt x="953" y="2123"/>
                      <a:pt x="2274" y="2957"/>
                      <a:pt x="3763" y="3231"/>
                    </a:cubicBezTo>
                    <a:cubicBezTo>
                      <a:pt x="4120" y="3299"/>
                      <a:pt x="4488" y="3336"/>
                      <a:pt x="4856" y="3336"/>
                    </a:cubicBezTo>
                    <a:cubicBezTo>
                      <a:pt x="5897" y="3336"/>
                      <a:pt x="6936" y="3042"/>
                      <a:pt x="7728" y="2338"/>
                    </a:cubicBezTo>
                    <a:cubicBezTo>
                      <a:pt x="8347" y="1754"/>
                      <a:pt x="8775" y="992"/>
                      <a:pt x="8930" y="147"/>
                    </a:cubicBezTo>
                    <a:cubicBezTo>
                      <a:pt x="8944" y="61"/>
                      <a:pt x="8867" y="0"/>
                      <a:pt x="8796" y="0"/>
                    </a:cubicBez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4" name="Google Shape;2061;p69">
              <a:extLst>
                <a:ext uri="{FF2B5EF4-FFF2-40B4-BE49-F238E27FC236}">
                  <a16:creationId xmlns:a16="http://schemas.microsoft.com/office/drawing/2014/main" id="{4D800BF0-8B7F-437C-AAFA-1F7C93D0726E}"/>
                </a:ext>
              </a:extLst>
            </p:cNvPr>
            <p:cNvSpPr/>
            <p:nvPr/>
          </p:nvSpPr>
          <p:spPr>
            <a:xfrm>
              <a:off x="7298316" y="3514655"/>
              <a:ext cx="862163" cy="484567"/>
            </a:xfrm>
            <a:custGeom>
              <a:avLst/>
              <a:gdLst/>
              <a:ahLst/>
              <a:cxnLst/>
              <a:rect l="l" t="t" r="r" b="b"/>
              <a:pathLst>
                <a:path w="22801" h="12815" extrusionOk="0">
                  <a:moveTo>
                    <a:pt x="17382" y="0"/>
                  </a:moveTo>
                  <a:cubicBezTo>
                    <a:pt x="17051" y="0"/>
                    <a:pt x="16725" y="22"/>
                    <a:pt x="16419" y="49"/>
                  </a:cubicBezTo>
                  <a:cubicBezTo>
                    <a:pt x="15264" y="144"/>
                    <a:pt x="14085" y="192"/>
                    <a:pt x="12978" y="585"/>
                  </a:cubicBezTo>
                  <a:cubicBezTo>
                    <a:pt x="11752" y="1013"/>
                    <a:pt x="10621" y="1692"/>
                    <a:pt x="9561" y="2442"/>
                  </a:cubicBezTo>
                  <a:cubicBezTo>
                    <a:pt x="7811" y="3668"/>
                    <a:pt x="6191" y="5061"/>
                    <a:pt x="4572" y="6454"/>
                  </a:cubicBezTo>
                  <a:cubicBezTo>
                    <a:pt x="3393" y="7466"/>
                    <a:pt x="2239" y="8490"/>
                    <a:pt x="1072" y="9514"/>
                  </a:cubicBezTo>
                  <a:cubicBezTo>
                    <a:pt x="929" y="9633"/>
                    <a:pt x="798" y="9752"/>
                    <a:pt x="679" y="9860"/>
                  </a:cubicBezTo>
                  <a:cubicBezTo>
                    <a:pt x="357" y="10157"/>
                    <a:pt x="143" y="10550"/>
                    <a:pt x="84" y="10991"/>
                  </a:cubicBezTo>
                  <a:cubicBezTo>
                    <a:pt x="0" y="11550"/>
                    <a:pt x="179" y="12146"/>
                    <a:pt x="679" y="12467"/>
                  </a:cubicBezTo>
                  <a:cubicBezTo>
                    <a:pt x="1080" y="12724"/>
                    <a:pt x="1564" y="12814"/>
                    <a:pt x="2078" y="12814"/>
                  </a:cubicBezTo>
                  <a:cubicBezTo>
                    <a:pt x="3090" y="12814"/>
                    <a:pt x="4215" y="12462"/>
                    <a:pt x="5037" y="12336"/>
                  </a:cubicBezTo>
                  <a:cubicBezTo>
                    <a:pt x="6013" y="12169"/>
                    <a:pt x="10121" y="11574"/>
                    <a:pt x="11204" y="11443"/>
                  </a:cubicBezTo>
                  <a:cubicBezTo>
                    <a:pt x="12609" y="11253"/>
                    <a:pt x="13942" y="11312"/>
                    <a:pt x="15324" y="10919"/>
                  </a:cubicBezTo>
                  <a:cubicBezTo>
                    <a:pt x="16281" y="10644"/>
                    <a:pt x="17148" y="10196"/>
                    <a:pt x="18158" y="10196"/>
                  </a:cubicBezTo>
                  <a:cubicBezTo>
                    <a:pt x="18240" y="10196"/>
                    <a:pt x="18323" y="10199"/>
                    <a:pt x="18407" y="10205"/>
                  </a:cubicBezTo>
                  <a:cubicBezTo>
                    <a:pt x="18685" y="10222"/>
                    <a:pt x="18922" y="10240"/>
                    <a:pt x="19143" y="10240"/>
                  </a:cubicBezTo>
                  <a:cubicBezTo>
                    <a:pt x="19527" y="10240"/>
                    <a:pt x="19861" y="10187"/>
                    <a:pt x="20277" y="9991"/>
                  </a:cubicBezTo>
                  <a:cubicBezTo>
                    <a:pt x="20336" y="9967"/>
                    <a:pt x="20396" y="9931"/>
                    <a:pt x="20467" y="9895"/>
                  </a:cubicBezTo>
                  <a:cubicBezTo>
                    <a:pt x="22801" y="8586"/>
                    <a:pt x="22229" y="5240"/>
                    <a:pt x="21336" y="3228"/>
                  </a:cubicBezTo>
                  <a:cubicBezTo>
                    <a:pt x="20860" y="2156"/>
                    <a:pt x="20396" y="1097"/>
                    <a:pt x="19372" y="454"/>
                  </a:cubicBezTo>
                  <a:cubicBezTo>
                    <a:pt x="18798" y="98"/>
                    <a:pt x="18081" y="0"/>
                    <a:pt x="17382" y="0"/>
                  </a:cubicBezTo>
                  <a:close/>
                </a:path>
              </a:pathLst>
            </a:custGeom>
            <a:solidFill>
              <a:srgbClr val="F4CC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2062;p69">
              <a:extLst>
                <a:ext uri="{FF2B5EF4-FFF2-40B4-BE49-F238E27FC236}">
                  <a16:creationId xmlns:a16="http://schemas.microsoft.com/office/drawing/2014/main" id="{FB0D21F6-4F2E-458F-8FC2-7D959D4859B6}"/>
                </a:ext>
              </a:extLst>
            </p:cNvPr>
            <p:cNvSpPr/>
            <p:nvPr/>
          </p:nvSpPr>
          <p:spPr>
            <a:xfrm>
              <a:off x="7449560" y="3511744"/>
              <a:ext cx="742864" cy="422214"/>
            </a:xfrm>
            <a:custGeom>
              <a:avLst/>
              <a:gdLst/>
              <a:ahLst/>
              <a:cxnLst/>
              <a:rect l="l" t="t" r="r" b="b"/>
              <a:pathLst>
                <a:path w="19646" h="11166" extrusionOk="0">
                  <a:moveTo>
                    <a:pt x="11179" y="0"/>
                  </a:moveTo>
                  <a:cubicBezTo>
                    <a:pt x="9611" y="0"/>
                    <a:pt x="8110" y="417"/>
                    <a:pt x="6644" y="995"/>
                  </a:cubicBezTo>
                  <a:cubicBezTo>
                    <a:pt x="5811" y="1316"/>
                    <a:pt x="6299" y="1852"/>
                    <a:pt x="5609" y="2388"/>
                  </a:cubicBezTo>
                  <a:cubicBezTo>
                    <a:pt x="4906" y="2936"/>
                    <a:pt x="1406" y="3793"/>
                    <a:pt x="548" y="5353"/>
                  </a:cubicBezTo>
                  <a:cubicBezTo>
                    <a:pt x="548" y="5353"/>
                    <a:pt x="547" y="5352"/>
                    <a:pt x="547" y="5352"/>
                  </a:cubicBezTo>
                  <a:cubicBezTo>
                    <a:pt x="506" y="5352"/>
                    <a:pt x="730" y="5822"/>
                    <a:pt x="36" y="6210"/>
                  </a:cubicBezTo>
                  <a:cubicBezTo>
                    <a:pt x="1" y="6960"/>
                    <a:pt x="322" y="7341"/>
                    <a:pt x="608" y="7996"/>
                  </a:cubicBezTo>
                  <a:cubicBezTo>
                    <a:pt x="144" y="8139"/>
                    <a:pt x="632" y="8544"/>
                    <a:pt x="739" y="8794"/>
                  </a:cubicBezTo>
                  <a:cubicBezTo>
                    <a:pt x="882" y="9151"/>
                    <a:pt x="834" y="9210"/>
                    <a:pt x="1156" y="9448"/>
                  </a:cubicBezTo>
                  <a:cubicBezTo>
                    <a:pt x="1310" y="9567"/>
                    <a:pt x="1453" y="9698"/>
                    <a:pt x="1584" y="9853"/>
                  </a:cubicBezTo>
                  <a:cubicBezTo>
                    <a:pt x="1933" y="10264"/>
                    <a:pt x="2362" y="10568"/>
                    <a:pt x="2900" y="10568"/>
                  </a:cubicBezTo>
                  <a:cubicBezTo>
                    <a:pt x="2987" y="10568"/>
                    <a:pt x="3076" y="10560"/>
                    <a:pt x="3168" y="10544"/>
                  </a:cubicBezTo>
                  <a:cubicBezTo>
                    <a:pt x="3430" y="10508"/>
                    <a:pt x="3656" y="10401"/>
                    <a:pt x="3906" y="10365"/>
                  </a:cubicBezTo>
                  <a:cubicBezTo>
                    <a:pt x="4000" y="10349"/>
                    <a:pt x="4094" y="10342"/>
                    <a:pt x="4188" y="10342"/>
                  </a:cubicBezTo>
                  <a:cubicBezTo>
                    <a:pt x="4875" y="10342"/>
                    <a:pt x="5550" y="10716"/>
                    <a:pt x="6251" y="10758"/>
                  </a:cubicBezTo>
                  <a:cubicBezTo>
                    <a:pt x="6323" y="10764"/>
                    <a:pt x="6395" y="10766"/>
                    <a:pt x="6467" y="10766"/>
                  </a:cubicBezTo>
                  <a:cubicBezTo>
                    <a:pt x="6719" y="10766"/>
                    <a:pt x="6973" y="10738"/>
                    <a:pt x="7226" y="10738"/>
                  </a:cubicBezTo>
                  <a:cubicBezTo>
                    <a:pt x="7334" y="10738"/>
                    <a:pt x="7442" y="10743"/>
                    <a:pt x="7549" y="10758"/>
                  </a:cubicBezTo>
                  <a:cubicBezTo>
                    <a:pt x="7835" y="10818"/>
                    <a:pt x="8121" y="10889"/>
                    <a:pt x="8395" y="10984"/>
                  </a:cubicBezTo>
                  <a:cubicBezTo>
                    <a:pt x="9026" y="11163"/>
                    <a:pt x="9692" y="11163"/>
                    <a:pt x="10347" y="11163"/>
                  </a:cubicBezTo>
                  <a:cubicBezTo>
                    <a:pt x="10373" y="11165"/>
                    <a:pt x="10398" y="11166"/>
                    <a:pt x="10424" y="11166"/>
                  </a:cubicBezTo>
                  <a:cubicBezTo>
                    <a:pt x="10545" y="11166"/>
                    <a:pt x="10670" y="11145"/>
                    <a:pt x="10788" y="11115"/>
                  </a:cubicBezTo>
                  <a:cubicBezTo>
                    <a:pt x="10943" y="11044"/>
                    <a:pt x="11097" y="10949"/>
                    <a:pt x="11228" y="10830"/>
                  </a:cubicBezTo>
                  <a:cubicBezTo>
                    <a:pt x="11585" y="10580"/>
                    <a:pt x="11990" y="10425"/>
                    <a:pt x="12419" y="10389"/>
                  </a:cubicBezTo>
                  <a:cubicBezTo>
                    <a:pt x="12428" y="10388"/>
                    <a:pt x="12436" y="10388"/>
                    <a:pt x="12444" y="10388"/>
                  </a:cubicBezTo>
                  <a:cubicBezTo>
                    <a:pt x="12786" y="10388"/>
                    <a:pt x="12494" y="10880"/>
                    <a:pt x="12669" y="11020"/>
                  </a:cubicBezTo>
                  <a:cubicBezTo>
                    <a:pt x="12817" y="11146"/>
                    <a:pt x="13002" y="11166"/>
                    <a:pt x="13192" y="11166"/>
                  </a:cubicBezTo>
                  <a:cubicBezTo>
                    <a:pt x="13281" y="11166"/>
                    <a:pt x="13371" y="11161"/>
                    <a:pt x="13459" y="11161"/>
                  </a:cubicBezTo>
                  <a:cubicBezTo>
                    <a:pt x="13485" y="11161"/>
                    <a:pt x="13512" y="11162"/>
                    <a:pt x="13538" y="11163"/>
                  </a:cubicBezTo>
                  <a:cubicBezTo>
                    <a:pt x="13570" y="11164"/>
                    <a:pt x="13602" y="11164"/>
                    <a:pt x="13634" y="11164"/>
                  </a:cubicBezTo>
                  <a:cubicBezTo>
                    <a:pt x="14436" y="11164"/>
                    <a:pt x="15248" y="10886"/>
                    <a:pt x="16038" y="10806"/>
                  </a:cubicBezTo>
                  <a:cubicBezTo>
                    <a:pt x="16348" y="10794"/>
                    <a:pt x="16646" y="10746"/>
                    <a:pt x="16931" y="10651"/>
                  </a:cubicBezTo>
                  <a:cubicBezTo>
                    <a:pt x="17181" y="10544"/>
                    <a:pt x="17420" y="10401"/>
                    <a:pt x="17622" y="10222"/>
                  </a:cubicBezTo>
                  <a:cubicBezTo>
                    <a:pt x="18301" y="9698"/>
                    <a:pt x="19039" y="9103"/>
                    <a:pt x="19229" y="8258"/>
                  </a:cubicBezTo>
                  <a:cubicBezTo>
                    <a:pt x="19646" y="6389"/>
                    <a:pt x="18158" y="3221"/>
                    <a:pt x="16419" y="1662"/>
                  </a:cubicBezTo>
                  <a:cubicBezTo>
                    <a:pt x="16074" y="1340"/>
                    <a:pt x="15669" y="1078"/>
                    <a:pt x="15241" y="888"/>
                  </a:cubicBezTo>
                  <a:cubicBezTo>
                    <a:pt x="14181" y="435"/>
                    <a:pt x="13050" y="150"/>
                    <a:pt x="11907" y="31"/>
                  </a:cubicBezTo>
                  <a:cubicBezTo>
                    <a:pt x="11663" y="10"/>
                    <a:pt x="11420" y="0"/>
                    <a:pt x="111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2063;p69">
              <a:extLst>
                <a:ext uri="{FF2B5EF4-FFF2-40B4-BE49-F238E27FC236}">
                  <a16:creationId xmlns:a16="http://schemas.microsoft.com/office/drawing/2014/main" id="{E7DF0615-C52F-4533-AA29-793725E3FF71}"/>
                </a:ext>
              </a:extLst>
            </p:cNvPr>
            <p:cNvSpPr/>
            <p:nvPr/>
          </p:nvSpPr>
          <p:spPr>
            <a:xfrm>
              <a:off x="7965078" y="3542333"/>
              <a:ext cx="92300" cy="274254"/>
            </a:xfrm>
            <a:custGeom>
              <a:avLst/>
              <a:gdLst/>
              <a:ahLst/>
              <a:cxnLst/>
              <a:rect l="l" t="t" r="r" b="b"/>
              <a:pathLst>
                <a:path w="2441" h="7253" extrusionOk="0">
                  <a:moveTo>
                    <a:pt x="94" y="0"/>
                  </a:moveTo>
                  <a:cubicBezTo>
                    <a:pt x="48" y="0"/>
                    <a:pt x="1" y="68"/>
                    <a:pt x="47" y="115"/>
                  </a:cubicBezTo>
                  <a:lnTo>
                    <a:pt x="35" y="115"/>
                  </a:lnTo>
                  <a:cubicBezTo>
                    <a:pt x="1321" y="1627"/>
                    <a:pt x="2023" y="3555"/>
                    <a:pt x="2166" y="5532"/>
                  </a:cubicBezTo>
                  <a:cubicBezTo>
                    <a:pt x="2202" y="6091"/>
                    <a:pt x="2202" y="6639"/>
                    <a:pt x="2166" y="7199"/>
                  </a:cubicBezTo>
                  <a:cubicBezTo>
                    <a:pt x="2166" y="7234"/>
                    <a:pt x="2196" y="7252"/>
                    <a:pt x="2226" y="7252"/>
                  </a:cubicBezTo>
                  <a:cubicBezTo>
                    <a:pt x="2256" y="7252"/>
                    <a:pt x="2285" y="7234"/>
                    <a:pt x="2285" y="7199"/>
                  </a:cubicBezTo>
                  <a:cubicBezTo>
                    <a:pt x="2440" y="5199"/>
                    <a:pt x="2083" y="3163"/>
                    <a:pt x="1095" y="1412"/>
                  </a:cubicBezTo>
                  <a:cubicBezTo>
                    <a:pt x="821" y="912"/>
                    <a:pt x="499" y="448"/>
                    <a:pt x="130" y="19"/>
                  </a:cubicBezTo>
                  <a:cubicBezTo>
                    <a:pt x="120" y="6"/>
                    <a:pt x="107" y="0"/>
                    <a:pt x="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2064;p69">
              <a:extLst>
                <a:ext uri="{FF2B5EF4-FFF2-40B4-BE49-F238E27FC236}">
                  <a16:creationId xmlns:a16="http://schemas.microsoft.com/office/drawing/2014/main" id="{310B2A0F-FBB7-4485-BF33-09217312C29A}"/>
                </a:ext>
              </a:extLst>
            </p:cNvPr>
            <p:cNvSpPr/>
            <p:nvPr/>
          </p:nvSpPr>
          <p:spPr>
            <a:xfrm>
              <a:off x="8018996" y="3554054"/>
              <a:ext cx="128525" cy="249373"/>
            </a:xfrm>
            <a:custGeom>
              <a:avLst/>
              <a:gdLst/>
              <a:ahLst/>
              <a:cxnLst/>
              <a:rect l="l" t="t" r="r" b="b"/>
              <a:pathLst>
                <a:path w="3399" h="6595" extrusionOk="0">
                  <a:moveTo>
                    <a:pt x="91" y="0"/>
                  </a:moveTo>
                  <a:cubicBezTo>
                    <a:pt x="43" y="0"/>
                    <a:pt x="1" y="68"/>
                    <a:pt x="38" y="114"/>
                  </a:cubicBezTo>
                  <a:lnTo>
                    <a:pt x="50" y="114"/>
                  </a:lnTo>
                  <a:cubicBezTo>
                    <a:pt x="1264" y="1495"/>
                    <a:pt x="2491" y="3007"/>
                    <a:pt x="2907" y="4841"/>
                  </a:cubicBezTo>
                  <a:cubicBezTo>
                    <a:pt x="3026" y="5412"/>
                    <a:pt x="3098" y="5996"/>
                    <a:pt x="3264" y="6555"/>
                  </a:cubicBezTo>
                  <a:cubicBezTo>
                    <a:pt x="3274" y="6583"/>
                    <a:pt x="3296" y="6594"/>
                    <a:pt x="3320" y="6594"/>
                  </a:cubicBezTo>
                  <a:cubicBezTo>
                    <a:pt x="3358" y="6594"/>
                    <a:pt x="3398" y="6564"/>
                    <a:pt x="3383" y="6520"/>
                  </a:cubicBezTo>
                  <a:cubicBezTo>
                    <a:pt x="3241" y="6020"/>
                    <a:pt x="3157" y="5496"/>
                    <a:pt x="3062" y="4984"/>
                  </a:cubicBezTo>
                  <a:cubicBezTo>
                    <a:pt x="2955" y="4496"/>
                    <a:pt x="2800" y="4019"/>
                    <a:pt x="2598" y="3555"/>
                  </a:cubicBezTo>
                  <a:cubicBezTo>
                    <a:pt x="2217" y="2733"/>
                    <a:pt x="1740" y="1960"/>
                    <a:pt x="1169" y="1257"/>
                  </a:cubicBezTo>
                  <a:cubicBezTo>
                    <a:pt x="836" y="840"/>
                    <a:pt x="490" y="424"/>
                    <a:pt x="133" y="19"/>
                  </a:cubicBezTo>
                  <a:cubicBezTo>
                    <a:pt x="120" y="6"/>
                    <a:pt x="105" y="0"/>
                    <a:pt x="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2065;p69">
              <a:extLst>
                <a:ext uri="{FF2B5EF4-FFF2-40B4-BE49-F238E27FC236}">
                  <a16:creationId xmlns:a16="http://schemas.microsoft.com/office/drawing/2014/main" id="{F27A2550-24CE-4F8E-A4D7-4D197B86D596}"/>
                </a:ext>
              </a:extLst>
            </p:cNvPr>
            <p:cNvSpPr/>
            <p:nvPr/>
          </p:nvSpPr>
          <p:spPr>
            <a:xfrm>
              <a:off x="7853005" y="3704542"/>
              <a:ext cx="51501" cy="203431"/>
            </a:xfrm>
            <a:custGeom>
              <a:avLst/>
              <a:gdLst/>
              <a:ahLst/>
              <a:cxnLst/>
              <a:rect l="l" t="t" r="r" b="b"/>
              <a:pathLst>
                <a:path w="1362" h="5380" extrusionOk="0">
                  <a:moveTo>
                    <a:pt x="1305" y="1"/>
                  </a:moveTo>
                  <a:cubicBezTo>
                    <a:pt x="1276" y="1"/>
                    <a:pt x="1243" y="22"/>
                    <a:pt x="1237" y="63"/>
                  </a:cubicBezTo>
                  <a:lnTo>
                    <a:pt x="1225" y="63"/>
                  </a:lnTo>
                  <a:cubicBezTo>
                    <a:pt x="1118" y="956"/>
                    <a:pt x="1082" y="1861"/>
                    <a:pt x="927" y="2754"/>
                  </a:cubicBezTo>
                  <a:cubicBezTo>
                    <a:pt x="785" y="3647"/>
                    <a:pt x="558" y="4552"/>
                    <a:pt x="34" y="5290"/>
                  </a:cubicBezTo>
                  <a:cubicBezTo>
                    <a:pt x="1" y="5332"/>
                    <a:pt x="44" y="5379"/>
                    <a:pt x="89" y="5379"/>
                  </a:cubicBezTo>
                  <a:cubicBezTo>
                    <a:pt x="108" y="5379"/>
                    <a:pt x="127" y="5371"/>
                    <a:pt x="142" y="5350"/>
                  </a:cubicBezTo>
                  <a:cubicBezTo>
                    <a:pt x="677" y="4611"/>
                    <a:pt x="915" y="3683"/>
                    <a:pt x="1058" y="2790"/>
                  </a:cubicBezTo>
                  <a:cubicBezTo>
                    <a:pt x="1201" y="1885"/>
                    <a:pt x="1249" y="968"/>
                    <a:pt x="1356" y="63"/>
                  </a:cubicBezTo>
                  <a:cubicBezTo>
                    <a:pt x="1362" y="22"/>
                    <a:pt x="1335" y="1"/>
                    <a:pt x="13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2066;p69">
              <a:extLst>
                <a:ext uri="{FF2B5EF4-FFF2-40B4-BE49-F238E27FC236}">
                  <a16:creationId xmlns:a16="http://schemas.microsoft.com/office/drawing/2014/main" id="{C3FF8501-4E7A-4CF6-A58E-38AF3173FFE5}"/>
                </a:ext>
              </a:extLst>
            </p:cNvPr>
            <p:cNvSpPr/>
            <p:nvPr/>
          </p:nvSpPr>
          <p:spPr>
            <a:xfrm>
              <a:off x="7469865" y="3637994"/>
              <a:ext cx="158397" cy="179988"/>
            </a:xfrm>
            <a:custGeom>
              <a:avLst/>
              <a:gdLst/>
              <a:ahLst/>
              <a:cxnLst/>
              <a:rect l="l" t="t" r="r" b="b"/>
              <a:pathLst>
                <a:path w="4189" h="4760" extrusionOk="0">
                  <a:moveTo>
                    <a:pt x="4099" y="1"/>
                  </a:moveTo>
                  <a:cubicBezTo>
                    <a:pt x="4081" y="1"/>
                    <a:pt x="4062" y="8"/>
                    <a:pt x="4048" y="25"/>
                  </a:cubicBezTo>
                  <a:cubicBezTo>
                    <a:pt x="3571" y="680"/>
                    <a:pt x="3167" y="1395"/>
                    <a:pt x="2666" y="2037"/>
                  </a:cubicBezTo>
                  <a:cubicBezTo>
                    <a:pt x="2155" y="2680"/>
                    <a:pt x="1547" y="3204"/>
                    <a:pt x="976" y="3764"/>
                  </a:cubicBezTo>
                  <a:cubicBezTo>
                    <a:pt x="666" y="4062"/>
                    <a:pt x="357" y="4359"/>
                    <a:pt x="47" y="4657"/>
                  </a:cubicBezTo>
                  <a:cubicBezTo>
                    <a:pt x="1" y="4694"/>
                    <a:pt x="41" y="4759"/>
                    <a:pt x="88" y="4759"/>
                  </a:cubicBezTo>
                  <a:cubicBezTo>
                    <a:pt x="102" y="4759"/>
                    <a:pt x="117" y="4754"/>
                    <a:pt x="130" y="4740"/>
                  </a:cubicBezTo>
                  <a:lnTo>
                    <a:pt x="130" y="4752"/>
                  </a:lnTo>
                  <a:cubicBezTo>
                    <a:pt x="702" y="4204"/>
                    <a:pt x="1262" y="3657"/>
                    <a:pt x="1833" y="3109"/>
                  </a:cubicBezTo>
                  <a:cubicBezTo>
                    <a:pt x="2131" y="2823"/>
                    <a:pt x="2416" y="2526"/>
                    <a:pt x="2678" y="2216"/>
                  </a:cubicBezTo>
                  <a:cubicBezTo>
                    <a:pt x="2917" y="1918"/>
                    <a:pt x="3131" y="1609"/>
                    <a:pt x="3345" y="1287"/>
                  </a:cubicBezTo>
                  <a:cubicBezTo>
                    <a:pt x="3607" y="883"/>
                    <a:pt x="3869" y="478"/>
                    <a:pt x="4155" y="85"/>
                  </a:cubicBezTo>
                  <a:cubicBezTo>
                    <a:pt x="4188" y="43"/>
                    <a:pt x="4145" y="1"/>
                    <a:pt x="40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2067;p69">
              <a:extLst>
                <a:ext uri="{FF2B5EF4-FFF2-40B4-BE49-F238E27FC236}">
                  <a16:creationId xmlns:a16="http://schemas.microsoft.com/office/drawing/2014/main" id="{FD7FE295-7706-4E11-9C91-440568D1B5CC}"/>
                </a:ext>
              </a:extLst>
            </p:cNvPr>
            <p:cNvSpPr/>
            <p:nvPr/>
          </p:nvSpPr>
          <p:spPr>
            <a:xfrm>
              <a:off x="7459467" y="3608464"/>
              <a:ext cx="195907" cy="128676"/>
            </a:xfrm>
            <a:custGeom>
              <a:avLst/>
              <a:gdLst/>
              <a:ahLst/>
              <a:cxnLst/>
              <a:rect l="l" t="t" r="r" b="b"/>
              <a:pathLst>
                <a:path w="5181" h="3403" extrusionOk="0">
                  <a:moveTo>
                    <a:pt x="5088" y="1"/>
                  </a:moveTo>
                  <a:cubicBezTo>
                    <a:pt x="5079" y="1"/>
                    <a:pt x="5070" y="3"/>
                    <a:pt x="5061" y="9"/>
                  </a:cubicBezTo>
                  <a:cubicBezTo>
                    <a:pt x="4513" y="378"/>
                    <a:pt x="3930" y="675"/>
                    <a:pt x="3370" y="1009"/>
                  </a:cubicBezTo>
                  <a:cubicBezTo>
                    <a:pt x="2691" y="1390"/>
                    <a:pt x="2084" y="1854"/>
                    <a:pt x="1441" y="2295"/>
                  </a:cubicBezTo>
                  <a:cubicBezTo>
                    <a:pt x="965" y="2616"/>
                    <a:pt x="501" y="2938"/>
                    <a:pt x="48" y="3295"/>
                  </a:cubicBezTo>
                  <a:cubicBezTo>
                    <a:pt x="0" y="3333"/>
                    <a:pt x="45" y="3403"/>
                    <a:pt x="96" y="3403"/>
                  </a:cubicBezTo>
                  <a:cubicBezTo>
                    <a:pt x="108" y="3403"/>
                    <a:pt x="120" y="3399"/>
                    <a:pt x="132" y="3390"/>
                  </a:cubicBezTo>
                  <a:cubicBezTo>
                    <a:pt x="929" y="2759"/>
                    <a:pt x="1775" y="2211"/>
                    <a:pt x="2596" y="1628"/>
                  </a:cubicBezTo>
                  <a:cubicBezTo>
                    <a:pt x="3144" y="1259"/>
                    <a:pt x="3703" y="925"/>
                    <a:pt x="4287" y="616"/>
                  </a:cubicBezTo>
                  <a:cubicBezTo>
                    <a:pt x="4561" y="461"/>
                    <a:pt x="4846" y="294"/>
                    <a:pt x="5120" y="116"/>
                  </a:cubicBezTo>
                  <a:cubicBezTo>
                    <a:pt x="5181" y="75"/>
                    <a:pt x="5139" y="1"/>
                    <a:pt x="50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2068;p69">
              <a:extLst>
                <a:ext uri="{FF2B5EF4-FFF2-40B4-BE49-F238E27FC236}">
                  <a16:creationId xmlns:a16="http://schemas.microsoft.com/office/drawing/2014/main" id="{4EFEC29F-5D39-4CAA-8E24-3DA0761CDEF8}"/>
                </a:ext>
              </a:extLst>
            </p:cNvPr>
            <p:cNvSpPr/>
            <p:nvPr/>
          </p:nvSpPr>
          <p:spPr>
            <a:xfrm>
              <a:off x="7545071" y="3598293"/>
              <a:ext cx="156317" cy="286959"/>
            </a:xfrm>
            <a:custGeom>
              <a:avLst/>
              <a:gdLst/>
              <a:ahLst/>
              <a:cxnLst/>
              <a:rect l="l" t="t" r="r" b="b"/>
              <a:pathLst>
                <a:path w="4134" h="7589" extrusionOk="0">
                  <a:moveTo>
                    <a:pt x="4055" y="1"/>
                  </a:moveTo>
                  <a:cubicBezTo>
                    <a:pt x="4031" y="1"/>
                    <a:pt x="4008" y="12"/>
                    <a:pt x="3999" y="39"/>
                  </a:cubicBezTo>
                  <a:lnTo>
                    <a:pt x="3999" y="51"/>
                  </a:lnTo>
                  <a:cubicBezTo>
                    <a:pt x="3297" y="2254"/>
                    <a:pt x="2118" y="4254"/>
                    <a:pt x="868" y="6195"/>
                  </a:cubicBezTo>
                  <a:cubicBezTo>
                    <a:pt x="594" y="6624"/>
                    <a:pt x="308" y="7064"/>
                    <a:pt x="35" y="7505"/>
                  </a:cubicBezTo>
                  <a:cubicBezTo>
                    <a:pt x="1" y="7547"/>
                    <a:pt x="45" y="7589"/>
                    <a:pt x="90" y="7589"/>
                  </a:cubicBezTo>
                  <a:cubicBezTo>
                    <a:pt x="109" y="7589"/>
                    <a:pt x="128" y="7582"/>
                    <a:pt x="142" y="7564"/>
                  </a:cubicBezTo>
                  <a:cubicBezTo>
                    <a:pt x="1273" y="5743"/>
                    <a:pt x="2499" y="3980"/>
                    <a:pt x="3380" y="2016"/>
                  </a:cubicBezTo>
                  <a:cubicBezTo>
                    <a:pt x="3666" y="1385"/>
                    <a:pt x="3904" y="730"/>
                    <a:pt x="4118" y="75"/>
                  </a:cubicBezTo>
                  <a:cubicBezTo>
                    <a:pt x="4133" y="31"/>
                    <a:pt x="4093" y="1"/>
                    <a:pt x="40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2069;p69">
              <a:extLst>
                <a:ext uri="{FF2B5EF4-FFF2-40B4-BE49-F238E27FC236}">
                  <a16:creationId xmlns:a16="http://schemas.microsoft.com/office/drawing/2014/main" id="{76E4847A-632B-4A7F-BBA1-9EA8B254DF99}"/>
                </a:ext>
              </a:extLst>
            </p:cNvPr>
            <p:cNvSpPr/>
            <p:nvPr/>
          </p:nvSpPr>
          <p:spPr>
            <a:xfrm>
              <a:off x="7655442" y="3568914"/>
              <a:ext cx="97594" cy="308096"/>
            </a:xfrm>
            <a:custGeom>
              <a:avLst/>
              <a:gdLst/>
              <a:ahLst/>
              <a:cxnLst/>
              <a:rect l="l" t="t" r="r" b="b"/>
              <a:pathLst>
                <a:path w="2581" h="8148" extrusionOk="0">
                  <a:moveTo>
                    <a:pt x="2503" y="1"/>
                  </a:moveTo>
                  <a:cubicBezTo>
                    <a:pt x="2473" y="1"/>
                    <a:pt x="2444" y="19"/>
                    <a:pt x="2438" y="54"/>
                  </a:cubicBezTo>
                  <a:lnTo>
                    <a:pt x="2438" y="66"/>
                  </a:lnTo>
                  <a:cubicBezTo>
                    <a:pt x="2450" y="674"/>
                    <a:pt x="2426" y="1293"/>
                    <a:pt x="2354" y="1900"/>
                  </a:cubicBezTo>
                  <a:cubicBezTo>
                    <a:pt x="2271" y="2424"/>
                    <a:pt x="2152" y="2936"/>
                    <a:pt x="2009" y="3448"/>
                  </a:cubicBezTo>
                  <a:cubicBezTo>
                    <a:pt x="1735" y="4496"/>
                    <a:pt x="1366" y="5519"/>
                    <a:pt x="902" y="6496"/>
                  </a:cubicBezTo>
                  <a:cubicBezTo>
                    <a:pt x="652" y="7032"/>
                    <a:pt x="354" y="7555"/>
                    <a:pt x="33" y="8055"/>
                  </a:cubicBezTo>
                  <a:cubicBezTo>
                    <a:pt x="0" y="8104"/>
                    <a:pt x="39" y="8147"/>
                    <a:pt x="83" y="8147"/>
                  </a:cubicBezTo>
                  <a:cubicBezTo>
                    <a:pt x="103" y="8147"/>
                    <a:pt x="125" y="8138"/>
                    <a:pt x="140" y="8115"/>
                  </a:cubicBezTo>
                  <a:cubicBezTo>
                    <a:pt x="723" y="7210"/>
                    <a:pt x="1199" y="6246"/>
                    <a:pt x="1568" y="5234"/>
                  </a:cubicBezTo>
                  <a:cubicBezTo>
                    <a:pt x="1949" y="4222"/>
                    <a:pt x="2247" y="3174"/>
                    <a:pt x="2438" y="2114"/>
                  </a:cubicBezTo>
                  <a:cubicBezTo>
                    <a:pt x="2545" y="1424"/>
                    <a:pt x="2581" y="745"/>
                    <a:pt x="2569" y="54"/>
                  </a:cubicBezTo>
                  <a:cubicBezTo>
                    <a:pt x="2563" y="19"/>
                    <a:pt x="2533" y="1"/>
                    <a:pt x="25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2070;p69">
              <a:extLst>
                <a:ext uri="{FF2B5EF4-FFF2-40B4-BE49-F238E27FC236}">
                  <a16:creationId xmlns:a16="http://schemas.microsoft.com/office/drawing/2014/main" id="{97F5F20F-A691-4ADA-B6A0-1B40CC0E0052}"/>
                </a:ext>
              </a:extLst>
            </p:cNvPr>
            <p:cNvSpPr/>
            <p:nvPr/>
          </p:nvSpPr>
          <p:spPr>
            <a:xfrm>
              <a:off x="7791638" y="3550008"/>
              <a:ext cx="34334" cy="343338"/>
            </a:xfrm>
            <a:custGeom>
              <a:avLst/>
              <a:gdLst/>
              <a:ahLst/>
              <a:cxnLst/>
              <a:rect l="l" t="t" r="r" b="b"/>
              <a:pathLst>
                <a:path w="908" h="9080" extrusionOk="0">
                  <a:moveTo>
                    <a:pt x="546" y="0"/>
                  </a:moveTo>
                  <a:cubicBezTo>
                    <a:pt x="511" y="0"/>
                    <a:pt x="472" y="29"/>
                    <a:pt x="479" y="78"/>
                  </a:cubicBezTo>
                  <a:cubicBezTo>
                    <a:pt x="812" y="2400"/>
                    <a:pt x="788" y="4757"/>
                    <a:pt x="395" y="7067"/>
                  </a:cubicBezTo>
                  <a:cubicBezTo>
                    <a:pt x="288" y="7722"/>
                    <a:pt x="157" y="8365"/>
                    <a:pt x="14" y="9008"/>
                  </a:cubicBezTo>
                  <a:cubicBezTo>
                    <a:pt x="0" y="9050"/>
                    <a:pt x="36" y="9080"/>
                    <a:pt x="70" y="9080"/>
                  </a:cubicBezTo>
                  <a:cubicBezTo>
                    <a:pt x="94" y="9080"/>
                    <a:pt x="117" y="9066"/>
                    <a:pt x="122" y="9032"/>
                  </a:cubicBezTo>
                  <a:cubicBezTo>
                    <a:pt x="681" y="6746"/>
                    <a:pt x="907" y="4376"/>
                    <a:pt x="800" y="2019"/>
                  </a:cubicBezTo>
                  <a:cubicBezTo>
                    <a:pt x="764" y="1352"/>
                    <a:pt x="693" y="697"/>
                    <a:pt x="598" y="43"/>
                  </a:cubicBezTo>
                  <a:cubicBezTo>
                    <a:pt x="593" y="14"/>
                    <a:pt x="570" y="0"/>
                    <a:pt x="5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2071;p69">
              <a:extLst>
                <a:ext uri="{FF2B5EF4-FFF2-40B4-BE49-F238E27FC236}">
                  <a16:creationId xmlns:a16="http://schemas.microsoft.com/office/drawing/2014/main" id="{89DA0750-38D1-413B-88C7-73CCBA73D7BE}"/>
                </a:ext>
              </a:extLst>
            </p:cNvPr>
            <p:cNvSpPr/>
            <p:nvPr/>
          </p:nvSpPr>
          <p:spPr>
            <a:xfrm>
              <a:off x="7901971" y="3533712"/>
              <a:ext cx="93699" cy="331843"/>
            </a:xfrm>
            <a:custGeom>
              <a:avLst/>
              <a:gdLst/>
              <a:ahLst/>
              <a:cxnLst/>
              <a:rect l="l" t="t" r="r" b="b"/>
              <a:pathLst>
                <a:path w="2478" h="8776" extrusionOk="0">
                  <a:moveTo>
                    <a:pt x="83" y="1"/>
                  </a:moveTo>
                  <a:cubicBezTo>
                    <a:pt x="43" y="1"/>
                    <a:pt x="1" y="44"/>
                    <a:pt x="25" y="93"/>
                  </a:cubicBezTo>
                  <a:lnTo>
                    <a:pt x="13" y="104"/>
                  </a:lnTo>
                  <a:cubicBezTo>
                    <a:pt x="930" y="2212"/>
                    <a:pt x="1930" y="4438"/>
                    <a:pt x="1930" y="6784"/>
                  </a:cubicBezTo>
                  <a:cubicBezTo>
                    <a:pt x="1930" y="7427"/>
                    <a:pt x="1835" y="8082"/>
                    <a:pt x="1645" y="8701"/>
                  </a:cubicBezTo>
                  <a:cubicBezTo>
                    <a:pt x="1630" y="8745"/>
                    <a:pt x="1670" y="8775"/>
                    <a:pt x="1708" y="8775"/>
                  </a:cubicBezTo>
                  <a:cubicBezTo>
                    <a:pt x="1732" y="8775"/>
                    <a:pt x="1755" y="8764"/>
                    <a:pt x="1764" y="8736"/>
                  </a:cubicBezTo>
                  <a:cubicBezTo>
                    <a:pt x="2478" y="6427"/>
                    <a:pt x="1740" y="3974"/>
                    <a:pt x="871" y="1819"/>
                  </a:cubicBezTo>
                  <a:cubicBezTo>
                    <a:pt x="633" y="1224"/>
                    <a:pt x="382" y="628"/>
                    <a:pt x="132" y="33"/>
                  </a:cubicBezTo>
                  <a:cubicBezTo>
                    <a:pt x="121" y="10"/>
                    <a:pt x="102" y="1"/>
                    <a:pt x="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2072;p69">
              <a:extLst>
                <a:ext uri="{FF2B5EF4-FFF2-40B4-BE49-F238E27FC236}">
                  <a16:creationId xmlns:a16="http://schemas.microsoft.com/office/drawing/2014/main" id="{9E410BE5-C9E7-4710-9969-2D1004BE432E}"/>
                </a:ext>
              </a:extLst>
            </p:cNvPr>
            <p:cNvSpPr/>
            <p:nvPr/>
          </p:nvSpPr>
          <p:spPr>
            <a:xfrm>
              <a:off x="7869151" y="3910838"/>
              <a:ext cx="182823" cy="90977"/>
            </a:xfrm>
            <a:custGeom>
              <a:avLst/>
              <a:gdLst/>
              <a:ahLst/>
              <a:cxnLst/>
              <a:rect l="l" t="t" r="r" b="b"/>
              <a:pathLst>
                <a:path w="4835" h="2406" extrusionOk="0">
                  <a:moveTo>
                    <a:pt x="3906" y="1"/>
                  </a:moveTo>
                  <a:lnTo>
                    <a:pt x="3906" y="1"/>
                  </a:lnTo>
                  <a:cubicBezTo>
                    <a:pt x="3763" y="48"/>
                    <a:pt x="3632" y="144"/>
                    <a:pt x="3465" y="203"/>
                  </a:cubicBezTo>
                  <a:cubicBezTo>
                    <a:pt x="3325" y="253"/>
                    <a:pt x="1483" y="480"/>
                    <a:pt x="682" y="480"/>
                  </a:cubicBezTo>
                  <a:cubicBezTo>
                    <a:pt x="530" y="480"/>
                    <a:pt x="416" y="472"/>
                    <a:pt x="358" y="453"/>
                  </a:cubicBezTo>
                  <a:lnTo>
                    <a:pt x="358" y="453"/>
                  </a:lnTo>
                  <a:cubicBezTo>
                    <a:pt x="0" y="953"/>
                    <a:pt x="453" y="1310"/>
                    <a:pt x="441" y="1465"/>
                  </a:cubicBezTo>
                  <a:cubicBezTo>
                    <a:pt x="441" y="1549"/>
                    <a:pt x="381" y="1846"/>
                    <a:pt x="429" y="1906"/>
                  </a:cubicBezTo>
                  <a:cubicBezTo>
                    <a:pt x="447" y="1935"/>
                    <a:pt x="485" y="1944"/>
                    <a:pt x="529" y="1944"/>
                  </a:cubicBezTo>
                  <a:cubicBezTo>
                    <a:pt x="572" y="1944"/>
                    <a:pt x="619" y="1935"/>
                    <a:pt x="655" y="1930"/>
                  </a:cubicBezTo>
                  <a:cubicBezTo>
                    <a:pt x="687" y="1926"/>
                    <a:pt x="728" y="1924"/>
                    <a:pt x="777" y="1924"/>
                  </a:cubicBezTo>
                  <a:cubicBezTo>
                    <a:pt x="1593" y="1924"/>
                    <a:pt x="4711" y="2361"/>
                    <a:pt x="4834" y="2406"/>
                  </a:cubicBezTo>
                  <a:cubicBezTo>
                    <a:pt x="4691" y="1977"/>
                    <a:pt x="4525" y="1513"/>
                    <a:pt x="4322" y="1096"/>
                  </a:cubicBezTo>
                  <a:cubicBezTo>
                    <a:pt x="4168" y="775"/>
                    <a:pt x="3846" y="370"/>
                    <a:pt x="3906" y="1"/>
                  </a:cubicBezTo>
                  <a:close/>
                </a:path>
              </a:pathLst>
            </a:custGeom>
            <a:solidFill>
              <a:srgbClr val="ECC5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2073;p69">
              <a:extLst>
                <a:ext uri="{FF2B5EF4-FFF2-40B4-BE49-F238E27FC236}">
                  <a16:creationId xmlns:a16="http://schemas.microsoft.com/office/drawing/2014/main" id="{C555A606-4421-41A5-954A-0FBA6AAD1FF7}"/>
                </a:ext>
              </a:extLst>
            </p:cNvPr>
            <p:cNvSpPr/>
            <p:nvPr/>
          </p:nvSpPr>
          <p:spPr>
            <a:xfrm>
              <a:off x="8043385" y="3855936"/>
              <a:ext cx="166148" cy="219502"/>
            </a:xfrm>
            <a:custGeom>
              <a:avLst/>
              <a:gdLst/>
              <a:ahLst/>
              <a:cxnLst/>
              <a:rect l="l" t="t" r="r" b="b"/>
              <a:pathLst>
                <a:path w="4394" h="5805" extrusionOk="0">
                  <a:moveTo>
                    <a:pt x="619" y="0"/>
                  </a:moveTo>
                  <a:lnTo>
                    <a:pt x="619" y="0"/>
                  </a:lnTo>
                  <a:cubicBezTo>
                    <a:pt x="429" y="72"/>
                    <a:pt x="250" y="179"/>
                    <a:pt x="107" y="322"/>
                  </a:cubicBezTo>
                  <a:cubicBezTo>
                    <a:pt x="95" y="369"/>
                    <a:pt x="95" y="405"/>
                    <a:pt x="83" y="453"/>
                  </a:cubicBezTo>
                  <a:cubicBezTo>
                    <a:pt x="0" y="1036"/>
                    <a:pt x="369" y="1643"/>
                    <a:pt x="595" y="2155"/>
                  </a:cubicBezTo>
                  <a:cubicBezTo>
                    <a:pt x="1107" y="3274"/>
                    <a:pt x="1738" y="4513"/>
                    <a:pt x="2679" y="5322"/>
                  </a:cubicBezTo>
                  <a:cubicBezTo>
                    <a:pt x="3086" y="5594"/>
                    <a:pt x="3511" y="5805"/>
                    <a:pt x="3916" y="5805"/>
                  </a:cubicBezTo>
                  <a:cubicBezTo>
                    <a:pt x="4079" y="5805"/>
                    <a:pt x="4239" y="5770"/>
                    <a:pt x="4393" y="5691"/>
                  </a:cubicBezTo>
                  <a:cubicBezTo>
                    <a:pt x="4001" y="5596"/>
                    <a:pt x="3643" y="5441"/>
                    <a:pt x="3322" y="5203"/>
                  </a:cubicBezTo>
                  <a:cubicBezTo>
                    <a:pt x="2286" y="4405"/>
                    <a:pt x="1631" y="3084"/>
                    <a:pt x="1095" y="1905"/>
                  </a:cubicBezTo>
                  <a:cubicBezTo>
                    <a:pt x="857" y="1405"/>
                    <a:pt x="500" y="786"/>
                    <a:pt x="572" y="214"/>
                  </a:cubicBezTo>
                  <a:cubicBezTo>
                    <a:pt x="583" y="131"/>
                    <a:pt x="595" y="60"/>
                    <a:pt x="6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2074;p69">
              <a:extLst>
                <a:ext uri="{FF2B5EF4-FFF2-40B4-BE49-F238E27FC236}">
                  <a16:creationId xmlns:a16="http://schemas.microsoft.com/office/drawing/2014/main" id="{830AE0A4-F8B9-426F-9978-9EDEFBBA9AAE}"/>
                </a:ext>
              </a:extLst>
            </p:cNvPr>
            <p:cNvSpPr/>
            <p:nvPr/>
          </p:nvSpPr>
          <p:spPr>
            <a:xfrm>
              <a:off x="8004212" y="3868074"/>
              <a:ext cx="130151" cy="181197"/>
            </a:xfrm>
            <a:custGeom>
              <a:avLst/>
              <a:gdLst/>
              <a:ahLst/>
              <a:cxnLst/>
              <a:rect l="l" t="t" r="r" b="b"/>
              <a:pathLst>
                <a:path w="3442" h="4792" extrusionOk="0">
                  <a:moveTo>
                    <a:pt x="1143" y="1"/>
                  </a:moveTo>
                  <a:cubicBezTo>
                    <a:pt x="917" y="191"/>
                    <a:pt x="703" y="405"/>
                    <a:pt x="524" y="644"/>
                  </a:cubicBezTo>
                  <a:cubicBezTo>
                    <a:pt x="405" y="810"/>
                    <a:pt x="179" y="929"/>
                    <a:pt x="107" y="1120"/>
                  </a:cubicBezTo>
                  <a:cubicBezTo>
                    <a:pt x="0" y="1382"/>
                    <a:pt x="322" y="1739"/>
                    <a:pt x="441" y="1953"/>
                  </a:cubicBezTo>
                  <a:cubicBezTo>
                    <a:pt x="691" y="2418"/>
                    <a:pt x="905" y="2906"/>
                    <a:pt x="1072" y="3406"/>
                  </a:cubicBezTo>
                  <a:cubicBezTo>
                    <a:pt x="1084" y="3442"/>
                    <a:pt x="1096" y="3477"/>
                    <a:pt x="1119" y="3513"/>
                  </a:cubicBezTo>
                  <a:cubicBezTo>
                    <a:pt x="1143" y="3537"/>
                    <a:pt x="1179" y="3561"/>
                    <a:pt x="1215" y="3584"/>
                  </a:cubicBezTo>
                  <a:cubicBezTo>
                    <a:pt x="1417" y="3692"/>
                    <a:pt x="1608" y="3823"/>
                    <a:pt x="1786" y="3965"/>
                  </a:cubicBezTo>
                  <a:cubicBezTo>
                    <a:pt x="1941" y="4108"/>
                    <a:pt x="2108" y="4192"/>
                    <a:pt x="2274" y="4311"/>
                  </a:cubicBezTo>
                  <a:cubicBezTo>
                    <a:pt x="2547" y="4510"/>
                    <a:pt x="2920" y="4792"/>
                    <a:pt x="3290" y="4792"/>
                  </a:cubicBezTo>
                  <a:cubicBezTo>
                    <a:pt x="3341" y="4792"/>
                    <a:pt x="3391" y="4786"/>
                    <a:pt x="3441" y="4775"/>
                  </a:cubicBezTo>
                  <a:cubicBezTo>
                    <a:pt x="2739" y="3858"/>
                    <a:pt x="2131" y="2870"/>
                    <a:pt x="1631" y="1834"/>
                  </a:cubicBezTo>
                  <a:cubicBezTo>
                    <a:pt x="1405" y="1322"/>
                    <a:pt x="1036" y="715"/>
                    <a:pt x="1119" y="132"/>
                  </a:cubicBezTo>
                  <a:cubicBezTo>
                    <a:pt x="1119" y="84"/>
                    <a:pt x="1131" y="48"/>
                    <a:pt x="1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2075;p69">
              <a:extLst>
                <a:ext uri="{FF2B5EF4-FFF2-40B4-BE49-F238E27FC236}">
                  <a16:creationId xmlns:a16="http://schemas.microsoft.com/office/drawing/2014/main" id="{BE7805A7-E67B-4A61-99F2-65A5F3EB100D}"/>
                </a:ext>
              </a:extLst>
            </p:cNvPr>
            <p:cNvSpPr/>
            <p:nvPr/>
          </p:nvSpPr>
          <p:spPr>
            <a:xfrm>
              <a:off x="8061837" y="3850454"/>
              <a:ext cx="185054" cy="220258"/>
            </a:xfrm>
            <a:custGeom>
              <a:avLst/>
              <a:gdLst/>
              <a:ahLst/>
              <a:cxnLst/>
              <a:rect l="l" t="t" r="r" b="b"/>
              <a:pathLst>
                <a:path w="4894" h="5825" extrusionOk="0">
                  <a:moveTo>
                    <a:pt x="927" y="1"/>
                  </a:moveTo>
                  <a:cubicBezTo>
                    <a:pt x="900" y="1"/>
                    <a:pt x="873" y="1"/>
                    <a:pt x="846" y="2"/>
                  </a:cubicBezTo>
                  <a:cubicBezTo>
                    <a:pt x="596" y="2"/>
                    <a:pt x="357" y="50"/>
                    <a:pt x="131" y="133"/>
                  </a:cubicBezTo>
                  <a:cubicBezTo>
                    <a:pt x="107" y="205"/>
                    <a:pt x="95" y="276"/>
                    <a:pt x="84" y="348"/>
                  </a:cubicBezTo>
                  <a:cubicBezTo>
                    <a:pt x="0" y="931"/>
                    <a:pt x="369" y="1538"/>
                    <a:pt x="607" y="2050"/>
                  </a:cubicBezTo>
                  <a:cubicBezTo>
                    <a:pt x="1143" y="3229"/>
                    <a:pt x="1798" y="4550"/>
                    <a:pt x="2834" y="5348"/>
                  </a:cubicBezTo>
                  <a:cubicBezTo>
                    <a:pt x="3155" y="5574"/>
                    <a:pt x="3513" y="5741"/>
                    <a:pt x="3905" y="5824"/>
                  </a:cubicBezTo>
                  <a:cubicBezTo>
                    <a:pt x="4096" y="5729"/>
                    <a:pt x="4346" y="5658"/>
                    <a:pt x="4513" y="5396"/>
                  </a:cubicBezTo>
                  <a:cubicBezTo>
                    <a:pt x="4894" y="4824"/>
                    <a:pt x="4536" y="4372"/>
                    <a:pt x="4239" y="3812"/>
                  </a:cubicBezTo>
                  <a:cubicBezTo>
                    <a:pt x="3941" y="3265"/>
                    <a:pt x="3501" y="2479"/>
                    <a:pt x="3191" y="1931"/>
                  </a:cubicBezTo>
                  <a:cubicBezTo>
                    <a:pt x="2644" y="1000"/>
                    <a:pt x="2086" y="1"/>
                    <a:pt x="92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2076;p69">
              <a:extLst>
                <a:ext uri="{FF2B5EF4-FFF2-40B4-BE49-F238E27FC236}">
                  <a16:creationId xmlns:a16="http://schemas.microsoft.com/office/drawing/2014/main" id="{F9204887-D225-4757-B93A-0022EFC2155B}"/>
                </a:ext>
              </a:extLst>
            </p:cNvPr>
            <p:cNvSpPr/>
            <p:nvPr/>
          </p:nvSpPr>
          <p:spPr>
            <a:xfrm>
              <a:off x="8084334" y="3889248"/>
              <a:ext cx="72524" cy="6353"/>
            </a:xfrm>
            <a:custGeom>
              <a:avLst/>
              <a:gdLst/>
              <a:ahLst/>
              <a:cxnLst/>
              <a:rect l="l" t="t" r="r" b="b"/>
              <a:pathLst>
                <a:path w="1918" h="168" extrusionOk="0">
                  <a:moveTo>
                    <a:pt x="1834" y="0"/>
                  </a:moveTo>
                  <a:cubicBezTo>
                    <a:pt x="1721" y="5"/>
                    <a:pt x="1607" y="6"/>
                    <a:pt x="1494" y="6"/>
                  </a:cubicBezTo>
                  <a:cubicBezTo>
                    <a:pt x="1289" y="6"/>
                    <a:pt x="1083" y="1"/>
                    <a:pt x="877" y="1"/>
                  </a:cubicBezTo>
                  <a:cubicBezTo>
                    <a:pt x="608" y="1"/>
                    <a:pt x="339" y="10"/>
                    <a:pt x="72" y="48"/>
                  </a:cubicBezTo>
                  <a:cubicBezTo>
                    <a:pt x="4" y="59"/>
                    <a:pt x="1" y="168"/>
                    <a:pt x="62" y="168"/>
                  </a:cubicBezTo>
                  <a:cubicBezTo>
                    <a:pt x="65" y="168"/>
                    <a:pt x="69" y="167"/>
                    <a:pt x="72" y="167"/>
                  </a:cubicBezTo>
                  <a:cubicBezTo>
                    <a:pt x="364" y="131"/>
                    <a:pt x="658" y="125"/>
                    <a:pt x="953" y="125"/>
                  </a:cubicBezTo>
                  <a:cubicBezTo>
                    <a:pt x="1100" y="125"/>
                    <a:pt x="1248" y="127"/>
                    <a:pt x="1395" y="127"/>
                  </a:cubicBezTo>
                  <a:cubicBezTo>
                    <a:pt x="1542" y="127"/>
                    <a:pt x="1688" y="125"/>
                    <a:pt x="1834" y="119"/>
                  </a:cubicBezTo>
                  <a:cubicBezTo>
                    <a:pt x="1917" y="119"/>
                    <a:pt x="1917" y="0"/>
                    <a:pt x="18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2077;p69">
              <a:extLst>
                <a:ext uri="{FF2B5EF4-FFF2-40B4-BE49-F238E27FC236}">
                  <a16:creationId xmlns:a16="http://schemas.microsoft.com/office/drawing/2014/main" id="{CF4F12DC-5469-41BD-95EE-B12E74100C0F}"/>
                </a:ext>
              </a:extLst>
            </p:cNvPr>
            <p:cNvSpPr/>
            <p:nvPr/>
          </p:nvSpPr>
          <p:spPr>
            <a:xfrm>
              <a:off x="8101425" y="3921198"/>
              <a:ext cx="78839" cy="8130"/>
            </a:xfrm>
            <a:custGeom>
              <a:avLst/>
              <a:gdLst/>
              <a:ahLst/>
              <a:cxnLst/>
              <a:rect l="l" t="t" r="r" b="b"/>
              <a:pathLst>
                <a:path w="2085" h="215" extrusionOk="0">
                  <a:moveTo>
                    <a:pt x="2001" y="1"/>
                  </a:moveTo>
                  <a:cubicBezTo>
                    <a:pt x="1358" y="36"/>
                    <a:pt x="715" y="72"/>
                    <a:pt x="72" y="84"/>
                  </a:cubicBezTo>
                  <a:cubicBezTo>
                    <a:pt x="1" y="96"/>
                    <a:pt x="1" y="203"/>
                    <a:pt x="72" y="215"/>
                  </a:cubicBezTo>
                  <a:cubicBezTo>
                    <a:pt x="715" y="191"/>
                    <a:pt x="1358" y="167"/>
                    <a:pt x="2001" y="120"/>
                  </a:cubicBezTo>
                  <a:cubicBezTo>
                    <a:pt x="2085" y="120"/>
                    <a:pt x="2085" y="1"/>
                    <a:pt x="20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2078;p69">
              <a:extLst>
                <a:ext uri="{FF2B5EF4-FFF2-40B4-BE49-F238E27FC236}">
                  <a16:creationId xmlns:a16="http://schemas.microsoft.com/office/drawing/2014/main" id="{D5BB610A-11A9-4B25-8685-955F47A5A037}"/>
                </a:ext>
              </a:extLst>
            </p:cNvPr>
            <p:cNvSpPr/>
            <p:nvPr/>
          </p:nvSpPr>
          <p:spPr>
            <a:xfrm>
              <a:off x="8112239" y="3956778"/>
              <a:ext cx="90069" cy="9491"/>
            </a:xfrm>
            <a:custGeom>
              <a:avLst/>
              <a:gdLst/>
              <a:ahLst/>
              <a:cxnLst/>
              <a:rect l="l" t="t" r="r" b="b"/>
              <a:pathLst>
                <a:path w="2382" h="251" extrusionOk="0">
                  <a:moveTo>
                    <a:pt x="2311" y="0"/>
                  </a:moveTo>
                  <a:cubicBezTo>
                    <a:pt x="1572" y="24"/>
                    <a:pt x="810" y="48"/>
                    <a:pt x="84" y="131"/>
                  </a:cubicBezTo>
                  <a:cubicBezTo>
                    <a:pt x="5" y="142"/>
                    <a:pt x="1" y="251"/>
                    <a:pt x="73" y="251"/>
                  </a:cubicBezTo>
                  <a:cubicBezTo>
                    <a:pt x="76" y="251"/>
                    <a:pt x="80" y="251"/>
                    <a:pt x="84" y="250"/>
                  </a:cubicBezTo>
                  <a:cubicBezTo>
                    <a:pt x="822" y="167"/>
                    <a:pt x="1572" y="143"/>
                    <a:pt x="2311" y="131"/>
                  </a:cubicBezTo>
                  <a:cubicBezTo>
                    <a:pt x="2382" y="119"/>
                    <a:pt x="2382" y="12"/>
                    <a:pt x="23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2079;p69">
              <a:extLst>
                <a:ext uri="{FF2B5EF4-FFF2-40B4-BE49-F238E27FC236}">
                  <a16:creationId xmlns:a16="http://schemas.microsoft.com/office/drawing/2014/main" id="{E913342C-3447-40F4-8C34-4B719BE89CF0}"/>
                </a:ext>
              </a:extLst>
            </p:cNvPr>
            <p:cNvSpPr/>
            <p:nvPr/>
          </p:nvSpPr>
          <p:spPr>
            <a:xfrm>
              <a:off x="8141202" y="3997236"/>
              <a:ext cx="79104" cy="10020"/>
            </a:xfrm>
            <a:custGeom>
              <a:avLst/>
              <a:gdLst/>
              <a:ahLst/>
              <a:cxnLst/>
              <a:rect l="l" t="t" r="r" b="b"/>
              <a:pathLst>
                <a:path w="2092" h="265" extrusionOk="0">
                  <a:moveTo>
                    <a:pt x="2020" y="1"/>
                  </a:moveTo>
                  <a:cubicBezTo>
                    <a:pt x="2017" y="1"/>
                    <a:pt x="2013" y="1"/>
                    <a:pt x="2009" y="2"/>
                  </a:cubicBezTo>
                  <a:cubicBezTo>
                    <a:pt x="1366" y="85"/>
                    <a:pt x="711" y="26"/>
                    <a:pt x="80" y="145"/>
                  </a:cubicBezTo>
                  <a:cubicBezTo>
                    <a:pt x="1" y="156"/>
                    <a:pt x="29" y="264"/>
                    <a:pt x="104" y="264"/>
                  </a:cubicBezTo>
                  <a:cubicBezTo>
                    <a:pt x="108" y="264"/>
                    <a:pt x="112" y="264"/>
                    <a:pt x="116" y="264"/>
                  </a:cubicBezTo>
                  <a:lnTo>
                    <a:pt x="104" y="264"/>
                  </a:lnTo>
                  <a:cubicBezTo>
                    <a:pt x="735" y="156"/>
                    <a:pt x="1378" y="216"/>
                    <a:pt x="2009" y="121"/>
                  </a:cubicBezTo>
                  <a:cubicBezTo>
                    <a:pt x="2088" y="109"/>
                    <a:pt x="2092" y="1"/>
                    <a:pt x="20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2080;p69">
              <a:extLst>
                <a:ext uri="{FF2B5EF4-FFF2-40B4-BE49-F238E27FC236}">
                  <a16:creationId xmlns:a16="http://schemas.microsoft.com/office/drawing/2014/main" id="{E3124C73-DA71-4B30-B1B4-9F43C673AAA7}"/>
                </a:ext>
              </a:extLst>
            </p:cNvPr>
            <p:cNvSpPr/>
            <p:nvPr/>
          </p:nvSpPr>
          <p:spPr>
            <a:xfrm>
              <a:off x="8167178" y="4032702"/>
              <a:ext cx="68025" cy="9680"/>
            </a:xfrm>
            <a:custGeom>
              <a:avLst/>
              <a:gdLst/>
              <a:ahLst/>
              <a:cxnLst/>
              <a:rect l="l" t="t" r="r" b="b"/>
              <a:pathLst>
                <a:path w="1799" h="256" extrusionOk="0">
                  <a:moveTo>
                    <a:pt x="1563" y="1"/>
                  </a:moveTo>
                  <a:cubicBezTo>
                    <a:pt x="1062" y="1"/>
                    <a:pt x="578" y="92"/>
                    <a:pt x="84" y="135"/>
                  </a:cubicBezTo>
                  <a:cubicBezTo>
                    <a:pt x="4" y="147"/>
                    <a:pt x="0" y="255"/>
                    <a:pt x="72" y="255"/>
                  </a:cubicBezTo>
                  <a:cubicBezTo>
                    <a:pt x="76" y="255"/>
                    <a:pt x="80" y="255"/>
                    <a:pt x="84" y="254"/>
                  </a:cubicBezTo>
                  <a:cubicBezTo>
                    <a:pt x="603" y="220"/>
                    <a:pt x="1122" y="122"/>
                    <a:pt x="1641" y="122"/>
                  </a:cubicBezTo>
                  <a:cubicBezTo>
                    <a:pt x="1670" y="122"/>
                    <a:pt x="1698" y="123"/>
                    <a:pt x="1727" y="123"/>
                  </a:cubicBezTo>
                  <a:cubicBezTo>
                    <a:pt x="1798" y="123"/>
                    <a:pt x="1798" y="4"/>
                    <a:pt x="1727" y="4"/>
                  </a:cubicBezTo>
                  <a:cubicBezTo>
                    <a:pt x="1672" y="2"/>
                    <a:pt x="1617" y="1"/>
                    <a:pt x="1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2081;p69">
              <a:extLst>
                <a:ext uri="{FF2B5EF4-FFF2-40B4-BE49-F238E27FC236}">
                  <a16:creationId xmlns:a16="http://schemas.microsoft.com/office/drawing/2014/main" id="{4E363930-F4AF-4923-AD66-3EDEF752A602}"/>
                </a:ext>
              </a:extLst>
            </p:cNvPr>
            <p:cNvSpPr/>
            <p:nvPr/>
          </p:nvSpPr>
          <p:spPr>
            <a:xfrm>
              <a:off x="7293287" y="3878131"/>
              <a:ext cx="378276" cy="161043"/>
            </a:xfrm>
            <a:custGeom>
              <a:avLst/>
              <a:gdLst/>
              <a:ahLst/>
              <a:cxnLst/>
              <a:rect l="l" t="t" r="r" b="b"/>
              <a:pathLst>
                <a:path w="10004" h="4259" extrusionOk="0">
                  <a:moveTo>
                    <a:pt x="6193" y="0"/>
                  </a:moveTo>
                  <a:cubicBezTo>
                    <a:pt x="4068" y="0"/>
                    <a:pt x="0" y="1345"/>
                    <a:pt x="217" y="1937"/>
                  </a:cubicBezTo>
                  <a:cubicBezTo>
                    <a:pt x="371" y="2390"/>
                    <a:pt x="717" y="2783"/>
                    <a:pt x="1026" y="3128"/>
                  </a:cubicBezTo>
                  <a:cubicBezTo>
                    <a:pt x="1610" y="3795"/>
                    <a:pt x="2550" y="4140"/>
                    <a:pt x="3396" y="4188"/>
                  </a:cubicBezTo>
                  <a:cubicBezTo>
                    <a:pt x="4384" y="4247"/>
                    <a:pt x="7015" y="4259"/>
                    <a:pt x="9706" y="4259"/>
                  </a:cubicBezTo>
                  <a:lnTo>
                    <a:pt x="9706" y="4223"/>
                  </a:lnTo>
                  <a:cubicBezTo>
                    <a:pt x="9551" y="3235"/>
                    <a:pt x="9468" y="2116"/>
                    <a:pt x="9753" y="1128"/>
                  </a:cubicBezTo>
                  <a:cubicBezTo>
                    <a:pt x="9813" y="866"/>
                    <a:pt x="9896" y="628"/>
                    <a:pt x="10003" y="378"/>
                  </a:cubicBezTo>
                  <a:cubicBezTo>
                    <a:pt x="8825" y="187"/>
                    <a:pt x="7646" y="56"/>
                    <a:pt x="6467" y="8"/>
                  </a:cubicBezTo>
                  <a:cubicBezTo>
                    <a:pt x="6380" y="3"/>
                    <a:pt x="6288" y="0"/>
                    <a:pt x="6193" y="0"/>
                  </a:cubicBezTo>
                  <a:close/>
                </a:path>
              </a:pathLst>
            </a:custGeom>
            <a:solidFill>
              <a:srgbClr val="F4CC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2082;p69">
              <a:extLst>
                <a:ext uri="{FF2B5EF4-FFF2-40B4-BE49-F238E27FC236}">
                  <a16:creationId xmlns:a16="http://schemas.microsoft.com/office/drawing/2014/main" id="{927DD569-BED0-44FB-8B28-B492C42942C1}"/>
                </a:ext>
              </a:extLst>
            </p:cNvPr>
            <p:cNvSpPr/>
            <p:nvPr/>
          </p:nvSpPr>
          <p:spPr>
            <a:xfrm>
              <a:off x="7651245" y="3892840"/>
              <a:ext cx="48665" cy="147242"/>
            </a:xfrm>
            <a:custGeom>
              <a:avLst/>
              <a:gdLst/>
              <a:ahLst/>
              <a:cxnLst/>
              <a:rect l="l" t="t" r="r" b="b"/>
              <a:pathLst>
                <a:path w="1287" h="3894" extrusionOk="0">
                  <a:moveTo>
                    <a:pt x="536" y="0"/>
                  </a:moveTo>
                  <a:cubicBezTo>
                    <a:pt x="429" y="239"/>
                    <a:pt x="346" y="489"/>
                    <a:pt x="286" y="739"/>
                  </a:cubicBezTo>
                  <a:cubicBezTo>
                    <a:pt x="1" y="1739"/>
                    <a:pt x="84" y="2846"/>
                    <a:pt x="227" y="3858"/>
                  </a:cubicBezTo>
                  <a:lnTo>
                    <a:pt x="227" y="3894"/>
                  </a:lnTo>
                  <a:lnTo>
                    <a:pt x="1025" y="3894"/>
                  </a:lnTo>
                  <a:cubicBezTo>
                    <a:pt x="989" y="3549"/>
                    <a:pt x="965" y="3203"/>
                    <a:pt x="953" y="2882"/>
                  </a:cubicBezTo>
                  <a:cubicBezTo>
                    <a:pt x="917" y="2167"/>
                    <a:pt x="917" y="965"/>
                    <a:pt x="1287" y="155"/>
                  </a:cubicBezTo>
                  <a:cubicBezTo>
                    <a:pt x="1037" y="96"/>
                    <a:pt x="787" y="48"/>
                    <a:pt x="5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2083;p69">
              <a:extLst>
                <a:ext uri="{FF2B5EF4-FFF2-40B4-BE49-F238E27FC236}">
                  <a16:creationId xmlns:a16="http://schemas.microsoft.com/office/drawing/2014/main" id="{AB8C77FB-97AE-41A9-85C9-A1CCAE5274E0}"/>
                </a:ext>
              </a:extLst>
            </p:cNvPr>
            <p:cNvSpPr/>
            <p:nvPr/>
          </p:nvSpPr>
          <p:spPr>
            <a:xfrm>
              <a:off x="7704824" y="3903200"/>
              <a:ext cx="235950" cy="136881"/>
            </a:xfrm>
            <a:custGeom>
              <a:avLst/>
              <a:gdLst/>
              <a:ahLst/>
              <a:cxnLst/>
              <a:rect l="l" t="t" r="r" b="b"/>
              <a:pathLst>
                <a:path w="6240" h="3620" extrusionOk="0">
                  <a:moveTo>
                    <a:pt x="322" y="0"/>
                  </a:moveTo>
                  <a:cubicBezTo>
                    <a:pt x="1" y="798"/>
                    <a:pt x="1" y="1929"/>
                    <a:pt x="36" y="2608"/>
                  </a:cubicBezTo>
                  <a:cubicBezTo>
                    <a:pt x="48" y="2929"/>
                    <a:pt x="72" y="3263"/>
                    <a:pt x="108" y="3608"/>
                  </a:cubicBezTo>
                  <a:cubicBezTo>
                    <a:pt x="1566" y="3608"/>
                    <a:pt x="2968" y="3605"/>
                    <a:pt x="4053" y="3605"/>
                  </a:cubicBezTo>
                  <a:cubicBezTo>
                    <a:pt x="5138" y="3605"/>
                    <a:pt x="5906" y="3608"/>
                    <a:pt x="6097" y="3620"/>
                  </a:cubicBezTo>
                  <a:cubicBezTo>
                    <a:pt x="6239" y="2513"/>
                    <a:pt x="5966" y="2084"/>
                    <a:pt x="5739" y="1631"/>
                  </a:cubicBezTo>
                  <a:cubicBezTo>
                    <a:pt x="5608" y="1358"/>
                    <a:pt x="5525" y="953"/>
                    <a:pt x="5287" y="762"/>
                  </a:cubicBezTo>
                  <a:cubicBezTo>
                    <a:pt x="5147" y="648"/>
                    <a:pt x="4954" y="618"/>
                    <a:pt x="4750" y="618"/>
                  </a:cubicBezTo>
                  <a:cubicBezTo>
                    <a:pt x="4516" y="618"/>
                    <a:pt x="4265" y="657"/>
                    <a:pt x="4057" y="657"/>
                  </a:cubicBezTo>
                  <a:cubicBezTo>
                    <a:pt x="4030" y="657"/>
                    <a:pt x="4003" y="657"/>
                    <a:pt x="3977" y="655"/>
                  </a:cubicBezTo>
                  <a:cubicBezTo>
                    <a:pt x="2870" y="596"/>
                    <a:pt x="1786" y="405"/>
                    <a:pt x="739" y="107"/>
                  </a:cubicBezTo>
                  <a:cubicBezTo>
                    <a:pt x="584" y="60"/>
                    <a:pt x="453" y="36"/>
                    <a:pt x="3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2084;p69">
              <a:extLst>
                <a:ext uri="{FF2B5EF4-FFF2-40B4-BE49-F238E27FC236}">
                  <a16:creationId xmlns:a16="http://schemas.microsoft.com/office/drawing/2014/main" id="{3AF1F948-A849-484A-85BC-9811A73E9131}"/>
                </a:ext>
              </a:extLst>
            </p:cNvPr>
            <p:cNvSpPr/>
            <p:nvPr/>
          </p:nvSpPr>
          <p:spPr>
            <a:xfrm>
              <a:off x="7685918" y="3899154"/>
              <a:ext cx="30666" cy="140927"/>
            </a:xfrm>
            <a:custGeom>
              <a:avLst/>
              <a:gdLst/>
              <a:ahLst/>
              <a:cxnLst/>
              <a:rect l="l" t="t" r="r" b="b"/>
              <a:pathLst>
                <a:path w="811" h="3727" extrusionOk="0">
                  <a:moveTo>
                    <a:pt x="370" y="0"/>
                  </a:moveTo>
                  <a:cubicBezTo>
                    <a:pt x="0" y="810"/>
                    <a:pt x="0" y="2000"/>
                    <a:pt x="36" y="2715"/>
                  </a:cubicBezTo>
                  <a:cubicBezTo>
                    <a:pt x="48" y="3036"/>
                    <a:pt x="72" y="3382"/>
                    <a:pt x="108" y="3727"/>
                  </a:cubicBezTo>
                  <a:lnTo>
                    <a:pt x="596" y="3727"/>
                  </a:lnTo>
                  <a:cubicBezTo>
                    <a:pt x="560" y="3382"/>
                    <a:pt x="536" y="3036"/>
                    <a:pt x="524" y="2715"/>
                  </a:cubicBezTo>
                  <a:cubicBezTo>
                    <a:pt x="489" y="2036"/>
                    <a:pt x="489" y="905"/>
                    <a:pt x="810" y="107"/>
                  </a:cubicBezTo>
                  <a:cubicBezTo>
                    <a:pt x="667" y="72"/>
                    <a:pt x="512" y="36"/>
                    <a:pt x="37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2085;p69">
              <a:extLst>
                <a:ext uri="{FF2B5EF4-FFF2-40B4-BE49-F238E27FC236}">
                  <a16:creationId xmlns:a16="http://schemas.microsoft.com/office/drawing/2014/main" id="{90BE2C70-6ADA-4CDD-8E83-F880267329F1}"/>
                </a:ext>
              </a:extLst>
            </p:cNvPr>
            <p:cNvSpPr/>
            <p:nvPr/>
          </p:nvSpPr>
          <p:spPr>
            <a:xfrm>
              <a:off x="7399498" y="3874161"/>
              <a:ext cx="106518" cy="43711"/>
            </a:xfrm>
            <a:custGeom>
              <a:avLst/>
              <a:gdLst/>
              <a:ahLst/>
              <a:cxnLst/>
              <a:rect l="l" t="t" r="r" b="b"/>
              <a:pathLst>
                <a:path w="2817" h="1156" extrusionOk="0">
                  <a:moveTo>
                    <a:pt x="2742" y="0"/>
                  </a:moveTo>
                  <a:cubicBezTo>
                    <a:pt x="2734" y="0"/>
                    <a:pt x="2726" y="2"/>
                    <a:pt x="2718" y="6"/>
                  </a:cubicBezTo>
                  <a:cubicBezTo>
                    <a:pt x="1813" y="292"/>
                    <a:pt x="956" y="697"/>
                    <a:pt x="63" y="1030"/>
                  </a:cubicBezTo>
                  <a:cubicBezTo>
                    <a:pt x="0" y="1061"/>
                    <a:pt x="10" y="1156"/>
                    <a:pt x="69" y="1156"/>
                  </a:cubicBezTo>
                  <a:cubicBezTo>
                    <a:pt x="78" y="1156"/>
                    <a:pt x="88" y="1154"/>
                    <a:pt x="98" y="1149"/>
                  </a:cubicBezTo>
                  <a:cubicBezTo>
                    <a:pt x="991" y="816"/>
                    <a:pt x="1849" y="411"/>
                    <a:pt x="2753" y="125"/>
                  </a:cubicBezTo>
                  <a:cubicBezTo>
                    <a:pt x="2816" y="104"/>
                    <a:pt x="2796" y="0"/>
                    <a:pt x="27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2086;p69">
              <a:extLst>
                <a:ext uri="{FF2B5EF4-FFF2-40B4-BE49-F238E27FC236}">
                  <a16:creationId xmlns:a16="http://schemas.microsoft.com/office/drawing/2014/main" id="{E98F4C36-231A-4CE7-86CC-2AA4EBE88C5A}"/>
                </a:ext>
              </a:extLst>
            </p:cNvPr>
            <p:cNvSpPr/>
            <p:nvPr/>
          </p:nvSpPr>
          <p:spPr>
            <a:xfrm>
              <a:off x="7872743" y="3877904"/>
              <a:ext cx="296715" cy="215304"/>
            </a:xfrm>
            <a:custGeom>
              <a:avLst/>
              <a:gdLst/>
              <a:ahLst/>
              <a:cxnLst/>
              <a:rect l="l" t="t" r="r" b="b"/>
              <a:pathLst>
                <a:path w="7847" h="5694" extrusionOk="0">
                  <a:moveTo>
                    <a:pt x="848" y="0"/>
                  </a:moveTo>
                  <a:cubicBezTo>
                    <a:pt x="823" y="0"/>
                    <a:pt x="799" y="1"/>
                    <a:pt x="774" y="3"/>
                  </a:cubicBezTo>
                  <a:cubicBezTo>
                    <a:pt x="501" y="14"/>
                    <a:pt x="239" y="122"/>
                    <a:pt x="24" y="300"/>
                  </a:cubicBezTo>
                  <a:cubicBezTo>
                    <a:pt x="1" y="407"/>
                    <a:pt x="12" y="503"/>
                    <a:pt x="48" y="598"/>
                  </a:cubicBezTo>
                  <a:cubicBezTo>
                    <a:pt x="143" y="872"/>
                    <a:pt x="644" y="1324"/>
                    <a:pt x="834" y="1574"/>
                  </a:cubicBezTo>
                  <a:cubicBezTo>
                    <a:pt x="1060" y="1848"/>
                    <a:pt x="1298" y="2122"/>
                    <a:pt x="1548" y="2372"/>
                  </a:cubicBezTo>
                  <a:cubicBezTo>
                    <a:pt x="2203" y="3039"/>
                    <a:pt x="3037" y="3503"/>
                    <a:pt x="3787" y="4063"/>
                  </a:cubicBezTo>
                  <a:cubicBezTo>
                    <a:pt x="4430" y="4586"/>
                    <a:pt x="5156" y="5015"/>
                    <a:pt x="5930" y="5348"/>
                  </a:cubicBezTo>
                  <a:cubicBezTo>
                    <a:pt x="6168" y="5444"/>
                    <a:pt x="6489" y="5587"/>
                    <a:pt x="6835" y="5694"/>
                  </a:cubicBezTo>
                  <a:cubicBezTo>
                    <a:pt x="7454" y="5372"/>
                    <a:pt x="7847" y="4813"/>
                    <a:pt x="7323" y="4134"/>
                  </a:cubicBezTo>
                  <a:cubicBezTo>
                    <a:pt x="6549" y="3122"/>
                    <a:pt x="4727" y="2562"/>
                    <a:pt x="3870" y="1741"/>
                  </a:cubicBezTo>
                  <a:cubicBezTo>
                    <a:pt x="3311" y="1205"/>
                    <a:pt x="2668" y="800"/>
                    <a:pt x="2013" y="407"/>
                  </a:cubicBezTo>
                  <a:cubicBezTo>
                    <a:pt x="1632" y="172"/>
                    <a:pt x="1231" y="0"/>
                    <a:pt x="84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2087;p69">
              <a:extLst>
                <a:ext uri="{FF2B5EF4-FFF2-40B4-BE49-F238E27FC236}">
                  <a16:creationId xmlns:a16="http://schemas.microsoft.com/office/drawing/2014/main" id="{57FAEF30-AEF2-4A5C-8343-E35F80029525}"/>
                </a:ext>
              </a:extLst>
            </p:cNvPr>
            <p:cNvSpPr/>
            <p:nvPr/>
          </p:nvSpPr>
          <p:spPr>
            <a:xfrm>
              <a:off x="7897887" y="3903351"/>
              <a:ext cx="65453" cy="28511"/>
            </a:xfrm>
            <a:custGeom>
              <a:avLst/>
              <a:gdLst/>
              <a:ahLst/>
              <a:cxnLst/>
              <a:rect l="l" t="t" r="r" b="b"/>
              <a:pathLst>
                <a:path w="1731" h="754" extrusionOk="0">
                  <a:moveTo>
                    <a:pt x="1639" y="1"/>
                  </a:moveTo>
                  <a:cubicBezTo>
                    <a:pt x="1630" y="1"/>
                    <a:pt x="1620" y="3"/>
                    <a:pt x="1610" y="8"/>
                  </a:cubicBezTo>
                  <a:cubicBezTo>
                    <a:pt x="1110" y="246"/>
                    <a:pt x="550" y="342"/>
                    <a:pt x="62" y="639"/>
                  </a:cubicBezTo>
                  <a:cubicBezTo>
                    <a:pt x="0" y="670"/>
                    <a:pt x="36" y="754"/>
                    <a:pt x="92" y="754"/>
                  </a:cubicBezTo>
                  <a:cubicBezTo>
                    <a:pt x="102" y="754"/>
                    <a:pt x="111" y="751"/>
                    <a:pt x="121" y="746"/>
                  </a:cubicBezTo>
                  <a:cubicBezTo>
                    <a:pt x="610" y="449"/>
                    <a:pt x="1169" y="353"/>
                    <a:pt x="1669" y="103"/>
                  </a:cubicBezTo>
                  <a:cubicBezTo>
                    <a:pt x="1731" y="83"/>
                    <a:pt x="1695" y="1"/>
                    <a:pt x="16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2088;p69">
              <a:extLst>
                <a:ext uri="{FF2B5EF4-FFF2-40B4-BE49-F238E27FC236}">
                  <a16:creationId xmlns:a16="http://schemas.microsoft.com/office/drawing/2014/main" id="{66015864-DFBD-4592-A18C-E470CFF56C7D}"/>
                </a:ext>
              </a:extLst>
            </p:cNvPr>
            <p:cNvSpPr/>
            <p:nvPr/>
          </p:nvSpPr>
          <p:spPr>
            <a:xfrm>
              <a:off x="7935661" y="3930084"/>
              <a:ext cx="67873" cy="31460"/>
            </a:xfrm>
            <a:custGeom>
              <a:avLst/>
              <a:gdLst/>
              <a:ahLst/>
              <a:cxnLst/>
              <a:rect l="l" t="t" r="r" b="b"/>
              <a:pathLst>
                <a:path w="1795" h="832" extrusionOk="0">
                  <a:moveTo>
                    <a:pt x="1715" y="1"/>
                  </a:moveTo>
                  <a:cubicBezTo>
                    <a:pt x="1709" y="1"/>
                    <a:pt x="1702" y="2"/>
                    <a:pt x="1694" y="4"/>
                  </a:cubicBezTo>
                  <a:cubicBezTo>
                    <a:pt x="1099" y="123"/>
                    <a:pt x="634" y="528"/>
                    <a:pt x="63" y="706"/>
                  </a:cubicBezTo>
                  <a:cubicBezTo>
                    <a:pt x="1" y="737"/>
                    <a:pt x="11" y="832"/>
                    <a:pt x="70" y="832"/>
                  </a:cubicBezTo>
                  <a:cubicBezTo>
                    <a:pt x="78" y="832"/>
                    <a:pt x="88" y="830"/>
                    <a:pt x="99" y="825"/>
                  </a:cubicBezTo>
                  <a:lnTo>
                    <a:pt x="87" y="825"/>
                  </a:lnTo>
                  <a:cubicBezTo>
                    <a:pt x="658" y="647"/>
                    <a:pt x="1135" y="230"/>
                    <a:pt x="1730" y="123"/>
                  </a:cubicBezTo>
                  <a:cubicBezTo>
                    <a:pt x="1795" y="101"/>
                    <a:pt x="1781" y="1"/>
                    <a:pt x="17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2089;p69">
              <a:extLst>
                <a:ext uri="{FF2B5EF4-FFF2-40B4-BE49-F238E27FC236}">
                  <a16:creationId xmlns:a16="http://schemas.microsoft.com/office/drawing/2014/main" id="{98705493-A76A-474A-B7ED-3DA9F0A1F387}"/>
                </a:ext>
              </a:extLst>
            </p:cNvPr>
            <p:cNvSpPr/>
            <p:nvPr/>
          </p:nvSpPr>
          <p:spPr>
            <a:xfrm>
              <a:off x="7971052" y="3961013"/>
              <a:ext cx="61218" cy="22385"/>
            </a:xfrm>
            <a:custGeom>
              <a:avLst/>
              <a:gdLst/>
              <a:ahLst/>
              <a:cxnLst/>
              <a:rect l="l" t="t" r="r" b="b"/>
              <a:pathLst>
                <a:path w="1619" h="592" extrusionOk="0">
                  <a:moveTo>
                    <a:pt x="1546" y="1"/>
                  </a:moveTo>
                  <a:cubicBezTo>
                    <a:pt x="1538" y="1"/>
                    <a:pt x="1529" y="3"/>
                    <a:pt x="1520" y="7"/>
                  </a:cubicBezTo>
                  <a:cubicBezTo>
                    <a:pt x="1044" y="162"/>
                    <a:pt x="556" y="329"/>
                    <a:pt x="79" y="472"/>
                  </a:cubicBezTo>
                  <a:cubicBezTo>
                    <a:pt x="0" y="494"/>
                    <a:pt x="28" y="592"/>
                    <a:pt x="92" y="592"/>
                  </a:cubicBezTo>
                  <a:cubicBezTo>
                    <a:pt x="96" y="592"/>
                    <a:pt x="100" y="591"/>
                    <a:pt x="103" y="591"/>
                  </a:cubicBezTo>
                  <a:cubicBezTo>
                    <a:pt x="591" y="448"/>
                    <a:pt x="1068" y="281"/>
                    <a:pt x="1556" y="114"/>
                  </a:cubicBezTo>
                  <a:cubicBezTo>
                    <a:pt x="1618" y="94"/>
                    <a:pt x="1599" y="1"/>
                    <a:pt x="15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2090;p69">
              <a:extLst>
                <a:ext uri="{FF2B5EF4-FFF2-40B4-BE49-F238E27FC236}">
                  <a16:creationId xmlns:a16="http://schemas.microsoft.com/office/drawing/2014/main" id="{42A4D910-19AD-4836-A166-75B053AA3D1F}"/>
                </a:ext>
              </a:extLst>
            </p:cNvPr>
            <p:cNvSpPr/>
            <p:nvPr/>
          </p:nvSpPr>
          <p:spPr>
            <a:xfrm>
              <a:off x="8010300" y="3982830"/>
              <a:ext cx="61332" cy="25864"/>
            </a:xfrm>
            <a:custGeom>
              <a:avLst/>
              <a:gdLst/>
              <a:ahLst/>
              <a:cxnLst/>
              <a:rect l="l" t="t" r="r" b="b"/>
              <a:pathLst>
                <a:path w="1622" h="684" extrusionOk="0">
                  <a:moveTo>
                    <a:pt x="1528" y="1"/>
                  </a:moveTo>
                  <a:cubicBezTo>
                    <a:pt x="1525" y="1"/>
                    <a:pt x="1521" y="1"/>
                    <a:pt x="1518" y="2"/>
                  </a:cubicBezTo>
                  <a:cubicBezTo>
                    <a:pt x="994" y="85"/>
                    <a:pt x="542" y="359"/>
                    <a:pt x="65" y="561"/>
                  </a:cubicBezTo>
                  <a:cubicBezTo>
                    <a:pt x="0" y="583"/>
                    <a:pt x="14" y="683"/>
                    <a:pt x="80" y="683"/>
                  </a:cubicBezTo>
                  <a:cubicBezTo>
                    <a:pt x="87" y="683"/>
                    <a:pt x="94" y="682"/>
                    <a:pt x="101" y="680"/>
                  </a:cubicBezTo>
                  <a:cubicBezTo>
                    <a:pt x="577" y="478"/>
                    <a:pt x="1030" y="204"/>
                    <a:pt x="1542" y="121"/>
                  </a:cubicBezTo>
                  <a:cubicBezTo>
                    <a:pt x="1621" y="109"/>
                    <a:pt x="1593" y="1"/>
                    <a:pt x="15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2091;p69">
              <a:extLst>
                <a:ext uri="{FF2B5EF4-FFF2-40B4-BE49-F238E27FC236}">
                  <a16:creationId xmlns:a16="http://schemas.microsoft.com/office/drawing/2014/main" id="{82EA80E5-5D8C-450A-97DE-706DB0C34C3D}"/>
                </a:ext>
              </a:extLst>
            </p:cNvPr>
            <p:cNvSpPr/>
            <p:nvPr/>
          </p:nvSpPr>
          <p:spPr>
            <a:xfrm>
              <a:off x="8049132" y="4004798"/>
              <a:ext cx="61559" cy="25675"/>
            </a:xfrm>
            <a:custGeom>
              <a:avLst/>
              <a:gdLst/>
              <a:ahLst/>
              <a:cxnLst/>
              <a:rect l="l" t="t" r="r" b="b"/>
              <a:pathLst>
                <a:path w="1628" h="679" extrusionOk="0">
                  <a:moveTo>
                    <a:pt x="1545" y="1"/>
                  </a:moveTo>
                  <a:cubicBezTo>
                    <a:pt x="1539" y="1"/>
                    <a:pt x="1533" y="2"/>
                    <a:pt x="1527" y="4"/>
                  </a:cubicBezTo>
                  <a:cubicBezTo>
                    <a:pt x="1027" y="171"/>
                    <a:pt x="515" y="302"/>
                    <a:pt x="62" y="564"/>
                  </a:cubicBezTo>
                  <a:cubicBezTo>
                    <a:pt x="1" y="594"/>
                    <a:pt x="36" y="678"/>
                    <a:pt x="93" y="678"/>
                  </a:cubicBezTo>
                  <a:cubicBezTo>
                    <a:pt x="102" y="678"/>
                    <a:pt x="112" y="676"/>
                    <a:pt x="122" y="671"/>
                  </a:cubicBezTo>
                  <a:cubicBezTo>
                    <a:pt x="574" y="409"/>
                    <a:pt x="1074" y="278"/>
                    <a:pt x="1563" y="123"/>
                  </a:cubicBezTo>
                  <a:cubicBezTo>
                    <a:pt x="1628" y="101"/>
                    <a:pt x="1604" y="1"/>
                    <a:pt x="15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2092;p69">
              <a:extLst>
                <a:ext uri="{FF2B5EF4-FFF2-40B4-BE49-F238E27FC236}">
                  <a16:creationId xmlns:a16="http://schemas.microsoft.com/office/drawing/2014/main" id="{E9CD8DAF-3D4E-484C-BBD0-65C163A822B8}"/>
                </a:ext>
              </a:extLst>
            </p:cNvPr>
            <p:cNvSpPr/>
            <p:nvPr/>
          </p:nvSpPr>
          <p:spPr>
            <a:xfrm>
              <a:off x="8091140" y="4034404"/>
              <a:ext cx="50064" cy="24616"/>
            </a:xfrm>
            <a:custGeom>
              <a:avLst/>
              <a:gdLst/>
              <a:ahLst/>
              <a:cxnLst/>
              <a:rect l="l" t="t" r="r" b="b"/>
              <a:pathLst>
                <a:path w="1324" h="651" extrusionOk="0">
                  <a:moveTo>
                    <a:pt x="1251" y="0"/>
                  </a:moveTo>
                  <a:cubicBezTo>
                    <a:pt x="1243" y="0"/>
                    <a:pt x="1235" y="2"/>
                    <a:pt x="1225" y="7"/>
                  </a:cubicBezTo>
                  <a:cubicBezTo>
                    <a:pt x="1011" y="78"/>
                    <a:pt x="785" y="138"/>
                    <a:pt x="583" y="209"/>
                  </a:cubicBezTo>
                  <a:cubicBezTo>
                    <a:pt x="368" y="281"/>
                    <a:pt x="178" y="400"/>
                    <a:pt x="35" y="555"/>
                  </a:cubicBezTo>
                  <a:cubicBezTo>
                    <a:pt x="1" y="606"/>
                    <a:pt x="46" y="650"/>
                    <a:pt x="91" y="650"/>
                  </a:cubicBezTo>
                  <a:cubicBezTo>
                    <a:pt x="110" y="650"/>
                    <a:pt x="128" y="643"/>
                    <a:pt x="142" y="626"/>
                  </a:cubicBezTo>
                  <a:cubicBezTo>
                    <a:pt x="285" y="471"/>
                    <a:pt x="463" y="364"/>
                    <a:pt x="666" y="316"/>
                  </a:cubicBezTo>
                  <a:cubicBezTo>
                    <a:pt x="856" y="245"/>
                    <a:pt x="1059" y="197"/>
                    <a:pt x="1261" y="126"/>
                  </a:cubicBezTo>
                  <a:cubicBezTo>
                    <a:pt x="1323" y="95"/>
                    <a:pt x="1304" y="0"/>
                    <a:pt x="12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2093;p69">
              <a:extLst>
                <a:ext uri="{FF2B5EF4-FFF2-40B4-BE49-F238E27FC236}">
                  <a16:creationId xmlns:a16="http://schemas.microsoft.com/office/drawing/2014/main" id="{0C24310D-C402-4E59-997A-E993B58FC345}"/>
                </a:ext>
              </a:extLst>
            </p:cNvPr>
            <p:cNvSpPr/>
            <p:nvPr/>
          </p:nvSpPr>
          <p:spPr>
            <a:xfrm>
              <a:off x="7853837" y="3889248"/>
              <a:ext cx="277808" cy="216136"/>
            </a:xfrm>
            <a:custGeom>
              <a:avLst/>
              <a:gdLst/>
              <a:ahLst/>
              <a:cxnLst/>
              <a:rect l="l" t="t" r="r" b="b"/>
              <a:pathLst>
                <a:path w="7347" h="5716" extrusionOk="0">
                  <a:moveTo>
                    <a:pt x="536" y="0"/>
                  </a:moveTo>
                  <a:lnTo>
                    <a:pt x="536" y="0"/>
                  </a:lnTo>
                  <a:cubicBezTo>
                    <a:pt x="489" y="48"/>
                    <a:pt x="429" y="95"/>
                    <a:pt x="393" y="155"/>
                  </a:cubicBezTo>
                  <a:cubicBezTo>
                    <a:pt x="274" y="274"/>
                    <a:pt x="143" y="393"/>
                    <a:pt x="12" y="500"/>
                  </a:cubicBezTo>
                  <a:cubicBezTo>
                    <a:pt x="1" y="584"/>
                    <a:pt x="1" y="679"/>
                    <a:pt x="36" y="762"/>
                  </a:cubicBezTo>
                  <a:cubicBezTo>
                    <a:pt x="131" y="1036"/>
                    <a:pt x="632" y="1488"/>
                    <a:pt x="834" y="1739"/>
                  </a:cubicBezTo>
                  <a:cubicBezTo>
                    <a:pt x="1048" y="2024"/>
                    <a:pt x="1286" y="2286"/>
                    <a:pt x="1548" y="2536"/>
                  </a:cubicBezTo>
                  <a:cubicBezTo>
                    <a:pt x="2191" y="3203"/>
                    <a:pt x="3037" y="3679"/>
                    <a:pt x="3775" y="4227"/>
                  </a:cubicBezTo>
                  <a:cubicBezTo>
                    <a:pt x="4430" y="4751"/>
                    <a:pt x="5144" y="5179"/>
                    <a:pt x="5918" y="5513"/>
                  </a:cubicBezTo>
                  <a:cubicBezTo>
                    <a:pt x="6073" y="5572"/>
                    <a:pt x="6239" y="5644"/>
                    <a:pt x="6430" y="5715"/>
                  </a:cubicBezTo>
                  <a:cubicBezTo>
                    <a:pt x="6751" y="5668"/>
                    <a:pt x="7061" y="5560"/>
                    <a:pt x="7347" y="5406"/>
                  </a:cubicBezTo>
                  <a:cubicBezTo>
                    <a:pt x="7001" y="5287"/>
                    <a:pt x="6668" y="5144"/>
                    <a:pt x="6430" y="5048"/>
                  </a:cubicBezTo>
                  <a:cubicBezTo>
                    <a:pt x="5668" y="4715"/>
                    <a:pt x="4942" y="4286"/>
                    <a:pt x="4287" y="3763"/>
                  </a:cubicBezTo>
                  <a:cubicBezTo>
                    <a:pt x="3549" y="3215"/>
                    <a:pt x="2703" y="2739"/>
                    <a:pt x="2060" y="2072"/>
                  </a:cubicBezTo>
                  <a:cubicBezTo>
                    <a:pt x="1810" y="1822"/>
                    <a:pt x="1572" y="1560"/>
                    <a:pt x="1346" y="1274"/>
                  </a:cubicBezTo>
                  <a:cubicBezTo>
                    <a:pt x="1144" y="1024"/>
                    <a:pt x="655" y="572"/>
                    <a:pt x="548" y="298"/>
                  </a:cubicBezTo>
                  <a:cubicBezTo>
                    <a:pt x="512" y="203"/>
                    <a:pt x="512" y="107"/>
                    <a:pt x="5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2094;p69">
              <a:extLst>
                <a:ext uri="{FF2B5EF4-FFF2-40B4-BE49-F238E27FC236}">
                  <a16:creationId xmlns:a16="http://schemas.microsoft.com/office/drawing/2014/main" id="{CAC77F1D-FF70-4D3E-A76E-1F30C88D649C}"/>
                </a:ext>
              </a:extLst>
            </p:cNvPr>
            <p:cNvSpPr/>
            <p:nvPr/>
          </p:nvSpPr>
          <p:spPr>
            <a:xfrm>
              <a:off x="7828617" y="3907699"/>
              <a:ext cx="197684" cy="181462"/>
            </a:xfrm>
            <a:custGeom>
              <a:avLst/>
              <a:gdLst/>
              <a:ahLst/>
              <a:cxnLst/>
              <a:rect l="l" t="t" r="r" b="b"/>
              <a:pathLst>
                <a:path w="5228" h="4799" extrusionOk="0">
                  <a:moveTo>
                    <a:pt x="679" y="0"/>
                  </a:moveTo>
                  <a:lnTo>
                    <a:pt x="679" y="0"/>
                  </a:lnTo>
                  <a:cubicBezTo>
                    <a:pt x="310" y="322"/>
                    <a:pt x="1" y="584"/>
                    <a:pt x="322" y="1239"/>
                  </a:cubicBezTo>
                  <a:cubicBezTo>
                    <a:pt x="668" y="1965"/>
                    <a:pt x="1882" y="2036"/>
                    <a:pt x="2108" y="2834"/>
                  </a:cubicBezTo>
                  <a:cubicBezTo>
                    <a:pt x="2275" y="3429"/>
                    <a:pt x="1215" y="3346"/>
                    <a:pt x="906" y="3727"/>
                  </a:cubicBezTo>
                  <a:cubicBezTo>
                    <a:pt x="1000" y="3916"/>
                    <a:pt x="1306" y="3960"/>
                    <a:pt x="1609" y="3960"/>
                  </a:cubicBezTo>
                  <a:cubicBezTo>
                    <a:pt x="1840" y="3960"/>
                    <a:pt x="2070" y="3935"/>
                    <a:pt x="2203" y="3929"/>
                  </a:cubicBezTo>
                  <a:cubicBezTo>
                    <a:pt x="2249" y="3927"/>
                    <a:pt x="2295" y="3926"/>
                    <a:pt x="2341" y="3926"/>
                  </a:cubicBezTo>
                  <a:cubicBezTo>
                    <a:pt x="2795" y="3926"/>
                    <a:pt x="3245" y="4031"/>
                    <a:pt x="3656" y="4215"/>
                  </a:cubicBezTo>
                  <a:cubicBezTo>
                    <a:pt x="4108" y="4418"/>
                    <a:pt x="4537" y="4620"/>
                    <a:pt x="4966" y="4799"/>
                  </a:cubicBezTo>
                  <a:cubicBezTo>
                    <a:pt x="5049" y="4632"/>
                    <a:pt x="5132" y="4453"/>
                    <a:pt x="5228" y="4299"/>
                  </a:cubicBezTo>
                  <a:cubicBezTo>
                    <a:pt x="4966" y="4120"/>
                    <a:pt x="4704" y="3941"/>
                    <a:pt x="4442" y="3739"/>
                  </a:cubicBezTo>
                  <a:cubicBezTo>
                    <a:pt x="3692" y="3179"/>
                    <a:pt x="2858" y="2715"/>
                    <a:pt x="2203" y="2048"/>
                  </a:cubicBezTo>
                  <a:cubicBezTo>
                    <a:pt x="1953" y="1786"/>
                    <a:pt x="1715" y="1524"/>
                    <a:pt x="1489" y="1251"/>
                  </a:cubicBezTo>
                  <a:cubicBezTo>
                    <a:pt x="1299" y="989"/>
                    <a:pt x="798" y="536"/>
                    <a:pt x="703" y="274"/>
                  </a:cubicBezTo>
                  <a:cubicBezTo>
                    <a:pt x="668" y="191"/>
                    <a:pt x="656" y="96"/>
                    <a:pt x="6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2095;p69">
              <a:extLst>
                <a:ext uri="{FF2B5EF4-FFF2-40B4-BE49-F238E27FC236}">
                  <a16:creationId xmlns:a16="http://schemas.microsoft.com/office/drawing/2014/main" id="{9BFADA21-ED76-42D9-BE50-1CF08364A518}"/>
                </a:ext>
              </a:extLst>
            </p:cNvPr>
            <p:cNvSpPr/>
            <p:nvPr/>
          </p:nvSpPr>
          <p:spPr>
            <a:xfrm>
              <a:off x="8016350" y="4070211"/>
              <a:ext cx="80616" cy="36224"/>
            </a:xfrm>
            <a:custGeom>
              <a:avLst/>
              <a:gdLst/>
              <a:ahLst/>
              <a:cxnLst/>
              <a:rect l="l" t="t" r="r" b="b"/>
              <a:pathLst>
                <a:path w="2132" h="958" extrusionOk="0">
                  <a:moveTo>
                    <a:pt x="263" y="1"/>
                  </a:moveTo>
                  <a:cubicBezTo>
                    <a:pt x="167" y="155"/>
                    <a:pt x="84" y="334"/>
                    <a:pt x="1" y="501"/>
                  </a:cubicBezTo>
                  <a:cubicBezTo>
                    <a:pt x="513" y="727"/>
                    <a:pt x="1048" y="882"/>
                    <a:pt x="1608" y="953"/>
                  </a:cubicBezTo>
                  <a:cubicBezTo>
                    <a:pt x="1653" y="956"/>
                    <a:pt x="1698" y="958"/>
                    <a:pt x="1744" y="958"/>
                  </a:cubicBezTo>
                  <a:cubicBezTo>
                    <a:pt x="1870" y="958"/>
                    <a:pt x="2001" y="947"/>
                    <a:pt x="2132" y="929"/>
                  </a:cubicBezTo>
                  <a:cubicBezTo>
                    <a:pt x="1929" y="846"/>
                    <a:pt x="1763" y="774"/>
                    <a:pt x="1620" y="715"/>
                  </a:cubicBezTo>
                  <a:cubicBezTo>
                    <a:pt x="1144" y="524"/>
                    <a:pt x="691" y="286"/>
                    <a:pt x="2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2096;p69">
              <a:extLst>
                <a:ext uri="{FF2B5EF4-FFF2-40B4-BE49-F238E27FC236}">
                  <a16:creationId xmlns:a16="http://schemas.microsoft.com/office/drawing/2014/main" id="{98C9547C-DE6F-4033-B6D0-F31FD272BCB4}"/>
                </a:ext>
              </a:extLst>
            </p:cNvPr>
            <p:cNvSpPr/>
            <p:nvPr/>
          </p:nvSpPr>
          <p:spPr>
            <a:xfrm>
              <a:off x="7350987" y="2458521"/>
              <a:ext cx="152649" cy="149548"/>
            </a:xfrm>
            <a:custGeom>
              <a:avLst/>
              <a:gdLst/>
              <a:ahLst/>
              <a:cxnLst/>
              <a:rect l="l" t="t" r="r" b="b"/>
              <a:pathLst>
                <a:path w="4037" h="3955" extrusionOk="0">
                  <a:moveTo>
                    <a:pt x="2391" y="0"/>
                  </a:moveTo>
                  <a:cubicBezTo>
                    <a:pt x="1469" y="0"/>
                    <a:pt x="508" y="845"/>
                    <a:pt x="274" y="1668"/>
                  </a:cubicBezTo>
                  <a:cubicBezTo>
                    <a:pt x="0" y="2609"/>
                    <a:pt x="465" y="3204"/>
                    <a:pt x="881" y="3954"/>
                  </a:cubicBezTo>
                  <a:cubicBezTo>
                    <a:pt x="1953" y="3561"/>
                    <a:pt x="3917" y="3049"/>
                    <a:pt x="4001" y="1620"/>
                  </a:cubicBezTo>
                  <a:cubicBezTo>
                    <a:pt x="4036" y="930"/>
                    <a:pt x="3263" y="96"/>
                    <a:pt x="2584" y="13"/>
                  </a:cubicBezTo>
                  <a:cubicBezTo>
                    <a:pt x="2520" y="5"/>
                    <a:pt x="2456" y="0"/>
                    <a:pt x="2391" y="0"/>
                  </a:cubicBezTo>
                  <a:close/>
                </a:path>
              </a:pathLst>
            </a:custGeom>
            <a:solidFill>
              <a:srgbClr val="8F62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2097;p69">
              <a:extLst>
                <a:ext uri="{FF2B5EF4-FFF2-40B4-BE49-F238E27FC236}">
                  <a16:creationId xmlns:a16="http://schemas.microsoft.com/office/drawing/2014/main" id="{4D080262-1CE1-4966-89D1-F10E1608C37D}"/>
                </a:ext>
              </a:extLst>
            </p:cNvPr>
            <p:cNvSpPr/>
            <p:nvPr/>
          </p:nvSpPr>
          <p:spPr>
            <a:xfrm>
              <a:off x="7259143" y="2513385"/>
              <a:ext cx="587115" cy="527333"/>
            </a:xfrm>
            <a:custGeom>
              <a:avLst/>
              <a:gdLst/>
              <a:ahLst/>
              <a:cxnLst/>
              <a:rect l="l" t="t" r="r" b="b"/>
              <a:pathLst>
                <a:path w="15527" h="13946" extrusionOk="0">
                  <a:moveTo>
                    <a:pt x="9092" y="1"/>
                  </a:moveTo>
                  <a:cubicBezTo>
                    <a:pt x="8432" y="1"/>
                    <a:pt x="7785" y="113"/>
                    <a:pt x="7358" y="396"/>
                  </a:cubicBezTo>
                  <a:cubicBezTo>
                    <a:pt x="7173" y="315"/>
                    <a:pt x="6989" y="282"/>
                    <a:pt x="6804" y="282"/>
                  </a:cubicBezTo>
                  <a:cubicBezTo>
                    <a:pt x="6311" y="282"/>
                    <a:pt x="5819" y="514"/>
                    <a:pt x="5334" y="670"/>
                  </a:cubicBezTo>
                  <a:cubicBezTo>
                    <a:pt x="4060" y="1098"/>
                    <a:pt x="2941" y="1884"/>
                    <a:pt x="2096" y="2932"/>
                  </a:cubicBezTo>
                  <a:cubicBezTo>
                    <a:pt x="1655" y="3479"/>
                    <a:pt x="1381" y="4122"/>
                    <a:pt x="941" y="4658"/>
                  </a:cubicBezTo>
                  <a:cubicBezTo>
                    <a:pt x="536" y="5170"/>
                    <a:pt x="500" y="5753"/>
                    <a:pt x="286" y="6349"/>
                  </a:cubicBezTo>
                  <a:cubicBezTo>
                    <a:pt x="0" y="7087"/>
                    <a:pt x="108" y="7754"/>
                    <a:pt x="405" y="8456"/>
                  </a:cubicBezTo>
                  <a:cubicBezTo>
                    <a:pt x="608" y="8968"/>
                    <a:pt x="1239" y="9385"/>
                    <a:pt x="1251" y="9968"/>
                  </a:cubicBezTo>
                  <a:cubicBezTo>
                    <a:pt x="1251" y="10171"/>
                    <a:pt x="1167" y="10397"/>
                    <a:pt x="1251" y="10587"/>
                  </a:cubicBezTo>
                  <a:cubicBezTo>
                    <a:pt x="1346" y="10730"/>
                    <a:pt x="1477" y="10837"/>
                    <a:pt x="1643" y="10909"/>
                  </a:cubicBezTo>
                  <a:cubicBezTo>
                    <a:pt x="1953" y="11099"/>
                    <a:pt x="2155" y="11409"/>
                    <a:pt x="2453" y="11635"/>
                  </a:cubicBezTo>
                  <a:cubicBezTo>
                    <a:pt x="4001" y="12808"/>
                    <a:pt x="5549" y="13946"/>
                    <a:pt x="7574" y="13946"/>
                  </a:cubicBezTo>
                  <a:cubicBezTo>
                    <a:pt x="7605" y="13946"/>
                    <a:pt x="7637" y="13946"/>
                    <a:pt x="7668" y="13945"/>
                  </a:cubicBezTo>
                  <a:cubicBezTo>
                    <a:pt x="8549" y="13909"/>
                    <a:pt x="9406" y="13683"/>
                    <a:pt x="10192" y="13290"/>
                  </a:cubicBezTo>
                  <a:cubicBezTo>
                    <a:pt x="10474" y="13149"/>
                    <a:pt x="10570" y="13038"/>
                    <a:pt x="10797" y="13038"/>
                  </a:cubicBezTo>
                  <a:cubicBezTo>
                    <a:pt x="10858" y="13038"/>
                    <a:pt x="10928" y="13046"/>
                    <a:pt x="11014" y="13064"/>
                  </a:cubicBezTo>
                  <a:cubicBezTo>
                    <a:pt x="11306" y="13139"/>
                    <a:pt x="11529" y="13262"/>
                    <a:pt x="11792" y="13262"/>
                  </a:cubicBezTo>
                  <a:cubicBezTo>
                    <a:pt x="11903" y="13262"/>
                    <a:pt x="12022" y="13240"/>
                    <a:pt x="12157" y="13183"/>
                  </a:cubicBezTo>
                  <a:cubicBezTo>
                    <a:pt x="12204" y="13159"/>
                    <a:pt x="12264" y="13147"/>
                    <a:pt x="12311" y="13147"/>
                  </a:cubicBezTo>
                  <a:cubicBezTo>
                    <a:pt x="12395" y="13147"/>
                    <a:pt x="12454" y="13231"/>
                    <a:pt x="12526" y="13290"/>
                  </a:cubicBezTo>
                  <a:cubicBezTo>
                    <a:pt x="12572" y="13336"/>
                    <a:pt x="12633" y="13368"/>
                    <a:pt x="12687" y="13368"/>
                  </a:cubicBezTo>
                  <a:cubicBezTo>
                    <a:pt x="12716" y="13368"/>
                    <a:pt x="12743" y="13359"/>
                    <a:pt x="12764" y="13338"/>
                  </a:cubicBezTo>
                  <a:cubicBezTo>
                    <a:pt x="12728" y="13183"/>
                    <a:pt x="12704" y="13040"/>
                    <a:pt x="12716" y="12885"/>
                  </a:cubicBezTo>
                  <a:lnTo>
                    <a:pt x="12716" y="12885"/>
                  </a:lnTo>
                  <a:cubicBezTo>
                    <a:pt x="12804" y="12986"/>
                    <a:pt x="12929" y="13038"/>
                    <a:pt x="13058" y="13038"/>
                  </a:cubicBezTo>
                  <a:cubicBezTo>
                    <a:pt x="13157" y="13038"/>
                    <a:pt x="13259" y="13007"/>
                    <a:pt x="13347" y="12945"/>
                  </a:cubicBezTo>
                  <a:cubicBezTo>
                    <a:pt x="13050" y="12802"/>
                    <a:pt x="12871" y="12480"/>
                    <a:pt x="12895" y="12159"/>
                  </a:cubicBezTo>
                  <a:cubicBezTo>
                    <a:pt x="12978" y="11326"/>
                    <a:pt x="14169" y="11064"/>
                    <a:pt x="14347" y="10266"/>
                  </a:cubicBezTo>
                  <a:cubicBezTo>
                    <a:pt x="14359" y="10040"/>
                    <a:pt x="14359" y="9814"/>
                    <a:pt x="14347" y="9599"/>
                  </a:cubicBezTo>
                  <a:cubicBezTo>
                    <a:pt x="14359" y="9206"/>
                    <a:pt x="14550" y="8837"/>
                    <a:pt x="14705" y="8480"/>
                  </a:cubicBezTo>
                  <a:cubicBezTo>
                    <a:pt x="15205" y="7373"/>
                    <a:pt x="15526" y="6099"/>
                    <a:pt x="15157" y="4944"/>
                  </a:cubicBezTo>
                  <a:cubicBezTo>
                    <a:pt x="14871" y="4146"/>
                    <a:pt x="14466" y="3396"/>
                    <a:pt x="13943" y="2729"/>
                  </a:cubicBezTo>
                  <a:cubicBezTo>
                    <a:pt x="13514" y="2182"/>
                    <a:pt x="13026" y="1503"/>
                    <a:pt x="12454" y="1074"/>
                  </a:cubicBezTo>
                  <a:cubicBezTo>
                    <a:pt x="12002" y="753"/>
                    <a:pt x="11514" y="503"/>
                    <a:pt x="10990" y="312"/>
                  </a:cubicBezTo>
                  <a:cubicBezTo>
                    <a:pt x="10511" y="128"/>
                    <a:pt x="9795" y="1"/>
                    <a:pt x="9092" y="1"/>
                  </a:cubicBezTo>
                  <a:close/>
                </a:path>
              </a:pathLst>
            </a:custGeom>
            <a:solidFill>
              <a:srgbClr val="A078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2098;p69">
              <a:extLst>
                <a:ext uri="{FF2B5EF4-FFF2-40B4-BE49-F238E27FC236}">
                  <a16:creationId xmlns:a16="http://schemas.microsoft.com/office/drawing/2014/main" id="{B010B5E7-82A1-4F80-8A15-277EEDB967DF}"/>
                </a:ext>
              </a:extLst>
            </p:cNvPr>
            <p:cNvSpPr/>
            <p:nvPr/>
          </p:nvSpPr>
          <p:spPr>
            <a:xfrm>
              <a:off x="7618841" y="2945601"/>
              <a:ext cx="124290" cy="157829"/>
            </a:xfrm>
            <a:custGeom>
              <a:avLst/>
              <a:gdLst/>
              <a:ahLst/>
              <a:cxnLst/>
              <a:rect l="l" t="t" r="r" b="b"/>
              <a:pathLst>
                <a:path w="3287" h="4174" extrusionOk="0">
                  <a:moveTo>
                    <a:pt x="1681" y="0"/>
                  </a:moveTo>
                  <a:cubicBezTo>
                    <a:pt x="1636" y="0"/>
                    <a:pt x="1582" y="39"/>
                    <a:pt x="1477" y="109"/>
                  </a:cubicBezTo>
                  <a:cubicBezTo>
                    <a:pt x="1084" y="359"/>
                    <a:pt x="631" y="752"/>
                    <a:pt x="0" y="1942"/>
                  </a:cubicBezTo>
                  <a:cubicBezTo>
                    <a:pt x="274" y="2645"/>
                    <a:pt x="584" y="3335"/>
                    <a:pt x="941" y="4014"/>
                  </a:cubicBezTo>
                  <a:cubicBezTo>
                    <a:pt x="1009" y="4135"/>
                    <a:pt x="1051" y="4173"/>
                    <a:pt x="1099" y="4173"/>
                  </a:cubicBezTo>
                  <a:cubicBezTo>
                    <a:pt x="1170" y="4173"/>
                    <a:pt x="1255" y="4090"/>
                    <a:pt x="1453" y="4062"/>
                  </a:cubicBezTo>
                  <a:cubicBezTo>
                    <a:pt x="1786" y="4002"/>
                    <a:pt x="2108" y="3907"/>
                    <a:pt x="2429" y="3776"/>
                  </a:cubicBezTo>
                  <a:cubicBezTo>
                    <a:pt x="2596" y="3716"/>
                    <a:pt x="2989" y="3621"/>
                    <a:pt x="3096" y="3466"/>
                  </a:cubicBezTo>
                  <a:cubicBezTo>
                    <a:pt x="3287" y="3181"/>
                    <a:pt x="2798" y="2443"/>
                    <a:pt x="2644" y="2157"/>
                  </a:cubicBezTo>
                  <a:cubicBezTo>
                    <a:pt x="2394" y="1645"/>
                    <a:pt x="1941" y="240"/>
                    <a:pt x="1846" y="133"/>
                  </a:cubicBezTo>
                  <a:cubicBezTo>
                    <a:pt x="1767" y="42"/>
                    <a:pt x="1728" y="0"/>
                    <a:pt x="1681" y="0"/>
                  </a:cubicBezTo>
                  <a:close/>
                </a:path>
              </a:pathLst>
            </a:custGeom>
            <a:solidFill>
              <a:srgbClr val="F4CC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2099;p69">
              <a:extLst>
                <a:ext uri="{FF2B5EF4-FFF2-40B4-BE49-F238E27FC236}">
                  <a16:creationId xmlns:a16="http://schemas.microsoft.com/office/drawing/2014/main" id="{A65BF4FC-2F84-451C-BCD4-7736A9176CA4}"/>
                </a:ext>
              </a:extLst>
            </p:cNvPr>
            <p:cNvSpPr/>
            <p:nvPr/>
          </p:nvSpPr>
          <p:spPr>
            <a:xfrm>
              <a:off x="7320813" y="2623415"/>
              <a:ext cx="405237" cy="468610"/>
            </a:xfrm>
            <a:custGeom>
              <a:avLst/>
              <a:gdLst/>
              <a:ahLst/>
              <a:cxnLst/>
              <a:rect l="l" t="t" r="r" b="b"/>
              <a:pathLst>
                <a:path w="10717" h="12393" extrusionOk="0">
                  <a:moveTo>
                    <a:pt x="5997" y="1"/>
                  </a:moveTo>
                  <a:cubicBezTo>
                    <a:pt x="5698" y="1"/>
                    <a:pt x="5399" y="17"/>
                    <a:pt x="5096" y="46"/>
                  </a:cubicBezTo>
                  <a:cubicBezTo>
                    <a:pt x="3751" y="165"/>
                    <a:pt x="2715" y="557"/>
                    <a:pt x="1739" y="1498"/>
                  </a:cubicBezTo>
                  <a:cubicBezTo>
                    <a:pt x="1274" y="1927"/>
                    <a:pt x="715" y="2439"/>
                    <a:pt x="477" y="3022"/>
                  </a:cubicBezTo>
                  <a:cubicBezTo>
                    <a:pt x="12" y="4165"/>
                    <a:pt x="1" y="5570"/>
                    <a:pt x="310" y="6737"/>
                  </a:cubicBezTo>
                  <a:cubicBezTo>
                    <a:pt x="465" y="7285"/>
                    <a:pt x="667" y="7820"/>
                    <a:pt x="905" y="8332"/>
                  </a:cubicBezTo>
                  <a:cubicBezTo>
                    <a:pt x="1310" y="9249"/>
                    <a:pt x="1274" y="10392"/>
                    <a:pt x="1917" y="11202"/>
                  </a:cubicBezTo>
                  <a:cubicBezTo>
                    <a:pt x="2798" y="12321"/>
                    <a:pt x="4203" y="12214"/>
                    <a:pt x="5489" y="12357"/>
                  </a:cubicBezTo>
                  <a:cubicBezTo>
                    <a:pt x="5644" y="12380"/>
                    <a:pt x="5802" y="12392"/>
                    <a:pt x="5958" y="12392"/>
                  </a:cubicBezTo>
                  <a:cubicBezTo>
                    <a:pt x="6114" y="12392"/>
                    <a:pt x="6269" y="12380"/>
                    <a:pt x="6418" y="12357"/>
                  </a:cubicBezTo>
                  <a:cubicBezTo>
                    <a:pt x="7049" y="12226"/>
                    <a:pt x="8204" y="11214"/>
                    <a:pt x="8680" y="10737"/>
                  </a:cubicBezTo>
                  <a:cubicBezTo>
                    <a:pt x="9395" y="10023"/>
                    <a:pt x="9835" y="9070"/>
                    <a:pt x="10109" y="8106"/>
                  </a:cubicBezTo>
                  <a:cubicBezTo>
                    <a:pt x="10716" y="5999"/>
                    <a:pt x="10454" y="2367"/>
                    <a:pt x="8418" y="808"/>
                  </a:cubicBezTo>
                  <a:cubicBezTo>
                    <a:pt x="7668" y="236"/>
                    <a:pt x="7501" y="105"/>
                    <a:pt x="6585" y="22"/>
                  </a:cubicBezTo>
                  <a:cubicBezTo>
                    <a:pt x="6387" y="8"/>
                    <a:pt x="6192" y="1"/>
                    <a:pt x="5997" y="1"/>
                  </a:cubicBezTo>
                  <a:close/>
                </a:path>
              </a:pathLst>
            </a:custGeom>
            <a:solidFill>
              <a:srgbClr val="F4CC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2100;p69">
              <a:extLst>
                <a:ext uri="{FF2B5EF4-FFF2-40B4-BE49-F238E27FC236}">
                  <a16:creationId xmlns:a16="http://schemas.microsoft.com/office/drawing/2014/main" id="{4250E71F-0AAD-4B61-B6F4-8D9488F44481}"/>
                </a:ext>
              </a:extLst>
            </p:cNvPr>
            <p:cNvSpPr/>
            <p:nvPr/>
          </p:nvSpPr>
          <p:spPr>
            <a:xfrm>
              <a:off x="7569913" y="2881739"/>
              <a:ext cx="72827" cy="49572"/>
            </a:xfrm>
            <a:custGeom>
              <a:avLst/>
              <a:gdLst/>
              <a:ahLst/>
              <a:cxnLst/>
              <a:rect l="l" t="t" r="r" b="b"/>
              <a:pathLst>
                <a:path w="1926" h="1311" extrusionOk="0">
                  <a:moveTo>
                    <a:pt x="1140" y="0"/>
                  </a:moveTo>
                  <a:cubicBezTo>
                    <a:pt x="735" y="24"/>
                    <a:pt x="366" y="274"/>
                    <a:pt x="175" y="643"/>
                  </a:cubicBezTo>
                  <a:cubicBezTo>
                    <a:pt x="0" y="1017"/>
                    <a:pt x="146" y="1310"/>
                    <a:pt x="555" y="1310"/>
                  </a:cubicBezTo>
                  <a:cubicBezTo>
                    <a:pt x="564" y="1310"/>
                    <a:pt x="572" y="1310"/>
                    <a:pt x="580" y="1310"/>
                  </a:cubicBezTo>
                  <a:cubicBezTo>
                    <a:pt x="1021" y="1310"/>
                    <a:pt x="1568" y="1012"/>
                    <a:pt x="1747" y="607"/>
                  </a:cubicBezTo>
                  <a:cubicBezTo>
                    <a:pt x="1925" y="202"/>
                    <a:pt x="1521" y="0"/>
                    <a:pt x="1163" y="0"/>
                  </a:cubicBezTo>
                  <a:close/>
                </a:path>
              </a:pathLst>
            </a:custGeom>
            <a:solidFill>
              <a:srgbClr val="FF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101;p69">
              <a:extLst>
                <a:ext uri="{FF2B5EF4-FFF2-40B4-BE49-F238E27FC236}">
                  <a16:creationId xmlns:a16="http://schemas.microsoft.com/office/drawing/2014/main" id="{98D9B9F2-D877-4CE2-ACF4-9A45638CEB9A}"/>
                </a:ext>
              </a:extLst>
            </p:cNvPr>
            <p:cNvSpPr/>
            <p:nvPr/>
          </p:nvSpPr>
          <p:spPr>
            <a:xfrm>
              <a:off x="7380063" y="2965717"/>
              <a:ext cx="53353" cy="35884"/>
            </a:xfrm>
            <a:custGeom>
              <a:avLst/>
              <a:gdLst/>
              <a:ahLst/>
              <a:cxnLst/>
              <a:rect l="l" t="t" r="r" b="b"/>
              <a:pathLst>
                <a:path w="1411" h="949" extrusionOk="0">
                  <a:moveTo>
                    <a:pt x="800" y="1"/>
                  </a:moveTo>
                  <a:cubicBezTo>
                    <a:pt x="750" y="1"/>
                    <a:pt x="702" y="9"/>
                    <a:pt x="660" y="17"/>
                  </a:cubicBezTo>
                  <a:cubicBezTo>
                    <a:pt x="398" y="53"/>
                    <a:pt x="196" y="232"/>
                    <a:pt x="100" y="482"/>
                  </a:cubicBezTo>
                  <a:cubicBezTo>
                    <a:pt x="0" y="793"/>
                    <a:pt x="180" y="949"/>
                    <a:pt x="476" y="949"/>
                  </a:cubicBezTo>
                  <a:cubicBezTo>
                    <a:pt x="497" y="949"/>
                    <a:pt x="519" y="948"/>
                    <a:pt x="541" y="946"/>
                  </a:cubicBezTo>
                  <a:cubicBezTo>
                    <a:pt x="815" y="922"/>
                    <a:pt x="1172" y="768"/>
                    <a:pt x="1279" y="494"/>
                  </a:cubicBezTo>
                  <a:cubicBezTo>
                    <a:pt x="1410" y="196"/>
                    <a:pt x="1112" y="41"/>
                    <a:pt x="862" y="6"/>
                  </a:cubicBezTo>
                  <a:cubicBezTo>
                    <a:pt x="841" y="2"/>
                    <a:pt x="821" y="1"/>
                    <a:pt x="800" y="1"/>
                  </a:cubicBezTo>
                  <a:close/>
                </a:path>
              </a:pathLst>
            </a:custGeom>
            <a:solidFill>
              <a:srgbClr val="FF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102;p69">
              <a:extLst>
                <a:ext uri="{FF2B5EF4-FFF2-40B4-BE49-F238E27FC236}">
                  <a16:creationId xmlns:a16="http://schemas.microsoft.com/office/drawing/2014/main" id="{9C23635D-D0D7-419F-B04D-6DF3D554B32B}"/>
                </a:ext>
              </a:extLst>
            </p:cNvPr>
            <p:cNvSpPr/>
            <p:nvPr/>
          </p:nvSpPr>
          <p:spPr>
            <a:xfrm>
              <a:off x="7664479" y="2807705"/>
              <a:ext cx="84965" cy="142667"/>
            </a:xfrm>
            <a:custGeom>
              <a:avLst/>
              <a:gdLst/>
              <a:ahLst/>
              <a:cxnLst/>
              <a:rect l="l" t="t" r="r" b="b"/>
              <a:pathLst>
                <a:path w="2247" h="3773" extrusionOk="0">
                  <a:moveTo>
                    <a:pt x="790" y="1"/>
                  </a:moveTo>
                  <a:cubicBezTo>
                    <a:pt x="109" y="1"/>
                    <a:pt x="0" y="1311"/>
                    <a:pt x="210" y="1851"/>
                  </a:cubicBezTo>
                  <a:cubicBezTo>
                    <a:pt x="258" y="2649"/>
                    <a:pt x="353" y="3637"/>
                    <a:pt x="758" y="3756"/>
                  </a:cubicBezTo>
                  <a:cubicBezTo>
                    <a:pt x="793" y="3767"/>
                    <a:pt x="827" y="3772"/>
                    <a:pt x="861" y="3772"/>
                  </a:cubicBezTo>
                  <a:cubicBezTo>
                    <a:pt x="1115" y="3772"/>
                    <a:pt x="1333" y="3481"/>
                    <a:pt x="1449" y="3292"/>
                  </a:cubicBezTo>
                  <a:cubicBezTo>
                    <a:pt x="1984" y="2446"/>
                    <a:pt x="2246" y="803"/>
                    <a:pt x="1246" y="160"/>
                  </a:cubicBezTo>
                  <a:cubicBezTo>
                    <a:pt x="1072" y="49"/>
                    <a:pt x="920" y="1"/>
                    <a:pt x="790" y="1"/>
                  </a:cubicBezTo>
                  <a:close/>
                </a:path>
              </a:pathLst>
            </a:custGeom>
            <a:solidFill>
              <a:srgbClr val="F4CC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2103;p69">
              <a:extLst>
                <a:ext uri="{FF2B5EF4-FFF2-40B4-BE49-F238E27FC236}">
                  <a16:creationId xmlns:a16="http://schemas.microsoft.com/office/drawing/2014/main" id="{522ED1AA-93DE-4F64-B084-5C489883D52B}"/>
                </a:ext>
              </a:extLst>
            </p:cNvPr>
            <p:cNvSpPr/>
            <p:nvPr/>
          </p:nvSpPr>
          <p:spPr>
            <a:xfrm>
              <a:off x="7323498" y="2533803"/>
              <a:ext cx="450271" cy="340313"/>
            </a:xfrm>
            <a:custGeom>
              <a:avLst/>
              <a:gdLst/>
              <a:ahLst/>
              <a:cxnLst/>
              <a:rect l="l" t="t" r="r" b="b"/>
              <a:pathLst>
                <a:path w="11908" h="9000" extrusionOk="0">
                  <a:moveTo>
                    <a:pt x="6548" y="1"/>
                  </a:moveTo>
                  <a:cubicBezTo>
                    <a:pt x="4703" y="1"/>
                    <a:pt x="2656" y="860"/>
                    <a:pt x="1001" y="2451"/>
                  </a:cubicBezTo>
                  <a:cubicBezTo>
                    <a:pt x="1" y="3797"/>
                    <a:pt x="870" y="6166"/>
                    <a:pt x="2585" y="6392"/>
                  </a:cubicBezTo>
                  <a:cubicBezTo>
                    <a:pt x="2585" y="5868"/>
                    <a:pt x="2299" y="5273"/>
                    <a:pt x="2049" y="4821"/>
                  </a:cubicBezTo>
                  <a:lnTo>
                    <a:pt x="2049" y="4821"/>
                  </a:lnTo>
                  <a:cubicBezTo>
                    <a:pt x="3033" y="5805"/>
                    <a:pt x="4510" y="6639"/>
                    <a:pt x="5971" y="6639"/>
                  </a:cubicBezTo>
                  <a:cubicBezTo>
                    <a:pt x="6101" y="6639"/>
                    <a:pt x="6230" y="6632"/>
                    <a:pt x="6359" y="6618"/>
                  </a:cubicBezTo>
                  <a:cubicBezTo>
                    <a:pt x="6276" y="6214"/>
                    <a:pt x="5954" y="5821"/>
                    <a:pt x="5764" y="5428"/>
                  </a:cubicBezTo>
                  <a:lnTo>
                    <a:pt x="5764" y="5428"/>
                  </a:lnTo>
                  <a:cubicBezTo>
                    <a:pt x="7609" y="5583"/>
                    <a:pt x="9121" y="7309"/>
                    <a:pt x="9383" y="9000"/>
                  </a:cubicBezTo>
                  <a:cubicBezTo>
                    <a:pt x="11050" y="7214"/>
                    <a:pt x="11907" y="4237"/>
                    <a:pt x="10538" y="2070"/>
                  </a:cubicBezTo>
                  <a:cubicBezTo>
                    <a:pt x="9631" y="662"/>
                    <a:pt x="8167" y="1"/>
                    <a:pt x="6548" y="1"/>
                  </a:cubicBezTo>
                  <a:close/>
                </a:path>
              </a:pathLst>
            </a:custGeom>
            <a:solidFill>
              <a:srgbClr val="A078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2104;p69">
              <a:extLst>
                <a:ext uri="{FF2B5EF4-FFF2-40B4-BE49-F238E27FC236}">
                  <a16:creationId xmlns:a16="http://schemas.microsoft.com/office/drawing/2014/main" id="{546CFB20-5FC1-4F32-B444-D3DF04664BB5}"/>
                </a:ext>
              </a:extLst>
            </p:cNvPr>
            <p:cNvSpPr/>
            <p:nvPr/>
          </p:nvSpPr>
          <p:spPr>
            <a:xfrm>
              <a:off x="7668752" y="2511079"/>
              <a:ext cx="148679" cy="116463"/>
            </a:xfrm>
            <a:custGeom>
              <a:avLst/>
              <a:gdLst/>
              <a:ahLst/>
              <a:cxnLst/>
              <a:rect l="l" t="t" r="r" b="b"/>
              <a:pathLst>
                <a:path w="3932" h="3080" extrusionOk="0">
                  <a:moveTo>
                    <a:pt x="836" y="1"/>
                  </a:moveTo>
                  <a:cubicBezTo>
                    <a:pt x="326" y="1"/>
                    <a:pt x="1" y="732"/>
                    <a:pt x="169" y="1266"/>
                  </a:cubicBezTo>
                  <a:cubicBezTo>
                    <a:pt x="419" y="2016"/>
                    <a:pt x="1514" y="2921"/>
                    <a:pt x="2252" y="3052"/>
                  </a:cubicBezTo>
                  <a:cubicBezTo>
                    <a:pt x="2367" y="3071"/>
                    <a:pt x="2482" y="3080"/>
                    <a:pt x="2595" y="3080"/>
                  </a:cubicBezTo>
                  <a:cubicBezTo>
                    <a:pt x="3290" y="3080"/>
                    <a:pt x="3909" y="2729"/>
                    <a:pt x="3919" y="1981"/>
                  </a:cubicBezTo>
                  <a:cubicBezTo>
                    <a:pt x="3931" y="1064"/>
                    <a:pt x="2824" y="373"/>
                    <a:pt x="1169" y="99"/>
                  </a:cubicBezTo>
                  <a:cubicBezTo>
                    <a:pt x="1052" y="31"/>
                    <a:pt x="940" y="1"/>
                    <a:pt x="836" y="1"/>
                  </a:cubicBezTo>
                  <a:close/>
                </a:path>
              </a:pathLst>
            </a:custGeom>
            <a:solidFill>
              <a:srgbClr val="F9C0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2105;p69">
              <a:extLst>
                <a:ext uri="{FF2B5EF4-FFF2-40B4-BE49-F238E27FC236}">
                  <a16:creationId xmlns:a16="http://schemas.microsoft.com/office/drawing/2014/main" id="{61EB6561-4F31-4E36-9F4E-13E96EA02137}"/>
                </a:ext>
              </a:extLst>
            </p:cNvPr>
            <p:cNvSpPr/>
            <p:nvPr/>
          </p:nvSpPr>
          <p:spPr>
            <a:xfrm>
              <a:off x="7685010" y="2433339"/>
              <a:ext cx="196323" cy="175715"/>
            </a:xfrm>
            <a:custGeom>
              <a:avLst/>
              <a:gdLst/>
              <a:ahLst/>
              <a:cxnLst/>
              <a:rect l="l" t="t" r="r" b="b"/>
              <a:pathLst>
                <a:path w="5192" h="4647" extrusionOk="0">
                  <a:moveTo>
                    <a:pt x="2497" y="0"/>
                  </a:moveTo>
                  <a:cubicBezTo>
                    <a:pt x="1915" y="0"/>
                    <a:pt x="1166" y="250"/>
                    <a:pt x="822" y="655"/>
                  </a:cubicBezTo>
                  <a:cubicBezTo>
                    <a:pt x="560" y="965"/>
                    <a:pt x="370" y="1310"/>
                    <a:pt x="263" y="1691"/>
                  </a:cubicBezTo>
                  <a:cubicBezTo>
                    <a:pt x="96" y="2227"/>
                    <a:pt x="1" y="2894"/>
                    <a:pt x="322" y="3358"/>
                  </a:cubicBezTo>
                  <a:cubicBezTo>
                    <a:pt x="417" y="3489"/>
                    <a:pt x="525" y="3620"/>
                    <a:pt x="644" y="3739"/>
                  </a:cubicBezTo>
                  <a:cubicBezTo>
                    <a:pt x="1167" y="4277"/>
                    <a:pt x="1892" y="4647"/>
                    <a:pt x="2598" y="4647"/>
                  </a:cubicBezTo>
                  <a:cubicBezTo>
                    <a:pt x="3097" y="4647"/>
                    <a:pt x="3586" y="4463"/>
                    <a:pt x="3989" y="4025"/>
                  </a:cubicBezTo>
                  <a:cubicBezTo>
                    <a:pt x="4656" y="3298"/>
                    <a:pt x="5192" y="2465"/>
                    <a:pt x="4763" y="1453"/>
                  </a:cubicBezTo>
                  <a:cubicBezTo>
                    <a:pt x="4442" y="667"/>
                    <a:pt x="3596" y="179"/>
                    <a:pt x="2787" y="24"/>
                  </a:cubicBezTo>
                  <a:cubicBezTo>
                    <a:pt x="2698" y="8"/>
                    <a:pt x="2600" y="0"/>
                    <a:pt x="2497" y="0"/>
                  </a:cubicBezTo>
                  <a:close/>
                </a:path>
              </a:pathLst>
            </a:custGeom>
            <a:solidFill>
              <a:srgbClr val="A078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106;p69">
              <a:extLst>
                <a:ext uri="{FF2B5EF4-FFF2-40B4-BE49-F238E27FC236}">
                  <a16:creationId xmlns:a16="http://schemas.microsoft.com/office/drawing/2014/main" id="{A0AB91C3-CFCF-4EE8-887A-8562ACB8007C}"/>
                </a:ext>
              </a:extLst>
            </p:cNvPr>
            <p:cNvSpPr/>
            <p:nvPr/>
          </p:nvSpPr>
          <p:spPr>
            <a:xfrm>
              <a:off x="7468920" y="3037028"/>
              <a:ext cx="608252" cy="597513"/>
            </a:xfrm>
            <a:custGeom>
              <a:avLst/>
              <a:gdLst/>
              <a:ahLst/>
              <a:cxnLst/>
              <a:rect l="l" t="t" r="r" b="b"/>
              <a:pathLst>
                <a:path w="16086" h="15802" extrusionOk="0">
                  <a:moveTo>
                    <a:pt x="8047" y="1"/>
                  </a:moveTo>
                  <a:cubicBezTo>
                    <a:pt x="7969" y="1"/>
                    <a:pt x="7891" y="5"/>
                    <a:pt x="7811" y="13"/>
                  </a:cubicBezTo>
                  <a:cubicBezTo>
                    <a:pt x="7144" y="72"/>
                    <a:pt x="6501" y="394"/>
                    <a:pt x="5835" y="513"/>
                  </a:cubicBezTo>
                  <a:cubicBezTo>
                    <a:pt x="5180" y="620"/>
                    <a:pt x="4501" y="632"/>
                    <a:pt x="3834" y="727"/>
                  </a:cubicBezTo>
                  <a:cubicBezTo>
                    <a:pt x="3537" y="775"/>
                    <a:pt x="3203" y="727"/>
                    <a:pt x="2918" y="822"/>
                  </a:cubicBezTo>
                  <a:cubicBezTo>
                    <a:pt x="2489" y="953"/>
                    <a:pt x="548" y="2418"/>
                    <a:pt x="1" y="3049"/>
                  </a:cubicBezTo>
                  <a:cubicBezTo>
                    <a:pt x="1394" y="5942"/>
                    <a:pt x="1822" y="8478"/>
                    <a:pt x="2299" y="10645"/>
                  </a:cubicBezTo>
                  <a:cubicBezTo>
                    <a:pt x="2489" y="11526"/>
                    <a:pt x="2656" y="12300"/>
                    <a:pt x="3061" y="13086"/>
                  </a:cubicBezTo>
                  <a:cubicBezTo>
                    <a:pt x="3227" y="13431"/>
                    <a:pt x="3311" y="13824"/>
                    <a:pt x="3275" y="14217"/>
                  </a:cubicBezTo>
                  <a:cubicBezTo>
                    <a:pt x="3251" y="14348"/>
                    <a:pt x="3239" y="14479"/>
                    <a:pt x="3251" y="14622"/>
                  </a:cubicBezTo>
                  <a:cubicBezTo>
                    <a:pt x="3263" y="14753"/>
                    <a:pt x="3346" y="14872"/>
                    <a:pt x="3477" y="14931"/>
                  </a:cubicBezTo>
                  <a:cubicBezTo>
                    <a:pt x="3608" y="14979"/>
                    <a:pt x="3811" y="14943"/>
                    <a:pt x="3846" y="15086"/>
                  </a:cubicBezTo>
                  <a:cubicBezTo>
                    <a:pt x="3846" y="15134"/>
                    <a:pt x="3846" y="15181"/>
                    <a:pt x="3823" y="15229"/>
                  </a:cubicBezTo>
                  <a:cubicBezTo>
                    <a:pt x="3739" y="15479"/>
                    <a:pt x="3513" y="15776"/>
                    <a:pt x="3763" y="15800"/>
                  </a:cubicBezTo>
                  <a:cubicBezTo>
                    <a:pt x="3772" y="15801"/>
                    <a:pt x="3781" y="15801"/>
                    <a:pt x="3790" y="15801"/>
                  </a:cubicBezTo>
                  <a:cubicBezTo>
                    <a:pt x="4239" y="15801"/>
                    <a:pt x="5393" y="14962"/>
                    <a:pt x="5906" y="14741"/>
                  </a:cubicBezTo>
                  <a:cubicBezTo>
                    <a:pt x="8502" y="13635"/>
                    <a:pt x="10558" y="13293"/>
                    <a:pt x="12131" y="13293"/>
                  </a:cubicBezTo>
                  <a:cubicBezTo>
                    <a:pt x="14267" y="13293"/>
                    <a:pt x="15514" y="13923"/>
                    <a:pt x="16015" y="14121"/>
                  </a:cubicBezTo>
                  <a:cubicBezTo>
                    <a:pt x="16086" y="13621"/>
                    <a:pt x="15955" y="13109"/>
                    <a:pt x="15657" y="12717"/>
                  </a:cubicBezTo>
                  <a:cubicBezTo>
                    <a:pt x="15395" y="12395"/>
                    <a:pt x="15026" y="12145"/>
                    <a:pt x="14836" y="11776"/>
                  </a:cubicBezTo>
                  <a:cubicBezTo>
                    <a:pt x="14705" y="11514"/>
                    <a:pt x="14669" y="11204"/>
                    <a:pt x="14562" y="10919"/>
                  </a:cubicBezTo>
                  <a:cubicBezTo>
                    <a:pt x="14450" y="10661"/>
                    <a:pt x="14222" y="10404"/>
                    <a:pt x="13948" y="10404"/>
                  </a:cubicBezTo>
                  <a:cubicBezTo>
                    <a:pt x="13930" y="10404"/>
                    <a:pt x="13913" y="10405"/>
                    <a:pt x="13895" y="10407"/>
                  </a:cubicBezTo>
                  <a:cubicBezTo>
                    <a:pt x="14002" y="10300"/>
                    <a:pt x="14014" y="10121"/>
                    <a:pt x="13919" y="9990"/>
                  </a:cubicBezTo>
                  <a:cubicBezTo>
                    <a:pt x="13824" y="9883"/>
                    <a:pt x="13705" y="9776"/>
                    <a:pt x="13586" y="9692"/>
                  </a:cubicBezTo>
                  <a:cubicBezTo>
                    <a:pt x="12990" y="9204"/>
                    <a:pt x="12883" y="8323"/>
                    <a:pt x="12693" y="7633"/>
                  </a:cubicBezTo>
                  <a:cubicBezTo>
                    <a:pt x="12216" y="5835"/>
                    <a:pt x="11633" y="4073"/>
                    <a:pt x="10919" y="2358"/>
                  </a:cubicBezTo>
                  <a:cubicBezTo>
                    <a:pt x="10585" y="1549"/>
                    <a:pt x="10585" y="834"/>
                    <a:pt x="9764" y="477"/>
                  </a:cubicBezTo>
                  <a:cubicBezTo>
                    <a:pt x="9215" y="234"/>
                    <a:pt x="8657" y="1"/>
                    <a:pt x="80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107;p69">
              <a:extLst>
                <a:ext uri="{FF2B5EF4-FFF2-40B4-BE49-F238E27FC236}">
                  <a16:creationId xmlns:a16="http://schemas.microsoft.com/office/drawing/2014/main" id="{5A3A59E8-816C-4025-B8D1-9E65A029EC7F}"/>
                </a:ext>
              </a:extLst>
            </p:cNvPr>
            <p:cNvSpPr/>
            <p:nvPr/>
          </p:nvSpPr>
          <p:spPr>
            <a:xfrm>
              <a:off x="7679074" y="3424249"/>
              <a:ext cx="289455" cy="55168"/>
            </a:xfrm>
            <a:custGeom>
              <a:avLst/>
              <a:gdLst/>
              <a:ahLst/>
              <a:cxnLst/>
              <a:rect l="l" t="t" r="r" b="b"/>
              <a:pathLst>
                <a:path w="7655" h="1459" extrusionOk="0">
                  <a:moveTo>
                    <a:pt x="6117" y="0"/>
                  </a:moveTo>
                  <a:cubicBezTo>
                    <a:pt x="4615" y="0"/>
                    <a:pt x="3121" y="380"/>
                    <a:pt x="1682" y="821"/>
                  </a:cubicBezTo>
                  <a:cubicBezTo>
                    <a:pt x="1146" y="987"/>
                    <a:pt x="610" y="1166"/>
                    <a:pt x="62" y="1333"/>
                  </a:cubicBezTo>
                  <a:cubicBezTo>
                    <a:pt x="0" y="1364"/>
                    <a:pt x="19" y="1458"/>
                    <a:pt x="73" y="1458"/>
                  </a:cubicBezTo>
                  <a:cubicBezTo>
                    <a:pt x="80" y="1458"/>
                    <a:pt x="89" y="1456"/>
                    <a:pt x="98" y="1452"/>
                  </a:cubicBezTo>
                  <a:cubicBezTo>
                    <a:pt x="1967" y="856"/>
                    <a:pt x="3872" y="190"/>
                    <a:pt x="5861" y="130"/>
                  </a:cubicBezTo>
                  <a:cubicBezTo>
                    <a:pt x="5957" y="126"/>
                    <a:pt x="6053" y="124"/>
                    <a:pt x="6150" y="124"/>
                  </a:cubicBezTo>
                  <a:cubicBezTo>
                    <a:pt x="6616" y="124"/>
                    <a:pt x="7088" y="170"/>
                    <a:pt x="7551" y="249"/>
                  </a:cubicBezTo>
                  <a:cubicBezTo>
                    <a:pt x="7555" y="250"/>
                    <a:pt x="7558" y="250"/>
                    <a:pt x="7561" y="250"/>
                  </a:cubicBezTo>
                  <a:cubicBezTo>
                    <a:pt x="7626" y="250"/>
                    <a:pt x="7655" y="141"/>
                    <a:pt x="7575" y="130"/>
                  </a:cubicBezTo>
                  <a:cubicBezTo>
                    <a:pt x="7089" y="40"/>
                    <a:pt x="6603" y="0"/>
                    <a:pt x="6117" y="0"/>
                  </a:cubicBezTo>
                  <a:close/>
                </a:path>
              </a:pathLst>
            </a:custGeom>
            <a:solidFill>
              <a:srgbClr val="594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108;p69">
              <a:extLst>
                <a:ext uri="{FF2B5EF4-FFF2-40B4-BE49-F238E27FC236}">
                  <a16:creationId xmlns:a16="http://schemas.microsoft.com/office/drawing/2014/main" id="{0DDFE39B-B64A-470E-B343-DDBA25F4E3DB}"/>
                </a:ext>
              </a:extLst>
            </p:cNvPr>
            <p:cNvSpPr/>
            <p:nvPr/>
          </p:nvSpPr>
          <p:spPr>
            <a:xfrm>
              <a:off x="7759990" y="3457069"/>
              <a:ext cx="169967" cy="50555"/>
            </a:xfrm>
            <a:custGeom>
              <a:avLst/>
              <a:gdLst/>
              <a:ahLst/>
              <a:cxnLst/>
              <a:rect l="l" t="t" r="r" b="b"/>
              <a:pathLst>
                <a:path w="4495" h="1337" extrusionOk="0">
                  <a:moveTo>
                    <a:pt x="4411" y="0"/>
                  </a:moveTo>
                  <a:cubicBezTo>
                    <a:pt x="2887" y="84"/>
                    <a:pt x="1470" y="619"/>
                    <a:pt x="66" y="1215"/>
                  </a:cubicBezTo>
                  <a:cubicBezTo>
                    <a:pt x="1" y="1236"/>
                    <a:pt x="24" y="1337"/>
                    <a:pt x="83" y="1337"/>
                  </a:cubicBezTo>
                  <a:cubicBezTo>
                    <a:pt x="89" y="1337"/>
                    <a:pt x="95" y="1336"/>
                    <a:pt x="101" y="1334"/>
                  </a:cubicBezTo>
                  <a:cubicBezTo>
                    <a:pt x="1482" y="750"/>
                    <a:pt x="2899" y="203"/>
                    <a:pt x="4411" y="119"/>
                  </a:cubicBezTo>
                  <a:cubicBezTo>
                    <a:pt x="4495" y="119"/>
                    <a:pt x="4495" y="0"/>
                    <a:pt x="4411" y="0"/>
                  </a:cubicBezTo>
                  <a:close/>
                </a:path>
              </a:pathLst>
            </a:custGeom>
            <a:solidFill>
              <a:srgbClr val="594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2109;p69">
              <a:extLst>
                <a:ext uri="{FF2B5EF4-FFF2-40B4-BE49-F238E27FC236}">
                  <a16:creationId xmlns:a16="http://schemas.microsoft.com/office/drawing/2014/main" id="{7B25DB60-2E22-4B25-87D3-D6AE1F7C4717}"/>
                </a:ext>
              </a:extLst>
            </p:cNvPr>
            <p:cNvSpPr/>
            <p:nvPr/>
          </p:nvSpPr>
          <p:spPr>
            <a:xfrm>
              <a:off x="6975635" y="2959175"/>
              <a:ext cx="695939" cy="313541"/>
            </a:xfrm>
            <a:custGeom>
              <a:avLst/>
              <a:gdLst/>
              <a:ahLst/>
              <a:cxnLst/>
              <a:rect l="l" t="t" r="r" b="b"/>
              <a:pathLst>
                <a:path w="18405" h="8292" extrusionOk="0">
                  <a:moveTo>
                    <a:pt x="466" y="1"/>
                  </a:moveTo>
                  <a:cubicBezTo>
                    <a:pt x="1" y="1"/>
                    <a:pt x="295" y="476"/>
                    <a:pt x="486" y="857"/>
                  </a:cubicBezTo>
                  <a:cubicBezTo>
                    <a:pt x="188" y="1024"/>
                    <a:pt x="438" y="1345"/>
                    <a:pt x="521" y="1560"/>
                  </a:cubicBezTo>
                  <a:cubicBezTo>
                    <a:pt x="593" y="1762"/>
                    <a:pt x="581" y="1953"/>
                    <a:pt x="640" y="2179"/>
                  </a:cubicBezTo>
                  <a:cubicBezTo>
                    <a:pt x="867" y="2965"/>
                    <a:pt x="1795" y="3846"/>
                    <a:pt x="2450" y="4262"/>
                  </a:cubicBezTo>
                  <a:cubicBezTo>
                    <a:pt x="3057" y="4655"/>
                    <a:pt x="3926" y="4620"/>
                    <a:pt x="4415" y="5167"/>
                  </a:cubicBezTo>
                  <a:cubicBezTo>
                    <a:pt x="5236" y="6108"/>
                    <a:pt x="7570" y="7870"/>
                    <a:pt x="8391" y="8132"/>
                  </a:cubicBezTo>
                  <a:cubicBezTo>
                    <a:pt x="8743" y="8245"/>
                    <a:pt x="9272" y="8292"/>
                    <a:pt x="9887" y="8292"/>
                  </a:cubicBezTo>
                  <a:cubicBezTo>
                    <a:pt x="11919" y="8292"/>
                    <a:pt x="14890" y="7784"/>
                    <a:pt x="15511" y="7501"/>
                  </a:cubicBezTo>
                  <a:cubicBezTo>
                    <a:pt x="16095" y="7251"/>
                    <a:pt x="16892" y="7072"/>
                    <a:pt x="17238" y="6501"/>
                  </a:cubicBezTo>
                  <a:cubicBezTo>
                    <a:pt x="17881" y="5429"/>
                    <a:pt x="18404" y="3893"/>
                    <a:pt x="17428" y="3346"/>
                  </a:cubicBezTo>
                  <a:cubicBezTo>
                    <a:pt x="17261" y="3252"/>
                    <a:pt x="17056" y="3212"/>
                    <a:pt x="16828" y="3212"/>
                  </a:cubicBezTo>
                  <a:cubicBezTo>
                    <a:pt x="15840" y="3212"/>
                    <a:pt x="14419" y="3949"/>
                    <a:pt x="13713" y="4191"/>
                  </a:cubicBezTo>
                  <a:cubicBezTo>
                    <a:pt x="13237" y="4358"/>
                    <a:pt x="10999" y="5096"/>
                    <a:pt x="10344" y="5167"/>
                  </a:cubicBezTo>
                  <a:cubicBezTo>
                    <a:pt x="9885" y="5218"/>
                    <a:pt x="9487" y="5293"/>
                    <a:pt x="9098" y="5293"/>
                  </a:cubicBezTo>
                  <a:cubicBezTo>
                    <a:pt x="8760" y="5293"/>
                    <a:pt x="8429" y="5237"/>
                    <a:pt x="8070" y="5060"/>
                  </a:cubicBezTo>
                  <a:cubicBezTo>
                    <a:pt x="7987" y="5024"/>
                    <a:pt x="5820" y="4048"/>
                    <a:pt x="4796" y="3119"/>
                  </a:cubicBezTo>
                  <a:cubicBezTo>
                    <a:pt x="4736" y="2715"/>
                    <a:pt x="4819" y="2334"/>
                    <a:pt x="4641" y="1929"/>
                  </a:cubicBezTo>
                  <a:cubicBezTo>
                    <a:pt x="4534" y="1703"/>
                    <a:pt x="4379" y="1512"/>
                    <a:pt x="4177" y="1357"/>
                  </a:cubicBezTo>
                  <a:cubicBezTo>
                    <a:pt x="4022" y="1202"/>
                    <a:pt x="3903" y="1024"/>
                    <a:pt x="3843" y="810"/>
                  </a:cubicBezTo>
                  <a:cubicBezTo>
                    <a:pt x="3761" y="600"/>
                    <a:pt x="3379" y="62"/>
                    <a:pt x="3103" y="62"/>
                  </a:cubicBezTo>
                  <a:cubicBezTo>
                    <a:pt x="3018" y="62"/>
                    <a:pt x="2944" y="113"/>
                    <a:pt x="2891" y="238"/>
                  </a:cubicBezTo>
                  <a:cubicBezTo>
                    <a:pt x="2724" y="607"/>
                    <a:pt x="3069" y="964"/>
                    <a:pt x="3153" y="1310"/>
                  </a:cubicBezTo>
                  <a:cubicBezTo>
                    <a:pt x="3117" y="1286"/>
                    <a:pt x="3081" y="1262"/>
                    <a:pt x="3045" y="1238"/>
                  </a:cubicBezTo>
                  <a:cubicBezTo>
                    <a:pt x="2676" y="976"/>
                    <a:pt x="2283" y="738"/>
                    <a:pt x="1891" y="524"/>
                  </a:cubicBezTo>
                  <a:cubicBezTo>
                    <a:pt x="1510" y="298"/>
                    <a:pt x="1105" y="119"/>
                    <a:pt x="676" y="24"/>
                  </a:cubicBezTo>
                  <a:cubicBezTo>
                    <a:pt x="593" y="8"/>
                    <a:pt x="524" y="1"/>
                    <a:pt x="466" y="1"/>
                  </a:cubicBezTo>
                  <a:close/>
                </a:path>
              </a:pathLst>
            </a:custGeom>
            <a:solidFill>
              <a:srgbClr val="F4CC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2110;p69">
              <a:extLst>
                <a:ext uri="{FF2B5EF4-FFF2-40B4-BE49-F238E27FC236}">
                  <a16:creationId xmlns:a16="http://schemas.microsoft.com/office/drawing/2014/main" id="{ABCF926D-57AD-41F3-9BE1-DC7C491A76F1}"/>
                </a:ext>
              </a:extLst>
            </p:cNvPr>
            <p:cNvSpPr/>
            <p:nvPr/>
          </p:nvSpPr>
          <p:spPr>
            <a:xfrm>
              <a:off x="7387890" y="3066256"/>
              <a:ext cx="282762" cy="213981"/>
            </a:xfrm>
            <a:custGeom>
              <a:avLst/>
              <a:gdLst/>
              <a:ahLst/>
              <a:cxnLst/>
              <a:rect l="l" t="t" r="r" b="b"/>
              <a:pathLst>
                <a:path w="7478" h="5659" extrusionOk="0">
                  <a:moveTo>
                    <a:pt x="5505" y="0"/>
                  </a:moveTo>
                  <a:cubicBezTo>
                    <a:pt x="4613" y="0"/>
                    <a:pt x="3721" y="556"/>
                    <a:pt x="2775" y="930"/>
                  </a:cubicBezTo>
                  <a:cubicBezTo>
                    <a:pt x="2251" y="1145"/>
                    <a:pt x="1298" y="1347"/>
                    <a:pt x="310" y="1680"/>
                  </a:cubicBezTo>
                  <a:cubicBezTo>
                    <a:pt x="1" y="1788"/>
                    <a:pt x="1370" y="5383"/>
                    <a:pt x="1572" y="5550"/>
                  </a:cubicBezTo>
                  <a:cubicBezTo>
                    <a:pt x="1666" y="5630"/>
                    <a:pt x="1759" y="5659"/>
                    <a:pt x="1857" y="5659"/>
                  </a:cubicBezTo>
                  <a:cubicBezTo>
                    <a:pt x="2021" y="5659"/>
                    <a:pt x="2197" y="5578"/>
                    <a:pt x="2406" y="5526"/>
                  </a:cubicBezTo>
                  <a:cubicBezTo>
                    <a:pt x="3751" y="5157"/>
                    <a:pt x="5239" y="5145"/>
                    <a:pt x="6358" y="4264"/>
                  </a:cubicBezTo>
                  <a:cubicBezTo>
                    <a:pt x="7013" y="3752"/>
                    <a:pt x="7323" y="3014"/>
                    <a:pt x="7406" y="2204"/>
                  </a:cubicBezTo>
                  <a:cubicBezTo>
                    <a:pt x="7478" y="1383"/>
                    <a:pt x="7192" y="204"/>
                    <a:pt x="5894" y="37"/>
                  </a:cubicBezTo>
                  <a:cubicBezTo>
                    <a:pt x="5764" y="12"/>
                    <a:pt x="5635" y="0"/>
                    <a:pt x="55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4" name="Google Shape;2111;p69">
              <a:extLst>
                <a:ext uri="{FF2B5EF4-FFF2-40B4-BE49-F238E27FC236}">
                  <a16:creationId xmlns:a16="http://schemas.microsoft.com/office/drawing/2014/main" id="{6960F2DA-34B7-44D8-A25E-958CD512E2BD}"/>
                </a:ext>
              </a:extLst>
            </p:cNvPr>
            <p:cNvGrpSpPr/>
            <p:nvPr/>
          </p:nvGrpSpPr>
          <p:grpSpPr>
            <a:xfrm>
              <a:off x="6988238" y="2445753"/>
              <a:ext cx="876761" cy="819825"/>
              <a:chOff x="3450419" y="2769417"/>
              <a:chExt cx="885975" cy="828441"/>
            </a:xfrm>
          </p:grpSpPr>
          <p:sp>
            <p:nvSpPr>
              <p:cNvPr id="251" name="Google Shape;2112;p69">
                <a:extLst>
                  <a:ext uri="{FF2B5EF4-FFF2-40B4-BE49-F238E27FC236}">
                    <a16:creationId xmlns:a16="http://schemas.microsoft.com/office/drawing/2014/main" id="{C1825D6E-D93C-40C6-98CC-8C9654C504DC}"/>
                  </a:ext>
                </a:extLst>
              </p:cNvPr>
              <p:cNvSpPr/>
              <p:nvPr/>
            </p:nvSpPr>
            <p:spPr>
              <a:xfrm>
                <a:off x="3881050" y="2788824"/>
                <a:ext cx="39616" cy="117205"/>
              </a:xfrm>
              <a:custGeom>
                <a:avLst/>
                <a:gdLst/>
                <a:ahLst/>
                <a:cxnLst/>
                <a:rect l="l" t="t" r="r" b="b"/>
                <a:pathLst>
                  <a:path w="1037" h="3068" extrusionOk="0">
                    <a:moveTo>
                      <a:pt x="949" y="1"/>
                    </a:moveTo>
                    <a:cubicBezTo>
                      <a:pt x="939" y="1"/>
                      <a:pt x="928" y="4"/>
                      <a:pt x="918" y="13"/>
                    </a:cubicBezTo>
                    <a:cubicBezTo>
                      <a:pt x="1" y="679"/>
                      <a:pt x="275" y="2108"/>
                      <a:pt x="572" y="3025"/>
                    </a:cubicBezTo>
                    <a:cubicBezTo>
                      <a:pt x="582" y="3054"/>
                      <a:pt x="609" y="3067"/>
                      <a:pt x="636" y="3067"/>
                    </a:cubicBezTo>
                    <a:cubicBezTo>
                      <a:pt x="675" y="3067"/>
                      <a:pt x="713" y="3039"/>
                      <a:pt x="691" y="2989"/>
                    </a:cubicBezTo>
                    <a:cubicBezTo>
                      <a:pt x="525" y="2513"/>
                      <a:pt x="430" y="2013"/>
                      <a:pt x="418" y="1513"/>
                    </a:cubicBezTo>
                    <a:cubicBezTo>
                      <a:pt x="418" y="1001"/>
                      <a:pt x="537" y="441"/>
                      <a:pt x="977" y="120"/>
                    </a:cubicBezTo>
                    <a:cubicBezTo>
                      <a:pt x="1036" y="81"/>
                      <a:pt x="998" y="1"/>
                      <a:pt x="9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113;p69">
                <a:extLst>
                  <a:ext uri="{FF2B5EF4-FFF2-40B4-BE49-F238E27FC236}">
                    <a16:creationId xmlns:a16="http://schemas.microsoft.com/office/drawing/2014/main" id="{F0ECC5F8-85AD-4CE3-BFAF-441BCA97C922}"/>
                  </a:ext>
                </a:extLst>
              </p:cNvPr>
              <p:cNvSpPr/>
              <p:nvPr/>
            </p:nvSpPr>
            <p:spPr>
              <a:xfrm>
                <a:off x="3851939" y="2805328"/>
                <a:ext cx="23151" cy="91571"/>
              </a:xfrm>
              <a:custGeom>
                <a:avLst/>
                <a:gdLst/>
                <a:ahLst/>
                <a:cxnLst/>
                <a:rect l="l" t="t" r="r" b="b"/>
                <a:pathLst>
                  <a:path w="606" h="2397" extrusionOk="0">
                    <a:moveTo>
                      <a:pt x="419" y="1"/>
                    </a:moveTo>
                    <a:cubicBezTo>
                      <a:pt x="400" y="1"/>
                      <a:pt x="381" y="10"/>
                      <a:pt x="370" y="33"/>
                    </a:cubicBezTo>
                    <a:cubicBezTo>
                      <a:pt x="1" y="771"/>
                      <a:pt x="37" y="1652"/>
                      <a:pt x="465" y="2367"/>
                    </a:cubicBezTo>
                    <a:cubicBezTo>
                      <a:pt x="476" y="2388"/>
                      <a:pt x="494" y="2397"/>
                      <a:pt x="513" y="2397"/>
                    </a:cubicBezTo>
                    <a:cubicBezTo>
                      <a:pt x="557" y="2397"/>
                      <a:pt x="606" y="2349"/>
                      <a:pt x="572" y="2307"/>
                    </a:cubicBezTo>
                    <a:cubicBezTo>
                      <a:pt x="168" y="1629"/>
                      <a:pt x="132" y="795"/>
                      <a:pt x="477" y="93"/>
                    </a:cubicBezTo>
                    <a:cubicBezTo>
                      <a:pt x="501" y="44"/>
                      <a:pt x="460" y="1"/>
                      <a:pt x="4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114;p69">
                <a:extLst>
                  <a:ext uri="{FF2B5EF4-FFF2-40B4-BE49-F238E27FC236}">
                    <a16:creationId xmlns:a16="http://schemas.microsoft.com/office/drawing/2014/main" id="{78BA6998-2D11-4AD2-A93D-4A9F22E7602B}"/>
                  </a:ext>
                </a:extLst>
              </p:cNvPr>
              <p:cNvSpPr/>
              <p:nvPr/>
            </p:nvSpPr>
            <p:spPr>
              <a:xfrm>
                <a:off x="3899732" y="2827716"/>
                <a:ext cx="51535" cy="12569"/>
              </a:xfrm>
              <a:custGeom>
                <a:avLst/>
                <a:gdLst/>
                <a:ahLst/>
                <a:cxnLst/>
                <a:rect l="l" t="t" r="r" b="b"/>
                <a:pathLst>
                  <a:path w="1349" h="329" extrusionOk="0">
                    <a:moveTo>
                      <a:pt x="1274" y="1"/>
                    </a:moveTo>
                    <a:cubicBezTo>
                      <a:pt x="1267" y="1"/>
                      <a:pt x="1259" y="3"/>
                      <a:pt x="1250" y="7"/>
                    </a:cubicBezTo>
                    <a:cubicBezTo>
                      <a:pt x="857" y="102"/>
                      <a:pt x="464" y="173"/>
                      <a:pt x="72" y="197"/>
                    </a:cubicBezTo>
                    <a:cubicBezTo>
                      <a:pt x="0" y="209"/>
                      <a:pt x="0" y="328"/>
                      <a:pt x="72" y="328"/>
                    </a:cubicBezTo>
                    <a:cubicBezTo>
                      <a:pt x="476" y="292"/>
                      <a:pt x="881" y="221"/>
                      <a:pt x="1286" y="126"/>
                    </a:cubicBezTo>
                    <a:cubicBezTo>
                      <a:pt x="1349" y="105"/>
                      <a:pt x="1329"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115;p69">
                <a:extLst>
                  <a:ext uri="{FF2B5EF4-FFF2-40B4-BE49-F238E27FC236}">
                    <a16:creationId xmlns:a16="http://schemas.microsoft.com/office/drawing/2014/main" id="{675FD118-9BAF-4BB4-BC0D-DBCFB4F440CB}"/>
                  </a:ext>
                </a:extLst>
              </p:cNvPr>
              <p:cNvSpPr/>
              <p:nvPr/>
            </p:nvSpPr>
            <p:spPr>
              <a:xfrm>
                <a:off x="3921011" y="3299149"/>
                <a:ext cx="80684" cy="35796"/>
              </a:xfrm>
              <a:custGeom>
                <a:avLst/>
                <a:gdLst/>
                <a:ahLst/>
                <a:cxnLst/>
                <a:rect l="l" t="t" r="r" b="b"/>
                <a:pathLst>
                  <a:path w="2112" h="937" extrusionOk="0">
                    <a:moveTo>
                      <a:pt x="2023" y="1"/>
                    </a:moveTo>
                    <a:cubicBezTo>
                      <a:pt x="2006" y="1"/>
                      <a:pt x="1990" y="8"/>
                      <a:pt x="1979" y="25"/>
                    </a:cubicBezTo>
                    <a:cubicBezTo>
                      <a:pt x="1789" y="347"/>
                      <a:pt x="1503" y="597"/>
                      <a:pt x="1169" y="740"/>
                    </a:cubicBezTo>
                    <a:cubicBezTo>
                      <a:pt x="1030" y="793"/>
                      <a:pt x="884" y="818"/>
                      <a:pt x="739" y="818"/>
                    </a:cubicBezTo>
                    <a:cubicBezTo>
                      <a:pt x="526" y="818"/>
                      <a:pt x="313" y="763"/>
                      <a:pt x="122" y="656"/>
                    </a:cubicBezTo>
                    <a:cubicBezTo>
                      <a:pt x="112" y="651"/>
                      <a:pt x="102" y="649"/>
                      <a:pt x="93" y="649"/>
                    </a:cubicBezTo>
                    <a:cubicBezTo>
                      <a:pt x="36" y="649"/>
                      <a:pt x="1" y="733"/>
                      <a:pt x="62" y="764"/>
                    </a:cubicBezTo>
                    <a:cubicBezTo>
                      <a:pt x="270" y="878"/>
                      <a:pt x="503" y="937"/>
                      <a:pt x="737" y="937"/>
                    </a:cubicBezTo>
                    <a:cubicBezTo>
                      <a:pt x="892" y="937"/>
                      <a:pt x="1046" y="911"/>
                      <a:pt x="1193" y="859"/>
                    </a:cubicBezTo>
                    <a:cubicBezTo>
                      <a:pt x="1562" y="704"/>
                      <a:pt x="1884" y="430"/>
                      <a:pt x="2086" y="85"/>
                    </a:cubicBezTo>
                    <a:cubicBezTo>
                      <a:pt x="2112" y="43"/>
                      <a:pt x="2065" y="1"/>
                      <a:pt x="20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116;p69">
                <a:extLst>
                  <a:ext uri="{FF2B5EF4-FFF2-40B4-BE49-F238E27FC236}">
                    <a16:creationId xmlns:a16="http://schemas.microsoft.com/office/drawing/2014/main" id="{271BB383-AA10-4124-B4A4-9B25FE03C330}"/>
                  </a:ext>
                </a:extLst>
              </p:cNvPr>
              <p:cNvSpPr/>
              <p:nvPr/>
            </p:nvSpPr>
            <p:spPr>
              <a:xfrm>
                <a:off x="3906991" y="3256857"/>
                <a:ext cx="45155" cy="46913"/>
              </a:xfrm>
              <a:custGeom>
                <a:avLst/>
                <a:gdLst/>
                <a:ahLst/>
                <a:cxnLst/>
                <a:rect l="l" t="t" r="r" b="b"/>
                <a:pathLst>
                  <a:path w="1182" h="1228" extrusionOk="0">
                    <a:moveTo>
                      <a:pt x="612" y="0"/>
                    </a:moveTo>
                    <a:cubicBezTo>
                      <a:pt x="593" y="0"/>
                      <a:pt x="574" y="8"/>
                      <a:pt x="560" y="25"/>
                    </a:cubicBezTo>
                    <a:cubicBezTo>
                      <a:pt x="382" y="287"/>
                      <a:pt x="1" y="466"/>
                      <a:pt x="60" y="847"/>
                    </a:cubicBezTo>
                    <a:cubicBezTo>
                      <a:pt x="108" y="1121"/>
                      <a:pt x="441" y="1216"/>
                      <a:pt x="691" y="1228"/>
                    </a:cubicBezTo>
                    <a:cubicBezTo>
                      <a:pt x="834" y="1228"/>
                      <a:pt x="989" y="1216"/>
                      <a:pt x="1120" y="1156"/>
                    </a:cubicBezTo>
                    <a:cubicBezTo>
                      <a:pt x="1182" y="1135"/>
                      <a:pt x="1172" y="1042"/>
                      <a:pt x="1113" y="1042"/>
                    </a:cubicBezTo>
                    <a:cubicBezTo>
                      <a:pt x="1105" y="1042"/>
                      <a:pt x="1095" y="1044"/>
                      <a:pt x="1084" y="1049"/>
                    </a:cubicBezTo>
                    <a:cubicBezTo>
                      <a:pt x="977" y="1091"/>
                      <a:pt x="861" y="1112"/>
                      <a:pt x="745" y="1112"/>
                    </a:cubicBezTo>
                    <a:cubicBezTo>
                      <a:pt x="629" y="1112"/>
                      <a:pt x="513" y="1091"/>
                      <a:pt x="405" y="1049"/>
                    </a:cubicBezTo>
                    <a:cubicBezTo>
                      <a:pt x="298" y="1013"/>
                      <a:pt x="227" y="942"/>
                      <a:pt x="191" y="847"/>
                    </a:cubicBezTo>
                    <a:cubicBezTo>
                      <a:pt x="167" y="716"/>
                      <a:pt x="203" y="573"/>
                      <a:pt x="310" y="478"/>
                    </a:cubicBezTo>
                    <a:cubicBezTo>
                      <a:pt x="429" y="347"/>
                      <a:pt x="560" y="216"/>
                      <a:pt x="667" y="85"/>
                    </a:cubicBezTo>
                    <a:cubicBezTo>
                      <a:pt x="701" y="43"/>
                      <a:pt x="657" y="0"/>
                      <a:pt x="6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117;p69">
                <a:extLst>
                  <a:ext uri="{FF2B5EF4-FFF2-40B4-BE49-F238E27FC236}">
                    <a16:creationId xmlns:a16="http://schemas.microsoft.com/office/drawing/2014/main" id="{0C26641B-EF02-4B5B-9705-C9FE286B0187}"/>
                  </a:ext>
                </a:extLst>
              </p:cNvPr>
              <p:cNvSpPr/>
              <p:nvPr/>
            </p:nvSpPr>
            <p:spPr>
              <a:xfrm>
                <a:off x="3896485" y="3186372"/>
                <a:ext cx="28270" cy="45155"/>
              </a:xfrm>
              <a:custGeom>
                <a:avLst/>
                <a:gdLst/>
                <a:ahLst/>
                <a:cxnLst/>
                <a:rect l="l" t="t" r="r" b="b"/>
                <a:pathLst>
                  <a:path w="740" h="1182" extrusionOk="0">
                    <a:moveTo>
                      <a:pt x="84" y="0"/>
                    </a:moveTo>
                    <a:cubicBezTo>
                      <a:pt x="41" y="0"/>
                      <a:pt x="0" y="45"/>
                      <a:pt x="26" y="96"/>
                    </a:cubicBezTo>
                    <a:cubicBezTo>
                      <a:pt x="145" y="251"/>
                      <a:pt x="276" y="406"/>
                      <a:pt x="383" y="572"/>
                    </a:cubicBezTo>
                    <a:cubicBezTo>
                      <a:pt x="502" y="739"/>
                      <a:pt x="585" y="930"/>
                      <a:pt x="621" y="1120"/>
                    </a:cubicBezTo>
                    <a:cubicBezTo>
                      <a:pt x="621" y="1156"/>
                      <a:pt x="645" y="1180"/>
                      <a:pt x="680" y="1180"/>
                    </a:cubicBezTo>
                    <a:cubicBezTo>
                      <a:pt x="685" y="1181"/>
                      <a:pt x="690" y="1182"/>
                      <a:pt x="694" y="1182"/>
                    </a:cubicBezTo>
                    <a:cubicBezTo>
                      <a:pt x="722" y="1182"/>
                      <a:pt x="740" y="1151"/>
                      <a:pt x="740" y="1120"/>
                    </a:cubicBezTo>
                    <a:cubicBezTo>
                      <a:pt x="692" y="703"/>
                      <a:pt x="383" y="358"/>
                      <a:pt x="133" y="25"/>
                    </a:cubicBezTo>
                    <a:cubicBezTo>
                      <a:pt x="119" y="8"/>
                      <a:pt x="101" y="0"/>
                      <a:pt x="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118;p69">
                <a:extLst>
                  <a:ext uri="{FF2B5EF4-FFF2-40B4-BE49-F238E27FC236}">
                    <a16:creationId xmlns:a16="http://schemas.microsoft.com/office/drawing/2014/main" id="{8DE07AF3-6728-42F0-9D8B-C254519C5F51}"/>
                  </a:ext>
                </a:extLst>
              </p:cNvPr>
              <p:cNvSpPr/>
              <p:nvPr/>
            </p:nvSpPr>
            <p:spPr>
              <a:xfrm>
                <a:off x="3959444" y="3094874"/>
                <a:ext cx="78888" cy="22501"/>
              </a:xfrm>
              <a:custGeom>
                <a:avLst/>
                <a:gdLst/>
                <a:ahLst/>
                <a:cxnLst/>
                <a:rect l="l" t="t" r="r" b="b"/>
                <a:pathLst>
                  <a:path w="2065" h="589" extrusionOk="0">
                    <a:moveTo>
                      <a:pt x="1193" y="0"/>
                    </a:moveTo>
                    <a:cubicBezTo>
                      <a:pt x="1124" y="0"/>
                      <a:pt x="1054" y="5"/>
                      <a:pt x="985" y="15"/>
                    </a:cubicBezTo>
                    <a:cubicBezTo>
                      <a:pt x="628" y="27"/>
                      <a:pt x="306" y="181"/>
                      <a:pt x="56" y="431"/>
                    </a:cubicBezTo>
                    <a:cubicBezTo>
                      <a:pt x="1" y="496"/>
                      <a:pt x="67" y="589"/>
                      <a:pt x="133" y="589"/>
                    </a:cubicBezTo>
                    <a:cubicBezTo>
                      <a:pt x="152" y="589"/>
                      <a:pt x="171" y="581"/>
                      <a:pt x="187" y="562"/>
                    </a:cubicBezTo>
                    <a:cubicBezTo>
                      <a:pt x="402" y="336"/>
                      <a:pt x="687" y="205"/>
                      <a:pt x="997" y="193"/>
                    </a:cubicBezTo>
                    <a:cubicBezTo>
                      <a:pt x="1059" y="184"/>
                      <a:pt x="1122" y="179"/>
                      <a:pt x="1185" y="179"/>
                    </a:cubicBezTo>
                    <a:cubicBezTo>
                      <a:pt x="1434" y="179"/>
                      <a:pt x="1681" y="253"/>
                      <a:pt x="1890" y="396"/>
                    </a:cubicBezTo>
                    <a:cubicBezTo>
                      <a:pt x="1906" y="408"/>
                      <a:pt x="1922" y="413"/>
                      <a:pt x="1938" y="413"/>
                    </a:cubicBezTo>
                    <a:cubicBezTo>
                      <a:pt x="2012" y="413"/>
                      <a:pt x="2064" y="288"/>
                      <a:pt x="1985" y="229"/>
                    </a:cubicBezTo>
                    <a:cubicBezTo>
                      <a:pt x="1747" y="77"/>
                      <a:pt x="1471" y="0"/>
                      <a:pt x="11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119;p69">
                <a:extLst>
                  <a:ext uri="{FF2B5EF4-FFF2-40B4-BE49-F238E27FC236}">
                    <a16:creationId xmlns:a16="http://schemas.microsoft.com/office/drawing/2014/main" id="{5B5F02CC-58D8-4447-8B54-8AC9DB6A047F}"/>
                  </a:ext>
                </a:extLst>
              </p:cNvPr>
              <p:cNvSpPr/>
              <p:nvPr/>
            </p:nvSpPr>
            <p:spPr>
              <a:xfrm>
                <a:off x="3810106" y="3141788"/>
                <a:ext cx="32625" cy="57151"/>
              </a:xfrm>
              <a:custGeom>
                <a:avLst/>
                <a:gdLst/>
                <a:ahLst/>
                <a:cxnLst/>
                <a:rect l="l" t="t" r="r" b="b"/>
                <a:pathLst>
                  <a:path w="854" h="1496" extrusionOk="0">
                    <a:moveTo>
                      <a:pt x="702" y="0"/>
                    </a:moveTo>
                    <a:cubicBezTo>
                      <a:pt x="699" y="0"/>
                      <a:pt x="695" y="1"/>
                      <a:pt x="691" y="1"/>
                    </a:cubicBezTo>
                    <a:cubicBezTo>
                      <a:pt x="429" y="49"/>
                      <a:pt x="274" y="346"/>
                      <a:pt x="179" y="561"/>
                    </a:cubicBezTo>
                    <a:cubicBezTo>
                      <a:pt x="60" y="823"/>
                      <a:pt x="1" y="1120"/>
                      <a:pt x="12" y="1406"/>
                    </a:cubicBezTo>
                    <a:cubicBezTo>
                      <a:pt x="12" y="1466"/>
                      <a:pt x="60" y="1495"/>
                      <a:pt x="106" y="1495"/>
                    </a:cubicBezTo>
                    <a:cubicBezTo>
                      <a:pt x="152" y="1495"/>
                      <a:pt x="197" y="1466"/>
                      <a:pt x="191" y="1406"/>
                    </a:cubicBezTo>
                    <a:cubicBezTo>
                      <a:pt x="191" y="1156"/>
                      <a:pt x="239" y="894"/>
                      <a:pt x="346" y="668"/>
                    </a:cubicBezTo>
                    <a:cubicBezTo>
                      <a:pt x="417" y="489"/>
                      <a:pt x="536" y="215"/>
                      <a:pt x="739" y="192"/>
                    </a:cubicBezTo>
                    <a:cubicBezTo>
                      <a:pt x="854" y="168"/>
                      <a:pt x="813" y="0"/>
                      <a:pt x="7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120;p69">
                <a:extLst>
                  <a:ext uri="{FF2B5EF4-FFF2-40B4-BE49-F238E27FC236}">
                    <a16:creationId xmlns:a16="http://schemas.microsoft.com/office/drawing/2014/main" id="{F07ED35C-F5E5-4A8C-9AE4-0E83BE0740C9}"/>
                  </a:ext>
                </a:extLst>
              </p:cNvPr>
              <p:cNvSpPr/>
              <p:nvPr/>
            </p:nvSpPr>
            <p:spPr>
              <a:xfrm>
                <a:off x="3977591" y="3182246"/>
                <a:ext cx="79920" cy="35719"/>
              </a:xfrm>
              <a:custGeom>
                <a:avLst/>
                <a:gdLst/>
                <a:ahLst/>
                <a:cxnLst/>
                <a:rect l="l" t="t" r="r" b="b"/>
                <a:pathLst>
                  <a:path w="2092" h="935" extrusionOk="0">
                    <a:moveTo>
                      <a:pt x="1978" y="1"/>
                    </a:moveTo>
                    <a:cubicBezTo>
                      <a:pt x="1941" y="1"/>
                      <a:pt x="1905" y="19"/>
                      <a:pt x="1891" y="61"/>
                    </a:cubicBezTo>
                    <a:cubicBezTo>
                      <a:pt x="1725" y="529"/>
                      <a:pt x="1290" y="754"/>
                      <a:pt x="838" y="754"/>
                    </a:cubicBezTo>
                    <a:cubicBezTo>
                      <a:pt x="611" y="754"/>
                      <a:pt x="380" y="697"/>
                      <a:pt x="177" y="585"/>
                    </a:cubicBezTo>
                    <a:cubicBezTo>
                      <a:pt x="164" y="579"/>
                      <a:pt x="152" y="576"/>
                      <a:pt x="140" y="576"/>
                    </a:cubicBezTo>
                    <a:cubicBezTo>
                      <a:pt x="60" y="576"/>
                      <a:pt x="0" y="700"/>
                      <a:pt x="93" y="752"/>
                    </a:cubicBezTo>
                    <a:cubicBezTo>
                      <a:pt x="322" y="874"/>
                      <a:pt x="576" y="935"/>
                      <a:pt x="826" y="935"/>
                    </a:cubicBezTo>
                    <a:cubicBezTo>
                      <a:pt x="1357" y="935"/>
                      <a:pt x="1867" y="659"/>
                      <a:pt x="2070" y="109"/>
                    </a:cubicBezTo>
                    <a:cubicBezTo>
                      <a:pt x="2091" y="44"/>
                      <a:pt x="2034" y="1"/>
                      <a:pt x="19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121;p69">
                <a:extLst>
                  <a:ext uri="{FF2B5EF4-FFF2-40B4-BE49-F238E27FC236}">
                    <a16:creationId xmlns:a16="http://schemas.microsoft.com/office/drawing/2014/main" id="{E20432C4-3ECF-4EE8-8D99-1863689F201D}"/>
                  </a:ext>
                </a:extLst>
              </p:cNvPr>
              <p:cNvSpPr/>
              <p:nvPr/>
            </p:nvSpPr>
            <p:spPr>
              <a:xfrm>
                <a:off x="3838453" y="3234164"/>
                <a:ext cx="59023" cy="36025"/>
              </a:xfrm>
              <a:custGeom>
                <a:avLst/>
                <a:gdLst/>
                <a:ahLst/>
                <a:cxnLst/>
                <a:rect l="l" t="t" r="r" b="b"/>
                <a:pathLst>
                  <a:path w="1545" h="943" extrusionOk="0">
                    <a:moveTo>
                      <a:pt x="1449" y="0"/>
                    </a:moveTo>
                    <a:cubicBezTo>
                      <a:pt x="1402" y="0"/>
                      <a:pt x="1366" y="36"/>
                      <a:pt x="1354" y="83"/>
                    </a:cubicBezTo>
                    <a:cubicBezTo>
                      <a:pt x="1308" y="504"/>
                      <a:pt x="932" y="764"/>
                      <a:pt x="538" y="764"/>
                    </a:cubicBezTo>
                    <a:cubicBezTo>
                      <a:pt x="420" y="764"/>
                      <a:pt x="300" y="740"/>
                      <a:pt x="187" y="691"/>
                    </a:cubicBezTo>
                    <a:cubicBezTo>
                      <a:pt x="173" y="684"/>
                      <a:pt x="159" y="682"/>
                      <a:pt x="146" y="682"/>
                    </a:cubicBezTo>
                    <a:cubicBezTo>
                      <a:pt x="59" y="682"/>
                      <a:pt x="0" y="804"/>
                      <a:pt x="104" y="845"/>
                    </a:cubicBezTo>
                    <a:cubicBezTo>
                      <a:pt x="244" y="909"/>
                      <a:pt x="398" y="942"/>
                      <a:pt x="552" y="942"/>
                    </a:cubicBezTo>
                    <a:cubicBezTo>
                      <a:pt x="713" y="942"/>
                      <a:pt x="875" y="906"/>
                      <a:pt x="1021" y="833"/>
                    </a:cubicBezTo>
                    <a:cubicBezTo>
                      <a:pt x="1306" y="679"/>
                      <a:pt x="1509" y="405"/>
                      <a:pt x="1545" y="83"/>
                    </a:cubicBezTo>
                    <a:cubicBezTo>
                      <a:pt x="1545" y="36"/>
                      <a:pt x="1497" y="0"/>
                      <a:pt x="14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122;p69">
                <a:extLst>
                  <a:ext uri="{FF2B5EF4-FFF2-40B4-BE49-F238E27FC236}">
                    <a16:creationId xmlns:a16="http://schemas.microsoft.com/office/drawing/2014/main" id="{EF2D6A4C-56AD-4438-9F82-142FCF6AE636}"/>
                  </a:ext>
                </a:extLst>
              </p:cNvPr>
              <p:cNvSpPr/>
              <p:nvPr/>
            </p:nvSpPr>
            <p:spPr>
              <a:xfrm>
                <a:off x="4116308" y="3295902"/>
                <a:ext cx="30524" cy="56310"/>
              </a:xfrm>
              <a:custGeom>
                <a:avLst/>
                <a:gdLst/>
                <a:ahLst/>
                <a:cxnLst/>
                <a:rect l="l" t="t" r="r" b="b"/>
                <a:pathLst>
                  <a:path w="799" h="1474" extrusionOk="0">
                    <a:moveTo>
                      <a:pt x="721" y="0"/>
                    </a:moveTo>
                    <a:cubicBezTo>
                      <a:pt x="697" y="0"/>
                      <a:pt x="674" y="12"/>
                      <a:pt x="665" y="39"/>
                    </a:cubicBezTo>
                    <a:cubicBezTo>
                      <a:pt x="570" y="539"/>
                      <a:pt x="308" y="968"/>
                      <a:pt x="34" y="1384"/>
                    </a:cubicBezTo>
                    <a:cubicBezTo>
                      <a:pt x="1" y="1426"/>
                      <a:pt x="44" y="1474"/>
                      <a:pt x="89" y="1474"/>
                    </a:cubicBezTo>
                    <a:cubicBezTo>
                      <a:pt x="108" y="1474"/>
                      <a:pt x="127" y="1465"/>
                      <a:pt x="141" y="1444"/>
                    </a:cubicBezTo>
                    <a:cubicBezTo>
                      <a:pt x="415" y="1015"/>
                      <a:pt x="677" y="575"/>
                      <a:pt x="784" y="75"/>
                    </a:cubicBezTo>
                    <a:cubicBezTo>
                      <a:pt x="799" y="31"/>
                      <a:pt x="759" y="0"/>
                      <a:pt x="7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123;p69">
                <a:extLst>
                  <a:ext uri="{FF2B5EF4-FFF2-40B4-BE49-F238E27FC236}">
                    <a16:creationId xmlns:a16="http://schemas.microsoft.com/office/drawing/2014/main" id="{E9575B31-4F5F-464B-8B5B-A7450740C3C5}"/>
                  </a:ext>
                </a:extLst>
              </p:cNvPr>
              <p:cNvSpPr/>
              <p:nvPr/>
            </p:nvSpPr>
            <p:spPr>
              <a:xfrm>
                <a:off x="4157377" y="3163106"/>
                <a:ext cx="22921" cy="59367"/>
              </a:xfrm>
              <a:custGeom>
                <a:avLst/>
                <a:gdLst/>
                <a:ahLst/>
                <a:cxnLst/>
                <a:rect l="l" t="t" r="r" b="b"/>
                <a:pathLst>
                  <a:path w="600" h="1554" extrusionOk="0">
                    <a:moveTo>
                      <a:pt x="513" y="1"/>
                    </a:moveTo>
                    <a:cubicBezTo>
                      <a:pt x="498" y="1"/>
                      <a:pt x="483" y="8"/>
                      <a:pt x="471" y="26"/>
                    </a:cubicBezTo>
                    <a:cubicBezTo>
                      <a:pt x="293" y="217"/>
                      <a:pt x="162" y="455"/>
                      <a:pt x="102" y="705"/>
                    </a:cubicBezTo>
                    <a:cubicBezTo>
                      <a:pt x="43" y="967"/>
                      <a:pt x="19" y="1229"/>
                      <a:pt x="7" y="1491"/>
                    </a:cubicBezTo>
                    <a:cubicBezTo>
                      <a:pt x="1" y="1533"/>
                      <a:pt x="28" y="1553"/>
                      <a:pt x="58" y="1553"/>
                    </a:cubicBezTo>
                    <a:cubicBezTo>
                      <a:pt x="87" y="1553"/>
                      <a:pt x="120" y="1533"/>
                      <a:pt x="126" y="1491"/>
                    </a:cubicBezTo>
                    <a:cubicBezTo>
                      <a:pt x="138" y="1241"/>
                      <a:pt x="162" y="1003"/>
                      <a:pt x="209" y="753"/>
                    </a:cubicBezTo>
                    <a:cubicBezTo>
                      <a:pt x="269" y="515"/>
                      <a:pt x="388" y="288"/>
                      <a:pt x="555" y="110"/>
                    </a:cubicBezTo>
                    <a:cubicBezTo>
                      <a:pt x="599" y="65"/>
                      <a:pt x="557" y="1"/>
                      <a:pt x="5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124;p69">
                <a:extLst>
                  <a:ext uri="{FF2B5EF4-FFF2-40B4-BE49-F238E27FC236}">
                    <a16:creationId xmlns:a16="http://schemas.microsoft.com/office/drawing/2014/main" id="{679A60A7-BDC7-49C9-9EE6-BD286F3B49A2}"/>
                  </a:ext>
                </a:extLst>
              </p:cNvPr>
              <p:cNvSpPr/>
              <p:nvPr/>
            </p:nvSpPr>
            <p:spPr>
              <a:xfrm>
                <a:off x="3752763" y="3072104"/>
                <a:ext cx="21890" cy="63225"/>
              </a:xfrm>
              <a:custGeom>
                <a:avLst/>
                <a:gdLst/>
                <a:ahLst/>
                <a:cxnLst/>
                <a:rect l="l" t="t" r="r" b="b"/>
                <a:pathLst>
                  <a:path w="573" h="1655" extrusionOk="0">
                    <a:moveTo>
                      <a:pt x="466" y="0"/>
                    </a:moveTo>
                    <a:cubicBezTo>
                      <a:pt x="436" y="0"/>
                      <a:pt x="406" y="21"/>
                      <a:pt x="406" y="63"/>
                    </a:cubicBezTo>
                    <a:cubicBezTo>
                      <a:pt x="442" y="587"/>
                      <a:pt x="251" y="1111"/>
                      <a:pt x="25" y="1563"/>
                    </a:cubicBezTo>
                    <a:cubicBezTo>
                      <a:pt x="1" y="1612"/>
                      <a:pt x="43" y="1655"/>
                      <a:pt x="83" y="1655"/>
                    </a:cubicBezTo>
                    <a:cubicBezTo>
                      <a:pt x="102" y="1655"/>
                      <a:pt x="121" y="1645"/>
                      <a:pt x="132" y="1623"/>
                    </a:cubicBezTo>
                    <a:cubicBezTo>
                      <a:pt x="370" y="1146"/>
                      <a:pt x="573" y="599"/>
                      <a:pt x="525" y="63"/>
                    </a:cubicBezTo>
                    <a:cubicBezTo>
                      <a:pt x="525" y="21"/>
                      <a:pt x="495" y="0"/>
                      <a:pt x="4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125;p69">
                <a:extLst>
                  <a:ext uri="{FF2B5EF4-FFF2-40B4-BE49-F238E27FC236}">
                    <a16:creationId xmlns:a16="http://schemas.microsoft.com/office/drawing/2014/main" id="{32B3D8BD-334A-4AF5-9B48-7FB2FB543829}"/>
                  </a:ext>
                </a:extLst>
              </p:cNvPr>
              <p:cNvSpPr/>
              <p:nvPr/>
            </p:nvSpPr>
            <p:spPr>
              <a:xfrm>
                <a:off x="3777824" y="3177165"/>
                <a:ext cx="5043" cy="27582"/>
              </a:xfrm>
              <a:custGeom>
                <a:avLst/>
                <a:gdLst/>
                <a:ahLst/>
                <a:cxnLst/>
                <a:rect l="l" t="t" r="r" b="b"/>
                <a:pathLst>
                  <a:path w="132" h="722" extrusionOk="0">
                    <a:moveTo>
                      <a:pt x="72" y="1"/>
                    </a:moveTo>
                    <a:cubicBezTo>
                      <a:pt x="42" y="1"/>
                      <a:pt x="12" y="22"/>
                      <a:pt x="12" y="63"/>
                    </a:cubicBezTo>
                    <a:lnTo>
                      <a:pt x="0" y="659"/>
                    </a:lnTo>
                    <a:cubicBezTo>
                      <a:pt x="0" y="700"/>
                      <a:pt x="30" y="721"/>
                      <a:pt x="60" y="721"/>
                    </a:cubicBezTo>
                    <a:cubicBezTo>
                      <a:pt x="89" y="721"/>
                      <a:pt x="119" y="700"/>
                      <a:pt x="119" y="659"/>
                    </a:cubicBezTo>
                    <a:lnTo>
                      <a:pt x="131" y="63"/>
                    </a:lnTo>
                    <a:cubicBezTo>
                      <a:pt x="131" y="22"/>
                      <a:pt x="101" y="1"/>
                      <a:pt x="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126;p69">
                <a:extLst>
                  <a:ext uri="{FF2B5EF4-FFF2-40B4-BE49-F238E27FC236}">
                    <a16:creationId xmlns:a16="http://schemas.microsoft.com/office/drawing/2014/main" id="{538AD07A-1809-47D7-A4A8-27A3BA4FB627}"/>
                  </a:ext>
                </a:extLst>
              </p:cNvPr>
              <p:cNvSpPr/>
              <p:nvPr/>
            </p:nvSpPr>
            <p:spPr>
              <a:xfrm>
                <a:off x="3845597" y="2963186"/>
                <a:ext cx="30524" cy="83931"/>
              </a:xfrm>
              <a:custGeom>
                <a:avLst/>
                <a:gdLst/>
                <a:ahLst/>
                <a:cxnLst/>
                <a:rect l="l" t="t" r="r" b="b"/>
                <a:pathLst>
                  <a:path w="799" h="2197" extrusionOk="0">
                    <a:moveTo>
                      <a:pt x="255" y="0"/>
                    </a:moveTo>
                    <a:cubicBezTo>
                      <a:pt x="238" y="0"/>
                      <a:pt x="222" y="10"/>
                      <a:pt x="215" y="33"/>
                    </a:cubicBezTo>
                    <a:cubicBezTo>
                      <a:pt x="60" y="378"/>
                      <a:pt x="36" y="771"/>
                      <a:pt x="143" y="1128"/>
                    </a:cubicBezTo>
                    <a:cubicBezTo>
                      <a:pt x="274" y="1497"/>
                      <a:pt x="453" y="1842"/>
                      <a:pt x="667" y="2164"/>
                    </a:cubicBezTo>
                    <a:cubicBezTo>
                      <a:pt x="678" y="2187"/>
                      <a:pt x="697" y="2196"/>
                      <a:pt x="716" y="2196"/>
                    </a:cubicBezTo>
                    <a:cubicBezTo>
                      <a:pt x="757" y="2196"/>
                      <a:pt x="798" y="2153"/>
                      <a:pt x="774" y="2104"/>
                    </a:cubicBezTo>
                    <a:cubicBezTo>
                      <a:pt x="405" y="1497"/>
                      <a:pt x="0" y="807"/>
                      <a:pt x="310" y="92"/>
                    </a:cubicBezTo>
                    <a:cubicBezTo>
                      <a:pt x="334" y="43"/>
                      <a:pt x="292" y="0"/>
                      <a:pt x="2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127;p69">
                <a:extLst>
                  <a:ext uri="{FF2B5EF4-FFF2-40B4-BE49-F238E27FC236}">
                    <a16:creationId xmlns:a16="http://schemas.microsoft.com/office/drawing/2014/main" id="{B8D18FC0-6511-493B-8BF6-285F275B774B}"/>
                  </a:ext>
                </a:extLst>
              </p:cNvPr>
              <p:cNvSpPr/>
              <p:nvPr/>
            </p:nvSpPr>
            <p:spPr>
              <a:xfrm>
                <a:off x="3918910" y="2939156"/>
                <a:ext cx="94780" cy="105477"/>
              </a:xfrm>
              <a:custGeom>
                <a:avLst/>
                <a:gdLst/>
                <a:ahLst/>
                <a:cxnLst/>
                <a:rect l="l" t="t" r="r" b="b"/>
                <a:pathLst>
                  <a:path w="2481" h="2761" extrusionOk="0">
                    <a:moveTo>
                      <a:pt x="72" y="0"/>
                    </a:moveTo>
                    <a:cubicBezTo>
                      <a:pt x="34" y="0"/>
                      <a:pt x="1" y="29"/>
                      <a:pt x="22" y="78"/>
                    </a:cubicBezTo>
                    <a:cubicBezTo>
                      <a:pt x="224" y="650"/>
                      <a:pt x="510" y="1197"/>
                      <a:pt x="891" y="1686"/>
                    </a:cubicBezTo>
                    <a:cubicBezTo>
                      <a:pt x="1284" y="2162"/>
                      <a:pt x="1808" y="2531"/>
                      <a:pt x="2379" y="2757"/>
                    </a:cubicBezTo>
                    <a:cubicBezTo>
                      <a:pt x="2387" y="2759"/>
                      <a:pt x="2394" y="2760"/>
                      <a:pt x="2400" y="2760"/>
                    </a:cubicBezTo>
                    <a:cubicBezTo>
                      <a:pt x="2466" y="2760"/>
                      <a:pt x="2480" y="2660"/>
                      <a:pt x="2415" y="2638"/>
                    </a:cubicBezTo>
                    <a:cubicBezTo>
                      <a:pt x="1856" y="2412"/>
                      <a:pt x="1355" y="2055"/>
                      <a:pt x="974" y="1602"/>
                    </a:cubicBezTo>
                    <a:cubicBezTo>
                      <a:pt x="617" y="1126"/>
                      <a:pt x="332" y="602"/>
                      <a:pt x="141" y="42"/>
                    </a:cubicBezTo>
                    <a:cubicBezTo>
                      <a:pt x="127" y="13"/>
                      <a:pt x="98" y="0"/>
                      <a:pt x="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128;p69">
                <a:extLst>
                  <a:ext uri="{FF2B5EF4-FFF2-40B4-BE49-F238E27FC236}">
                    <a16:creationId xmlns:a16="http://schemas.microsoft.com/office/drawing/2014/main" id="{239E9962-36AE-4FFE-9FCF-6A5BF1A5E1B6}"/>
                  </a:ext>
                </a:extLst>
              </p:cNvPr>
              <p:cNvSpPr/>
              <p:nvPr/>
            </p:nvSpPr>
            <p:spPr>
              <a:xfrm>
                <a:off x="3942367" y="2859348"/>
                <a:ext cx="56960" cy="58832"/>
              </a:xfrm>
              <a:custGeom>
                <a:avLst/>
                <a:gdLst/>
                <a:ahLst/>
                <a:cxnLst/>
                <a:rect l="l" t="t" r="r" b="b"/>
                <a:pathLst>
                  <a:path w="1491" h="1540" extrusionOk="0">
                    <a:moveTo>
                      <a:pt x="1404" y="0"/>
                    </a:moveTo>
                    <a:cubicBezTo>
                      <a:pt x="1394" y="0"/>
                      <a:pt x="1383" y="4"/>
                      <a:pt x="1372" y="12"/>
                    </a:cubicBezTo>
                    <a:cubicBezTo>
                      <a:pt x="1099" y="203"/>
                      <a:pt x="825" y="417"/>
                      <a:pt x="587" y="655"/>
                    </a:cubicBezTo>
                    <a:cubicBezTo>
                      <a:pt x="337" y="881"/>
                      <a:pt x="146" y="1155"/>
                      <a:pt x="15" y="1465"/>
                    </a:cubicBezTo>
                    <a:cubicBezTo>
                      <a:pt x="0" y="1509"/>
                      <a:pt x="40" y="1539"/>
                      <a:pt x="79" y="1539"/>
                    </a:cubicBezTo>
                    <a:cubicBezTo>
                      <a:pt x="102" y="1539"/>
                      <a:pt x="125" y="1528"/>
                      <a:pt x="134" y="1500"/>
                    </a:cubicBezTo>
                    <a:lnTo>
                      <a:pt x="146" y="1489"/>
                    </a:lnTo>
                    <a:cubicBezTo>
                      <a:pt x="265" y="1191"/>
                      <a:pt x="444" y="929"/>
                      <a:pt x="694" y="715"/>
                    </a:cubicBezTo>
                    <a:cubicBezTo>
                      <a:pt x="920" y="488"/>
                      <a:pt x="1170" y="298"/>
                      <a:pt x="1432" y="119"/>
                    </a:cubicBezTo>
                    <a:cubicBezTo>
                      <a:pt x="1491" y="80"/>
                      <a:pt x="1453" y="0"/>
                      <a:pt x="14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129;p69">
                <a:extLst>
                  <a:ext uri="{FF2B5EF4-FFF2-40B4-BE49-F238E27FC236}">
                    <a16:creationId xmlns:a16="http://schemas.microsoft.com/office/drawing/2014/main" id="{311B4E47-828C-449C-96EA-09C4FE097CA8}"/>
                  </a:ext>
                </a:extLst>
              </p:cNvPr>
              <p:cNvSpPr/>
              <p:nvPr/>
            </p:nvSpPr>
            <p:spPr>
              <a:xfrm>
                <a:off x="3947868" y="2907790"/>
                <a:ext cx="265928" cy="83587"/>
              </a:xfrm>
              <a:custGeom>
                <a:avLst/>
                <a:gdLst/>
                <a:ahLst/>
                <a:cxnLst/>
                <a:rect l="l" t="t" r="r" b="b"/>
                <a:pathLst>
                  <a:path w="6961" h="2188" extrusionOk="0">
                    <a:moveTo>
                      <a:pt x="6879" y="0"/>
                    </a:moveTo>
                    <a:cubicBezTo>
                      <a:pt x="6862" y="0"/>
                      <a:pt x="6847" y="9"/>
                      <a:pt x="6836" y="30"/>
                    </a:cubicBezTo>
                    <a:cubicBezTo>
                      <a:pt x="6372" y="994"/>
                      <a:pt x="5610" y="1745"/>
                      <a:pt x="4562" y="1971"/>
                    </a:cubicBezTo>
                    <a:cubicBezTo>
                      <a:pt x="4299" y="2029"/>
                      <a:pt x="4033" y="2054"/>
                      <a:pt x="3767" y="2054"/>
                    </a:cubicBezTo>
                    <a:cubicBezTo>
                      <a:pt x="3048" y="2054"/>
                      <a:pt x="2330" y="1866"/>
                      <a:pt x="1669" y="1614"/>
                    </a:cubicBezTo>
                    <a:cubicBezTo>
                      <a:pt x="1133" y="1399"/>
                      <a:pt x="609" y="1149"/>
                      <a:pt x="121" y="840"/>
                    </a:cubicBezTo>
                    <a:cubicBezTo>
                      <a:pt x="111" y="835"/>
                      <a:pt x="101" y="832"/>
                      <a:pt x="92" y="832"/>
                    </a:cubicBezTo>
                    <a:cubicBezTo>
                      <a:pt x="36" y="832"/>
                      <a:pt x="0" y="916"/>
                      <a:pt x="62" y="947"/>
                    </a:cubicBezTo>
                    <a:cubicBezTo>
                      <a:pt x="1111" y="1587"/>
                      <a:pt x="2480" y="2187"/>
                      <a:pt x="3780" y="2187"/>
                    </a:cubicBezTo>
                    <a:cubicBezTo>
                      <a:pt x="4487" y="2187"/>
                      <a:pt x="5173" y="2010"/>
                      <a:pt x="5777" y="1566"/>
                    </a:cubicBezTo>
                    <a:cubicBezTo>
                      <a:pt x="6277" y="1173"/>
                      <a:pt x="6682" y="673"/>
                      <a:pt x="6943" y="101"/>
                    </a:cubicBezTo>
                    <a:cubicBezTo>
                      <a:pt x="6960" y="51"/>
                      <a:pt x="6918" y="0"/>
                      <a:pt x="6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130;p69">
                <a:extLst>
                  <a:ext uri="{FF2B5EF4-FFF2-40B4-BE49-F238E27FC236}">
                    <a16:creationId xmlns:a16="http://schemas.microsoft.com/office/drawing/2014/main" id="{603F8A4A-9399-4648-8442-2D4EB9CAF906}"/>
                  </a:ext>
                </a:extLst>
              </p:cNvPr>
              <p:cNvSpPr/>
              <p:nvPr/>
            </p:nvSpPr>
            <p:spPr>
              <a:xfrm>
                <a:off x="4147559" y="2931095"/>
                <a:ext cx="74686" cy="140241"/>
              </a:xfrm>
              <a:custGeom>
                <a:avLst/>
                <a:gdLst/>
                <a:ahLst/>
                <a:cxnLst/>
                <a:rect l="l" t="t" r="r" b="b"/>
                <a:pathLst>
                  <a:path w="1955" h="3671" extrusionOk="0">
                    <a:moveTo>
                      <a:pt x="1895" y="0"/>
                    </a:moveTo>
                    <a:cubicBezTo>
                      <a:pt x="1865" y="0"/>
                      <a:pt x="1836" y="21"/>
                      <a:pt x="1836" y="63"/>
                    </a:cubicBezTo>
                    <a:cubicBezTo>
                      <a:pt x="1812" y="742"/>
                      <a:pt x="1764" y="1444"/>
                      <a:pt x="1478" y="2063"/>
                    </a:cubicBezTo>
                    <a:cubicBezTo>
                      <a:pt x="1181" y="2682"/>
                      <a:pt x="621" y="3171"/>
                      <a:pt x="50" y="3552"/>
                    </a:cubicBezTo>
                    <a:cubicBezTo>
                      <a:pt x="0" y="3591"/>
                      <a:pt x="32" y="3671"/>
                      <a:pt x="79" y="3671"/>
                    </a:cubicBezTo>
                    <a:cubicBezTo>
                      <a:pt x="88" y="3671"/>
                      <a:pt x="99" y="3667"/>
                      <a:pt x="109" y="3659"/>
                    </a:cubicBezTo>
                    <a:cubicBezTo>
                      <a:pt x="704" y="3254"/>
                      <a:pt x="1264" y="2778"/>
                      <a:pt x="1574" y="2123"/>
                    </a:cubicBezTo>
                    <a:cubicBezTo>
                      <a:pt x="1895" y="1468"/>
                      <a:pt x="1943" y="754"/>
                      <a:pt x="1955" y="63"/>
                    </a:cubicBezTo>
                    <a:cubicBezTo>
                      <a:pt x="1955" y="21"/>
                      <a:pt x="1925" y="0"/>
                      <a:pt x="18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131;p69">
                <a:extLst>
                  <a:ext uri="{FF2B5EF4-FFF2-40B4-BE49-F238E27FC236}">
                    <a16:creationId xmlns:a16="http://schemas.microsoft.com/office/drawing/2014/main" id="{25FE5DAF-823C-422E-9387-183BB52D7C2E}"/>
                  </a:ext>
                </a:extLst>
              </p:cNvPr>
              <p:cNvSpPr/>
              <p:nvPr/>
            </p:nvSpPr>
            <p:spPr>
              <a:xfrm>
                <a:off x="4230919" y="2965211"/>
                <a:ext cx="44544" cy="167785"/>
              </a:xfrm>
              <a:custGeom>
                <a:avLst/>
                <a:gdLst/>
                <a:ahLst/>
                <a:cxnLst/>
                <a:rect l="l" t="t" r="r" b="b"/>
                <a:pathLst>
                  <a:path w="1166" h="4392" extrusionOk="0">
                    <a:moveTo>
                      <a:pt x="642" y="0"/>
                    </a:moveTo>
                    <a:cubicBezTo>
                      <a:pt x="602" y="0"/>
                      <a:pt x="560" y="31"/>
                      <a:pt x="582" y="75"/>
                    </a:cubicBezTo>
                    <a:cubicBezTo>
                      <a:pt x="820" y="777"/>
                      <a:pt x="1035" y="1516"/>
                      <a:pt x="999" y="2254"/>
                    </a:cubicBezTo>
                    <a:cubicBezTo>
                      <a:pt x="975" y="3040"/>
                      <a:pt x="630" y="3766"/>
                      <a:pt x="46" y="4290"/>
                    </a:cubicBezTo>
                    <a:cubicBezTo>
                      <a:pt x="0" y="4327"/>
                      <a:pt x="40" y="4392"/>
                      <a:pt x="88" y="4392"/>
                    </a:cubicBezTo>
                    <a:cubicBezTo>
                      <a:pt x="102" y="4392"/>
                      <a:pt x="116" y="4386"/>
                      <a:pt x="130" y="4373"/>
                    </a:cubicBezTo>
                    <a:cubicBezTo>
                      <a:pt x="713" y="3849"/>
                      <a:pt x="1070" y="3123"/>
                      <a:pt x="1118" y="2349"/>
                    </a:cubicBezTo>
                    <a:cubicBezTo>
                      <a:pt x="1166" y="1563"/>
                      <a:pt x="951" y="777"/>
                      <a:pt x="701" y="39"/>
                    </a:cubicBezTo>
                    <a:cubicBezTo>
                      <a:pt x="692" y="12"/>
                      <a:pt x="667" y="0"/>
                      <a:pt x="6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132;p69">
                <a:extLst>
                  <a:ext uri="{FF2B5EF4-FFF2-40B4-BE49-F238E27FC236}">
                    <a16:creationId xmlns:a16="http://schemas.microsoft.com/office/drawing/2014/main" id="{F8E4D0AC-7628-4ADF-BEFA-42975DB1F471}"/>
                  </a:ext>
                </a:extLst>
              </p:cNvPr>
              <p:cNvSpPr/>
              <p:nvPr/>
            </p:nvSpPr>
            <p:spPr>
              <a:xfrm>
                <a:off x="4093118" y="3016021"/>
                <a:ext cx="64524" cy="127214"/>
              </a:xfrm>
              <a:custGeom>
                <a:avLst/>
                <a:gdLst/>
                <a:ahLst/>
                <a:cxnLst/>
                <a:rect l="l" t="t" r="r" b="b"/>
                <a:pathLst>
                  <a:path w="1689" h="3330" extrusionOk="0">
                    <a:moveTo>
                      <a:pt x="94" y="1"/>
                    </a:moveTo>
                    <a:cubicBezTo>
                      <a:pt x="49" y="1"/>
                      <a:pt x="1" y="48"/>
                      <a:pt x="34" y="90"/>
                    </a:cubicBezTo>
                    <a:cubicBezTo>
                      <a:pt x="332" y="578"/>
                      <a:pt x="677" y="1043"/>
                      <a:pt x="939" y="1543"/>
                    </a:cubicBezTo>
                    <a:cubicBezTo>
                      <a:pt x="1213" y="2043"/>
                      <a:pt x="1439" y="2662"/>
                      <a:pt x="1308" y="3257"/>
                    </a:cubicBezTo>
                    <a:cubicBezTo>
                      <a:pt x="1301" y="3300"/>
                      <a:pt x="1340" y="3329"/>
                      <a:pt x="1375" y="3329"/>
                    </a:cubicBezTo>
                    <a:cubicBezTo>
                      <a:pt x="1399" y="3329"/>
                      <a:pt x="1422" y="3315"/>
                      <a:pt x="1427" y="3281"/>
                    </a:cubicBezTo>
                    <a:cubicBezTo>
                      <a:pt x="1689" y="2067"/>
                      <a:pt x="725" y="995"/>
                      <a:pt x="141" y="31"/>
                    </a:cubicBezTo>
                    <a:cubicBezTo>
                      <a:pt x="130" y="9"/>
                      <a:pt x="112" y="1"/>
                      <a:pt x="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133;p69">
                <a:extLst>
                  <a:ext uri="{FF2B5EF4-FFF2-40B4-BE49-F238E27FC236}">
                    <a16:creationId xmlns:a16="http://schemas.microsoft.com/office/drawing/2014/main" id="{AD912740-1800-45DC-9341-EA2E5E8D5FAB}"/>
                  </a:ext>
                </a:extLst>
              </p:cNvPr>
              <p:cNvSpPr/>
              <p:nvPr/>
            </p:nvSpPr>
            <p:spPr>
              <a:xfrm>
                <a:off x="4221330" y="3164443"/>
                <a:ext cx="27773" cy="69758"/>
              </a:xfrm>
              <a:custGeom>
                <a:avLst/>
                <a:gdLst/>
                <a:ahLst/>
                <a:cxnLst/>
                <a:rect l="l" t="t" r="r" b="b"/>
                <a:pathLst>
                  <a:path w="727" h="1826" extrusionOk="0">
                    <a:moveTo>
                      <a:pt x="572" y="0"/>
                    </a:moveTo>
                    <a:cubicBezTo>
                      <a:pt x="535" y="0"/>
                      <a:pt x="492" y="31"/>
                      <a:pt x="500" y="75"/>
                    </a:cubicBezTo>
                    <a:cubicBezTo>
                      <a:pt x="583" y="361"/>
                      <a:pt x="595" y="670"/>
                      <a:pt x="547" y="968"/>
                    </a:cubicBezTo>
                    <a:cubicBezTo>
                      <a:pt x="488" y="1265"/>
                      <a:pt x="309" y="1527"/>
                      <a:pt x="59" y="1706"/>
                    </a:cubicBezTo>
                    <a:cubicBezTo>
                      <a:pt x="0" y="1745"/>
                      <a:pt x="39" y="1825"/>
                      <a:pt x="87" y="1825"/>
                    </a:cubicBezTo>
                    <a:cubicBezTo>
                      <a:pt x="98" y="1825"/>
                      <a:pt x="108" y="1821"/>
                      <a:pt x="119" y="1813"/>
                    </a:cubicBezTo>
                    <a:cubicBezTo>
                      <a:pt x="393" y="1623"/>
                      <a:pt x="583" y="1337"/>
                      <a:pt x="655" y="1027"/>
                    </a:cubicBezTo>
                    <a:cubicBezTo>
                      <a:pt x="726" y="694"/>
                      <a:pt x="702" y="361"/>
                      <a:pt x="619" y="39"/>
                    </a:cubicBezTo>
                    <a:cubicBezTo>
                      <a:pt x="614" y="12"/>
                      <a:pt x="594" y="0"/>
                      <a:pt x="5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134;p69">
                <a:extLst>
                  <a:ext uri="{FF2B5EF4-FFF2-40B4-BE49-F238E27FC236}">
                    <a16:creationId xmlns:a16="http://schemas.microsoft.com/office/drawing/2014/main" id="{BF5CB479-DCB1-4BF5-836A-5E004125034E}"/>
                  </a:ext>
                </a:extLst>
              </p:cNvPr>
              <p:cNvSpPr/>
              <p:nvPr/>
            </p:nvSpPr>
            <p:spPr>
              <a:xfrm>
                <a:off x="4273592" y="3037874"/>
                <a:ext cx="20056" cy="92908"/>
              </a:xfrm>
              <a:custGeom>
                <a:avLst/>
                <a:gdLst/>
                <a:ahLst/>
                <a:cxnLst/>
                <a:rect l="l" t="t" r="r" b="b"/>
                <a:pathLst>
                  <a:path w="525" h="2432" extrusionOk="0">
                    <a:moveTo>
                      <a:pt x="227" y="0"/>
                    </a:moveTo>
                    <a:cubicBezTo>
                      <a:pt x="197" y="0"/>
                      <a:pt x="168" y="18"/>
                      <a:pt x="168" y="54"/>
                    </a:cubicBezTo>
                    <a:cubicBezTo>
                      <a:pt x="203" y="804"/>
                      <a:pt x="406" y="1649"/>
                      <a:pt x="25" y="2340"/>
                    </a:cubicBezTo>
                    <a:cubicBezTo>
                      <a:pt x="0" y="2389"/>
                      <a:pt x="42" y="2432"/>
                      <a:pt x="83" y="2432"/>
                    </a:cubicBezTo>
                    <a:cubicBezTo>
                      <a:pt x="102" y="2432"/>
                      <a:pt x="121" y="2422"/>
                      <a:pt x="132" y="2400"/>
                    </a:cubicBezTo>
                    <a:cubicBezTo>
                      <a:pt x="525" y="1685"/>
                      <a:pt x="322" y="828"/>
                      <a:pt x="287" y="54"/>
                    </a:cubicBezTo>
                    <a:cubicBezTo>
                      <a:pt x="287" y="18"/>
                      <a:pt x="257" y="0"/>
                      <a:pt x="2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135;p69">
                <a:extLst>
                  <a:ext uri="{FF2B5EF4-FFF2-40B4-BE49-F238E27FC236}">
                    <a16:creationId xmlns:a16="http://schemas.microsoft.com/office/drawing/2014/main" id="{E50E4A1A-0C61-42B6-9193-F07FA173D061}"/>
                  </a:ext>
                </a:extLst>
              </p:cNvPr>
              <p:cNvSpPr/>
              <p:nvPr/>
            </p:nvSpPr>
            <p:spPr>
              <a:xfrm>
                <a:off x="4215828" y="3013882"/>
                <a:ext cx="30982" cy="82326"/>
              </a:xfrm>
              <a:custGeom>
                <a:avLst/>
                <a:gdLst/>
                <a:ahLst/>
                <a:cxnLst/>
                <a:rect l="l" t="t" r="r" b="b"/>
                <a:pathLst>
                  <a:path w="811" h="2155" extrusionOk="0">
                    <a:moveTo>
                      <a:pt x="739" y="0"/>
                    </a:moveTo>
                    <a:cubicBezTo>
                      <a:pt x="709" y="0"/>
                      <a:pt x="680" y="21"/>
                      <a:pt x="680" y="63"/>
                    </a:cubicBezTo>
                    <a:cubicBezTo>
                      <a:pt x="680" y="765"/>
                      <a:pt x="358" y="1456"/>
                      <a:pt x="25" y="2063"/>
                    </a:cubicBezTo>
                    <a:cubicBezTo>
                      <a:pt x="0" y="2112"/>
                      <a:pt x="42" y="2155"/>
                      <a:pt x="83" y="2155"/>
                    </a:cubicBezTo>
                    <a:cubicBezTo>
                      <a:pt x="102" y="2155"/>
                      <a:pt x="120" y="2145"/>
                      <a:pt x="132" y="2123"/>
                    </a:cubicBezTo>
                    <a:cubicBezTo>
                      <a:pt x="477" y="1492"/>
                      <a:pt x="811" y="789"/>
                      <a:pt x="799" y="63"/>
                    </a:cubicBezTo>
                    <a:cubicBezTo>
                      <a:pt x="799" y="21"/>
                      <a:pt x="769" y="0"/>
                      <a:pt x="7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136;p69">
                <a:extLst>
                  <a:ext uri="{FF2B5EF4-FFF2-40B4-BE49-F238E27FC236}">
                    <a16:creationId xmlns:a16="http://schemas.microsoft.com/office/drawing/2014/main" id="{0CEC6B50-C322-40D3-A808-E7964F1B0B0B}"/>
                  </a:ext>
                </a:extLst>
              </p:cNvPr>
              <p:cNvSpPr/>
              <p:nvPr/>
            </p:nvSpPr>
            <p:spPr>
              <a:xfrm>
                <a:off x="3803268" y="2955736"/>
                <a:ext cx="19254" cy="76481"/>
              </a:xfrm>
              <a:custGeom>
                <a:avLst/>
                <a:gdLst/>
                <a:ahLst/>
                <a:cxnLst/>
                <a:rect l="l" t="t" r="r" b="b"/>
                <a:pathLst>
                  <a:path w="504" h="2002" extrusionOk="0">
                    <a:moveTo>
                      <a:pt x="431" y="1"/>
                    </a:moveTo>
                    <a:cubicBezTo>
                      <a:pt x="405" y="1"/>
                      <a:pt x="380" y="15"/>
                      <a:pt x="370" y="49"/>
                    </a:cubicBezTo>
                    <a:cubicBezTo>
                      <a:pt x="227" y="668"/>
                      <a:pt x="1" y="1311"/>
                      <a:pt x="144" y="1954"/>
                    </a:cubicBezTo>
                    <a:cubicBezTo>
                      <a:pt x="153" y="1987"/>
                      <a:pt x="178" y="2001"/>
                      <a:pt x="202" y="2001"/>
                    </a:cubicBezTo>
                    <a:cubicBezTo>
                      <a:pt x="240" y="2001"/>
                      <a:pt x="277" y="1969"/>
                      <a:pt x="263" y="1918"/>
                    </a:cubicBezTo>
                    <a:cubicBezTo>
                      <a:pt x="132" y="1299"/>
                      <a:pt x="346" y="668"/>
                      <a:pt x="489" y="73"/>
                    </a:cubicBezTo>
                    <a:cubicBezTo>
                      <a:pt x="503" y="31"/>
                      <a:pt x="467" y="1"/>
                      <a:pt x="4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137;p69">
                <a:extLst>
                  <a:ext uri="{FF2B5EF4-FFF2-40B4-BE49-F238E27FC236}">
                    <a16:creationId xmlns:a16="http://schemas.microsoft.com/office/drawing/2014/main" id="{5105F0A4-7AEE-4346-8002-64FBD9EDFD88}"/>
                  </a:ext>
                </a:extLst>
              </p:cNvPr>
              <p:cNvSpPr/>
              <p:nvPr/>
            </p:nvSpPr>
            <p:spPr>
              <a:xfrm>
                <a:off x="3992872" y="2865079"/>
                <a:ext cx="147347" cy="21852"/>
              </a:xfrm>
              <a:custGeom>
                <a:avLst/>
                <a:gdLst/>
                <a:ahLst/>
                <a:cxnLst/>
                <a:rect l="l" t="t" r="r" b="b"/>
                <a:pathLst>
                  <a:path w="3857" h="572" extrusionOk="0">
                    <a:moveTo>
                      <a:pt x="2438" y="1"/>
                    </a:moveTo>
                    <a:cubicBezTo>
                      <a:pt x="1621" y="1"/>
                      <a:pt x="797" y="139"/>
                      <a:pt x="62" y="446"/>
                    </a:cubicBezTo>
                    <a:cubicBezTo>
                      <a:pt x="0" y="477"/>
                      <a:pt x="10" y="571"/>
                      <a:pt x="69" y="571"/>
                    </a:cubicBezTo>
                    <a:cubicBezTo>
                      <a:pt x="78" y="571"/>
                      <a:pt x="87" y="569"/>
                      <a:pt x="98" y="565"/>
                    </a:cubicBezTo>
                    <a:lnTo>
                      <a:pt x="86" y="565"/>
                    </a:lnTo>
                    <a:cubicBezTo>
                      <a:pt x="812" y="259"/>
                      <a:pt x="1622" y="125"/>
                      <a:pt x="2427" y="125"/>
                    </a:cubicBezTo>
                    <a:cubicBezTo>
                      <a:pt x="2876" y="125"/>
                      <a:pt x="3323" y="166"/>
                      <a:pt x="3753" y="243"/>
                    </a:cubicBezTo>
                    <a:cubicBezTo>
                      <a:pt x="3757" y="244"/>
                      <a:pt x="3760" y="244"/>
                      <a:pt x="3763" y="244"/>
                    </a:cubicBezTo>
                    <a:cubicBezTo>
                      <a:pt x="3828" y="244"/>
                      <a:pt x="3857" y="135"/>
                      <a:pt x="3777" y="124"/>
                    </a:cubicBezTo>
                    <a:cubicBezTo>
                      <a:pt x="3344" y="43"/>
                      <a:pt x="2892" y="1"/>
                      <a:pt x="24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138;p69">
                <a:extLst>
                  <a:ext uri="{FF2B5EF4-FFF2-40B4-BE49-F238E27FC236}">
                    <a16:creationId xmlns:a16="http://schemas.microsoft.com/office/drawing/2014/main" id="{73325D52-9B5D-4267-8DF7-A03A9717E06F}"/>
                  </a:ext>
                </a:extLst>
              </p:cNvPr>
              <p:cNvSpPr/>
              <p:nvPr/>
            </p:nvSpPr>
            <p:spPr>
              <a:xfrm>
                <a:off x="4047198" y="2886855"/>
                <a:ext cx="111857" cy="37706"/>
              </a:xfrm>
              <a:custGeom>
                <a:avLst/>
                <a:gdLst/>
                <a:ahLst/>
                <a:cxnLst/>
                <a:rect l="l" t="t" r="r" b="b"/>
                <a:pathLst>
                  <a:path w="2928" h="987" extrusionOk="0">
                    <a:moveTo>
                      <a:pt x="2841" y="0"/>
                    </a:moveTo>
                    <a:cubicBezTo>
                      <a:pt x="2823" y="0"/>
                      <a:pt x="2806" y="9"/>
                      <a:pt x="2796" y="30"/>
                    </a:cubicBezTo>
                    <a:cubicBezTo>
                      <a:pt x="2498" y="435"/>
                      <a:pt x="2022" y="649"/>
                      <a:pt x="1557" y="769"/>
                    </a:cubicBezTo>
                    <a:cubicBezTo>
                      <a:pt x="1301" y="831"/>
                      <a:pt x="1042" y="864"/>
                      <a:pt x="784" y="864"/>
                    </a:cubicBezTo>
                    <a:cubicBezTo>
                      <a:pt x="551" y="864"/>
                      <a:pt x="319" y="837"/>
                      <a:pt x="93" y="780"/>
                    </a:cubicBezTo>
                    <a:cubicBezTo>
                      <a:pt x="89" y="780"/>
                      <a:pt x="86" y="780"/>
                      <a:pt x="82" y="780"/>
                    </a:cubicBezTo>
                    <a:cubicBezTo>
                      <a:pt x="19" y="780"/>
                      <a:pt x="1" y="877"/>
                      <a:pt x="57" y="900"/>
                    </a:cubicBezTo>
                    <a:cubicBezTo>
                      <a:pt x="302" y="956"/>
                      <a:pt x="551" y="986"/>
                      <a:pt x="801" y="986"/>
                    </a:cubicBezTo>
                    <a:cubicBezTo>
                      <a:pt x="1075" y="986"/>
                      <a:pt x="1349" y="950"/>
                      <a:pt x="1617" y="876"/>
                    </a:cubicBezTo>
                    <a:cubicBezTo>
                      <a:pt x="2129" y="769"/>
                      <a:pt x="2581" y="495"/>
                      <a:pt x="2903" y="90"/>
                    </a:cubicBezTo>
                    <a:cubicBezTo>
                      <a:pt x="2928" y="48"/>
                      <a:pt x="2883" y="0"/>
                      <a:pt x="28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139;p69">
                <a:extLst>
                  <a:ext uri="{FF2B5EF4-FFF2-40B4-BE49-F238E27FC236}">
                    <a16:creationId xmlns:a16="http://schemas.microsoft.com/office/drawing/2014/main" id="{CF6FFFAF-7A7D-460E-BBF6-3A093A6A3782}"/>
                  </a:ext>
                </a:extLst>
              </p:cNvPr>
              <p:cNvSpPr/>
              <p:nvPr/>
            </p:nvSpPr>
            <p:spPr>
              <a:xfrm>
                <a:off x="4174377" y="2852892"/>
                <a:ext cx="162017" cy="41908"/>
              </a:xfrm>
              <a:custGeom>
                <a:avLst/>
                <a:gdLst/>
                <a:ahLst/>
                <a:cxnLst/>
                <a:rect l="l" t="t" r="r" b="b"/>
                <a:pathLst>
                  <a:path w="4241" h="1097" extrusionOk="0">
                    <a:moveTo>
                      <a:pt x="4149" y="0"/>
                    </a:moveTo>
                    <a:cubicBezTo>
                      <a:pt x="4136" y="0"/>
                      <a:pt x="4123" y="5"/>
                      <a:pt x="4110" y="14"/>
                    </a:cubicBezTo>
                    <a:cubicBezTo>
                      <a:pt x="3389" y="591"/>
                      <a:pt x="2409" y="974"/>
                      <a:pt x="1457" y="974"/>
                    </a:cubicBezTo>
                    <a:cubicBezTo>
                      <a:pt x="994" y="974"/>
                      <a:pt x="538" y="884"/>
                      <a:pt x="122" y="681"/>
                    </a:cubicBezTo>
                    <a:cubicBezTo>
                      <a:pt x="112" y="676"/>
                      <a:pt x="102" y="674"/>
                      <a:pt x="93" y="674"/>
                    </a:cubicBezTo>
                    <a:cubicBezTo>
                      <a:pt x="36" y="674"/>
                      <a:pt x="1" y="758"/>
                      <a:pt x="62" y="788"/>
                    </a:cubicBezTo>
                    <a:cubicBezTo>
                      <a:pt x="502" y="1001"/>
                      <a:pt x="982" y="1096"/>
                      <a:pt x="1466" y="1096"/>
                    </a:cubicBezTo>
                    <a:cubicBezTo>
                      <a:pt x="2449" y="1096"/>
                      <a:pt x="3452" y="704"/>
                      <a:pt x="4193" y="98"/>
                    </a:cubicBezTo>
                    <a:cubicBezTo>
                      <a:pt x="4240" y="60"/>
                      <a:pt x="4198" y="0"/>
                      <a:pt x="41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140;p69">
                <a:extLst>
                  <a:ext uri="{FF2B5EF4-FFF2-40B4-BE49-F238E27FC236}">
                    <a16:creationId xmlns:a16="http://schemas.microsoft.com/office/drawing/2014/main" id="{86D31987-79C5-4E71-92F6-8FC27BC916ED}"/>
                  </a:ext>
                </a:extLst>
              </p:cNvPr>
              <p:cNvSpPr/>
              <p:nvPr/>
            </p:nvSpPr>
            <p:spPr>
              <a:xfrm>
                <a:off x="4216669" y="2789741"/>
                <a:ext cx="98028" cy="97646"/>
              </a:xfrm>
              <a:custGeom>
                <a:avLst/>
                <a:gdLst/>
                <a:ahLst/>
                <a:cxnLst/>
                <a:rect l="l" t="t" r="r" b="b"/>
                <a:pathLst>
                  <a:path w="2566" h="2556" extrusionOk="0">
                    <a:moveTo>
                      <a:pt x="2490" y="1"/>
                    </a:moveTo>
                    <a:cubicBezTo>
                      <a:pt x="2466" y="1"/>
                      <a:pt x="2441" y="15"/>
                      <a:pt x="2432" y="48"/>
                    </a:cubicBezTo>
                    <a:cubicBezTo>
                      <a:pt x="2313" y="608"/>
                      <a:pt x="1920" y="1084"/>
                      <a:pt x="1515" y="1477"/>
                    </a:cubicBezTo>
                    <a:cubicBezTo>
                      <a:pt x="1098" y="1882"/>
                      <a:pt x="598" y="2215"/>
                      <a:pt x="62" y="2441"/>
                    </a:cubicBezTo>
                    <a:cubicBezTo>
                      <a:pt x="0" y="2462"/>
                      <a:pt x="19" y="2555"/>
                      <a:pt x="72" y="2555"/>
                    </a:cubicBezTo>
                    <a:cubicBezTo>
                      <a:pt x="80" y="2555"/>
                      <a:pt x="89" y="2553"/>
                      <a:pt x="98" y="2549"/>
                    </a:cubicBezTo>
                    <a:cubicBezTo>
                      <a:pt x="658" y="2322"/>
                      <a:pt x="1158" y="1989"/>
                      <a:pt x="1598" y="1572"/>
                    </a:cubicBezTo>
                    <a:cubicBezTo>
                      <a:pt x="2027" y="1167"/>
                      <a:pt x="2432" y="679"/>
                      <a:pt x="2551" y="84"/>
                    </a:cubicBezTo>
                    <a:cubicBezTo>
                      <a:pt x="2565" y="34"/>
                      <a:pt x="2527" y="1"/>
                      <a:pt x="24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141;p69">
                <a:extLst>
                  <a:ext uri="{FF2B5EF4-FFF2-40B4-BE49-F238E27FC236}">
                    <a16:creationId xmlns:a16="http://schemas.microsoft.com/office/drawing/2014/main" id="{C1D26356-273B-4A3F-AFBD-FF7BA58D684A}"/>
                  </a:ext>
                </a:extLst>
              </p:cNvPr>
              <p:cNvSpPr/>
              <p:nvPr/>
            </p:nvSpPr>
            <p:spPr>
              <a:xfrm>
                <a:off x="4207194" y="2769417"/>
                <a:ext cx="15854" cy="92565"/>
              </a:xfrm>
              <a:custGeom>
                <a:avLst/>
                <a:gdLst/>
                <a:ahLst/>
                <a:cxnLst/>
                <a:rect l="l" t="t" r="r" b="b"/>
                <a:pathLst>
                  <a:path w="415" h="2423" extrusionOk="0">
                    <a:moveTo>
                      <a:pt x="288" y="0"/>
                    </a:moveTo>
                    <a:cubicBezTo>
                      <a:pt x="269" y="0"/>
                      <a:pt x="250" y="10"/>
                      <a:pt x="239" y="33"/>
                    </a:cubicBezTo>
                    <a:cubicBezTo>
                      <a:pt x="72" y="402"/>
                      <a:pt x="1" y="806"/>
                      <a:pt x="13" y="1223"/>
                    </a:cubicBezTo>
                    <a:cubicBezTo>
                      <a:pt x="1" y="1628"/>
                      <a:pt x="96" y="2033"/>
                      <a:pt x="275" y="2390"/>
                    </a:cubicBezTo>
                    <a:cubicBezTo>
                      <a:pt x="290" y="2413"/>
                      <a:pt x="311" y="2422"/>
                      <a:pt x="331" y="2422"/>
                    </a:cubicBezTo>
                    <a:cubicBezTo>
                      <a:pt x="375" y="2422"/>
                      <a:pt x="414" y="2379"/>
                      <a:pt x="382" y="2330"/>
                    </a:cubicBezTo>
                    <a:cubicBezTo>
                      <a:pt x="203" y="1985"/>
                      <a:pt x="120" y="1604"/>
                      <a:pt x="132" y="1223"/>
                    </a:cubicBezTo>
                    <a:cubicBezTo>
                      <a:pt x="120" y="830"/>
                      <a:pt x="191" y="449"/>
                      <a:pt x="346" y="92"/>
                    </a:cubicBezTo>
                    <a:cubicBezTo>
                      <a:pt x="370" y="43"/>
                      <a:pt x="328" y="0"/>
                      <a:pt x="2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142;p69">
                <a:extLst>
                  <a:ext uri="{FF2B5EF4-FFF2-40B4-BE49-F238E27FC236}">
                    <a16:creationId xmlns:a16="http://schemas.microsoft.com/office/drawing/2014/main" id="{F27DC069-405E-477E-8EB7-99A777059EC7}"/>
                  </a:ext>
                </a:extLst>
              </p:cNvPr>
              <p:cNvSpPr/>
              <p:nvPr/>
            </p:nvSpPr>
            <p:spPr>
              <a:xfrm>
                <a:off x="4174454" y="2787678"/>
                <a:ext cx="9665" cy="50771"/>
              </a:xfrm>
              <a:custGeom>
                <a:avLst/>
                <a:gdLst/>
                <a:ahLst/>
                <a:cxnLst/>
                <a:rect l="l" t="t" r="r" b="b"/>
                <a:pathLst>
                  <a:path w="253" h="1329" extrusionOk="0">
                    <a:moveTo>
                      <a:pt x="120" y="0"/>
                    </a:moveTo>
                    <a:cubicBezTo>
                      <a:pt x="95" y="0"/>
                      <a:pt x="70" y="14"/>
                      <a:pt x="60" y="43"/>
                    </a:cubicBezTo>
                    <a:cubicBezTo>
                      <a:pt x="0" y="459"/>
                      <a:pt x="24" y="876"/>
                      <a:pt x="120" y="1281"/>
                    </a:cubicBezTo>
                    <a:cubicBezTo>
                      <a:pt x="129" y="1314"/>
                      <a:pt x="153" y="1328"/>
                      <a:pt x="178" y="1328"/>
                    </a:cubicBezTo>
                    <a:cubicBezTo>
                      <a:pt x="215" y="1328"/>
                      <a:pt x="253" y="1295"/>
                      <a:pt x="239" y="1245"/>
                    </a:cubicBezTo>
                    <a:cubicBezTo>
                      <a:pt x="143" y="864"/>
                      <a:pt x="120" y="471"/>
                      <a:pt x="179" y="78"/>
                    </a:cubicBezTo>
                    <a:cubicBezTo>
                      <a:pt x="193" y="29"/>
                      <a:pt x="157" y="0"/>
                      <a:pt x="1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143;p69">
                <a:extLst>
                  <a:ext uri="{FF2B5EF4-FFF2-40B4-BE49-F238E27FC236}">
                    <a16:creationId xmlns:a16="http://schemas.microsoft.com/office/drawing/2014/main" id="{4EE00672-93BF-46C8-BB4D-4642F298D593}"/>
                  </a:ext>
                </a:extLst>
              </p:cNvPr>
              <p:cNvSpPr/>
              <p:nvPr/>
            </p:nvSpPr>
            <p:spPr>
              <a:xfrm>
                <a:off x="4283601" y="3374487"/>
                <a:ext cx="21432" cy="17764"/>
              </a:xfrm>
              <a:custGeom>
                <a:avLst/>
                <a:gdLst/>
                <a:ahLst/>
                <a:cxnLst/>
                <a:rect l="l" t="t" r="r" b="b"/>
                <a:pathLst>
                  <a:path w="561" h="465" extrusionOk="0">
                    <a:moveTo>
                      <a:pt x="66" y="0"/>
                    </a:moveTo>
                    <a:cubicBezTo>
                      <a:pt x="52" y="0"/>
                      <a:pt x="37" y="6"/>
                      <a:pt x="25" y="18"/>
                    </a:cubicBezTo>
                    <a:cubicBezTo>
                      <a:pt x="1" y="30"/>
                      <a:pt x="1" y="77"/>
                      <a:pt x="25" y="101"/>
                    </a:cubicBezTo>
                    <a:lnTo>
                      <a:pt x="453" y="447"/>
                    </a:lnTo>
                    <a:cubicBezTo>
                      <a:pt x="465" y="458"/>
                      <a:pt x="480" y="464"/>
                      <a:pt x="495" y="464"/>
                    </a:cubicBezTo>
                    <a:cubicBezTo>
                      <a:pt x="510" y="464"/>
                      <a:pt x="525" y="458"/>
                      <a:pt x="537" y="447"/>
                    </a:cubicBezTo>
                    <a:cubicBezTo>
                      <a:pt x="561" y="423"/>
                      <a:pt x="561" y="375"/>
                      <a:pt x="537" y="351"/>
                    </a:cubicBezTo>
                    <a:lnTo>
                      <a:pt x="108" y="18"/>
                    </a:lnTo>
                    <a:cubicBezTo>
                      <a:pt x="96" y="6"/>
                      <a:pt x="81" y="0"/>
                      <a:pt x="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144;p69">
                <a:extLst>
                  <a:ext uri="{FF2B5EF4-FFF2-40B4-BE49-F238E27FC236}">
                    <a16:creationId xmlns:a16="http://schemas.microsoft.com/office/drawing/2014/main" id="{26C57925-FA04-4FDA-8D2F-C876501D7266}"/>
                  </a:ext>
                </a:extLst>
              </p:cNvPr>
              <p:cNvSpPr/>
              <p:nvPr/>
            </p:nvSpPr>
            <p:spPr>
              <a:xfrm>
                <a:off x="3450419" y="3312062"/>
                <a:ext cx="53942" cy="54133"/>
              </a:xfrm>
              <a:custGeom>
                <a:avLst/>
                <a:gdLst/>
                <a:ahLst/>
                <a:cxnLst/>
                <a:rect l="l" t="t" r="r" b="b"/>
                <a:pathLst>
                  <a:path w="1412" h="1417" extrusionOk="0">
                    <a:moveTo>
                      <a:pt x="83" y="0"/>
                    </a:moveTo>
                    <a:cubicBezTo>
                      <a:pt x="37" y="0"/>
                      <a:pt x="0" y="59"/>
                      <a:pt x="45" y="104"/>
                    </a:cubicBezTo>
                    <a:cubicBezTo>
                      <a:pt x="462" y="533"/>
                      <a:pt x="795" y="1045"/>
                      <a:pt x="1272" y="1402"/>
                    </a:cubicBezTo>
                    <a:cubicBezTo>
                      <a:pt x="1284" y="1412"/>
                      <a:pt x="1298" y="1416"/>
                      <a:pt x="1312" y="1416"/>
                    </a:cubicBezTo>
                    <a:cubicBezTo>
                      <a:pt x="1364" y="1416"/>
                      <a:pt x="1411" y="1356"/>
                      <a:pt x="1355" y="1319"/>
                    </a:cubicBezTo>
                    <a:cubicBezTo>
                      <a:pt x="879" y="949"/>
                      <a:pt x="545" y="449"/>
                      <a:pt x="129" y="21"/>
                    </a:cubicBezTo>
                    <a:cubicBezTo>
                      <a:pt x="114" y="6"/>
                      <a:pt x="98" y="0"/>
                      <a:pt x="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145;p69">
                <a:extLst>
                  <a:ext uri="{FF2B5EF4-FFF2-40B4-BE49-F238E27FC236}">
                    <a16:creationId xmlns:a16="http://schemas.microsoft.com/office/drawing/2014/main" id="{48DB2705-E89B-4048-A658-AC4F9846F2CF}"/>
                  </a:ext>
                </a:extLst>
              </p:cNvPr>
              <p:cNvSpPr/>
              <p:nvPr/>
            </p:nvSpPr>
            <p:spPr>
              <a:xfrm>
                <a:off x="3495347" y="3374716"/>
                <a:ext cx="5960" cy="20133"/>
              </a:xfrm>
              <a:custGeom>
                <a:avLst/>
                <a:gdLst/>
                <a:ahLst/>
                <a:cxnLst/>
                <a:rect l="l" t="t" r="r" b="b"/>
                <a:pathLst>
                  <a:path w="156" h="527" extrusionOk="0">
                    <a:moveTo>
                      <a:pt x="108" y="0"/>
                    </a:moveTo>
                    <a:cubicBezTo>
                      <a:pt x="72" y="0"/>
                      <a:pt x="36" y="12"/>
                      <a:pt x="36" y="48"/>
                    </a:cubicBezTo>
                    <a:cubicBezTo>
                      <a:pt x="0" y="179"/>
                      <a:pt x="0" y="321"/>
                      <a:pt x="0" y="464"/>
                    </a:cubicBezTo>
                    <a:cubicBezTo>
                      <a:pt x="0" y="506"/>
                      <a:pt x="33" y="527"/>
                      <a:pt x="64" y="527"/>
                    </a:cubicBezTo>
                    <a:cubicBezTo>
                      <a:pt x="96" y="527"/>
                      <a:pt x="125" y="506"/>
                      <a:pt x="119" y="464"/>
                    </a:cubicBezTo>
                    <a:cubicBezTo>
                      <a:pt x="119" y="333"/>
                      <a:pt x="131" y="202"/>
                      <a:pt x="155" y="83"/>
                    </a:cubicBezTo>
                    <a:cubicBezTo>
                      <a:pt x="155" y="48"/>
                      <a:pt x="143" y="12"/>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146;p69">
                <a:extLst>
                  <a:ext uri="{FF2B5EF4-FFF2-40B4-BE49-F238E27FC236}">
                    <a16:creationId xmlns:a16="http://schemas.microsoft.com/office/drawing/2014/main" id="{769D59DA-DB15-42C5-944E-8BCE65884996}"/>
                  </a:ext>
                </a:extLst>
              </p:cNvPr>
              <p:cNvSpPr/>
              <p:nvPr/>
            </p:nvSpPr>
            <p:spPr>
              <a:xfrm>
                <a:off x="3471240" y="3364515"/>
                <a:ext cx="17688" cy="16465"/>
              </a:xfrm>
              <a:custGeom>
                <a:avLst/>
                <a:gdLst/>
                <a:ahLst/>
                <a:cxnLst/>
                <a:rect l="l" t="t" r="r" b="b"/>
                <a:pathLst>
                  <a:path w="463" h="431" extrusionOk="0">
                    <a:moveTo>
                      <a:pt x="69" y="0"/>
                    </a:moveTo>
                    <a:cubicBezTo>
                      <a:pt x="62" y="0"/>
                      <a:pt x="54" y="2"/>
                      <a:pt x="48" y="5"/>
                    </a:cubicBezTo>
                    <a:cubicBezTo>
                      <a:pt x="12" y="29"/>
                      <a:pt x="0" y="65"/>
                      <a:pt x="24" y="100"/>
                    </a:cubicBezTo>
                    <a:lnTo>
                      <a:pt x="12" y="100"/>
                    </a:lnTo>
                    <a:cubicBezTo>
                      <a:pt x="108" y="207"/>
                      <a:pt x="215" y="315"/>
                      <a:pt x="334" y="410"/>
                    </a:cubicBezTo>
                    <a:cubicBezTo>
                      <a:pt x="345" y="424"/>
                      <a:pt x="360" y="430"/>
                      <a:pt x="374" y="430"/>
                    </a:cubicBezTo>
                    <a:cubicBezTo>
                      <a:pt x="418" y="430"/>
                      <a:pt x="462" y="372"/>
                      <a:pt x="417" y="327"/>
                    </a:cubicBezTo>
                    <a:cubicBezTo>
                      <a:pt x="369" y="267"/>
                      <a:pt x="322" y="219"/>
                      <a:pt x="262" y="172"/>
                    </a:cubicBezTo>
                    <a:cubicBezTo>
                      <a:pt x="239" y="148"/>
                      <a:pt x="215" y="124"/>
                      <a:pt x="191" y="100"/>
                    </a:cubicBezTo>
                    <a:lnTo>
                      <a:pt x="155" y="65"/>
                    </a:lnTo>
                    <a:cubicBezTo>
                      <a:pt x="143" y="65"/>
                      <a:pt x="143" y="53"/>
                      <a:pt x="143" y="41"/>
                    </a:cubicBezTo>
                    <a:lnTo>
                      <a:pt x="131" y="29"/>
                    </a:lnTo>
                    <a:cubicBezTo>
                      <a:pt x="114" y="11"/>
                      <a:pt x="90"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147;p69">
                <a:extLst>
                  <a:ext uri="{FF2B5EF4-FFF2-40B4-BE49-F238E27FC236}">
                    <a16:creationId xmlns:a16="http://schemas.microsoft.com/office/drawing/2014/main" id="{049312CD-6475-491F-98B7-282B74AD96AA}"/>
                  </a:ext>
                </a:extLst>
              </p:cNvPr>
              <p:cNvSpPr/>
              <p:nvPr/>
            </p:nvSpPr>
            <p:spPr>
              <a:xfrm>
                <a:off x="3999672" y="3411659"/>
                <a:ext cx="139325" cy="186199"/>
              </a:xfrm>
              <a:custGeom>
                <a:avLst/>
                <a:gdLst/>
                <a:ahLst/>
                <a:cxnLst/>
                <a:rect l="l" t="t" r="r" b="b"/>
                <a:pathLst>
                  <a:path w="3647" h="4874" extrusionOk="0">
                    <a:moveTo>
                      <a:pt x="2649" y="1"/>
                    </a:moveTo>
                    <a:cubicBezTo>
                      <a:pt x="2602" y="1"/>
                      <a:pt x="2563" y="60"/>
                      <a:pt x="2599" y="105"/>
                    </a:cubicBezTo>
                    <a:cubicBezTo>
                      <a:pt x="3647" y="1426"/>
                      <a:pt x="2563" y="3141"/>
                      <a:pt x="1444" y="3986"/>
                    </a:cubicBezTo>
                    <a:cubicBezTo>
                      <a:pt x="1027" y="4307"/>
                      <a:pt x="563" y="4569"/>
                      <a:pt x="63" y="4748"/>
                    </a:cubicBezTo>
                    <a:cubicBezTo>
                      <a:pt x="0" y="4769"/>
                      <a:pt x="20" y="4873"/>
                      <a:pt x="75" y="4873"/>
                    </a:cubicBezTo>
                    <a:cubicBezTo>
                      <a:pt x="82" y="4873"/>
                      <a:pt x="90" y="4871"/>
                      <a:pt x="99" y="4867"/>
                    </a:cubicBezTo>
                    <a:cubicBezTo>
                      <a:pt x="992" y="4546"/>
                      <a:pt x="1777" y="3986"/>
                      <a:pt x="2385" y="3248"/>
                    </a:cubicBezTo>
                    <a:cubicBezTo>
                      <a:pt x="2861" y="2653"/>
                      <a:pt x="3206" y="1879"/>
                      <a:pt x="3135" y="1105"/>
                    </a:cubicBezTo>
                    <a:cubicBezTo>
                      <a:pt x="3099" y="712"/>
                      <a:pt x="2944" y="331"/>
                      <a:pt x="2694" y="21"/>
                    </a:cubicBezTo>
                    <a:cubicBezTo>
                      <a:pt x="2680" y="7"/>
                      <a:pt x="2664" y="1"/>
                      <a:pt x="26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5" name="Google Shape;2148;p69">
              <a:extLst>
                <a:ext uri="{FF2B5EF4-FFF2-40B4-BE49-F238E27FC236}">
                  <a16:creationId xmlns:a16="http://schemas.microsoft.com/office/drawing/2014/main" id="{CD55B0F5-F632-4C7E-8663-FFAF99FEE5D2}"/>
                </a:ext>
              </a:extLst>
            </p:cNvPr>
            <p:cNvGrpSpPr/>
            <p:nvPr/>
          </p:nvGrpSpPr>
          <p:grpSpPr>
            <a:xfrm>
              <a:off x="4463800" y="2505562"/>
              <a:ext cx="1267590" cy="1600342"/>
              <a:chOff x="899451" y="2829855"/>
              <a:chExt cx="1280911" cy="1617160"/>
            </a:xfrm>
          </p:grpSpPr>
          <p:sp>
            <p:nvSpPr>
              <p:cNvPr id="176" name="Google Shape;2149;p69">
                <a:extLst>
                  <a:ext uri="{FF2B5EF4-FFF2-40B4-BE49-F238E27FC236}">
                    <a16:creationId xmlns:a16="http://schemas.microsoft.com/office/drawing/2014/main" id="{C331B969-A018-4C60-907B-8DBC750B76D4}"/>
                  </a:ext>
                </a:extLst>
              </p:cNvPr>
              <p:cNvSpPr/>
              <p:nvPr/>
            </p:nvSpPr>
            <p:spPr>
              <a:xfrm>
                <a:off x="1287906" y="3096975"/>
                <a:ext cx="660483" cy="354099"/>
              </a:xfrm>
              <a:custGeom>
                <a:avLst/>
                <a:gdLst/>
                <a:ahLst/>
                <a:cxnLst/>
                <a:rect l="l" t="t" r="r" b="b"/>
                <a:pathLst>
                  <a:path w="17289" h="9269" extrusionOk="0">
                    <a:moveTo>
                      <a:pt x="15079" y="0"/>
                    </a:moveTo>
                    <a:cubicBezTo>
                      <a:pt x="14849" y="0"/>
                      <a:pt x="14577" y="28"/>
                      <a:pt x="14466" y="43"/>
                    </a:cubicBezTo>
                    <a:cubicBezTo>
                      <a:pt x="13824" y="126"/>
                      <a:pt x="13395" y="567"/>
                      <a:pt x="12859" y="900"/>
                    </a:cubicBezTo>
                    <a:cubicBezTo>
                      <a:pt x="11669" y="1626"/>
                      <a:pt x="10430" y="2305"/>
                      <a:pt x="9263" y="3091"/>
                    </a:cubicBezTo>
                    <a:cubicBezTo>
                      <a:pt x="7335" y="4377"/>
                      <a:pt x="5394" y="4758"/>
                      <a:pt x="3394" y="5865"/>
                    </a:cubicBezTo>
                    <a:cubicBezTo>
                      <a:pt x="2358" y="6437"/>
                      <a:pt x="881" y="7330"/>
                      <a:pt x="0" y="8139"/>
                    </a:cubicBezTo>
                    <a:cubicBezTo>
                      <a:pt x="203" y="9028"/>
                      <a:pt x="1411" y="9268"/>
                      <a:pt x="2395" y="9268"/>
                    </a:cubicBezTo>
                    <a:cubicBezTo>
                      <a:pt x="2914" y="9268"/>
                      <a:pt x="3370" y="9201"/>
                      <a:pt x="3584" y="9127"/>
                    </a:cubicBezTo>
                    <a:cubicBezTo>
                      <a:pt x="4322" y="8889"/>
                      <a:pt x="5084" y="8377"/>
                      <a:pt x="5775" y="8020"/>
                    </a:cubicBezTo>
                    <a:cubicBezTo>
                      <a:pt x="6358" y="7711"/>
                      <a:pt x="6918" y="7341"/>
                      <a:pt x="7442" y="6937"/>
                    </a:cubicBezTo>
                    <a:cubicBezTo>
                      <a:pt x="8240" y="6341"/>
                      <a:pt x="9192" y="5937"/>
                      <a:pt x="10037" y="5401"/>
                    </a:cubicBezTo>
                    <a:cubicBezTo>
                      <a:pt x="10764" y="4948"/>
                      <a:pt x="11466" y="4472"/>
                      <a:pt x="12204" y="4020"/>
                    </a:cubicBezTo>
                    <a:cubicBezTo>
                      <a:pt x="12633" y="3770"/>
                      <a:pt x="13181" y="3341"/>
                      <a:pt x="13645" y="3258"/>
                    </a:cubicBezTo>
                    <a:cubicBezTo>
                      <a:pt x="14169" y="3150"/>
                      <a:pt x="14740" y="3234"/>
                      <a:pt x="15288" y="3162"/>
                    </a:cubicBezTo>
                    <a:cubicBezTo>
                      <a:pt x="15836" y="3091"/>
                      <a:pt x="16217" y="2877"/>
                      <a:pt x="16645" y="2519"/>
                    </a:cubicBezTo>
                    <a:cubicBezTo>
                      <a:pt x="16907" y="2305"/>
                      <a:pt x="16872" y="2222"/>
                      <a:pt x="16955" y="1972"/>
                    </a:cubicBezTo>
                    <a:cubicBezTo>
                      <a:pt x="17026" y="1793"/>
                      <a:pt x="17264" y="1769"/>
                      <a:pt x="17014" y="1496"/>
                    </a:cubicBezTo>
                    <a:cubicBezTo>
                      <a:pt x="17276" y="1388"/>
                      <a:pt x="17288" y="1126"/>
                      <a:pt x="17074" y="984"/>
                    </a:cubicBezTo>
                    <a:cubicBezTo>
                      <a:pt x="17038" y="960"/>
                      <a:pt x="16975" y="952"/>
                      <a:pt x="16901" y="952"/>
                    </a:cubicBezTo>
                    <a:cubicBezTo>
                      <a:pt x="16754" y="952"/>
                      <a:pt x="16566" y="984"/>
                      <a:pt x="16479" y="984"/>
                    </a:cubicBezTo>
                    <a:cubicBezTo>
                      <a:pt x="16283" y="984"/>
                      <a:pt x="16079" y="992"/>
                      <a:pt x="15877" y="992"/>
                    </a:cubicBezTo>
                    <a:cubicBezTo>
                      <a:pt x="15600" y="992"/>
                      <a:pt x="15327" y="976"/>
                      <a:pt x="15086" y="900"/>
                    </a:cubicBezTo>
                    <a:cubicBezTo>
                      <a:pt x="15228" y="603"/>
                      <a:pt x="15919" y="293"/>
                      <a:pt x="15407" y="43"/>
                    </a:cubicBezTo>
                    <a:cubicBezTo>
                      <a:pt x="15348" y="11"/>
                      <a:pt x="15222" y="0"/>
                      <a:pt x="15079" y="0"/>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2150;p69">
                <a:extLst>
                  <a:ext uri="{FF2B5EF4-FFF2-40B4-BE49-F238E27FC236}">
                    <a16:creationId xmlns:a16="http://schemas.microsoft.com/office/drawing/2014/main" id="{2F296F2D-1CCA-474C-A395-DACBBA2F4199}"/>
                  </a:ext>
                </a:extLst>
              </p:cNvPr>
              <p:cNvSpPr/>
              <p:nvPr/>
            </p:nvSpPr>
            <p:spPr>
              <a:xfrm>
                <a:off x="1281984" y="3321460"/>
                <a:ext cx="250647" cy="157050"/>
              </a:xfrm>
              <a:custGeom>
                <a:avLst/>
                <a:gdLst/>
                <a:ahLst/>
                <a:cxnLst/>
                <a:rect l="l" t="t" r="r" b="b"/>
                <a:pathLst>
                  <a:path w="6561" h="4111" extrusionOk="0">
                    <a:moveTo>
                      <a:pt x="3076" y="1"/>
                    </a:moveTo>
                    <a:cubicBezTo>
                      <a:pt x="2390" y="1"/>
                      <a:pt x="392" y="1517"/>
                      <a:pt x="1" y="2561"/>
                    </a:cubicBezTo>
                    <a:cubicBezTo>
                      <a:pt x="1042" y="3833"/>
                      <a:pt x="2009" y="4110"/>
                      <a:pt x="2754" y="4110"/>
                    </a:cubicBezTo>
                    <a:cubicBezTo>
                      <a:pt x="3201" y="4110"/>
                      <a:pt x="3568" y="4010"/>
                      <a:pt x="3823" y="3966"/>
                    </a:cubicBezTo>
                    <a:cubicBezTo>
                      <a:pt x="4680" y="3811"/>
                      <a:pt x="5585" y="3728"/>
                      <a:pt x="6418" y="3490"/>
                    </a:cubicBezTo>
                    <a:cubicBezTo>
                      <a:pt x="6561" y="2656"/>
                      <a:pt x="6370" y="1227"/>
                      <a:pt x="5751" y="763"/>
                    </a:cubicBezTo>
                    <a:cubicBezTo>
                      <a:pt x="5227" y="370"/>
                      <a:pt x="3727" y="13"/>
                      <a:pt x="3084" y="1"/>
                    </a:cubicBezTo>
                    <a:cubicBezTo>
                      <a:pt x="3082" y="1"/>
                      <a:pt x="3079" y="1"/>
                      <a:pt x="30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2151;p69">
                <a:extLst>
                  <a:ext uri="{FF2B5EF4-FFF2-40B4-BE49-F238E27FC236}">
                    <a16:creationId xmlns:a16="http://schemas.microsoft.com/office/drawing/2014/main" id="{7D39C6E8-5876-4C55-B133-0EB0C3234040}"/>
                  </a:ext>
                </a:extLst>
              </p:cNvPr>
              <p:cNvSpPr/>
              <p:nvPr/>
            </p:nvSpPr>
            <p:spPr>
              <a:xfrm>
                <a:off x="1513956" y="3192293"/>
                <a:ext cx="222453" cy="175235"/>
              </a:xfrm>
              <a:custGeom>
                <a:avLst/>
                <a:gdLst/>
                <a:ahLst/>
                <a:cxnLst/>
                <a:rect l="l" t="t" r="r" b="b"/>
                <a:pathLst>
                  <a:path w="5823" h="4587" extrusionOk="0">
                    <a:moveTo>
                      <a:pt x="465" y="1"/>
                    </a:moveTo>
                    <a:lnTo>
                      <a:pt x="1" y="1334"/>
                    </a:lnTo>
                    <a:lnTo>
                      <a:pt x="215" y="1632"/>
                    </a:lnTo>
                    <a:cubicBezTo>
                      <a:pt x="572" y="2227"/>
                      <a:pt x="1680" y="3096"/>
                      <a:pt x="2001" y="3346"/>
                    </a:cubicBezTo>
                    <a:cubicBezTo>
                      <a:pt x="3430" y="4430"/>
                      <a:pt x="3989" y="4537"/>
                      <a:pt x="4239" y="4537"/>
                    </a:cubicBezTo>
                    <a:cubicBezTo>
                      <a:pt x="4323" y="4561"/>
                      <a:pt x="4394" y="4573"/>
                      <a:pt x="4478" y="4585"/>
                    </a:cubicBezTo>
                    <a:cubicBezTo>
                      <a:pt x="4499" y="4586"/>
                      <a:pt x="4521" y="4586"/>
                      <a:pt x="4542" y="4586"/>
                    </a:cubicBezTo>
                    <a:cubicBezTo>
                      <a:pt x="4948" y="4586"/>
                      <a:pt x="5334" y="4375"/>
                      <a:pt x="5537" y="4025"/>
                    </a:cubicBezTo>
                    <a:cubicBezTo>
                      <a:pt x="5668" y="3811"/>
                      <a:pt x="5823" y="3370"/>
                      <a:pt x="5466" y="2751"/>
                    </a:cubicBezTo>
                    <a:cubicBezTo>
                      <a:pt x="4918" y="1798"/>
                      <a:pt x="2620" y="1"/>
                      <a:pt x="1132" y="1"/>
                    </a:cubicBezTo>
                    <a:close/>
                  </a:path>
                </a:pathLst>
              </a:custGeom>
              <a:solidFill>
                <a:srgbClr val="47C6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2152;p69">
                <a:extLst>
                  <a:ext uri="{FF2B5EF4-FFF2-40B4-BE49-F238E27FC236}">
                    <a16:creationId xmlns:a16="http://schemas.microsoft.com/office/drawing/2014/main" id="{10BD8482-1CE5-4B34-A79D-E4CCC4B9AC91}"/>
                  </a:ext>
                </a:extLst>
              </p:cNvPr>
              <p:cNvSpPr/>
              <p:nvPr/>
            </p:nvSpPr>
            <p:spPr>
              <a:xfrm>
                <a:off x="1552618" y="3222321"/>
                <a:ext cx="180965" cy="107922"/>
              </a:xfrm>
              <a:custGeom>
                <a:avLst/>
                <a:gdLst/>
                <a:ahLst/>
                <a:cxnLst/>
                <a:rect l="l" t="t" r="r" b="b"/>
                <a:pathLst>
                  <a:path w="4737" h="2825" extrusionOk="0">
                    <a:moveTo>
                      <a:pt x="120" y="0"/>
                    </a:moveTo>
                    <a:lnTo>
                      <a:pt x="1" y="370"/>
                    </a:lnTo>
                    <a:cubicBezTo>
                      <a:pt x="358" y="977"/>
                      <a:pt x="2680" y="2810"/>
                      <a:pt x="3287" y="2810"/>
                    </a:cubicBezTo>
                    <a:cubicBezTo>
                      <a:pt x="3354" y="2820"/>
                      <a:pt x="3414" y="2825"/>
                      <a:pt x="3466" y="2825"/>
                    </a:cubicBezTo>
                    <a:cubicBezTo>
                      <a:pt x="4736" y="2825"/>
                      <a:pt x="1527" y="0"/>
                      <a:pt x="120" y="0"/>
                    </a:cubicBezTo>
                    <a:close/>
                  </a:path>
                </a:pathLst>
              </a:custGeom>
              <a:solidFill>
                <a:srgbClr val="81CC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2153;p69">
                <a:extLst>
                  <a:ext uri="{FF2B5EF4-FFF2-40B4-BE49-F238E27FC236}">
                    <a16:creationId xmlns:a16="http://schemas.microsoft.com/office/drawing/2014/main" id="{0F0AE4A0-8C2B-4808-ADA4-DF8CE3BF20A0}"/>
                  </a:ext>
                </a:extLst>
              </p:cNvPr>
              <p:cNvSpPr/>
              <p:nvPr/>
            </p:nvSpPr>
            <p:spPr>
              <a:xfrm>
                <a:off x="1584022" y="3343771"/>
                <a:ext cx="123279" cy="102841"/>
              </a:xfrm>
              <a:custGeom>
                <a:avLst/>
                <a:gdLst/>
                <a:ahLst/>
                <a:cxnLst/>
                <a:rect l="l" t="t" r="r" b="b"/>
                <a:pathLst>
                  <a:path w="3227" h="2692" extrusionOk="0">
                    <a:moveTo>
                      <a:pt x="1465" y="893"/>
                    </a:moveTo>
                    <a:lnTo>
                      <a:pt x="1417" y="1001"/>
                    </a:lnTo>
                    <a:lnTo>
                      <a:pt x="1367" y="1001"/>
                    </a:lnTo>
                    <a:cubicBezTo>
                      <a:pt x="1399" y="959"/>
                      <a:pt x="1432" y="926"/>
                      <a:pt x="1465" y="893"/>
                    </a:cubicBezTo>
                    <a:close/>
                    <a:moveTo>
                      <a:pt x="1643" y="858"/>
                    </a:moveTo>
                    <a:cubicBezTo>
                      <a:pt x="1751" y="881"/>
                      <a:pt x="1846" y="953"/>
                      <a:pt x="1893" y="1048"/>
                    </a:cubicBezTo>
                    <a:lnTo>
                      <a:pt x="1703" y="1036"/>
                    </a:lnTo>
                    <a:lnTo>
                      <a:pt x="1620" y="858"/>
                    </a:lnTo>
                    <a:close/>
                    <a:moveTo>
                      <a:pt x="1310" y="0"/>
                    </a:moveTo>
                    <a:cubicBezTo>
                      <a:pt x="1060" y="0"/>
                      <a:pt x="822" y="48"/>
                      <a:pt x="596" y="155"/>
                    </a:cubicBezTo>
                    <a:lnTo>
                      <a:pt x="131" y="381"/>
                    </a:lnTo>
                    <a:lnTo>
                      <a:pt x="96" y="893"/>
                    </a:lnTo>
                    <a:cubicBezTo>
                      <a:pt x="0" y="1941"/>
                      <a:pt x="643" y="2536"/>
                      <a:pt x="1310" y="2667"/>
                    </a:cubicBezTo>
                    <a:cubicBezTo>
                      <a:pt x="1417" y="2679"/>
                      <a:pt x="1512" y="2691"/>
                      <a:pt x="1620" y="2691"/>
                    </a:cubicBezTo>
                    <a:cubicBezTo>
                      <a:pt x="2251" y="2691"/>
                      <a:pt x="2822" y="2322"/>
                      <a:pt x="2989" y="1774"/>
                    </a:cubicBezTo>
                    <a:cubicBezTo>
                      <a:pt x="3072" y="1512"/>
                      <a:pt x="3227" y="620"/>
                      <a:pt x="1858" y="24"/>
                    </a:cubicBezTo>
                    <a:lnTo>
                      <a:pt x="1548" y="727"/>
                    </a:lnTo>
                    <a:lnTo>
                      <a:pt x="1203" y="36"/>
                    </a:lnTo>
                    <a:cubicBezTo>
                      <a:pt x="1251" y="24"/>
                      <a:pt x="1298" y="12"/>
                      <a:pt x="1346" y="0"/>
                    </a:cubicBezTo>
                    <a:close/>
                  </a:path>
                </a:pathLst>
              </a:custGeom>
              <a:solidFill>
                <a:srgbClr val="47C6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2154;p69">
                <a:extLst>
                  <a:ext uri="{FF2B5EF4-FFF2-40B4-BE49-F238E27FC236}">
                    <a16:creationId xmlns:a16="http://schemas.microsoft.com/office/drawing/2014/main" id="{E6F5CAB7-F620-486B-BC05-4484B5B22AC3}"/>
                  </a:ext>
                </a:extLst>
              </p:cNvPr>
              <p:cNvSpPr/>
              <p:nvPr/>
            </p:nvSpPr>
            <p:spPr>
              <a:xfrm>
                <a:off x="1620391" y="3376511"/>
                <a:ext cx="59137" cy="35146"/>
              </a:xfrm>
              <a:custGeom>
                <a:avLst/>
                <a:gdLst/>
                <a:ahLst/>
                <a:cxnLst/>
                <a:rect l="l" t="t" r="r" b="b"/>
                <a:pathLst>
                  <a:path w="1548" h="920" extrusionOk="0">
                    <a:moveTo>
                      <a:pt x="537" y="1"/>
                    </a:moveTo>
                    <a:cubicBezTo>
                      <a:pt x="558" y="10"/>
                      <a:pt x="580" y="19"/>
                      <a:pt x="600" y="28"/>
                    </a:cubicBezTo>
                    <a:lnTo>
                      <a:pt x="600" y="28"/>
                    </a:lnTo>
                    <a:cubicBezTo>
                      <a:pt x="622" y="21"/>
                      <a:pt x="644" y="12"/>
                      <a:pt x="668" y="1"/>
                    </a:cubicBezTo>
                    <a:close/>
                    <a:moveTo>
                      <a:pt x="600" y="28"/>
                    </a:moveTo>
                    <a:cubicBezTo>
                      <a:pt x="508" y="60"/>
                      <a:pt x="433" y="60"/>
                      <a:pt x="358" y="60"/>
                    </a:cubicBezTo>
                    <a:cubicBezTo>
                      <a:pt x="266" y="60"/>
                      <a:pt x="173" y="60"/>
                      <a:pt x="48" y="120"/>
                    </a:cubicBezTo>
                    <a:cubicBezTo>
                      <a:pt x="1" y="705"/>
                      <a:pt x="343" y="920"/>
                      <a:pt x="662" y="920"/>
                    </a:cubicBezTo>
                    <a:cubicBezTo>
                      <a:pt x="1131" y="920"/>
                      <a:pt x="1548" y="457"/>
                      <a:pt x="600" y="28"/>
                    </a:cubicBezTo>
                    <a:close/>
                  </a:path>
                </a:pathLst>
              </a:custGeom>
              <a:solidFill>
                <a:srgbClr val="81CC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2155;p69">
                <a:extLst>
                  <a:ext uri="{FF2B5EF4-FFF2-40B4-BE49-F238E27FC236}">
                    <a16:creationId xmlns:a16="http://schemas.microsoft.com/office/drawing/2014/main" id="{CD192CDF-7D83-4C95-83A5-B4144875E3A9}"/>
                  </a:ext>
                </a:extLst>
              </p:cNvPr>
              <p:cNvSpPr/>
              <p:nvPr/>
            </p:nvSpPr>
            <p:spPr>
              <a:xfrm>
                <a:off x="1553535" y="4072468"/>
                <a:ext cx="306613" cy="265737"/>
              </a:xfrm>
              <a:custGeom>
                <a:avLst/>
                <a:gdLst/>
                <a:ahLst/>
                <a:cxnLst/>
                <a:rect l="l" t="t" r="r" b="b"/>
                <a:pathLst>
                  <a:path w="8026" h="6956" extrusionOk="0">
                    <a:moveTo>
                      <a:pt x="2596" y="0"/>
                    </a:moveTo>
                    <a:cubicBezTo>
                      <a:pt x="2132" y="1131"/>
                      <a:pt x="2084" y="2417"/>
                      <a:pt x="1548" y="3560"/>
                    </a:cubicBezTo>
                    <a:cubicBezTo>
                      <a:pt x="1096" y="4536"/>
                      <a:pt x="739" y="5322"/>
                      <a:pt x="1" y="6025"/>
                    </a:cubicBezTo>
                    <a:cubicBezTo>
                      <a:pt x="1263" y="6215"/>
                      <a:pt x="2513" y="6394"/>
                      <a:pt x="3001" y="6477"/>
                    </a:cubicBezTo>
                    <a:cubicBezTo>
                      <a:pt x="3822" y="6604"/>
                      <a:pt x="4948" y="6955"/>
                      <a:pt x="5960" y="6955"/>
                    </a:cubicBezTo>
                    <a:cubicBezTo>
                      <a:pt x="6473" y="6955"/>
                      <a:pt x="6958" y="6865"/>
                      <a:pt x="7359" y="6608"/>
                    </a:cubicBezTo>
                    <a:cubicBezTo>
                      <a:pt x="7847" y="6287"/>
                      <a:pt x="8025" y="5691"/>
                      <a:pt x="7942" y="5132"/>
                    </a:cubicBezTo>
                    <a:cubicBezTo>
                      <a:pt x="7668" y="3155"/>
                      <a:pt x="4823" y="1858"/>
                      <a:pt x="3465" y="679"/>
                    </a:cubicBezTo>
                    <a:cubicBezTo>
                      <a:pt x="3180" y="441"/>
                      <a:pt x="2882" y="238"/>
                      <a:pt x="2596" y="0"/>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2156;p69">
                <a:extLst>
                  <a:ext uri="{FF2B5EF4-FFF2-40B4-BE49-F238E27FC236}">
                    <a16:creationId xmlns:a16="http://schemas.microsoft.com/office/drawing/2014/main" id="{77072F5F-DAE3-4E80-8670-A834A5988851}"/>
                  </a:ext>
                </a:extLst>
              </p:cNvPr>
              <p:cNvSpPr/>
              <p:nvPr/>
            </p:nvSpPr>
            <p:spPr>
              <a:xfrm>
                <a:off x="1503947" y="4031513"/>
                <a:ext cx="149677" cy="271123"/>
              </a:xfrm>
              <a:custGeom>
                <a:avLst/>
                <a:gdLst/>
                <a:ahLst/>
                <a:cxnLst/>
                <a:rect l="l" t="t" r="r" b="b"/>
                <a:pathLst>
                  <a:path w="3918" h="7097" extrusionOk="0">
                    <a:moveTo>
                      <a:pt x="2775" y="1"/>
                    </a:moveTo>
                    <a:cubicBezTo>
                      <a:pt x="2513" y="2513"/>
                      <a:pt x="1501" y="4858"/>
                      <a:pt x="1" y="6918"/>
                    </a:cubicBezTo>
                    <a:lnTo>
                      <a:pt x="1299" y="7097"/>
                    </a:lnTo>
                    <a:cubicBezTo>
                      <a:pt x="2049" y="6394"/>
                      <a:pt x="2680" y="5549"/>
                      <a:pt x="3120" y="4608"/>
                    </a:cubicBezTo>
                    <a:cubicBezTo>
                      <a:pt x="3644" y="3418"/>
                      <a:pt x="3918" y="2132"/>
                      <a:pt x="3894" y="834"/>
                    </a:cubicBezTo>
                    <a:cubicBezTo>
                      <a:pt x="3525" y="524"/>
                      <a:pt x="3144" y="310"/>
                      <a:pt x="27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2157;p69">
                <a:extLst>
                  <a:ext uri="{FF2B5EF4-FFF2-40B4-BE49-F238E27FC236}">
                    <a16:creationId xmlns:a16="http://schemas.microsoft.com/office/drawing/2014/main" id="{8E86D7C3-6B9C-481C-8E6B-ACA12687C633}"/>
                  </a:ext>
                </a:extLst>
              </p:cNvPr>
              <p:cNvSpPr/>
              <p:nvPr/>
            </p:nvSpPr>
            <p:spPr>
              <a:xfrm>
                <a:off x="998628" y="3848862"/>
                <a:ext cx="611316" cy="446969"/>
              </a:xfrm>
              <a:custGeom>
                <a:avLst/>
                <a:gdLst/>
                <a:ahLst/>
                <a:cxnLst/>
                <a:rect l="l" t="t" r="r" b="b"/>
                <a:pathLst>
                  <a:path w="16002" h="11700" extrusionOk="0">
                    <a:moveTo>
                      <a:pt x="5180" y="0"/>
                    </a:moveTo>
                    <a:cubicBezTo>
                      <a:pt x="4478" y="0"/>
                      <a:pt x="3756" y="94"/>
                      <a:pt x="3179" y="460"/>
                    </a:cubicBezTo>
                    <a:cubicBezTo>
                      <a:pt x="2155" y="1103"/>
                      <a:pt x="1679" y="2162"/>
                      <a:pt x="1203" y="3234"/>
                    </a:cubicBezTo>
                    <a:cubicBezTo>
                      <a:pt x="310" y="5246"/>
                      <a:pt x="0" y="8806"/>
                      <a:pt x="2346" y="10104"/>
                    </a:cubicBezTo>
                    <a:cubicBezTo>
                      <a:pt x="3977" y="11009"/>
                      <a:pt x="5501" y="10425"/>
                      <a:pt x="7239" y="10913"/>
                    </a:cubicBezTo>
                    <a:cubicBezTo>
                      <a:pt x="8608" y="11306"/>
                      <a:pt x="9954" y="11259"/>
                      <a:pt x="11359" y="11437"/>
                    </a:cubicBezTo>
                    <a:cubicBezTo>
                      <a:pt x="11716" y="11485"/>
                      <a:pt x="12418" y="11580"/>
                      <a:pt x="13228" y="11699"/>
                    </a:cubicBezTo>
                    <a:cubicBezTo>
                      <a:pt x="14728" y="9639"/>
                      <a:pt x="15740" y="7294"/>
                      <a:pt x="16002" y="4782"/>
                    </a:cubicBezTo>
                    <a:cubicBezTo>
                      <a:pt x="15026" y="3972"/>
                      <a:pt x="14026" y="3174"/>
                      <a:pt x="12990" y="2448"/>
                    </a:cubicBezTo>
                    <a:cubicBezTo>
                      <a:pt x="11930" y="1698"/>
                      <a:pt x="10799" y="1019"/>
                      <a:pt x="9573" y="591"/>
                    </a:cubicBezTo>
                    <a:cubicBezTo>
                      <a:pt x="8465" y="198"/>
                      <a:pt x="7287" y="138"/>
                      <a:pt x="6132" y="43"/>
                    </a:cubicBezTo>
                    <a:cubicBezTo>
                      <a:pt x="5830" y="20"/>
                      <a:pt x="5507" y="0"/>
                      <a:pt x="518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2158;p69">
                <a:extLst>
                  <a:ext uri="{FF2B5EF4-FFF2-40B4-BE49-F238E27FC236}">
                    <a16:creationId xmlns:a16="http://schemas.microsoft.com/office/drawing/2014/main" id="{79C50390-7917-4812-9D95-2473C39F2777}"/>
                  </a:ext>
                </a:extLst>
              </p:cNvPr>
              <p:cNvSpPr/>
              <p:nvPr/>
            </p:nvSpPr>
            <p:spPr>
              <a:xfrm>
                <a:off x="1046841" y="4236056"/>
                <a:ext cx="258822" cy="152543"/>
              </a:xfrm>
              <a:custGeom>
                <a:avLst/>
                <a:gdLst/>
                <a:ahLst/>
                <a:cxnLst/>
                <a:rect l="l" t="t" r="r" b="b"/>
                <a:pathLst>
                  <a:path w="6775" h="3993" extrusionOk="0">
                    <a:moveTo>
                      <a:pt x="5721" y="0"/>
                    </a:moveTo>
                    <a:cubicBezTo>
                      <a:pt x="5391" y="0"/>
                      <a:pt x="4978" y="388"/>
                      <a:pt x="4251" y="600"/>
                    </a:cubicBezTo>
                    <a:cubicBezTo>
                      <a:pt x="3997" y="674"/>
                      <a:pt x="3678" y="690"/>
                      <a:pt x="3337" y="690"/>
                    </a:cubicBezTo>
                    <a:cubicBezTo>
                      <a:pt x="3088" y="690"/>
                      <a:pt x="2827" y="682"/>
                      <a:pt x="2571" y="682"/>
                    </a:cubicBezTo>
                    <a:cubicBezTo>
                      <a:pt x="1946" y="682"/>
                      <a:pt x="1350" y="732"/>
                      <a:pt x="1024" y="1076"/>
                    </a:cubicBezTo>
                    <a:cubicBezTo>
                      <a:pt x="202" y="3957"/>
                      <a:pt x="0" y="3910"/>
                      <a:pt x="167" y="3993"/>
                    </a:cubicBezTo>
                    <a:cubicBezTo>
                      <a:pt x="1107" y="3945"/>
                      <a:pt x="1977" y="3493"/>
                      <a:pt x="2905" y="3386"/>
                    </a:cubicBezTo>
                    <a:cubicBezTo>
                      <a:pt x="3086" y="3362"/>
                      <a:pt x="3276" y="3355"/>
                      <a:pt x="3471" y="3355"/>
                    </a:cubicBezTo>
                    <a:cubicBezTo>
                      <a:pt x="3783" y="3355"/>
                      <a:pt x="4107" y="3373"/>
                      <a:pt x="4425" y="3373"/>
                    </a:cubicBezTo>
                    <a:cubicBezTo>
                      <a:pt x="4804" y="3373"/>
                      <a:pt x="5174" y="3347"/>
                      <a:pt x="5501" y="3231"/>
                    </a:cubicBezTo>
                    <a:cubicBezTo>
                      <a:pt x="6632" y="2838"/>
                      <a:pt x="6775" y="1755"/>
                      <a:pt x="6358" y="731"/>
                    </a:cubicBezTo>
                    <a:cubicBezTo>
                      <a:pt x="6135" y="183"/>
                      <a:pt x="5948" y="0"/>
                      <a:pt x="5721" y="0"/>
                    </a:cubicBezTo>
                    <a:close/>
                  </a:path>
                </a:pathLst>
              </a:custGeom>
              <a:solidFill>
                <a:srgbClr val="FDFFE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2159;p69">
                <a:extLst>
                  <a:ext uri="{FF2B5EF4-FFF2-40B4-BE49-F238E27FC236}">
                    <a16:creationId xmlns:a16="http://schemas.microsoft.com/office/drawing/2014/main" id="{FEEF71BE-13B5-470D-BFF9-75379D49ACB3}"/>
                  </a:ext>
                </a:extLst>
              </p:cNvPr>
              <p:cNvSpPr/>
              <p:nvPr/>
            </p:nvSpPr>
            <p:spPr>
              <a:xfrm>
                <a:off x="934943" y="4203010"/>
                <a:ext cx="167862" cy="221880"/>
              </a:xfrm>
              <a:custGeom>
                <a:avLst/>
                <a:gdLst/>
                <a:ahLst/>
                <a:cxnLst/>
                <a:rect l="l" t="t" r="r" b="b"/>
                <a:pathLst>
                  <a:path w="4394" h="5808" extrusionOk="0">
                    <a:moveTo>
                      <a:pt x="3763" y="0"/>
                    </a:moveTo>
                    <a:lnTo>
                      <a:pt x="3763" y="0"/>
                    </a:lnTo>
                    <a:cubicBezTo>
                      <a:pt x="3786" y="72"/>
                      <a:pt x="3810" y="143"/>
                      <a:pt x="3822" y="215"/>
                    </a:cubicBezTo>
                    <a:cubicBezTo>
                      <a:pt x="3893" y="798"/>
                      <a:pt x="3536" y="1405"/>
                      <a:pt x="3298" y="1917"/>
                    </a:cubicBezTo>
                    <a:cubicBezTo>
                      <a:pt x="2762" y="3096"/>
                      <a:pt x="2108" y="4417"/>
                      <a:pt x="1072" y="5215"/>
                    </a:cubicBezTo>
                    <a:cubicBezTo>
                      <a:pt x="750" y="5441"/>
                      <a:pt x="381" y="5608"/>
                      <a:pt x="0" y="5691"/>
                    </a:cubicBezTo>
                    <a:cubicBezTo>
                      <a:pt x="157" y="5772"/>
                      <a:pt x="321" y="5807"/>
                      <a:pt x="488" y="5807"/>
                    </a:cubicBezTo>
                    <a:cubicBezTo>
                      <a:pt x="888" y="5807"/>
                      <a:pt x="1307" y="5603"/>
                      <a:pt x="1703" y="5334"/>
                    </a:cubicBezTo>
                    <a:cubicBezTo>
                      <a:pt x="2655" y="4525"/>
                      <a:pt x="3274" y="3274"/>
                      <a:pt x="3786" y="2167"/>
                    </a:cubicBezTo>
                    <a:cubicBezTo>
                      <a:pt x="4024" y="1655"/>
                      <a:pt x="4394" y="1048"/>
                      <a:pt x="4310" y="465"/>
                    </a:cubicBezTo>
                    <a:cubicBezTo>
                      <a:pt x="4298" y="417"/>
                      <a:pt x="4286" y="369"/>
                      <a:pt x="4286" y="334"/>
                    </a:cubicBezTo>
                    <a:cubicBezTo>
                      <a:pt x="4132" y="191"/>
                      <a:pt x="3953" y="72"/>
                      <a:pt x="37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2160;p69">
                <a:extLst>
                  <a:ext uri="{FF2B5EF4-FFF2-40B4-BE49-F238E27FC236}">
                    <a16:creationId xmlns:a16="http://schemas.microsoft.com/office/drawing/2014/main" id="{9AEF58A6-EEDC-4A6B-B63B-CF722328CEDF}"/>
                  </a:ext>
                </a:extLst>
              </p:cNvPr>
              <p:cNvSpPr/>
              <p:nvPr/>
            </p:nvSpPr>
            <p:spPr>
              <a:xfrm>
                <a:off x="999965" y="4215731"/>
                <a:ext cx="139668" cy="191089"/>
              </a:xfrm>
              <a:custGeom>
                <a:avLst/>
                <a:gdLst/>
                <a:ahLst/>
                <a:cxnLst/>
                <a:rect l="l" t="t" r="r" b="b"/>
                <a:pathLst>
                  <a:path w="3656" h="5002" extrusionOk="0">
                    <a:moveTo>
                      <a:pt x="2584" y="1"/>
                    </a:moveTo>
                    <a:cubicBezTo>
                      <a:pt x="2584" y="36"/>
                      <a:pt x="2596" y="84"/>
                      <a:pt x="2608" y="132"/>
                    </a:cubicBezTo>
                    <a:cubicBezTo>
                      <a:pt x="2680" y="715"/>
                      <a:pt x="2322" y="1322"/>
                      <a:pt x="2084" y="1834"/>
                    </a:cubicBezTo>
                    <a:cubicBezTo>
                      <a:pt x="1584" y="2941"/>
                      <a:pt x="953" y="4192"/>
                      <a:pt x="1" y="5001"/>
                    </a:cubicBezTo>
                    <a:cubicBezTo>
                      <a:pt x="144" y="4894"/>
                      <a:pt x="298" y="4787"/>
                      <a:pt x="429" y="4680"/>
                    </a:cubicBezTo>
                    <a:cubicBezTo>
                      <a:pt x="1001" y="4215"/>
                      <a:pt x="1394" y="3680"/>
                      <a:pt x="1799" y="3096"/>
                    </a:cubicBezTo>
                    <a:cubicBezTo>
                      <a:pt x="2287" y="2406"/>
                      <a:pt x="3013" y="2072"/>
                      <a:pt x="3656" y="1251"/>
                    </a:cubicBezTo>
                    <a:cubicBezTo>
                      <a:pt x="3632" y="870"/>
                      <a:pt x="2930" y="382"/>
                      <a:pt x="2680" y="96"/>
                    </a:cubicBezTo>
                    <a:cubicBezTo>
                      <a:pt x="2644" y="60"/>
                      <a:pt x="2620" y="36"/>
                      <a:pt x="25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2161;p69">
                <a:extLst>
                  <a:ext uri="{FF2B5EF4-FFF2-40B4-BE49-F238E27FC236}">
                    <a16:creationId xmlns:a16="http://schemas.microsoft.com/office/drawing/2014/main" id="{C426521D-7D61-4EA8-A346-5044A7920882}"/>
                  </a:ext>
                </a:extLst>
              </p:cNvPr>
              <p:cNvSpPr/>
              <p:nvPr/>
            </p:nvSpPr>
            <p:spPr>
              <a:xfrm>
                <a:off x="899451" y="4197928"/>
                <a:ext cx="184709" cy="222530"/>
              </a:xfrm>
              <a:custGeom>
                <a:avLst/>
                <a:gdLst/>
                <a:ahLst/>
                <a:cxnLst/>
                <a:rect l="l" t="t" r="r" b="b"/>
                <a:pathLst>
                  <a:path w="4835" h="5825" extrusionOk="0">
                    <a:moveTo>
                      <a:pt x="3904" y="0"/>
                    </a:moveTo>
                    <a:cubicBezTo>
                      <a:pt x="2736" y="0"/>
                      <a:pt x="1940" y="1192"/>
                      <a:pt x="1405" y="2134"/>
                    </a:cubicBezTo>
                    <a:cubicBezTo>
                      <a:pt x="1096" y="2669"/>
                      <a:pt x="893" y="3253"/>
                      <a:pt x="596" y="3812"/>
                    </a:cubicBezTo>
                    <a:cubicBezTo>
                      <a:pt x="298" y="4372"/>
                      <a:pt x="0" y="4717"/>
                      <a:pt x="381" y="5301"/>
                    </a:cubicBezTo>
                    <a:cubicBezTo>
                      <a:pt x="512" y="5527"/>
                      <a:pt x="703" y="5705"/>
                      <a:pt x="929" y="5824"/>
                    </a:cubicBezTo>
                    <a:cubicBezTo>
                      <a:pt x="1310" y="5741"/>
                      <a:pt x="1679" y="5574"/>
                      <a:pt x="2001" y="5348"/>
                    </a:cubicBezTo>
                    <a:cubicBezTo>
                      <a:pt x="3037" y="4550"/>
                      <a:pt x="3691" y="3229"/>
                      <a:pt x="4227" y="2050"/>
                    </a:cubicBezTo>
                    <a:cubicBezTo>
                      <a:pt x="4465" y="1538"/>
                      <a:pt x="4834" y="931"/>
                      <a:pt x="4751" y="348"/>
                    </a:cubicBezTo>
                    <a:cubicBezTo>
                      <a:pt x="4739" y="276"/>
                      <a:pt x="4715" y="205"/>
                      <a:pt x="4692" y="133"/>
                    </a:cubicBezTo>
                    <a:cubicBezTo>
                      <a:pt x="4465" y="50"/>
                      <a:pt x="4227" y="2"/>
                      <a:pt x="3989" y="2"/>
                    </a:cubicBezTo>
                    <a:cubicBezTo>
                      <a:pt x="3961" y="1"/>
                      <a:pt x="3932" y="0"/>
                      <a:pt x="39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2162;p69">
                <a:extLst>
                  <a:ext uri="{FF2B5EF4-FFF2-40B4-BE49-F238E27FC236}">
                    <a16:creationId xmlns:a16="http://schemas.microsoft.com/office/drawing/2014/main" id="{1E894E86-A6D9-45DD-A74B-21E67B51B3DE}"/>
                  </a:ext>
                </a:extLst>
              </p:cNvPr>
              <p:cNvSpPr/>
              <p:nvPr/>
            </p:nvSpPr>
            <p:spPr>
              <a:xfrm>
                <a:off x="1210581" y="4258481"/>
                <a:ext cx="188338" cy="121484"/>
              </a:xfrm>
              <a:custGeom>
                <a:avLst/>
                <a:gdLst/>
                <a:ahLst/>
                <a:cxnLst/>
                <a:rect l="l" t="t" r="r" b="b"/>
                <a:pathLst>
                  <a:path w="4930" h="3180" extrusionOk="0">
                    <a:moveTo>
                      <a:pt x="4072" y="1"/>
                    </a:moveTo>
                    <a:cubicBezTo>
                      <a:pt x="3477" y="108"/>
                      <a:pt x="2870" y="179"/>
                      <a:pt x="2274" y="215"/>
                    </a:cubicBezTo>
                    <a:cubicBezTo>
                      <a:pt x="2246" y="217"/>
                      <a:pt x="2216" y="218"/>
                      <a:pt x="2186" y="218"/>
                    </a:cubicBezTo>
                    <a:cubicBezTo>
                      <a:pt x="1977" y="218"/>
                      <a:pt x="1731" y="183"/>
                      <a:pt x="1501" y="183"/>
                    </a:cubicBezTo>
                    <a:cubicBezTo>
                      <a:pt x="1291" y="183"/>
                      <a:pt x="1095" y="212"/>
                      <a:pt x="953" y="322"/>
                    </a:cubicBezTo>
                    <a:cubicBezTo>
                      <a:pt x="715" y="513"/>
                      <a:pt x="631" y="918"/>
                      <a:pt x="500" y="1191"/>
                    </a:cubicBezTo>
                    <a:cubicBezTo>
                      <a:pt x="274" y="1632"/>
                      <a:pt x="0" y="2073"/>
                      <a:pt x="155" y="3180"/>
                    </a:cubicBezTo>
                    <a:cubicBezTo>
                      <a:pt x="477" y="3168"/>
                      <a:pt x="2417" y="3168"/>
                      <a:pt x="4751" y="3168"/>
                    </a:cubicBezTo>
                    <a:cubicBezTo>
                      <a:pt x="4882" y="2739"/>
                      <a:pt x="4930" y="2299"/>
                      <a:pt x="4882" y="1858"/>
                    </a:cubicBezTo>
                    <a:cubicBezTo>
                      <a:pt x="4822" y="1263"/>
                      <a:pt x="4584" y="394"/>
                      <a:pt x="40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2163;p69">
                <a:extLst>
                  <a:ext uri="{FF2B5EF4-FFF2-40B4-BE49-F238E27FC236}">
                    <a16:creationId xmlns:a16="http://schemas.microsoft.com/office/drawing/2014/main" id="{C28A405B-190C-446A-A9FF-5526B48F4FD7}"/>
                  </a:ext>
                </a:extLst>
              </p:cNvPr>
              <p:cNvSpPr/>
              <p:nvPr/>
            </p:nvSpPr>
            <p:spPr>
              <a:xfrm>
                <a:off x="1366146" y="4216763"/>
                <a:ext cx="498619" cy="162743"/>
              </a:xfrm>
              <a:custGeom>
                <a:avLst/>
                <a:gdLst/>
                <a:ahLst/>
                <a:cxnLst/>
                <a:rect l="l" t="t" r="r" b="b"/>
                <a:pathLst>
                  <a:path w="13052" h="4260" extrusionOk="0">
                    <a:moveTo>
                      <a:pt x="6859" y="1"/>
                    </a:moveTo>
                    <a:cubicBezTo>
                      <a:pt x="6763" y="1"/>
                      <a:pt x="6672" y="4"/>
                      <a:pt x="6584" y="9"/>
                    </a:cubicBezTo>
                    <a:cubicBezTo>
                      <a:pt x="4691" y="128"/>
                      <a:pt x="3274" y="224"/>
                      <a:pt x="1441" y="759"/>
                    </a:cubicBezTo>
                    <a:cubicBezTo>
                      <a:pt x="965" y="890"/>
                      <a:pt x="488" y="1009"/>
                      <a:pt x="0" y="1093"/>
                    </a:cubicBezTo>
                    <a:cubicBezTo>
                      <a:pt x="512" y="1486"/>
                      <a:pt x="750" y="2355"/>
                      <a:pt x="810" y="2950"/>
                    </a:cubicBezTo>
                    <a:cubicBezTo>
                      <a:pt x="858" y="3391"/>
                      <a:pt x="810" y="3831"/>
                      <a:pt x="679" y="4260"/>
                    </a:cubicBezTo>
                    <a:cubicBezTo>
                      <a:pt x="4084" y="4260"/>
                      <a:pt x="8347" y="4260"/>
                      <a:pt x="9656" y="4188"/>
                    </a:cubicBezTo>
                    <a:cubicBezTo>
                      <a:pt x="10513" y="4141"/>
                      <a:pt x="11621" y="3712"/>
                      <a:pt x="12204" y="3057"/>
                    </a:cubicBezTo>
                    <a:cubicBezTo>
                      <a:pt x="12490" y="2736"/>
                      <a:pt x="12704" y="2355"/>
                      <a:pt x="12835" y="1938"/>
                    </a:cubicBezTo>
                    <a:cubicBezTo>
                      <a:pt x="13052" y="1346"/>
                      <a:pt x="8983" y="1"/>
                      <a:pt x="6859" y="1"/>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2164;p69">
                <a:extLst>
                  <a:ext uri="{FF2B5EF4-FFF2-40B4-BE49-F238E27FC236}">
                    <a16:creationId xmlns:a16="http://schemas.microsoft.com/office/drawing/2014/main" id="{076FC687-6C16-4104-9919-919508D0534B}"/>
                  </a:ext>
                </a:extLst>
              </p:cNvPr>
              <p:cNvSpPr/>
              <p:nvPr/>
            </p:nvSpPr>
            <p:spPr>
              <a:xfrm>
                <a:off x="979488" y="4216113"/>
                <a:ext cx="299813" cy="217525"/>
              </a:xfrm>
              <a:custGeom>
                <a:avLst/>
                <a:gdLst/>
                <a:ahLst/>
                <a:cxnLst/>
                <a:rect l="l" t="t" r="r" b="b"/>
                <a:pathLst>
                  <a:path w="7848" h="5694" extrusionOk="0">
                    <a:moveTo>
                      <a:pt x="7000" y="0"/>
                    </a:moveTo>
                    <a:cubicBezTo>
                      <a:pt x="6617" y="0"/>
                      <a:pt x="6216" y="172"/>
                      <a:pt x="5835" y="407"/>
                    </a:cubicBezTo>
                    <a:cubicBezTo>
                      <a:pt x="5192" y="800"/>
                      <a:pt x="4537" y="1205"/>
                      <a:pt x="3978" y="1741"/>
                    </a:cubicBezTo>
                    <a:cubicBezTo>
                      <a:pt x="3120" y="2562"/>
                      <a:pt x="1299" y="3122"/>
                      <a:pt x="525" y="4134"/>
                    </a:cubicBezTo>
                    <a:cubicBezTo>
                      <a:pt x="1" y="4813"/>
                      <a:pt x="394" y="5372"/>
                      <a:pt x="1013" y="5694"/>
                    </a:cubicBezTo>
                    <a:cubicBezTo>
                      <a:pt x="1358" y="5587"/>
                      <a:pt x="1680" y="5444"/>
                      <a:pt x="1918" y="5348"/>
                    </a:cubicBezTo>
                    <a:cubicBezTo>
                      <a:pt x="2692" y="5015"/>
                      <a:pt x="3418" y="4586"/>
                      <a:pt x="4061" y="4063"/>
                    </a:cubicBezTo>
                    <a:cubicBezTo>
                      <a:pt x="4811" y="3503"/>
                      <a:pt x="5645" y="3039"/>
                      <a:pt x="6299" y="2372"/>
                    </a:cubicBezTo>
                    <a:cubicBezTo>
                      <a:pt x="6549" y="2122"/>
                      <a:pt x="6788" y="1848"/>
                      <a:pt x="7014" y="1574"/>
                    </a:cubicBezTo>
                    <a:cubicBezTo>
                      <a:pt x="7204" y="1324"/>
                      <a:pt x="7704" y="872"/>
                      <a:pt x="7800" y="598"/>
                    </a:cubicBezTo>
                    <a:cubicBezTo>
                      <a:pt x="7835" y="503"/>
                      <a:pt x="7847" y="407"/>
                      <a:pt x="7823" y="300"/>
                    </a:cubicBezTo>
                    <a:cubicBezTo>
                      <a:pt x="7609" y="122"/>
                      <a:pt x="7347" y="14"/>
                      <a:pt x="7073" y="3"/>
                    </a:cubicBezTo>
                    <a:cubicBezTo>
                      <a:pt x="7049" y="1"/>
                      <a:pt x="7025" y="0"/>
                      <a:pt x="700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2165;p69">
                <a:extLst>
                  <a:ext uri="{FF2B5EF4-FFF2-40B4-BE49-F238E27FC236}">
                    <a16:creationId xmlns:a16="http://schemas.microsoft.com/office/drawing/2014/main" id="{4CEC65E3-FA9F-4E72-AC5E-5E97D6427AD0}"/>
                  </a:ext>
                </a:extLst>
              </p:cNvPr>
              <p:cNvSpPr/>
              <p:nvPr/>
            </p:nvSpPr>
            <p:spPr>
              <a:xfrm>
                <a:off x="1017730" y="4227575"/>
                <a:ext cx="280674" cy="218365"/>
              </a:xfrm>
              <a:custGeom>
                <a:avLst/>
                <a:gdLst/>
                <a:ahLst/>
                <a:cxnLst/>
                <a:rect l="l" t="t" r="r" b="b"/>
                <a:pathLst>
                  <a:path w="7347" h="5716" extrusionOk="0">
                    <a:moveTo>
                      <a:pt x="6810" y="0"/>
                    </a:moveTo>
                    <a:cubicBezTo>
                      <a:pt x="6834" y="107"/>
                      <a:pt x="6834" y="203"/>
                      <a:pt x="6799" y="298"/>
                    </a:cubicBezTo>
                    <a:cubicBezTo>
                      <a:pt x="6691" y="572"/>
                      <a:pt x="6203" y="1024"/>
                      <a:pt x="6001" y="1274"/>
                    </a:cubicBezTo>
                    <a:cubicBezTo>
                      <a:pt x="5775" y="1560"/>
                      <a:pt x="5536" y="1822"/>
                      <a:pt x="5286" y="2072"/>
                    </a:cubicBezTo>
                    <a:cubicBezTo>
                      <a:pt x="4644" y="2739"/>
                      <a:pt x="3798" y="3215"/>
                      <a:pt x="3060" y="3763"/>
                    </a:cubicBezTo>
                    <a:cubicBezTo>
                      <a:pt x="2405" y="4286"/>
                      <a:pt x="1679" y="4715"/>
                      <a:pt x="917" y="5048"/>
                    </a:cubicBezTo>
                    <a:cubicBezTo>
                      <a:pt x="679" y="5144"/>
                      <a:pt x="345" y="5287"/>
                      <a:pt x="0" y="5406"/>
                    </a:cubicBezTo>
                    <a:cubicBezTo>
                      <a:pt x="286" y="5560"/>
                      <a:pt x="595" y="5668"/>
                      <a:pt x="917" y="5715"/>
                    </a:cubicBezTo>
                    <a:cubicBezTo>
                      <a:pt x="1107" y="5644"/>
                      <a:pt x="1286" y="5572"/>
                      <a:pt x="1429" y="5513"/>
                    </a:cubicBezTo>
                    <a:cubicBezTo>
                      <a:pt x="2203" y="5179"/>
                      <a:pt x="2917" y="4751"/>
                      <a:pt x="3572" y="4227"/>
                    </a:cubicBezTo>
                    <a:cubicBezTo>
                      <a:pt x="4322" y="3679"/>
                      <a:pt x="5155" y="3203"/>
                      <a:pt x="5810" y="2536"/>
                    </a:cubicBezTo>
                    <a:cubicBezTo>
                      <a:pt x="6060" y="2286"/>
                      <a:pt x="6298" y="2024"/>
                      <a:pt x="6513" y="1739"/>
                    </a:cubicBezTo>
                    <a:cubicBezTo>
                      <a:pt x="6715" y="1488"/>
                      <a:pt x="7215" y="1036"/>
                      <a:pt x="7311" y="762"/>
                    </a:cubicBezTo>
                    <a:cubicBezTo>
                      <a:pt x="7346" y="679"/>
                      <a:pt x="7346" y="584"/>
                      <a:pt x="7334" y="500"/>
                    </a:cubicBezTo>
                    <a:cubicBezTo>
                      <a:pt x="7203" y="393"/>
                      <a:pt x="7072" y="274"/>
                      <a:pt x="6953" y="155"/>
                    </a:cubicBezTo>
                    <a:cubicBezTo>
                      <a:pt x="6918" y="95"/>
                      <a:pt x="6858" y="48"/>
                      <a:pt x="68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2166;p69">
                <a:extLst>
                  <a:ext uri="{FF2B5EF4-FFF2-40B4-BE49-F238E27FC236}">
                    <a16:creationId xmlns:a16="http://schemas.microsoft.com/office/drawing/2014/main" id="{F9409BB2-B05F-49BD-8263-0C6BE7BF7482}"/>
                  </a:ext>
                </a:extLst>
              </p:cNvPr>
              <p:cNvSpPr/>
              <p:nvPr/>
            </p:nvSpPr>
            <p:spPr>
              <a:xfrm>
                <a:off x="1124165" y="4246218"/>
                <a:ext cx="199684" cy="183334"/>
              </a:xfrm>
              <a:custGeom>
                <a:avLst/>
                <a:gdLst/>
                <a:ahLst/>
                <a:cxnLst/>
                <a:rect l="l" t="t" r="r" b="b"/>
                <a:pathLst>
                  <a:path w="5227" h="4799" extrusionOk="0">
                    <a:moveTo>
                      <a:pt x="4548" y="0"/>
                    </a:moveTo>
                    <a:lnTo>
                      <a:pt x="4548" y="0"/>
                    </a:lnTo>
                    <a:cubicBezTo>
                      <a:pt x="4572" y="96"/>
                      <a:pt x="4560" y="191"/>
                      <a:pt x="4536" y="274"/>
                    </a:cubicBezTo>
                    <a:cubicBezTo>
                      <a:pt x="4429" y="536"/>
                      <a:pt x="3929" y="989"/>
                      <a:pt x="3739" y="1251"/>
                    </a:cubicBezTo>
                    <a:cubicBezTo>
                      <a:pt x="3512" y="1524"/>
                      <a:pt x="3274" y="1786"/>
                      <a:pt x="3024" y="2048"/>
                    </a:cubicBezTo>
                    <a:cubicBezTo>
                      <a:pt x="2381" y="2715"/>
                      <a:pt x="1536" y="3179"/>
                      <a:pt x="798" y="3739"/>
                    </a:cubicBezTo>
                    <a:cubicBezTo>
                      <a:pt x="524" y="3941"/>
                      <a:pt x="262" y="4120"/>
                      <a:pt x="0" y="4299"/>
                    </a:cubicBezTo>
                    <a:cubicBezTo>
                      <a:pt x="95" y="4453"/>
                      <a:pt x="179" y="4632"/>
                      <a:pt x="262" y="4799"/>
                    </a:cubicBezTo>
                    <a:cubicBezTo>
                      <a:pt x="691" y="4620"/>
                      <a:pt x="1119" y="4418"/>
                      <a:pt x="1584" y="4215"/>
                    </a:cubicBezTo>
                    <a:cubicBezTo>
                      <a:pt x="1984" y="4031"/>
                      <a:pt x="2433" y="3926"/>
                      <a:pt x="2886" y="3926"/>
                    </a:cubicBezTo>
                    <a:cubicBezTo>
                      <a:pt x="2932" y="3926"/>
                      <a:pt x="2978" y="3927"/>
                      <a:pt x="3024" y="3929"/>
                    </a:cubicBezTo>
                    <a:cubicBezTo>
                      <a:pt x="3158" y="3935"/>
                      <a:pt x="3388" y="3960"/>
                      <a:pt x="3618" y="3960"/>
                    </a:cubicBezTo>
                    <a:cubicBezTo>
                      <a:pt x="3922" y="3960"/>
                      <a:pt x="4227" y="3916"/>
                      <a:pt x="4322" y="3727"/>
                    </a:cubicBezTo>
                    <a:cubicBezTo>
                      <a:pt x="4013" y="3346"/>
                      <a:pt x="2953" y="3429"/>
                      <a:pt x="3120" y="2834"/>
                    </a:cubicBezTo>
                    <a:cubicBezTo>
                      <a:pt x="3358" y="2036"/>
                      <a:pt x="4560" y="1965"/>
                      <a:pt x="4906" y="1239"/>
                    </a:cubicBezTo>
                    <a:cubicBezTo>
                      <a:pt x="5227" y="584"/>
                      <a:pt x="4929" y="322"/>
                      <a:pt x="45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2167;p69">
                <a:extLst>
                  <a:ext uri="{FF2B5EF4-FFF2-40B4-BE49-F238E27FC236}">
                    <a16:creationId xmlns:a16="http://schemas.microsoft.com/office/drawing/2014/main" id="{DD3C0386-A587-4ACD-9158-E8D8E99A6C6D}"/>
                  </a:ext>
                </a:extLst>
              </p:cNvPr>
              <p:cNvSpPr/>
              <p:nvPr/>
            </p:nvSpPr>
            <p:spPr>
              <a:xfrm>
                <a:off x="1053183" y="4410417"/>
                <a:ext cx="81028" cy="36598"/>
              </a:xfrm>
              <a:custGeom>
                <a:avLst/>
                <a:gdLst/>
                <a:ahLst/>
                <a:cxnLst/>
                <a:rect l="l" t="t" r="r" b="b"/>
                <a:pathLst>
                  <a:path w="2121" h="958" extrusionOk="0">
                    <a:moveTo>
                      <a:pt x="1858" y="1"/>
                    </a:moveTo>
                    <a:cubicBezTo>
                      <a:pt x="1430" y="286"/>
                      <a:pt x="977" y="524"/>
                      <a:pt x="501" y="715"/>
                    </a:cubicBezTo>
                    <a:cubicBezTo>
                      <a:pt x="358" y="774"/>
                      <a:pt x="191" y="846"/>
                      <a:pt x="1" y="929"/>
                    </a:cubicBezTo>
                    <a:cubicBezTo>
                      <a:pt x="123" y="947"/>
                      <a:pt x="251" y="958"/>
                      <a:pt x="381" y="958"/>
                    </a:cubicBezTo>
                    <a:cubicBezTo>
                      <a:pt x="429" y="958"/>
                      <a:pt x="477" y="956"/>
                      <a:pt x="525" y="953"/>
                    </a:cubicBezTo>
                    <a:cubicBezTo>
                      <a:pt x="1072" y="882"/>
                      <a:pt x="1608" y="727"/>
                      <a:pt x="2120" y="501"/>
                    </a:cubicBezTo>
                    <a:cubicBezTo>
                      <a:pt x="2037" y="334"/>
                      <a:pt x="1953" y="155"/>
                      <a:pt x="18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2168;p69">
                <a:extLst>
                  <a:ext uri="{FF2B5EF4-FFF2-40B4-BE49-F238E27FC236}">
                    <a16:creationId xmlns:a16="http://schemas.microsoft.com/office/drawing/2014/main" id="{81D33A05-3163-4F88-A560-50B5E2FD67D2}"/>
                  </a:ext>
                </a:extLst>
              </p:cNvPr>
              <p:cNvSpPr/>
              <p:nvPr/>
            </p:nvSpPr>
            <p:spPr>
              <a:xfrm>
                <a:off x="1302003" y="2829855"/>
                <a:ext cx="695973" cy="537547"/>
              </a:xfrm>
              <a:custGeom>
                <a:avLst/>
                <a:gdLst/>
                <a:ahLst/>
                <a:cxnLst/>
                <a:rect l="l" t="t" r="r" b="b"/>
                <a:pathLst>
                  <a:path w="18218" h="14071" extrusionOk="0">
                    <a:moveTo>
                      <a:pt x="7669" y="1"/>
                    </a:moveTo>
                    <a:cubicBezTo>
                      <a:pt x="7161" y="1"/>
                      <a:pt x="6675" y="62"/>
                      <a:pt x="6311" y="165"/>
                    </a:cubicBezTo>
                    <a:cubicBezTo>
                      <a:pt x="5775" y="296"/>
                      <a:pt x="5263" y="510"/>
                      <a:pt x="4787" y="784"/>
                    </a:cubicBezTo>
                    <a:cubicBezTo>
                      <a:pt x="4108" y="1189"/>
                      <a:pt x="3691" y="1820"/>
                      <a:pt x="3108" y="2332"/>
                    </a:cubicBezTo>
                    <a:cubicBezTo>
                      <a:pt x="2525" y="2820"/>
                      <a:pt x="2096" y="3451"/>
                      <a:pt x="1846" y="4166"/>
                    </a:cubicBezTo>
                    <a:cubicBezTo>
                      <a:pt x="1715" y="4535"/>
                      <a:pt x="1620" y="4928"/>
                      <a:pt x="1358" y="5213"/>
                    </a:cubicBezTo>
                    <a:cubicBezTo>
                      <a:pt x="1096" y="5487"/>
                      <a:pt x="739" y="5594"/>
                      <a:pt x="465" y="5821"/>
                    </a:cubicBezTo>
                    <a:cubicBezTo>
                      <a:pt x="191" y="6059"/>
                      <a:pt x="0" y="6499"/>
                      <a:pt x="239" y="6773"/>
                    </a:cubicBezTo>
                    <a:lnTo>
                      <a:pt x="1215" y="6273"/>
                    </a:lnTo>
                    <a:lnTo>
                      <a:pt x="834" y="7452"/>
                    </a:lnTo>
                    <a:cubicBezTo>
                      <a:pt x="774" y="7618"/>
                      <a:pt x="751" y="7785"/>
                      <a:pt x="762" y="7964"/>
                    </a:cubicBezTo>
                    <a:cubicBezTo>
                      <a:pt x="786" y="8142"/>
                      <a:pt x="941" y="8273"/>
                      <a:pt x="1120" y="8273"/>
                    </a:cubicBezTo>
                    <a:cubicBezTo>
                      <a:pt x="1211" y="8265"/>
                      <a:pt x="1314" y="8210"/>
                      <a:pt x="1400" y="8210"/>
                    </a:cubicBezTo>
                    <a:cubicBezTo>
                      <a:pt x="1438" y="8210"/>
                      <a:pt x="1472" y="8221"/>
                      <a:pt x="1501" y="8249"/>
                    </a:cubicBezTo>
                    <a:cubicBezTo>
                      <a:pt x="1548" y="8297"/>
                      <a:pt x="1560" y="8357"/>
                      <a:pt x="1548" y="8428"/>
                    </a:cubicBezTo>
                    <a:cubicBezTo>
                      <a:pt x="1536" y="8785"/>
                      <a:pt x="1334" y="9095"/>
                      <a:pt x="1227" y="9440"/>
                    </a:cubicBezTo>
                    <a:cubicBezTo>
                      <a:pt x="1120" y="9773"/>
                      <a:pt x="1143" y="10214"/>
                      <a:pt x="1441" y="10404"/>
                    </a:cubicBezTo>
                    <a:cubicBezTo>
                      <a:pt x="1608" y="10488"/>
                      <a:pt x="1786" y="10547"/>
                      <a:pt x="1965" y="10559"/>
                    </a:cubicBezTo>
                    <a:cubicBezTo>
                      <a:pt x="2715" y="10702"/>
                      <a:pt x="4108" y="12036"/>
                      <a:pt x="2810" y="12524"/>
                    </a:cubicBezTo>
                    <a:cubicBezTo>
                      <a:pt x="2900" y="12601"/>
                      <a:pt x="3016" y="12640"/>
                      <a:pt x="3132" y="12640"/>
                    </a:cubicBezTo>
                    <a:cubicBezTo>
                      <a:pt x="3248" y="12640"/>
                      <a:pt x="3364" y="12601"/>
                      <a:pt x="3453" y="12524"/>
                    </a:cubicBezTo>
                    <a:lnTo>
                      <a:pt x="3453" y="12524"/>
                    </a:lnTo>
                    <a:cubicBezTo>
                      <a:pt x="3441" y="12667"/>
                      <a:pt x="3406" y="12821"/>
                      <a:pt x="3358" y="12964"/>
                    </a:cubicBezTo>
                    <a:cubicBezTo>
                      <a:pt x="3377" y="12993"/>
                      <a:pt x="3409" y="13005"/>
                      <a:pt x="3444" y="13005"/>
                    </a:cubicBezTo>
                    <a:cubicBezTo>
                      <a:pt x="3495" y="13005"/>
                      <a:pt x="3554" y="12981"/>
                      <a:pt x="3596" y="12952"/>
                    </a:cubicBezTo>
                    <a:cubicBezTo>
                      <a:pt x="3668" y="12893"/>
                      <a:pt x="3739" y="12821"/>
                      <a:pt x="3822" y="12821"/>
                    </a:cubicBezTo>
                    <a:cubicBezTo>
                      <a:pt x="3882" y="12833"/>
                      <a:pt x="3930" y="12845"/>
                      <a:pt x="3977" y="12869"/>
                    </a:cubicBezTo>
                    <a:cubicBezTo>
                      <a:pt x="4144" y="12955"/>
                      <a:pt x="4289" y="12984"/>
                      <a:pt x="4428" y="12984"/>
                    </a:cubicBezTo>
                    <a:cubicBezTo>
                      <a:pt x="4655" y="12984"/>
                      <a:pt x="4866" y="12906"/>
                      <a:pt x="5132" y="12869"/>
                    </a:cubicBezTo>
                    <a:cubicBezTo>
                      <a:pt x="5185" y="12863"/>
                      <a:pt x="5232" y="12860"/>
                      <a:pt x="5274" y="12860"/>
                    </a:cubicBezTo>
                    <a:cubicBezTo>
                      <a:pt x="5554" y="12860"/>
                      <a:pt x="5628" y="12991"/>
                      <a:pt x="5918" y="13167"/>
                    </a:cubicBezTo>
                    <a:cubicBezTo>
                      <a:pt x="6656" y="13631"/>
                      <a:pt x="7478" y="13917"/>
                      <a:pt x="8347" y="14036"/>
                    </a:cubicBezTo>
                    <a:cubicBezTo>
                      <a:pt x="8553" y="14060"/>
                      <a:pt x="8755" y="14071"/>
                      <a:pt x="8954" y="14071"/>
                    </a:cubicBezTo>
                    <a:cubicBezTo>
                      <a:pt x="10740" y="14071"/>
                      <a:pt x="12240" y="13158"/>
                      <a:pt x="13740" y="12226"/>
                    </a:cubicBezTo>
                    <a:cubicBezTo>
                      <a:pt x="14050" y="12036"/>
                      <a:pt x="14300" y="11738"/>
                      <a:pt x="14633" y="11583"/>
                    </a:cubicBezTo>
                    <a:cubicBezTo>
                      <a:pt x="14788" y="11524"/>
                      <a:pt x="14931" y="11428"/>
                      <a:pt x="15038" y="11285"/>
                    </a:cubicBezTo>
                    <a:cubicBezTo>
                      <a:pt x="15145" y="11107"/>
                      <a:pt x="15074" y="10881"/>
                      <a:pt x="15110" y="10678"/>
                    </a:cubicBezTo>
                    <a:cubicBezTo>
                      <a:pt x="15110" y="10607"/>
                      <a:pt x="15133" y="10535"/>
                      <a:pt x="15157" y="10476"/>
                    </a:cubicBezTo>
                    <a:cubicBezTo>
                      <a:pt x="15217" y="10440"/>
                      <a:pt x="15288" y="10404"/>
                      <a:pt x="15371" y="10381"/>
                    </a:cubicBezTo>
                    <a:cubicBezTo>
                      <a:pt x="15509" y="10335"/>
                      <a:pt x="15659" y="10309"/>
                      <a:pt x="15808" y="10309"/>
                    </a:cubicBezTo>
                    <a:cubicBezTo>
                      <a:pt x="16086" y="10309"/>
                      <a:pt x="16360" y="10398"/>
                      <a:pt x="16538" y="10607"/>
                    </a:cubicBezTo>
                    <a:cubicBezTo>
                      <a:pt x="17015" y="10404"/>
                      <a:pt x="17276" y="9881"/>
                      <a:pt x="17312" y="9357"/>
                    </a:cubicBezTo>
                    <a:cubicBezTo>
                      <a:pt x="17360" y="8845"/>
                      <a:pt x="17181" y="8333"/>
                      <a:pt x="16979" y="7868"/>
                    </a:cubicBezTo>
                    <a:lnTo>
                      <a:pt x="16979" y="7868"/>
                    </a:lnTo>
                    <a:cubicBezTo>
                      <a:pt x="17384" y="8142"/>
                      <a:pt x="17741" y="8499"/>
                      <a:pt x="18003" y="8928"/>
                    </a:cubicBezTo>
                    <a:cubicBezTo>
                      <a:pt x="18217" y="8202"/>
                      <a:pt x="18038" y="7428"/>
                      <a:pt x="17538" y="6856"/>
                    </a:cubicBezTo>
                    <a:cubicBezTo>
                      <a:pt x="17288" y="6571"/>
                      <a:pt x="16919" y="6321"/>
                      <a:pt x="16884" y="5928"/>
                    </a:cubicBezTo>
                    <a:cubicBezTo>
                      <a:pt x="17515" y="5844"/>
                      <a:pt x="17931" y="5237"/>
                      <a:pt x="17800" y="4618"/>
                    </a:cubicBezTo>
                    <a:lnTo>
                      <a:pt x="17800" y="4618"/>
                    </a:lnTo>
                    <a:cubicBezTo>
                      <a:pt x="17607" y="4760"/>
                      <a:pt x="17371" y="4822"/>
                      <a:pt x="17131" y="4822"/>
                    </a:cubicBezTo>
                    <a:cubicBezTo>
                      <a:pt x="16929" y="4822"/>
                      <a:pt x="16724" y="4778"/>
                      <a:pt x="16538" y="4701"/>
                    </a:cubicBezTo>
                    <a:cubicBezTo>
                      <a:pt x="16133" y="4523"/>
                      <a:pt x="15776" y="4273"/>
                      <a:pt x="15455" y="3963"/>
                    </a:cubicBezTo>
                    <a:cubicBezTo>
                      <a:pt x="15169" y="3713"/>
                      <a:pt x="14895" y="3451"/>
                      <a:pt x="14645" y="3189"/>
                    </a:cubicBezTo>
                    <a:cubicBezTo>
                      <a:pt x="14228" y="2653"/>
                      <a:pt x="13752" y="2177"/>
                      <a:pt x="13205" y="1772"/>
                    </a:cubicBezTo>
                    <a:lnTo>
                      <a:pt x="13205" y="1832"/>
                    </a:lnTo>
                    <a:cubicBezTo>
                      <a:pt x="12812" y="1499"/>
                      <a:pt x="12383" y="1237"/>
                      <a:pt x="11919" y="1034"/>
                    </a:cubicBezTo>
                    <a:cubicBezTo>
                      <a:pt x="11410" y="817"/>
                      <a:pt x="10901" y="511"/>
                      <a:pt x="10356" y="511"/>
                    </a:cubicBezTo>
                    <a:cubicBezTo>
                      <a:pt x="10213" y="511"/>
                      <a:pt x="10067" y="532"/>
                      <a:pt x="9918" y="582"/>
                    </a:cubicBezTo>
                    <a:cubicBezTo>
                      <a:pt x="9407" y="167"/>
                      <a:pt x="8508" y="1"/>
                      <a:pt x="76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2169;p69">
                <a:extLst>
                  <a:ext uri="{FF2B5EF4-FFF2-40B4-BE49-F238E27FC236}">
                    <a16:creationId xmlns:a16="http://schemas.microsoft.com/office/drawing/2014/main" id="{61106220-EE8D-4059-B8F6-1519AAC05263}"/>
                  </a:ext>
                </a:extLst>
              </p:cNvPr>
              <p:cNvSpPr/>
              <p:nvPr/>
            </p:nvSpPr>
            <p:spPr>
              <a:xfrm>
                <a:off x="1431169" y="3280085"/>
                <a:ext cx="126488" cy="160298"/>
              </a:xfrm>
              <a:custGeom>
                <a:avLst/>
                <a:gdLst/>
                <a:ahLst/>
                <a:cxnLst/>
                <a:rect l="l" t="t" r="r" b="b"/>
                <a:pathLst>
                  <a:path w="3311" h="4196" extrusionOk="0">
                    <a:moveTo>
                      <a:pt x="1678" y="1"/>
                    </a:moveTo>
                    <a:cubicBezTo>
                      <a:pt x="1632" y="1"/>
                      <a:pt x="1596" y="42"/>
                      <a:pt x="1525" y="132"/>
                    </a:cubicBezTo>
                    <a:cubicBezTo>
                      <a:pt x="1430" y="239"/>
                      <a:pt x="930" y="1632"/>
                      <a:pt x="656" y="2132"/>
                    </a:cubicBezTo>
                    <a:cubicBezTo>
                      <a:pt x="501" y="2417"/>
                      <a:pt x="1" y="3144"/>
                      <a:pt x="179" y="3418"/>
                    </a:cubicBezTo>
                    <a:cubicBezTo>
                      <a:pt x="287" y="3584"/>
                      <a:pt x="668" y="3691"/>
                      <a:pt x="846" y="3763"/>
                    </a:cubicBezTo>
                    <a:cubicBezTo>
                      <a:pt x="1144" y="3894"/>
                      <a:pt x="1477" y="4001"/>
                      <a:pt x="1811" y="4072"/>
                    </a:cubicBezTo>
                    <a:cubicBezTo>
                      <a:pt x="2010" y="4108"/>
                      <a:pt x="2090" y="4195"/>
                      <a:pt x="2161" y="4195"/>
                    </a:cubicBezTo>
                    <a:cubicBezTo>
                      <a:pt x="2208" y="4195"/>
                      <a:pt x="2251" y="4156"/>
                      <a:pt x="2323" y="4037"/>
                    </a:cubicBezTo>
                    <a:cubicBezTo>
                      <a:pt x="2692" y="3370"/>
                      <a:pt x="3025" y="2691"/>
                      <a:pt x="3311" y="2001"/>
                    </a:cubicBezTo>
                    <a:cubicBezTo>
                      <a:pt x="2727" y="786"/>
                      <a:pt x="2287" y="382"/>
                      <a:pt x="1894" y="120"/>
                    </a:cubicBezTo>
                    <a:cubicBezTo>
                      <a:pt x="1781" y="42"/>
                      <a:pt x="1724" y="1"/>
                      <a:pt x="1678" y="1"/>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2170;p69">
                <a:extLst>
                  <a:ext uri="{FF2B5EF4-FFF2-40B4-BE49-F238E27FC236}">
                    <a16:creationId xmlns:a16="http://schemas.microsoft.com/office/drawing/2014/main" id="{D0BA4267-520E-48C6-8716-04176619FA0F}"/>
                  </a:ext>
                </a:extLst>
              </p:cNvPr>
              <p:cNvSpPr/>
              <p:nvPr/>
            </p:nvSpPr>
            <p:spPr>
              <a:xfrm>
                <a:off x="1436632" y="2944848"/>
                <a:ext cx="437610" cy="482498"/>
              </a:xfrm>
              <a:custGeom>
                <a:avLst/>
                <a:gdLst/>
                <a:ahLst/>
                <a:cxnLst/>
                <a:rect l="l" t="t" r="r" b="b"/>
                <a:pathLst>
                  <a:path w="11455" h="12630" extrusionOk="0">
                    <a:moveTo>
                      <a:pt x="5218" y="0"/>
                    </a:moveTo>
                    <a:cubicBezTo>
                      <a:pt x="4297" y="0"/>
                      <a:pt x="3046" y="172"/>
                      <a:pt x="2263" y="655"/>
                    </a:cubicBezTo>
                    <a:cubicBezTo>
                      <a:pt x="1560" y="1108"/>
                      <a:pt x="858" y="2156"/>
                      <a:pt x="608" y="2941"/>
                    </a:cubicBezTo>
                    <a:cubicBezTo>
                      <a:pt x="1" y="4858"/>
                      <a:pt x="96" y="7132"/>
                      <a:pt x="977" y="8954"/>
                    </a:cubicBezTo>
                    <a:cubicBezTo>
                      <a:pt x="1727" y="10502"/>
                      <a:pt x="3477" y="12490"/>
                      <a:pt x="4978" y="12609"/>
                    </a:cubicBezTo>
                    <a:cubicBezTo>
                      <a:pt x="5165" y="12623"/>
                      <a:pt x="5352" y="12630"/>
                      <a:pt x="5539" y="12630"/>
                    </a:cubicBezTo>
                    <a:cubicBezTo>
                      <a:pt x="6662" y="12630"/>
                      <a:pt x="7777" y="12385"/>
                      <a:pt x="8788" y="11895"/>
                    </a:cubicBezTo>
                    <a:cubicBezTo>
                      <a:pt x="9490" y="11550"/>
                      <a:pt x="9609" y="10931"/>
                      <a:pt x="9716" y="10216"/>
                    </a:cubicBezTo>
                    <a:cubicBezTo>
                      <a:pt x="9776" y="9716"/>
                      <a:pt x="9942" y="9252"/>
                      <a:pt x="10181" y="8823"/>
                    </a:cubicBezTo>
                    <a:cubicBezTo>
                      <a:pt x="10466" y="8323"/>
                      <a:pt x="10716" y="7811"/>
                      <a:pt x="10919" y="7275"/>
                    </a:cubicBezTo>
                    <a:cubicBezTo>
                      <a:pt x="11347" y="6144"/>
                      <a:pt x="11455" y="4739"/>
                      <a:pt x="11109" y="3573"/>
                    </a:cubicBezTo>
                    <a:cubicBezTo>
                      <a:pt x="10931" y="2965"/>
                      <a:pt x="10407" y="2406"/>
                      <a:pt x="10002" y="1929"/>
                    </a:cubicBezTo>
                    <a:cubicBezTo>
                      <a:pt x="9109" y="906"/>
                      <a:pt x="8121" y="417"/>
                      <a:pt x="6787" y="167"/>
                    </a:cubicBezTo>
                    <a:cubicBezTo>
                      <a:pt x="6299" y="72"/>
                      <a:pt x="5799" y="13"/>
                      <a:pt x="5311" y="1"/>
                    </a:cubicBezTo>
                    <a:cubicBezTo>
                      <a:pt x="5280" y="0"/>
                      <a:pt x="5249" y="0"/>
                      <a:pt x="5218" y="0"/>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2171;p69">
                <a:extLst>
                  <a:ext uri="{FF2B5EF4-FFF2-40B4-BE49-F238E27FC236}">
                    <a16:creationId xmlns:a16="http://schemas.microsoft.com/office/drawing/2014/main" id="{58310266-1ADA-495B-9B23-2ECB8C60E1BC}"/>
                  </a:ext>
                </a:extLst>
              </p:cNvPr>
              <p:cNvSpPr/>
              <p:nvPr/>
            </p:nvSpPr>
            <p:spPr>
              <a:xfrm>
                <a:off x="1403892" y="2903359"/>
                <a:ext cx="521006" cy="304283"/>
              </a:xfrm>
              <a:custGeom>
                <a:avLst/>
                <a:gdLst/>
                <a:ahLst/>
                <a:cxnLst/>
                <a:rect l="l" t="t" r="r" b="b"/>
                <a:pathLst>
                  <a:path w="13638" h="7965" extrusionOk="0">
                    <a:moveTo>
                      <a:pt x="3973" y="1"/>
                    </a:moveTo>
                    <a:cubicBezTo>
                      <a:pt x="3021" y="1"/>
                      <a:pt x="2299" y="254"/>
                      <a:pt x="1798" y="563"/>
                    </a:cubicBezTo>
                    <a:cubicBezTo>
                      <a:pt x="905" y="1110"/>
                      <a:pt x="632" y="2265"/>
                      <a:pt x="370" y="3218"/>
                    </a:cubicBezTo>
                    <a:cubicBezTo>
                      <a:pt x="108" y="4111"/>
                      <a:pt x="0" y="5051"/>
                      <a:pt x="36" y="5980"/>
                    </a:cubicBezTo>
                    <a:cubicBezTo>
                      <a:pt x="60" y="6480"/>
                      <a:pt x="96" y="7195"/>
                      <a:pt x="298" y="7659"/>
                    </a:cubicBezTo>
                    <a:cubicBezTo>
                      <a:pt x="356" y="7843"/>
                      <a:pt x="525" y="7964"/>
                      <a:pt x="708" y="7964"/>
                    </a:cubicBezTo>
                    <a:cubicBezTo>
                      <a:pt x="750" y="7964"/>
                      <a:pt x="792" y="7958"/>
                      <a:pt x="834" y="7945"/>
                    </a:cubicBezTo>
                    <a:cubicBezTo>
                      <a:pt x="1108" y="7873"/>
                      <a:pt x="1132" y="7659"/>
                      <a:pt x="1239" y="7445"/>
                    </a:cubicBezTo>
                    <a:cubicBezTo>
                      <a:pt x="1361" y="7219"/>
                      <a:pt x="1816" y="6601"/>
                      <a:pt x="2161" y="6601"/>
                    </a:cubicBezTo>
                    <a:cubicBezTo>
                      <a:pt x="2253" y="6601"/>
                      <a:pt x="2338" y="6646"/>
                      <a:pt x="2406" y="6754"/>
                    </a:cubicBezTo>
                    <a:cubicBezTo>
                      <a:pt x="2572" y="5802"/>
                      <a:pt x="2739" y="5016"/>
                      <a:pt x="3549" y="4337"/>
                    </a:cubicBezTo>
                    <a:cubicBezTo>
                      <a:pt x="4120" y="3849"/>
                      <a:pt x="4894" y="3706"/>
                      <a:pt x="5454" y="3170"/>
                    </a:cubicBezTo>
                    <a:cubicBezTo>
                      <a:pt x="5906" y="2754"/>
                      <a:pt x="6263" y="2253"/>
                      <a:pt x="6525" y="1694"/>
                    </a:cubicBezTo>
                    <a:cubicBezTo>
                      <a:pt x="6835" y="3182"/>
                      <a:pt x="7847" y="4551"/>
                      <a:pt x="9478" y="4623"/>
                    </a:cubicBezTo>
                    <a:cubicBezTo>
                      <a:pt x="9287" y="4373"/>
                      <a:pt x="9085" y="4123"/>
                      <a:pt x="8894" y="3873"/>
                    </a:cubicBezTo>
                    <a:lnTo>
                      <a:pt x="8894" y="3873"/>
                    </a:lnTo>
                    <a:cubicBezTo>
                      <a:pt x="9406" y="4397"/>
                      <a:pt x="10287" y="4659"/>
                      <a:pt x="10847" y="5087"/>
                    </a:cubicBezTo>
                    <a:cubicBezTo>
                      <a:pt x="11669" y="5706"/>
                      <a:pt x="11859" y="7278"/>
                      <a:pt x="12919" y="7468"/>
                    </a:cubicBezTo>
                    <a:cubicBezTo>
                      <a:pt x="12941" y="7472"/>
                      <a:pt x="12963" y="7474"/>
                      <a:pt x="12983" y="7474"/>
                    </a:cubicBezTo>
                    <a:cubicBezTo>
                      <a:pt x="13637" y="7474"/>
                      <a:pt x="13512" y="5530"/>
                      <a:pt x="13443" y="5230"/>
                    </a:cubicBezTo>
                    <a:cubicBezTo>
                      <a:pt x="13228" y="4266"/>
                      <a:pt x="12621" y="3385"/>
                      <a:pt x="11895" y="2730"/>
                    </a:cubicBezTo>
                    <a:cubicBezTo>
                      <a:pt x="10966" y="1884"/>
                      <a:pt x="9906" y="860"/>
                      <a:pt x="8799" y="253"/>
                    </a:cubicBezTo>
                    <a:cubicBezTo>
                      <a:pt x="8522" y="103"/>
                      <a:pt x="8163" y="37"/>
                      <a:pt x="7807" y="37"/>
                    </a:cubicBezTo>
                    <a:cubicBezTo>
                      <a:pt x="7230" y="37"/>
                      <a:pt x="6660" y="212"/>
                      <a:pt x="6454" y="491"/>
                    </a:cubicBezTo>
                    <a:cubicBezTo>
                      <a:pt x="5500" y="138"/>
                      <a:pt x="4674" y="1"/>
                      <a:pt x="39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2172;p69">
                <a:extLst>
                  <a:ext uri="{FF2B5EF4-FFF2-40B4-BE49-F238E27FC236}">
                    <a16:creationId xmlns:a16="http://schemas.microsoft.com/office/drawing/2014/main" id="{1479014C-E23B-485F-B228-C74660483294}"/>
                  </a:ext>
                </a:extLst>
              </p:cNvPr>
              <p:cNvSpPr/>
              <p:nvPr/>
            </p:nvSpPr>
            <p:spPr>
              <a:xfrm>
                <a:off x="1652291" y="2879138"/>
                <a:ext cx="281438" cy="227916"/>
              </a:xfrm>
              <a:custGeom>
                <a:avLst/>
                <a:gdLst/>
                <a:ahLst/>
                <a:cxnLst/>
                <a:rect l="l" t="t" r="r" b="b"/>
                <a:pathLst>
                  <a:path w="7367" h="5966" extrusionOk="0">
                    <a:moveTo>
                      <a:pt x="930" y="1"/>
                    </a:moveTo>
                    <a:cubicBezTo>
                      <a:pt x="613" y="1"/>
                      <a:pt x="307" y="115"/>
                      <a:pt x="47" y="375"/>
                    </a:cubicBezTo>
                    <a:cubicBezTo>
                      <a:pt x="1" y="422"/>
                      <a:pt x="41" y="489"/>
                      <a:pt x="89" y="489"/>
                    </a:cubicBezTo>
                    <a:cubicBezTo>
                      <a:pt x="103" y="489"/>
                      <a:pt x="117" y="484"/>
                      <a:pt x="130" y="470"/>
                    </a:cubicBezTo>
                    <a:lnTo>
                      <a:pt x="118" y="470"/>
                    </a:lnTo>
                    <a:cubicBezTo>
                      <a:pt x="374" y="220"/>
                      <a:pt x="650" y="119"/>
                      <a:pt x="930" y="119"/>
                    </a:cubicBezTo>
                    <a:cubicBezTo>
                      <a:pt x="1757" y="119"/>
                      <a:pt x="2621" y="1003"/>
                      <a:pt x="3119" y="1554"/>
                    </a:cubicBezTo>
                    <a:cubicBezTo>
                      <a:pt x="3309" y="1780"/>
                      <a:pt x="3488" y="1994"/>
                      <a:pt x="3666" y="2221"/>
                    </a:cubicBezTo>
                    <a:cubicBezTo>
                      <a:pt x="3857" y="2459"/>
                      <a:pt x="4024" y="2709"/>
                      <a:pt x="4155" y="2971"/>
                    </a:cubicBezTo>
                    <a:cubicBezTo>
                      <a:pt x="4309" y="3257"/>
                      <a:pt x="4488" y="3554"/>
                      <a:pt x="4833" y="3638"/>
                    </a:cubicBezTo>
                    <a:cubicBezTo>
                      <a:pt x="4964" y="3661"/>
                      <a:pt x="5095" y="3673"/>
                      <a:pt x="5226" y="3673"/>
                    </a:cubicBezTo>
                    <a:cubicBezTo>
                      <a:pt x="5417" y="3709"/>
                      <a:pt x="5583" y="3792"/>
                      <a:pt x="5738" y="3899"/>
                    </a:cubicBezTo>
                    <a:cubicBezTo>
                      <a:pt x="6441" y="4388"/>
                      <a:pt x="6798" y="5245"/>
                      <a:pt x="7226" y="5935"/>
                    </a:cubicBezTo>
                    <a:cubicBezTo>
                      <a:pt x="7241" y="5957"/>
                      <a:pt x="7260" y="5965"/>
                      <a:pt x="7279" y="5965"/>
                    </a:cubicBezTo>
                    <a:cubicBezTo>
                      <a:pt x="7324" y="5965"/>
                      <a:pt x="7367" y="5918"/>
                      <a:pt x="7334" y="5876"/>
                    </a:cubicBezTo>
                    <a:cubicBezTo>
                      <a:pt x="6941" y="5233"/>
                      <a:pt x="6607" y="4507"/>
                      <a:pt x="6036" y="3983"/>
                    </a:cubicBezTo>
                    <a:cubicBezTo>
                      <a:pt x="5798" y="3733"/>
                      <a:pt x="5476" y="3578"/>
                      <a:pt x="5131" y="3542"/>
                    </a:cubicBezTo>
                    <a:cubicBezTo>
                      <a:pt x="4976" y="3542"/>
                      <a:pt x="4809" y="3507"/>
                      <a:pt x="4667" y="3423"/>
                    </a:cubicBezTo>
                    <a:cubicBezTo>
                      <a:pt x="4512" y="3304"/>
                      <a:pt x="4381" y="3149"/>
                      <a:pt x="4297" y="2959"/>
                    </a:cubicBezTo>
                    <a:cubicBezTo>
                      <a:pt x="4155" y="2685"/>
                      <a:pt x="3988" y="2423"/>
                      <a:pt x="3797" y="2173"/>
                    </a:cubicBezTo>
                    <a:cubicBezTo>
                      <a:pt x="3607" y="1935"/>
                      <a:pt x="3416" y="1709"/>
                      <a:pt x="3214" y="1483"/>
                    </a:cubicBezTo>
                    <a:cubicBezTo>
                      <a:pt x="2785" y="994"/>
                      <a:pt x="2309" y="518"/>
                      <a:pt x="1726" y="220"/>
                    </a:cubicBezTo>
                    <a:cubicBezTo>
                      <a:pt x="1466" y="80"/>
                      <a:pt x="1194" y="1"/>
                      <a:pt x="93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173;p69">
                <a:extLst>
                  <a:ext uri="{FF2B5EF4-FFF2-40B4-BE49-F238E27FC236}">
                    <a16:creationId xmlns:a16="http://schemas.microsoft.com/office/drawing/2014/main" id="{812554D4-F1D9-4E80-A45B-AAB085B35E36}"/>
                  </a:ext>
                </a:extLst>
              </p:cNvPr>
              <p:cNvSpPr/>
              <p:nvPr/>
            </p:nvSpPr>
            <p:spPr>
              <a:xfrm>
                <a:off x="1852058" y="3063241"/>
                <a:ext cx="95048" cy="63187"/>
              </a:xfrm>
              <a:custGeom>
                <a:avLst/>
                <a:gdLst/>
                <a:ahLst/>
                <a:cxnLst/>
                <a:rect l="l" t="t" r="r" b="b"/>
                <a:pathLst>
                  <a:path w="2488" h="1654" extrusionOk="0">
                    <a:moveTo>
                      <a:pt x="88" y="1"/>
                    </a:moveTo>
                    <a:cubicBezTo>
                      <a:pt x="45" y="1"/>
                      <a:pt x="0" y="44"/>
                      <a:pt x="33" y="93"/>
                    </a:cubicBezTo>
                    <a:lnTo>
                      <a:pt x="21" y="93"/>
                    </a:lnTo>
                    <a:cubicBezTo>
                      <a:pt x="283" y="557"/>
                      <a:pt x="640" y="962"/>
                      <a:pt x="1069" y="1271"/>
                    </a:cubicBezTo>
                    <a:cubicBezTo>
                      <a:pt x="1344" y="1478"/>
                      <a:pt x="1689" y="1654"/>
                      <a:pt x="2034" y="1654"/>
                    </a:cubicBezTo>
                    <a:cubicBezTo>
                      <a:pt x="2166" y="1654"/>
                      <a:pt x="2298" y="1628"/>
                      <a:pt x="2426" y="1569"/>
                    </a:cubicBezTo>
                    <a:cubicBezTo>
                      <a:pt x="2487" y="1548"/>
                      <a:pt x="2452" y="1466"/>
                      <a:pt x="2396" y="1466"/>
                    </a:cubicBezTo>
                    <a:cubicBezTo>
                      <a:pt x="2386" y="1466"/>
                      <a:pt x="2377" y="1469"/>
                      <a:pt x="2366" y="1474"/>
                    </a:cubicBezTo>
                    <a:cubicBezTo>
                      <a:pt x="2262" y="1519"/>
                      <a:pt x="2153" y="1539"/>
                      <a:pt x="2044" y="1539"/>
                    </a:cubicBezTo>
                    <a:cubicBezTo>
                      <a:pt x="1696" y="1539"/>
                      <a:pt x="1341" y="1337"/>
                      <a:pt x="1069" y="1128"/>
                    </a:cubicBezTo>
                    <a:cubicBezTo>
                      <a:pt x="688" y="831"/>
                      <a:pt x="366" y="462"/>
                      <a:pt x="140" y="33"/>
                    </a:cubicBezTo>
                    <a:cubicBezTo>
                      <a:pt x="129" y="10"/>
                      <a:pt x="109" y="1"/>
                      <a:pt x="8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174;p69">
                <a:extLst>
                  <a:ext uri="{FF2B5EF4-FFF2-40B4-BE49-F238E27FC236}">
                    <a16:creationId xmlns:a16="http://schemas.microsoft.com/office/drawing/2014/main" id="{B83C42AB-DC5E-412D-A562-C00524303012}"/>
                  </a:ext>
                </a:extLst>
              </p:cNvPr>
              <p:cNvSpPr/>
              <p:nvPr/>
            </p:nvSpPr>
            <p:spPr>
              <a:xfrm>
                <a:off x="1897864" y="3158330"/>
                <a:ext cx="31670" cy="76520"/>
              </a:xfrm>
              <a:custGeom>
                <a:avLst/>
                <a:gdLst/>
                <a:ahLst/>
                <a:cxnLst/>
                <a:rect l="l" t="t" r="r" b="b"/>
                <a:pathLst>
                  <a:path w="829" h="2003" extrusionOk="0">
                    <a:moveTo>
                      <a:pt x="83" y="0"/>
                    </a:moveTo>
                    <a:cubicBezTo>
                      <a:pt x="42" y="0"/>
                      <a:pt x="0" y="43"/>
                      <a:pt x="24" y="92"/>
                    </a:cubicBezTo>
                    <a:cubicBezTo>
                      <a:pt x="298" y="687"/>
                      <a:pt x="679" y="1259"/>
                      <a:pt x="703" y="1949"/>
                    </a:cubicBezTo>
                    <a:cubicBezTo>
                      <a:pt x="703" y="1985"/>
                      <a:pt x="736" y="2003"/>
                      <a:pt x="767" y="2003"/>
                    </a:cubicBezTo>
                    <a:cubicBezTo>
                      <a:pt x="798" y="2003"/>
                      <a:pt x="828" y="1985"/>
                      <a:pt x="822" y="1949"/>
                    </a:cubicBezTo>
                    <a:cubicBezTo>
                      <a:pt x="798" y="1235"/>
                      <a:pt x="417" y="652"/>
                      <a:pt x="132" y="32"/>
                    </a:cubicBezTo>
                    <a:cubicBezTo>
                      <a:pt x="120" y="10"/>
                      <a:pt x="102" y="0"/>
                      <a:pt x="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175;p69">
                <a:extLst>
                  <a:ext uri="{FF2B5EF4-FFF2-40B4-BE49-F238E27FC236}">
                    <a16:creationId xmlns:a16="http://schemas.microsoft.com/office/drawing/2014/main" id="{6118691C-7071-4F1E-83D4-B02FED4F1BA5}"/>
                  </a:ext>
                </a:extLst>
              </p:cNvPr>
              <p:cNvSpPr/>
              <p:nvPr/>
            </p:nvSpPr>
            <p:spPr>
              <a:xfrm>
                <a:off x="1486220" y="2935679"/>
                <a:ext cx="70980" cy="155331"/>
              </a:xfrm>
              <a:custGeom>
                <a:avLst/>
                <a:gdLst/>
                <a:ahLst/>
                <a:cxnLst/>
                <a:rect l="l" t="t" r="r" b="b"/>
                <a:pathLst>
                  <a:path w="1858" h="4066" extrusionOk="0">
                    <a:moveTo>
                      <a:pt x="1766" y="0"/>
                    </a:moveTo>
                    <a:cubicBezTo>
                      <a:pt x="1753" y="0"/>
                      <a:pt x="1739" y="4"/>
                      <a:pt x="1727" y="14"/>
                    </a:cubicBezTo>
                    <a:cubicBezTo>
                      <a:pt x="620" y="1050"/>
                      <a:pt x="1" y="2491"/>
                      <a:pt x="1" y="4003"/>
                    </a:cubicBezTo>
                    <a:cubicBezTo>
                      <a:pt x="1" y="4045"/>
                      <a:pt x="30" y="4066"/>
                      <a:pt x="60" y="4066"/>
                    </a:cubicBezTo>
                    <a:cubicBezTo>
                      <a:pt x="90" y="4066"/>
                      <a:pt x="120" y="4045"/>
                      <a:pt x="120" y="4003"/>
                    </a:cubicBezTo>
                    <a:cubicBezTo>
                      <a:pt x="120" y="2527"/>
                      <a:pt x="739" y="1110"/>
                      <a:pt x="1810" y="98"/>
                    </a:cubicBezTo>
                    <a:cubicBezTo>
                      <a:pt x="1857" y="60"/>
                      <a:pt x="1815" y="0"/>
                      <a:pt x="176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176;p69">
                <a:extLst>
                  <a:ext uri="{FF2B5EF4-FFF2-40B4-BE49-F238E27FC236}">
                    <a16:creationId xmlns:a16="http://schemas.microsoft.com/office/drawing/2014/main" id="{554BD103-EC82-4533-A39B-9B875A45B4A1}"/>
                  </a:ext>
                </a:extLst>
              </p:cNvPr>
              <p:cNvSpPr/>
              <p:nvPr/>
            </p:nvSpPr>
            <p:spPr>
              <a:xfrm>
                <a:off x="1380320" y="2883340"/>
                <a:ext cx="190248" cy="194413"/>
              </a:xfrm>
              <a:custGeom>
                <a:avLst/>
                <a:gdLst/>
                <a:ahLst/>
                <a:cxnLst/>
                <a:rect l="l" t="t" r="r" b="b"/>
                <a:pathLst>
                  <a:path w="4980" h="5089" extrusionOk="0">
                    <a:moveTo>
                      <a:pt x="4898" y="0"/>
                    </a:moveTo>
                    <a:cubicBezTo>
                      <a:pt x="4892" y="0"/>
                      <a:pt x="4886" y="1"/>
                      <a:pt x="4880" y="3"/>
                    </a:cubicBezTo>
                    <a:cubicBezTo>
                      <a:pt x="3844" y="230"/>
                      <a:pt x="2796" y="575"/>
                      <a:pt x="1951" y="1218"/>
                    </a:cubicBezTo>
                    <a:cubicBezTo>
                      <a:pt x="1546" y="1515"/>
                      <a:pt x="1225" y="1884"/>
                      <a:pt x="987" y="2325"/>
                    </a:cubicBezTo>
                    <a:cubicBezTo>
                      <a:pt x="796" y="2730"/>
                      <a:pt x="665" y="3170"/>
                      <a:pt x="570" y="3611"/>
                    </a:cubicBezTo>
                    <a:cubicBezTo>
                      <a:pt x="463" y="4099"/>
                      <a:pt x="344" y="4587"/>
                      <a:pt x="34" y="5004"/>
                    </a:cubicBezTo>
                    <a:cubicBezTo>
                      <a:pt x="0" y="5046"/>
                      <a:pt x="44" y="5088"/>
                      <a:pt x="89" y="5088"/>
                    </a:cubicBezTo>
                    <a:cubicBezTo>
                      <a:pt x="108" y="5088"/>
                      <a:pt x="127" y="5081"/>
                      <a:pt x="141" y="5063"/>
                    </a:cubicBezTo>
                    <a:cubicBezTo>
                      <a:pt x="653" y="4373"/>
                      <a:pt x="665" y="3456"/>
                      <a:pt x="963" y="2670"/>
                    </a:cubicBezTo>
                    <a:cubicBezTo>
                      <a:pt x="1344" y="1682"/>
                      <a:pt x="2249" y="1051"/>
                      <a:pt x="3201" y="646"/>
                    </a:cubicBezTo>
                    <a:cubicBezTo>
                      <a:pt x="3749" y="408"/>
                      <a:pt x="4320" y="241"/>
                      <a:pt x="4904" y="122"/>
                    </a:cubicBezTo>
                    <a:cubicBezTo>
                      <a:pt x="4980" y="101"/>
                      <a:pt x="4957" y="0"/>
                      <a:pt x="48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177;p69">
                <a:extLst>
                  <a:ext uri="{FF2B5EF4-FFF2-40B4-BE49-F238E27FC236}">
                    <a16:creationId xmlns:a16="http://schemas.microsoft.com/office/drawing/2014/main" id="{4AE4820D-A048-4F43-9488-EFE8D6744D90}"/>
                  </a:ext>
                </a:extLst>
              </p:cNvPr>
              <p:cNvSpPr/>
              <p:nvPr/>
            </p:nvSpPr>
            <p:spPr>
              <a:xfrm>
                <a:off x="1612216" y="2899691"/>
                <a:ext cx="13294" cy="47256"/>
              </a:xfrm>
              <a:custGeom>
                <a:avLst/>
                <a:gdLst/>
                <a:ahLst/>
                <a:cxnLst/>
                <a:rect l="l" t="t" r="r" b="b"/>
                <a:pathLst>
                  <a:path w="348" h="1237" extrusionOk="0">
                    <a:moveTo>
                      <a:pt x="187" y="1"/>
                    </a:moveTo>
                    <a:cubicBezTo>
                      <a:pt x="164" y="1"/>
                      <a:pt x="141" y="12"/>
                      <a:pt x="132" y="40"/>
                    </a:cubicBezTo>
                    <a:cubicBezTo>
                      <a:pt x="1" y="421"/>
                      <a:pt x="36" y="849"/>
                      <a:pt x="215" y="1206"/>
                    </a:cubicBezTo>
                    <a:cubicBezTo>
                      <a:pt x="225" y="1228"/>
                      <a:pt x="242" y="1236"/>
                      <a:pt x="260" y="1236"/>
                    </a:cubicBezTo>
                    <a:cubicBezTo>
                      <a:pt x="302" y="1236"/>
                      <a:pt x="347" y="1189"/>
                      <a:pt x="322" y="1147"/>
                    </a:cubicBezTo>
                    <a:cubicBezTo>
                      <a:pt x="155" y="814"/>
                      <a:pt x="132" y="433"/>
                      <a:pt x="251" y="75"/>
                    </a:cubicBezTo>
                    <a:cubicBezTo>
                      <a:pt x="265" y="31"/>
                      <a:pt x="225" y="1"/>
                      <a:pt x="1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178;p69">
                <a:extLst>
                  <a:ext uri="{FF2B5EF4-FFF2-40B4-BE49-F238E27FC236}">
                    <a16:creationId xmlns:a16="http://schemas.microsoft.com/office/drawing/2014/main" id="{30EA11E7-003C-467A-8318-208C21DEACFF}"/>
                  </a:ext>
                </a:extLst>
              </p:cNvPr>
              <p:cNvSpPr/>
              <p:nvPr/>
            </p:nvSpPr>
            <p:spPr>
              <a:xfrm>
                <a:off x="1668986" y="2916081"/>
                <a:ext cx="78430" cy="119154"/>
              </a:xfrm>
              <a:custGeom>
                <a:avLst/>
                <a:gdLst/>
                <a:ahLst/>
                <a:cxnLst/>
                <a:rect l="l" t="t" r="r" b="b"/>
                <a:pathLst>
                  <a:path w="2053" h="3119" extrusionOk="0">
                    <a:moveTo>
                      <a:pt x="78" y="0"/>
                    </a:moveTo>
                    <a:cubicBezTo>
                      <a:pt x="40" y="0"/>
                      <a:pt x="0" y="31"/>
                      <a:pt x="15" y="75"/>
                    </a:cubicBezTo>
                    <a:cubicBezTo>
                      <a:pt x="289" y="1254"/>
                      <a:pt x="836" y="2492"/>
                      <a:pt x="1932" y="3111"/>
                    </a:cubicBezTo>
                    <a:cubicBezTo>
                      <a:pt x="1942" y="3116"/>
                      <a:pt x="1951" y="3118"/>
                      <a:pt x="1961" y="3118"/>
                    </a:cubicBezTo>
                    <a:cubicBezTo>
                      <a:pt x="2017" y="3118"/>
                      <a:pt x="2053" y="3035"/>
                      <a:pt x="1991" y="3004"/>
                    </a:cubicBezTo>
                    <a:cubicBezTo>
                      <a:pt x="920" y="2397"/>
                      <a:pt x="396" y="1182"/>
                      <a:pt x="134" y="39"/>
                    </a:cubicBezTo>
                    <a:cubicBezTo>
                      <a:pt x="125" y="12"/>
                      <a:pt x="102" y="0"/>
                      <a:pt x="7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179;p69">
                <a:extLst>
                  <a:ext uri="{FF2B5EF4-FFF2-40B4-BE49-F238E27FC236}">
                    <a16:creationId xmlns:a16="http://schemas.microsoft.com/office/drawing/2014/main" id="{5ACF8647-05E9-41B2-8ED0-9118141CC264}"/>
                  </a:ext>
                </a:extLst>
              </p:cNvPr>
              <p:cNvSpPr/>
              <p:nvPr/>
            </p:nvSpPr>
            <p:spPr>
              <a:xfrm>
                <a:off x="1911044" y="3017320"/>
                <a:ext cx="39158" cy="14937"/>
              </a:xfrm>
              <a:custGeom>
                <a:avLst/>
                <a:gdLst/>
                <a:ahLst/>
                <a:cxnLst/>
                <a:rect l="l" t="t" r="r" b="b"/>
                <a:pathLst>
                  <a:path w="1025" h="391" extrusionOk="0">
                    <a:moveTo>
                      <a:pt x="81" y="0"/>
                    </a:moveTo>
                    <a:cubicBezTo>
                      <a:pt x="40" y="0"/>
                      <a:pt x="1" y="59"/>
                      <a:pt x="37" y="104"/>
                    </a:cubicBezTo>
                    <a:cubicBezTo>
                      <a:pt x="144" y="259"/>
                      <a:pt x="311" y="354"/>
                      <a:pt x="501" y="390"/>
                    </a:cubicBezTo>
                    <a:cubicBezTo>
                      <a:pt x="514" y="391"/>
                      <a:pt x="527" y="391"/>
                      <a:pt x="540" y="391"/>
                    </a:cubicBezTo>
                    <a:cubicBezTo>
                      <a:pt x="705" y="391"/>
                      <a:pt x="867" y="321"/>
                      <a:pt x="977" y="199"/>
                    </a:cubicBezTo>
                    <a:cubicBezTo>
                      <a:pt x="1024" y="152"/>
                      <a:pt x="982" y="90"/>
                      <a:pt x="932" y="90"/>
                    </a:cubicBezTo>
                    <a:cubicBezTo>
                      <a:pt x="920" y="90"/>
                      <a:pt x="906" y="94"/>
                      <a:pt x="894" y="104"/>
                    </a:cubicBezTo>
                    <a:cubicBezTo>
                      <a:pt x="787" y="211"/>
                      <a:pt x="644" y="271"/>
                      <a:pt x="501" y="271"/>
                    </a:cubicBezTo>
                    <a:cubicBezTo>
                      <a:pt x="346" y="235"/>
                      <a:pt x="215" y="152"/>
                      <a:pt x="120" y="21"/>
                    </a:cubicBezTo>
                    <a:cubicBezTo>
                      <a:pt x="108" y="6"/>
                      <a:pt x="95" y="0"/>
                      <a:pt x="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180;p69">
                <a:extLst>
                  <a:ext uri="{FF2B5EF4-FFF2-40B4-BE49-F238E27FC236}">
                    <a16:creationId xmlns:a16="http://schemas.microsoft.com/office/drawing/2014/main" id="{B79BCBE0-C1EF-45F5-80CA-2CC6265549AA}"/>
                  </a:ext>
                </a:extLst>
              </p:cNvPr>
              <p:cNvSpPr/>
              <p:nvPr/>
            </p:nvSpPr>
            <p:spPr>
              <a:xfrm>
                <a:off x="1786080" y="3010940"/>
                <a:ext cx="49052" cy="57075"/>
              </a:xfrm>
              <a:custGeom>
                <a:avLst/>
                <a:gdLst/>
                <a:ahLst/>
                <a:cxnLst/>
                <a:rect l="l" t="t" r="r" b="b"/>
                <a:pathLst>
                  <a:path w="1284" h="1494" extrusionOk="0">
                    <a:moveTo>
                      <a:pt x="94" y="0"/>
                    </a:moveTo>
                    <a:cubicBezTo>
                      <a:pt x="44" y="0"/>
                      <a:pt x="0" y="59"/>
                      <a:pt x="45" y="104"/>
                    </a:cubicBezTo>
                    <a:cubicBezTo>
                      <a:pt x="474" y="521"/>
                      <a:pt x="784" y="1033"/>
                      <a:pt x="1165" y="1473"/>
                    </a:cubicBezTo>
                    <a:cubicBezTo>
                      <a:pt x="1176" y="1488"/>
                      <a:pt x="1190" y="1494"/>
                      <a:pt x="1203" y="1494"/>
                    </a:cubicBezTo>
                    <a:cubicBezTo>
                      <a:pt x="1245" y="1494"/>
                      <a:pt x="1284" y="1435"/>
                      <a:pt x="1248" y="1390"/>
                    </a:cubicBezTo>
                    <a:cubicBezTo>
                      <a:pt x="867" y="938"/>
                      <a:pt x="569" y="426"/>
                      <a:pt x="141" y="21"/>
                    </a:cubicBezTo>
                    <a:cubicBezTo>
                      <a:pt x="126" y="6"/>
                      <a:pt x="110" y="0"/>
                      <a:pt x="9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181;p69">
                <a:extLst>
                  <a:ext uri="{FF2B5EF4-FFF2-40B4-BE49-F238E27FC236}">
                    <a16:creationId xmlns:a16="http://schemas.microsoft.com/office/drawing/2014/main" id="{BDF1C56D-9B91-4147-A4FA-0B4F012AA9CB}"/>
                  </a:ext>
                </a:extLst>
              </p:cNvPr>
              <p:cNvSpPr/>
              <p:nvPr/>
            </p:nvSpPr>
            <p:spPr>
              <a:xfrm>
                <a:off x="1414818" y="3108054"/>
                <a:ext cx="85344" cy="144023"/>
              </a:xfrm>
              <a:custGeom>
                <a:avLst/>
                <a:gdLst/>
                <a:ahLst/>
                <a:cxnLst/>
                <a:rect l="l" t="t" r="r" b="b"/>
                <a:pathLst>
                  <a:path w="2234" h="3770" extrusionOk="0">
                    <a:moveTo>
                      <a:pt x="1469" y="1"/>
                    </a:moveTo>
                    <a:cubicBezTo>
                      <a:pt x="1343" y="1"/>
                      <a:pt x="1195" y="45"/>
                      <a:pt x="1024" y="146"/>
                    </a:cubicBezTo>
                    <a:cubicBezTo>
                      <a:pt x="0" y="753"/>
                      <a:pt x="226" y="2408"/>
                      <a:pt x="727" y="3277"/>
                    </a:cubicBezTo>
                    <a:cubicBezTo>
                      <a:pt x="832" y="3467"/>
                      <a:pt x="1050" y="3769"/>
                      <a:pt x="1305" y="3769"/>
                    </a:cubicBezTo>
                    <a:cubicBezTo>
                      <a:pt x="1338" y="3769"/>
                      <a:pt x="1371" y="3764"/>
                      <a:pt x="1405" y="3753"/>
                    </a:cubicBezTo>
                    <a:cubicBezTo>
                      <a:pt x="1822" y="3646"/>
                      <a:pt x="1941" y="2658"/>
                      <a:pt x="2012" y="1872"/>
                    </a:cubicBezTo>
                    <a:cubicBezTo>
                      <a:pt x="2234" y="1328"/>
                      <a:pt x="2166" y="1"/>
                      <a:pt x="1469" y="1"/>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9" name="Google Shape;2182;p69">
                <a:extLst>
                  <a:ext uri="{FF2B5EF4-FFF2-40B4-BE49-F238E27FC236}">
                    <a16:creationId xmlns:a16="http://schemas.microsoft.com/office/drawing/2014/main" id="{6531B91A-2BB9-48D9-A697-7D2C72C90EDB}"/>
                  </a:ext>
                </a:extLst>
              </p:cNvPr>
              <p:cNvGrpSpPr/>
              <p:nvPr/>
            </p:nvGrpSpPr>
            <p:grpSpPr>
              <a:xfrm>
                <a:off x="1453900" y="3092964"/>
                <a:ext cx="388949" cy="279763"/>
                <a:chOff x="1453900" y="3092964"/>
                <a:chExt cx="388949" cy="279763"/>
              </a:xfrm>
            </p:grpSpPr>
            <p:sp>
              <p:nvSpPr>
                <p:cNvPr id="242" name="Google Shape;2183;p69">
                  <a:extLst>
                    <a:ext uri="{FF2B5EF4-FFF2-40B4-BE49-F238E27FC236}">
                      <a16:creationId xmlns:a16="http://schemas.microsoft.com/office/drawing/2014/main" id="{1C6FD263-C731-497D-AA25-65C8881D81A9}"/>
                    </a:ext>
                  </a:extLst>
                </p:cNvPr>
                <p:cNvSpPr/>
                <p:nvPr/>
              </p:nvSpPr>
              <p:spPr>
                <a:xfrm>
                  <a:off x="1642206" y="3297124"/>
                  <a:ext cx="77589" cy="40609"/>
                </a:xfrm>
                <a:custGeom>
                  <a:avLst/>
                  <a:gdLst/>
                  <a:ahLst/>
                  <a:cxnLst/>
                  <a:rect l="l" t="t" r="r" b="b"/>
                  <a:pathLst>
                    <a:path w="2031" h="1063" extrusionOk="0">
                      <a:moveTo>
                        <a:pt x="87" y="1"/>
                      </a:moveTo>
                      <a:cubicBezTo>
                        <a:pt x="45" y="1"/>
                        <a:pt x="0" y="49"/>
                        <a:pt x="25" y="90"/>
                      </a:cubicBezTo>
                      <a:cubicBezTo>
                        <a:pt x="204" y="447"/>
                        <a:pt x="478" y="745"/>
                        <a:pt x="835" y="936"/>
                      </a:cubicBezTo>
                      <a:cubicBezTo>
                        <a:pt x="1017" y="1021"/>
                        <a:pt x="1214" y="1062"/>
                        <a:pt x="1411" y="1062"/>
                      </a:cubicBezTo>
                      <a:cubicBezTo>
                        <a:pt x="1601" y="1062"/>
                        <a:pt x="1791" y="1024"/>
                        <a:pt x="1966" y="948"/>
                      </a:cubicBezTo>
                      <a:cubicBezTo>
                        <a:pt x="2031" y="926"/>
                        <a:pt x="2007" y="825"/>
                        <a:pt x="1949" y="825"/>
                      </a:cubicBezTo>
                      <a:cubicBezTo>
                        <a:pt x="1943" y="825"/>
                        <a:pt x="1937" y="826"/>
                        <a:pt x="1930" y="828"/>
                      </a:cubicBezTo>
                      <a:cubicBezTo>
                        <a:pt x="1770" y="903"/>
                        <a:pt x="1599" y="939"/>
                        <a:pt x="1427" y="939"/>
                      </a:cubicBezTo>
                      <a:cubicBezTo>
                        <a:pt x="1241" y="939"/>
                        <a:pt x="1055" y="897"/>
                        <a:pt x="882" y="817"/>
                      </a:cubicBezTo>
                      <a:cubicBezTo>
                        <a:pt x="549" y="638"/>
                        <a:pt x="287" y="364"/>
                        <a:pt x="132" y="31"/>
                      </a:cubicBezTo>
                      <a:cubicBezTo>
                        <a:pt x="122" y="9"/>
                        <a:pt x="105" y="1"/>
                        <a:pt x="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184;p69">
                  <a:extLst>
                    <a:ext uri="{FF2B5EF4-FFF2-40B4-BE49-F238E27FC236}">
                      <a16:creationId xmlns:a16="http://schemas.microsoft.com/office/drawing/2014/main" id="{89793265-25D8-49F6-BC44-35B2204A375D}"/>
                    </a:ext>
                  </a:extLst>
                </p:cNvPr>
                <p:cNvSpPr/>
                <p:nvPr/>
              </p:nvSpPr>
              <p:spPr>
                <a:xfrm>
                  <a:off x="1691297" y="3261404"/>
                  <a:ext cx="45576" cy="46531"/>
                </a:xfrm>
                <a:custGeom>
                  <a:avLst/>
                  <a:gdLst/>
                  <a:ahLst/>
                  <a:cxnLst/>
                  <a:rect l="l" t="t" r="r" b="b"/>
                  <a:pathLst>
                    <a:path w="1193" h="1218" extrusionOk="0">
                      <a:moveTo>
                        <a:pt x="679" y="1"/>
                      </a:moveTo>
                      <a:cubicBezTo>
                        <a:pt x="636" y="1"/>
                        <a:pt x="596" y="43"/>
                        <a:pt x="621" y="85"/>
                      </a:cubicBezTo>
                      <a:cubicBezTo>
                        <a:pt x="705" y="216"/>
                        <a:pt x="812" y="347"/>
                        <a:pt x="919" y="466"/>
                      </a:cubicBezTo>
                      <a:cubicBezTo>
                        <a:pt x="1014" y="573"/>
                        <a:pt x="1062" y="716"/>
                        <a:pt x="1038" y="859"/>
                      </a:cubicBezTo>
                      <a:cubicBezTo>
                        <a:pt x="986" y="1045"/>
                        <a:pt x="745" y="1087"/>
                        <a:pt x="558" y="1087"/>
                      </a:cubicBezTo>
                      <a:cubicBezTo>
                        <a:pt x="530" y="1087"/>
                        <a:pt x="503" y="1086"/>
                        <a:pt x="478" y="1085"/>
                      </a:cubicBezTo>
                      <a:cubicBezTo>
                        <a:pt x="359" y="1085"/>
                        <a:pt x="228" y="1049"/>
                        <a:pt x="121" y="1002"/>
                      </a:cubicBezTo>
                      <a:cubicBezTo>
                        <a:pt x="111" y="997"/>
                        <a:pt x="102" y="994"/>
                        <a:pt x="92" y="994"/>
                      </a:cubicBezTo>
                      <a:cubicBezTo>
                        <a:pt x="36" y="994"/>
                        <a:pt x="0" y="1078"/>
                        <a:pt x="62" y="1109"/>
                      </a:cubicBezTo>
                      <a:cubicBezTo>
                        <a:pt x="205" y="1180"/>
                        <a:pt x="366" y="1218"/>
                        <a:pt x="526" y="1218"/>
                      </a:cubicBezTo>
                      <a:cubicBezTo>
                        <a:pt x="631" y="1218"/>
                        <a:pt x="736" y="1201"/>
                        <a:pt x="836" y="1168"/>
                      </a:cubicBezTo>
                      <a:cubicBezTo>
                        <a:pt x="967" y="1144"/>
                        <a:pt x="1062" y="1061"/>
                        <a:pt x="1133" y="954"/>
                      </a:cubicBezTo>
                      <a:cubicBezTo>
                        <a:pt x="1193" y="811"/>
                        <a:pt x="1169" y="644"/>
                        <a:pt x="1086" y="513"/>
                      </a:cubicBezTo>
                      <a:cubicBezTo>
                        <a:pt x="990" y="335"/>
                        <a:pt x="824" y="204"/>
                        <a:pt x="729" y="25"/>
                      </a:cubicBezTo>
                      <a:cubicBezTo>
                        <a:pt x="715" y="8"/>
                        <a:pt x="697" y="1"/>
                        <a:pt x="6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185;p69">
                  <a:extLst>
                    <a:ext uri="{FF2B5EF4-FFF2-40B4-BE49-F238E27FC236}">
                      <a16:creationId xmlns:a16="http://schemas.microsoft.com/office/drawing/2014/main" id="{2288D8DB-ACFE-4C21-81D5-253C259EA7FB}"/>
                    </a:ext>
                  </a:extLst>
                </p:cNvPr>
                <p:cNvSpPr/>
                <p:nvPr/>
              </p:nvSpPr>
              <p:spPr>
                <a:xfrm>
                  <a:off x="1724955" y="3193860"/>
                  <a:ext cx="32816" cy="43092"/>
                </a:xfrm>
                <a:custGeom>
                  <a:avLst/>
                  <a:gdLst/>
                  <a:ahLst/>
                  <a:cxnLst/>
                  <a:rect l="l" t="t" r="r" b="b"/>
                  <a:pathLst>
                    <a:path w="859" h="1128" extrusionOk="0">
                      <a:moveTo>
                        <a:pt x="765" y="0"/>
                      </a:moveTo>
                      <a:cubicBezTo>
                        <a:pt x="752" y="0"/>
                        <a:pt x="739" y="6"/>
                        <a:pt x="729" y="19"/>
                      </a:cubicBezTo>
                      <a:cubicBezTo>
                        <a:pt x="455" y="317"/>
                        <a:pt x="109" y="638"/>
                        <a:pt x="14" y="1055"/>
                      </a:cubicBezTo>
                      <a:cubicBezTo>
                        <a:pt x="0" y="1097"/>
                        <a:pt x="36" y="1127"/>
                        <a:pt x="73" y="1127"/>
                      </a:cubicBezTo>
                      <a:cubicBezTo>
                        <a:pt x="98" y="1127"/>
                        <a:pt x="124" y="1113"/>
                        <a:pt x="133" y="1079"/>
                      </a:cubicBezTo>
                      <a:cubicBezTo>
                        <a:pt x="181" y="888"/>
                        <a:pt x="276" y="710"/>
                        <a:pt x="407" y="555"/>
                      </a:cubicBezTo>
                      <a:cubicBezTo>
                        <a:pt x="538" y="400"/>
                        <a:pt x="681" y="257"/>
                        <a:pt x="812" y="114"/>
                      </a:cubicBezTo>
                      <a:cubicBezTo>
                        <a:pt x="858" y="68"/>
                        <a:pt x="811" y="0"/>
                        <a:pt x="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186;p69">
                  <a:extLst>
                    <a:ext uri="{FF2B5EF4-FFF2-40B4-BE49-F238E27FC236}">
                      <a16:creationId xmlns:a16="http://schemas.microsoft.com/office/drawing/2014/main" id="{069B99F0-52E7-47B2-9017-3E188B23763B}"/>
                    </a:ext>
                  </a:extLst>
                </p:cNvPr>
                <p:cNvSpPr/>
                <p:nvPr/>
              </p:nvSpPr>
              <p:spPr>
                <a:xfrm>
                  <a:off x="1624097" y="3092964"/>
                  <a:ext cx="78010" cy="26283"/>
                </a:xfrm>
                <a:custGeom>
                  <a:avLst/>
                  <a:gdLst/>
                  <a:ahLst/>
                  <a:cxnLst/>
                  <a:rect l="l" t="t" r="r" b="b"/>
                  <a:pathLst>
                    <a:path w="2042" h="688" extrusionOk="0">
                      <a:moveTo>
                        <a:pt x="767" y="1"/>
                      </a:moveTo>
                      <a:cubicBezTo>
                        <a:pt x="529" y="1"/>
                        <a:pt x="292" y="59"/>
                        <a:pt x="82" y="172"/>
                      </a:cubicBezTo>
                      <a:cubicBezTo>
                        <a:pt x="0" y="223"/>
                        <a:pt x="51" y="336"/>
                        <a:pt x="135" y="336"/>
                      </a:cubicBezTo>
                      <a:cubicBezTo>
                        <a:pt x="148" y="336"/>
                        <a:pt x="163" y="333"/>
                        <a:pt x="178" y="327"/>
                      </a:cubicBezTo>
                      <a:cubicBezTo>
                        <a:pt x="360" y="231"/>
                        <a:pt x="559" y="184"/>
                        <a:pt x="762" y="184"/>
                      </a:cubicBezTo>
                      <a:cubicBezTo>
                        <a:pt x="864" y="184"/>
                        <a:pt x="967" y="196"/>
                        <a:pt x="1071" y="219"/>
                      </a:cubicBezTo>
                      <a:cubicBezTo>
                        <a:pt x="1368" y="255"/>
                        <a:pt x="1642" y="410"/>
                        <a:pt x="1833" y="648"/>
                      </a:cubicBezTo>
                      <a:cubicBezTo>
                        <a:pt x="1854" y="676"/>
                        <a:pt x="1882" y="687"/>
                        <a:pt x="1909" y="687"/>
                      </a:cubicBezTo>
                      <a:cubicBezTo>
                        <a:pt x="1976" y="687"/>
                        <a:pt x="2041" y="620"/>
                        <a:pt x="1999" y="553"/>
                      </a:cubicBezTo>
                      <a:cubicBezTo>
                        <a:pt x="1773" y="267"/>
                        <a:pt x="1464" y="88"/>
                        <a:pt x="1106" y="41"/>
                      </a:cubicBezTo>
                      <a:cubicBezTo>
                        <a:pt x="995" y="14"/>
                        <a:pt x="881" y="1"/>
                        <a:pt x="7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187;p69">
                  <a:extLst>
                    <a:ext uri="{FF2B5EF4-FFF2-40B4-BE49-F238E27FC236}">
                      <a16:creationId xmlns:a16="http://schemas.microsoft.com/office/drawing/2014/main" id="{E3926FE8-9617-4A75-82FF-DCA47714C30F}"/>
                    </a:ext>
                  </a:extLst>
                </p:cNvPr>
                <p:cNvSpPr/>
                <p:nvPr/>
              </p:nvSpPr>
              <p:spPr>
                <a:xfrm>
                  <a:off x="1799910" y="3169486"/>
                  <a:ext cx="42940" cy="45232"/>
                </a:xfrm>
                <a:custGeom>
                  <a:avLst/>
                  <a:gdLst/>
                  <a:ahLst/>
                  <a:cxnLst/>
                  <a:rect l="l" t="t" r="r" b="b"/>
                  <a:pathLst>
                    <a:path w="1124" h="1184" extrusionOk="0">
                      <a:moveTo>
                        <a:pt x="138" y="0"/>
                      </a:moveTo>
                      <a:cubicBezTo>
                        <a:pt x="35" y="0"/>
                        <a:pt x="0" y="159"/>
                        <a:pt x="112" y="181"/>
                      </a:cubicBezTo>
                      <a:cubicBezTo>
                        <a:pt x="314" y="252"/>
                        <a:pt x="517" y="371"/>
                        <a:pt x="672" y="526"/>
                      </a:cubicBezTo>
                      <a:cubicBezTo>
                        <a:pt x="755" y="598"/>
                        <a:pt x="814" y="693"/>
                        <a:pt x="874" y="800"/>
                      </a:cubicBezTo>
                      <a:cubicBezTo>
                        <a:pt x="922" y="871"/>
                        <a:pt x="945" y="967"/>
                        <a:pt x="934" y="1062"/>
                      </a:cubicBezTo>
                      <a:cubicBezTo>
                        <a:pt x="922" y="1110"/>
                        <a:pt x="957" y="1157"/>
                        <a:pt x="1005" y="1181"/>
                      </a:cubicBezTo>
                      <a:cubicBezTo>
                        <a:pt x="1011" y="1183"/>
                        <a:pt x="1017" y="1183"/>
                        <a:pt x="1024" y="1183"/>
                      </a:cubicBezTo>
                      <a:cubicBezTo>
                        <a:pt x="1064" y="1183"/>
                        <a:pt x="1102" y="1151"/>
                        <a:pt x="1112" y="1110"/>
                      </a:cubicBezTo>
                      <a:cubicBezTo>
                        <a:pt x="1124" y="848"/>
                        <a:pt x="1017" y="586"/>
                        <a:pt x="814" y="419"/>
                      </a:cubicBezTo>
                      <a:cubicBezTo>
                        <a:pt x="636" y="229"/>
                        <a:pt x="410" y="86"/>
                        <a:pt x="160" y="2"/>
                      </a:cubicBezTo>
                      <a:cubicBezTo>
                        <a:pt x="152" y="1"/>
                        <a:pt x="145" y="0"/>
                        <a:pt x="1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188;p69">
                  <a:extLst>
                    <a:ext uri="{FF2B5EF4-FFF2-40B4-BE49-F238E27FC236}">
                      <a16:creationId xmlns:a16="http://schemas.microsoft.com/office/drawing/2014/main" id="{DFFE0F8C-F885-478F-A498-9340AE86C999}"/>
                    </a:ext>
                  </a:extLst>
                </p:cNvPr>
                <p:cNvSpPr/>
                <p:nvPr/>
              </p:nvSpPr>
              <p:spPr>
                <a:xfrm>
                  <a:off x="1598042" y="3175751"/>
                  <a:ext cx="76940" cy="39922"/>
                </a:xfrm>
                <a:custGeom>
                  <a:avLst/>
                  <a:gdLst/>
                  <a:ahLst/>
                  <a:cxnLst/>
                  <a:rect l="l" t="t" r="r" b="b"/>
                  <a:pathLst>
                    <a:path w="2014" h="1045" extrusionOk="0">
                      <a:moveTo>
                        <a:pt x="105" y="1"/>
                      </a:moveTo>
                      <a:cubicBezTo>
                        <a:pt x="53" y="1"/>
                        <a:pt x="0" y="42"/>
                        <a:pt x="14" y="112"/>
                      </a:cubicBezTo>
                      <a:cubicBezTo>
                        <a:pt x="110" y="493"/>
                        <a:pt x="395" y="803"/>
                        <a:pt x="764" y="946"/>
                      </a:cubicBezTo>
                      <a:cubicBezTo>
                        <a:pt x="935" y="1012"/>
                        <a:pt x="1115" y="1045"/>
                        <a:pt x="1297" y="1045"/>
                      </a:cubicBezTo>
                      <a:cubicBezTo>
                        <a:pt x="1508" y="1045"/>
                        <a:pt x="1721" y="1000"/>
                        <a:pt x="1919" y="910"/>
                      </a:cubicBezTo>
                      <a:cubicBezTo>
                        <a:pt x="2013" y="879"/>
                        <a:pt x="1952" y="747"/>
                        <a:pt x="1863" y="747"/>
                      </a:cubicBezTo>
                      <a:cubicBezTo>
                        <a:pt x="1850" y="747"/>
                        <a:pt x="1837" y="749"/>
                        <a:pt x="1824" y="755"/>
                      </a:cubicBezTo>
                      <a:cubicBezTo>
                        <a:pt x="1659" y="827"/>
                        <a:pt x="1481" y="862"/>
                        <a:pt x="1305" y="862"/>
                      </a:cubicBezTo>
                      <a:cubicBezTo>
                        <a:pt x="807" y="862"/>
                        <a:pt x="325" y="583"/>
                        <a:pt x="193" y="65"/>
                      </a:cubicBezTo>
                      <a:cubicBezTo>
                        <a:pt x="178" y="21"/>
                        <a:pt x="142" y="1"/>
                        <a:pt x="1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189;p69">
                  <a:extLst>
                    <a:ext uri="{FF2B5EF4-FFF2-40B4-BE49-F238E27FC236}">
                      <a16:creationId xmlns:a16="http://schemas.microsoft.com/office/drawing/2014/main" id="{6D7C1000-B836-4237-9873-A192A5905E32}"/>
                    </a:ext>
                  </a:extLst>
                </p:cNvPr>
                <p:cNvSpPr/>
                <p:nvPr/>
              </p:nvSpPr>
              <p:spPr>
                <a:xfrm>
                  <a:off x="1751850" y="3242111"/>
                  <a:ext cx="55508" cy="39425"/>
                </a:xfrm>
                <a:custGeom>
                  <a:avLst/>
                  <a:gdLst/>
                  <a:ahLst/>
                  <a:cxnLst/>
                  <a:rect l="l" t="t" r="r" b="b"/>
                  <a:pathLst>
                    <a:path w="1453" h="1032" extrusionOk="0">
                      <a:moveTo>
                        <a:pt x="96" y="0"/>
                      </a:moveTo>
                      <a:cubicBezTo>
                        <a:pt x="48" y="0"/>
                        <a:pt x="1" y="30"/>
                        <a:pt x="1" y="90"/>
                      </a:cubicBezTo>
                      <a:cubicBezTo>
                        <a:pt x="13" y="399"/>
                        <a:pt x="179" y="697"/>
                        <a:pt x="453" y="875"/>
                      </a:cubicBezTo>
                      <a:cubicBezTo>
                        <a:pt x="615" y="979"/>
                        <a:pt x="809" y="1032"/>
                        <a:pt x="1004" y="1032"/>
                      </a:cubicBezTo>
                      <a:cubicBezTo>
                        <a:pt x="1124" y="1032"/>
                        <a:pt x="1245" y="1012"/>
                        <a:pt x="1358" y="971"/>
                      </a:cubicBezTo>
                      <a:cubicBezTo>
                        <a:pt x="1453" y="939"/>
                        <a:pt x="1427" y="796"/>
                        <a:pt x="1345" y="796"/>
                      </a:cubicBezTo>
                      <a:cubicBezTo>
                        <a:pt x="1335" y="796"/>
                        <a:pt x="1323" y="798"/>
                        <a:pt x="1310" y="804"/>
                      </a:cubicBezTo>
                      <a:cubicBezTo>
                        <a:pt x="1215" y="836"/>
                        <a:pt x="1117" y="852"/>
                        <a:pt x="1018" y="852"/>
                      </a:cubicBezTo>
                      <a:cubicBezTo>
                        <a:pt x="859" y="852"/>
                        <a:pt x="700" y="809"/>
                        <a:pt x="560" y="721"/>
                      </a:cubicBezTo>
                      <a:cubicBezTo>
                        <a:pt x="334" y="590"/>
                        <a:pt x="191" y="340"/>
                        <a:pt x="191" y="90"/>
                      </a:cubicBezTo>
                      <a:cubicBezTo>
                        <a:pt x="191" y="30"/>
                        <a:pt x="144" y="0"/>
                        <a:pt x="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190;p69">
                  <a:extLst>
                    <a:ext uri="{FF2B5EF4-FFF2-40B4-BE49-F238E27FC236}">
                      <a16:creationId xmlns:a16="http://schemas.microsoft.com/office/drawing/2014/main" id="{3BF91416-3FC9-4D4F-AA3A-241857C6FEBF}"/>
                    </a:ext>
                  </a:extLst>
                </p:cNvPr>
                <p:cNvSpPr/>
                <p:nvPr/>
              </p:nvSpPr>
              <p:spPr>
                <a:xfrm>
                  <a:off x="1511664" y="3305682"/>
                  <a:ext cx="38776" cy="67045"/>
                </a:xfrm>
                <a:custGeom>
                  <a:avLst/>
                  <a:gdLst/>
                  <a:ahLst/>
                  <a:cxnLst/>
                  <a:rect l="l" t="t" r="r" b="b"/>
                  <a:pathLst>
                    <a:path w="1015" h="1755" extrusionOk="0">
                      <a:moveTo>
                        <a:pt x="83" y="1"/>
                      </a:moveTo>
                      <a:cubicBezTo>
                        <a:pt x="43" y="1"/>
                        <a:pt x="1" y="44"/>
                        <a:pt x="25" y="93"/>
                      </a:cubicBezTo>
                      <a:cubicBezTo>
                        <a:pt x="311" y="640"/>
                        <a:pt x="501" y="1247"/>
                        <a:pt x="894" y="1736"/>
                      </a:cubicBezTo>
                      <a:cubicBezTo>
                        <a:pt x="905" y="1749"/>
                        <a:pt x="917" y="1754"/>
                        <a:pt x="930" y="1754"/>
                      </a:cubicBezTo>
                      <a:cubicBezTo>
                        <a:pt x="972" y="1754"/>
                        <a:pt x="1015" y="1687"/>
                        <a:pt x="978" y="1640"/>
                      </a:cubicBezTo>
                      <a:cubicBezTo>
                        <a:pt x="597" y="1164"/>
                        <a:pt x="418" y="569"/>
                        <a:pt x="132" y="33"/>
                      </a:cubicBezTo>
                      <a:cubicBezTo>
                        <a:pt x="121" y="10"/>
                        <a:pt x="102" y="1"/>
                        <a:pt x="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191;p69">
                  <a:extLst>
                    <a:ext uri="{FF2B5EF4-FFF2-40B4-BE49-F238E27FC236}">
                      <a16:creationId xmlns:a16="http://schemas.microsoft.com/office/drawing/2014/main" id="{30AB5E4C-BCAA-438E-A475-0005E8AA50A6}"/>
                    </a:ext>
                  </a:extLst>
                </p:cNvPr>
                <p:cNvSpPr/>
                <p:nvPr/>
              </p:nvSpPr>
              <p:spPr>
                <a:xfrm>
                  <a:off x="1453900" y="3136019"/>
                  <a:ext cx="20973" cy="60054"/>
                </a:xfrm>
                <a:custGeom>
                  <a:avLst/>
                  <a:gdLst/>
                  <a:ahLst/>
                  <a:cxnLst/>
                  <a:rect l="l" t="t" r="r" b="b"/>
                  <a:pathLst>
                    <a:path w="549" h="1572" extrusionOk="0">
                      <a:moveTo>
                        <a:pt x="82" y="1"/>
                      </a:moveTo>
                      <a:cubicBezTo>
                        <a:pt x="40" y="1"/>
                        <a:pt x="1" y="59"/>
                        <a:pt x="37" y="104"/>
                      </a:cubicBezTo>
                      <a:cubicBezTo>
                        <a:pt x="192" y="295"/>
                        <a:pt x="311" y="521"/>
                        <a:pt x="358" y="771"/>
                      </a:cubicBezTo>
                      <a:cubicBezTo>
                        <a:pt x="394" y="1009"/>
                        <a:pt x="418" y="1259"/>
                        <a:pt x="418" y="1509"/>
                      </a:cubicBezTo>
                      <a:cubicBezTo>
                        <a:pt x="418" y="1551"/>
                        <a:pt x="451" y="1572"/>
                        <a:pt x="483" y="1572"/>
                      </a:cubicBezTo>
                      <a:cubicBezTo>
                        <a:pt x="516" y="1572"/>
                        <a:pt x="549" y="1551"/>
                        <a:pt x="549" y="1509"/>
                      </a:cubicBezTo>
                      <a:cubicBezTo>
                        <a:pt x="537" y="1236"/>
                        <a:pt x="513" y="974"/>
                        <a:pt x="477" y="712"/>
                      </a:cubicBezTo>
                      <a:cubicBezTo>
                        <a:pt x="418" y="462"/>
                        <a:pt x="299" y="223"/>
                        <a:pt x="120" y="21"/>
                      </a:cubicBezTo>
                      <a:cubicBezTo>
                        <a:pt x="109" y="7"/>
                        <a:pt x="95" y="1"/>
                        <a:pt x="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0" name="Google Shape;2192;p69">
                <a:extLst>
                  <a:ext uri="{FF2B5EF4-FFF2-40B4-BE49-F238E27FC236}">
                    <a16:creationId xmlns:a16="http://schemas.microsoft.com/office/drawing/2014/main" id="{B2FE1ABB-3D03-46BF-94D4-A417B1267414}"/>
                  </a:ext>
                </a:extLst>
              </p:cNvPr>
              <p:cNvSpPr/>
              <p:nvPr/>
            </p:nvSpPr>
            <p:spPr>
              <a:xfrm>
                <a:off x="1390711" y="3368336"/>
                <a:ext cx="204269" cy="53942"/>
              </a:xfrm>
              <a:custGeom>
                <a:avLst/>
                <a:gdLst/>
                <a:ahLst/>
                <a:cxnLst/>
                <a:rect l="l" t="t" r="r" b="b"/>
                <a:pathLst>
                  <a:path w="5347" h="1412" extrusionOk="0">
                    <a:moveTo>
                      <a:pt x="167" y="0"/>
                    </a:moveTo>
                    <a:lnTo>
                      <a:pt x="167" y="0"/>
                    </a:lnTo>
                    <a:cubicBezTo>
                      <a:pt x="0" y="631"/>
                      <a:pt x="1810" y="1131"/>
                      <a:pt x="2262" y="1239"/>
                    </a:cubicBezTo>
                    <a:cubicBezTo>
                      <a:pt x="2744" y="1358"/>
                      <a:pt x="3163" y="1412"/>
                      <a:pt x="3553" y="1412"/>
                    </a:cubicBezTo>
                    <a:cubicBezTo>
                      <a:pt x="4174" y="1412"/>
                      <a:pt x="4724" y="1275"/>
                      <a:pt x="5346" y="1048"/>
                    </a:cubicBezTo>
                    <a:cubicBezTo>
                      <a:pt x="5191" y="941"/>
                      <a:pt x="5025" y="846"/>
                      <a:pt x="4846" y="774"/>
                    </a:cubicBezTo>
                    <a:cubicBezTo>
                      <a:pt x="4560" y="691"/>
                      <a:pt x="4227" y="727"/>
                      <a:pt x="3929" y="691"/>
                    </a:cubicBezTo>
                    <a:cubicBezTo>
                      <a:pt x="3263" y="584"/>
                      <a:pt x="2584" y="572"/>
                      <a:pt x="1929" y="465"/>
                    </a:cubicBezTo>
                    <a:cubicBezTo>
                      <a:pt x="1334" y="358"/>
                      <a:pt x="762" y="107"/>
                      <a:pt x="1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93;p69">
                <a:extLst>
                  <a:ext uri="{FF2B5EF4-FFF2-40B4-BE49-F238E27FC236}">
                    <a16:creationId xmlns:a16="http://schemas.microsoft.com/office/drawing/2014/main" id="{78BDC54C-7BF3-4300-85A2-DB872AB154B2}"/>
                  </a:ext>
                </a:extLst>
              </p:cNvPr>
              <p:cNvSpPr/>
              <p:nvPr/>
            </p:nvSpPr>
            <p:spPr>
              <a:xfrm>
                <a:off x="1569924" y="3408373"/>
                <a:ext cx="117396" cy="131913"/>
              </a:xfrm>
              <a:custGeom>
                <a:avLst/>
                <a:gdLst/>
                <a:ahLst/>
                <a:cxnLst/>
                <a:rect l="l" t="t" r="r" b="b"/>
                <a:pathLst>
                  <a:path w="3073" h="3453" extrusionOk="0">
                    <a:moveTo>
                      <a:pt x="655" y="0"/>
                    </a:moveTo>
                    <a:cubicBezTo>
                      <a:pt x="429" y="83"/>
                      <a:pt x="203" y="143"/>
                      <a:pt x="0" y="202"/>
                    </a:cubicBezTo>
                    <a:cubicBezTo>
                      <a:pt x="834" y="1274"/>
                      <a:pt x="1691" y="2310"/>
                      <a:pt x="2429" y="3453"/>
                    </a:cubicBezTo>
                    <a:cubicBezTo>
                      <a:pt x="2620" y="2965"/>
                      <a:pt x="2834" y="2465"/>
                      <a:pt x="3072" y="1953"/>
                    </a:cubicBezTo>
                    <a:cubicBezTo>
                      <a:pt x="2643" y="1465"/>
                      <a:pt x="1393" y="476"/>
                      <a:pt x="655" y="0"/>
                    </a:cubicBezTo>
                    <a:close/>
                  </a:path>
                </a:pathLst>
              </a:custGeom>
              <a:solidFill>
                <a:srgbClr val="6E68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94;p69">
                <a:extLst>
                  <a:ext uri="{FF2B5EF4-FFF2-40B4-BE49-F238E27FC236}">
                    <a16:creationId xmlns:a16="http://schemas.microsoft.com/office/drawing/2014/main" id="{066B9C42-3EE6-417B-89C2-21EB337DA259}"/>
                  </a:ext>
                </a:extLst>
              </p:cNvPr>
              <p:cNvSpPr/>
              <p:nvPr/>
            </p:nvSpPr>
            <p:spPr>
              <a:xfrm>
                <a:off x="1276521" y="3366502"/>
                <a:ext cx="131951" cy="71897"/>
              </a:xfrm>
              <a:custGeom>
                <a:avLst/>
                <a:gdLst/>
                <a:ahLst/>
                <a:cxnLst/>
                <a:rect l="l" t="t" r="r" b="b"/>
                <a:pathLst>
                  <a:path w="3454" h="1882" extrusionOk="0">
                    <a:moveTo>
                      <a:pt x="2705" y="1"/>
                    </a:moveTo>
                    <a:cubicBezTo>
                      <a:pt x="2096" y="1"/>
                      <a:pt x="1538" y="234"/>
                      <a:pt x="989" y="477"/>
                    </a:cubicBezTo>
                    <a:cubicBezTo>
                      <a:pt x="334" y="763"/>
                      <a:pt x="203" y="1275"/>
                      <a:pt x="1" y="1882"/>
                    </a:cubicBezTo>
                    <a:cubicBezTo>
                      <a:pt x="1096" y="1263"/>
                      <a:pt x="2275" y="941"/>
                      <a:pt x="3454" y="572"/>
                    </a:cubicBezTo>
                    <a:cubicBezTo>
                      <a:pt x="3239" y="406"/>
                      <a:pt x="3108" y="239"/>
                      <a:pt x="3156" y="48"/>
                    </a:cubicBezTo>
                    <a:cubicBezTo>
                      <a:pt x="3084" y="36"/>
                      <a:pt x="3013" y="25"/>
                      <a:pt x="2942" y="13"/>
                    </a:cubicBezTo>
                    <a:cubicBezTo>
                      <a:pt x="2862" y="5"/>
                      <a:pt x="2783" y="1"/>
                      <a:pt x="27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95;p69">
                <a:extLst>
                  <a:ext uri="{FF2B5EF4-FFF2-40B4-BE49-F238E27FC236}">
                    <a16:creationId xmlns:a16="http://schemas.microsoft.com/office/drawing/2014/main" id="{602F7D70-3BC0-4FD5-8CE8-A16E787A10B2}"/>
                  </a:ext>
                </a:extLst>
              </p:cNvPr>
              <p:cNvSpPr/>
              <p:nvPr/>
            </p:nvSpPr>
            <p:spPr>
              <a:xfrm>
                <a:off x="1073392" y="3388354"/>
                <a:ext cx="589350" cy="619988"/>
              </a:xfrm>
              <a:custGeom>
                <a:avLst/>
                <a:gdLst/>
                <a:ahLst/>
                <a:cxnLst/>
                <a:rect l="l" t="t" r="r" b="b"/>
                <a:pathLst>
                  <a:path w="15427" h="16229" extrusionOk="0">
                    <a:moveTo>
                      <a:pt x="8771" y="0"/>
                    </a:moveTo>
                    <a:cubicBezTo>
                      <a:pt x="7592" y="369"/>
                      <a:pt x="6413" y="691"/>
                      <a:pt x="5318" y="1310"/>
                    </a:cubicBezTo>
                    <a:cubicBezTo>
                      <a:pt x="5270" y="1465"/>
                      <a:pt x="5211" y="1631"/>
                      <a:pt x="5151" y="1798"/>
                    </a:cubicBezTo>
                    <a:cubicBezTo>
                      <a:pt x="4496" y="3358"/>
                      <a:pt x="3829" y="4894"/>
                      <a:pt x="3151" y="6453"/>
                    </a:cubicBezTo>
                    <a:cubicBezTo>
                      <a:pt x="2472" y="8037"/>
                      <a:pt x="972" y="10323"/>
                      <a:pt x="972" y="12073"/>
                    </a:cubicBezTo>
                    <a:cubicBezTo>
                      <a:pt x="196" y="12144"/>
                      <a:pt x="1" y="13491"/>
                      <a:pt x="145" y="13491"/>
                    </a:cubicBezTo>
                    <a:cubicBezTo>
                      <a:pt x="147" y="13491"/>
                      <a:pt x="148" y="13490"/>
                      <a:pt x="150" y="13490"/>
                    </a:cubicBezTo>
                    <a:cubicBezTo>
                      <a:pt x="1218" y="13270"/>
                      <a:pt x="2302" y="13159"/>
                      <a:pt x="3387" y="13159"/>
                    </a:cubicBezTo>
                    <a:cubicBezTo>
                      <a:pt x="4528" y="13159"/>
                      <a:pt x="5671" y="13281"/>
                      <a:pt x="6794" y="13526"/>
                    </a:cubicBezTo>
                    <a:cubicBezTo>
                      <a:pt x="8818" y="13978"/>
                      <a:pt x="11378" y="14764"/>
                      <a:pt x="12878" y="16228"/>
                    </a:cubicBezTo>
                    <a:cubicBezTo>
                      <a:pt x="12973" y="15907"/>
                      <a:pt x="12950" y="15562"/>
                      <a:pt x="12807" y="15252"/>
                    </a:cubicBezTo>
                    <a:cubicBezTo>
                      <a:pt x="12747" y="15157"/>
                      <a:pt x="12700" y="15050"/>
                      <a:pt x="12676" y="14943"/>
                    </a:cubicBezTo>
                    <a:cubicBezTo>
                      <a:pt x="12688" y="14800"/>
                      <a:pt x="12723" y="14657"/>
                      <a:pt x="12783" y="14514"/>
                    </a:cubicBezTo>
                    <a:cubicBezTo>
                      <a:pt x="12866" y="14252"/>
                      <a:pt x="12866" y="13954"/>
                      <a:pt x="12783" y="13680"/>
                    </a:cubicBezTo>
                    <a:cubicBezTo>
                      <a:pt x="13140" y="13680"/>
                      <a:pt x="13319" y="13240"/>
                      <a:pt x="13271" y="12883"/>
                    </a:cubicBezTo>
                    <a:cubicBezTo>
                      <a:pt x="13200" y="12371"/>
                      <a:pt x="13093" y="12180"/>
                      <a:pt x="13188" y="11692"/>
                    </a:cubicBezTo>
                    <a:cubicBezTo>
                      <a:pt x="13295" y="11156"/>
                      <a:pt x="13640" y="10632"/>
                      <a:pt x="13771" y="10073"/>
                    </a:cubicBezTo>
                    <a:cubicBezTo>
                      <a:pt x="14164" y="8287"/>
                      <a:pt x="14533" y="6251"/>
                      <a:pt x="15426" y="3977"/>
                    </a:cubicBezTo>
                    <a:cubicBezTo>
                      <a:pt x="14688" y="2834"/>
                      <a:pt x="13831" y="1798"/>
                      <a:pt x="12997" y="738"/>
                    </a:cubicBezTo>
                    <a:cubicBezTo>
                      <a:pt x="12622" y="834"/>
                      <a:pt x="12259" y="887"/>
                      <a:pt x="11868" y="887"/>
                    </a:cubicBezTo>
                    <a:cubicBezTo>
                      <a:pt x="11476" y="887"/>
                      <a:pt x="11057" y="834"/>
                      <a:pt x="10568" y="715"/>
                    </a:cubicBezTo>
                    <a:cubicBezTo>
                      <a:pt x="10247" y="643"/>
                      <a:pt x="9271" y="369"/>
                      <a:pt x="87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 name="Google Shape;2196;p69">
                <a:extLst>
                  <a:ext uri="{FF2B5EF4-FFF2-40B4-BE49-F238E27FC236}">
                    <a16:creationId xmlns:a16="http://schemas.microsoft.com/office/drawing/2014/main" id="{72206F59-B5C8-4525-BDC6-FA94BEE84A0E}"/>
                  </a:ext>
                </a:extLst>
              </p:cNvPr>
              <p:cNvGrpSpPr/>
              <p:nvPr/>
            </p:nvGrpSpPr>
            <p:grpSpPr>
              <a:xfrm>
                <a:off x="914465" y="3348661"/>
                <a:ext cx="835623" cy="1050218"/>
                <a:chOff x="914465" y="3348661"/>
                <a:chExt cx="835623" cy="1050218"/>
              </a:xfrm>
            </p:grpSpPr>
            <p:sp>
              <p:nvSpPr>
                <p:cNvPr id="220" name="Google Shape;2197;p69">
                  <a:extLst>
                    <a:ext uri="{FF2B5EF4-FFF2-40B4-BE49-F238E27FC236}">
                      <a16:creationId xmlns:a16="http://schemas.microsoft.com/office/drawing/2014/main" id="{7CF5C704-E8B5-4EFE-92BB-97EAB274734A}"/>
                    </a:ext>
                  </a:extLst>
                </p:cNvPr>
                <p:cNvSpPr/>
                <p:nvPr/>
              </p:nvSpPr>
              <p:spPr>
                <a:xfrm>
                  <a:off x="1387349" y="3348661"/>
                  <a:ext cx="34841" cy="22272"/>
                </a:xfrm>
                <a:custGeom>
                  <a:avLst/>
                  <a:gdLst/>
                  <a:ahLst/>
                  <a:cxnLst/>
                  <a:rect l="l" t="t" r="r" b="b"/>
                  <a:pathLst>
                    <a:path w="912" h="583" extrusionOk="0">
                      <a:moveTo>
                        <a:pt x="91" y="0"/>
                      </a:moveTo>
                      <a:cubicBezTo>
                        <a:pt x="23" y="0"/>
                        <a:pt x="0" y="101"/>
                        <a:pt x="76" y="122"/>
                      </a:cubicBezTo>
                      <a:lnTo>
                        <a:pt x="64" y="122"/>
                      </a:lnTo>
                      <a:cubicBezTo>
                        <a:pt x="326" y="253"/>
                        <a:pt x="564" y="396"/>
                        <a:pt x="791" y="575"/>
                      </a:cubicBezTo>
                      <a:cubicBezTo>
                        <a:pt x="801" y="580"/>
                        <a:pt x="810" y="582"/>
                        <a:pt x="820" y="582"/>
                      </a:cubicBezTo>
                      <a:cubicBezTo>
                        <a:pt x="876" y="582"/>
                        <a:pt x="912" y="498"/>
                        <a:pt x="850" y="468"/>
                      </a:cubicBezTo>
                      <a:cubicBezTo>
                        <a:pt x="624" y="289"/>
                        <a:pt x="374" y="134"/>
                        <a:pt x="112" y="3"/>
                      </a:cubicBezTo>
                      <a:cubicBezTo>
                        <a:pt x="104" y="1"/>
                        <a:pt x="97" y="0"/>
                        <a:pt x="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198;p69">
                  <a:extLst>
                    <a:ext uri="{FF2B5EF4-FFF2-40B4-BE49-F238E27FC236}">
                      <a16:creationId xmlns:a16="http://schemas.microsoft.com/office/drawing/2014/main" id="{F2B89EF0-B627-489C-BFCA-4CE5CF680C53}"/>
                    </a:ext>
                  </a:extLst>
                </p:cNvPr>
                <p:cNvSpPr/>
                <p:nvPr/>
              </p:nvSpPr>
              <p:spPr>
                <a:xfrm>
                  <a:off x="1139179" y="3897075"/>
                  <a:ext cx="58335" cy="290530"/>
                </a:xfrm>
                <a:custGeom>
                  <a:avLst/>
                  <a:gdLst/>
                  <a:ahLst/>
                  <a:cxnLst/>
                  <a:rect l="l" t="t" r="r" b="b"/>
                  <a:pathLst>
                    <a:path w="1527" h="7605" extrusionOk="0">
                      <a:moveTo>
                        <a:pt x="1456" y="1"/>
                      </a:moveTo>
                      <a:cubicBezTo>
                        <a:pt x="1432" y="1"/>
                        <a:pt x="1410" y="14"/>
                        <a:pt x="1405" y="43"/>
                      </a:cubicBezTo>
                      <a:cubicBezTo>
                        <a:pt x="810" y="1960"/>
                        <a:pt x="36" y="3913"/>
                        <a:pt x="12" y="5948"/>
                      </a:cubicBezTo>
                      <a:cubicBezTo>
                        <a:pt x="0" y="6496"/>
                        <a:pt x="60" y="7032"/>
                        <a:pt x="202" y="7556"/>
                      </a:cubicBezTo>
                      <a:cubicBezTo>
                        <a:pt x="212" y="7590"/>
                        <a:pt x="236" y="7604"/>
                        <a:pt x="260" y="7604"/>
                      </a:cubicBezTo>
                      <a:cubicBezTo>
                        <a:pt x="294" y="7604"/>
                        <a:pt x="329" y="7574"/>
                        <a:pt x="322" y="7532"/>
                      </a:cubicBezTo>
                      <a:cubicBezTo>
                        <a:pt x="60" y="6568"/>
                        <a:pt x="107" y="5556"/>
                        <a:pt x="262" y="4579"/>
                      </a:cubicBezTo>
                      <a:cubicBezTo>
                        <a:pt x="441" y="3567"/>
                        <a:pt x="703" y="2579"/>
                        <a:pt x="1024" y="1603"/>
                      </a:cubicBezTo>
                      <a:cubicBezTo>
                        <a:pt x="1191" y="1091"/>
                        <a:pt x="1357" y="591"/>
                        <a:pt x="1512" y="79"/>
                      </a:cubicBezTo>
                      <a:cubicBezTo>
                        <a:pt x="1526" y="29"/>
                        <a:pt x="1490" y="1"/>
                        <a:pt x="14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199;p69">
                  <a:extLst>
                    <a:ext uri="{FF2B5EF4-FFF2-40B4-BE49-F238E27FC236}">
                      <a16:creationId xmlns:a16="http://schemas.microsoft.com/office/drawing/2014/main" id="{8509425F-95B0-4EAD-A02D-C4A6F0CE2B7C}"/>
                    </a:ext>
                  </a:extLst>
                </p:cNvPr>
                <p:cNvSpPr/>
                <p:nvPr/>
              </p:nvSpPr>
              <p:spPr>
                <a:xfrm>
                  <a:off x="1397970" y="3932146"/>
                  <a:ext cx="142839" cy="214010"/>
                </a:xfrm>
                <a:custGeom>
                  <a:avLst/>
                  <a:gdLst/>
                  <a:ahLst/>
                  <a:cxnLst/>
                  <a:rect l="l" t="t" r="r" b="b"/>
                  <a:pathLst>
                    <a:path w="3739" h="5602" extrusionOk="0">
                      <a:moveTo>
                        <a:pt x="453" y="0"/>
                      </a:moveTo>
                      <a:cubicBezTo>
                        <a:pt x="426" y="0"/>
                        <a:pt x="400" y="18"/>
                        <a:pt x="394" y="54"/>
                      </a:cubicBezTo>
                      <a:cubicBezTo>
                        <a:pt x="394" y="1042"/>
                        <a:pt x="1" y="2125"/>
                        <a:pt x="477" y="3054"/>
                      </a:cubicBezTo>
                      <a:cubicBezTo>
                        <a:pt x="882" y="3828"/>
                        <a:pt x="1668" y="4352"/>
                        <a:pt x="2394" y="4804"/>
                      </a:cubicBezTo>
                      <a:cubicBezTo>
                        <a:pt x="2811" y="5066"/>
                        <a:pt x="3227" y="5304"/>
                        <a:pt x="3620" y="5590"/>
                      </a:cubicBezTo>
                      <a:cubicBezTo>
                        <a:pt x="3633" y="5598"/>
                        <a:pt x="3645" y="5602"/>
                        <a:pt x="3656" y="5602"/>
                      </a:cubicBezTo>
                      <a:cubicBezTo>
                        <a:pt x="3708" y="5602"/>
                        <a:pt x="3739" y="5522"/>
                        <a:pt x="3680" y="5483"/>
                      </a:cubicBezTo>
                      <a:cubicBezTo>
                        <a:pt x="3001" y="4983"/>
                        <a:pt x="2227" y="4602"/>
                        <a:pt x="1549" y="4078"/>
                      </a:cubicBezTo>
                      <a:cubicBezTo>
                        <a:pt x="1203" y="3816"/>
                        <a:pt x="917" y="3506"/>
                        <a:pt x="679" y="3149"/>
                      </a:cubicBezTo>
                      <a:cubicBezTo>
                        <a:pt x="429" y="2744"/>
                        <a:pt x="322" y="2268"/>
                        <a:pt x="370" y="1792"/>
                      </a:cubicBezTo>
                      <a:cubicBezTo>
                        <a:pt x="394" y="1209"/>
                        <a:pt x="513" y="637"/>
                        <a:pt x="513" y="54"/>
                      </a:cubicBezTo>
                      <a:cubicBezTo>
                        <a:pt x="507" y="18"/>
                        <a:pt x="480" y="0"/>
                        <a:pt x="4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00;p69">
                  <a:extLst>
                    <a:ext uri="{FF2B5EF4-FFF2-40B4-BE49-F238E27FC236}">
                      <a16:creationId xmlns:a16="http://schemas.microsoft.com/office/drawing/2014/main" id="{58DB5E31-AAFA-41DE-90AE-F532ED8017AE}"/>
                    </a:ext>
                  </a:extLst>
                </p:cNvPr>
                <p:cNvSpPr/>
                <p:nvPr/>
              </p:nvSpPr>
              <p:spPr>
                <a:xfrm>
                  <a:off x="1430290" y="3964848"/>
                  <a:ext cx="62423" cy="57227"/>
                </a:xfrm>
                <a:custGeom>
                  <a:avLst/>
                  <a:gdLst/>
                  <a:ahLst/>
                  <a:cxnLst/>
                  <a:rect l="l" t="t" r="r" b="b"/>
                  <a:pathLst>
                    <a:path w="1634" h="1498" extrusionOk="0">
                      <a:moveTo>
                        <a:pt x="1560" y="1"/>
                      </a:moveTo>
                      <a:cubicBezTo>
                        <a:pt x="1535" y="1"/>
                        <a:pt x="1510" y="14"/>
                        <a:pt x="1500" y="43"/>
                      </a:cubicBezTo>
                      <a:cubicBezTo>
                        <a:pt x="1381" y="364"/>
                        <a:pt x="1191" y="662"/>
                        <a:pt x="953" y="912"/>
                      </a:cubicBezTo>
                      <a:cubicBezTo>
                        <a:pt x="742" y="1145"/>
                        <a:pt x="468" y="1368"/>
                        <a:pt x="143" y="1368"/>
                      </a:cubicBezTo>
                      <a:cubicBezTo>
                        <a:pt x="119" y="1368"/>
                        <a:pt x="96" y="1367"/>
                        <a:pt x="71" y="1365"/>
                      </a:cubicBezTo>
                      <a:cubicBezTo>
                        <a:pt x="0" y="1365"/>
                        <a:pt x="0" y="1484"/>
                        <a:pt x="71" y="1484"/>
                      </a:cubicBezTo>
                      <a:lnTo>
                        <a:pt x="71" y="1496"/>
                      </a:lnTo>
                      <a:cubicBezTo>
                        <a:pt x="89" y="1497"/>
                        <a:pt x="106" y="1497"/>
                        <a:pt x="123" y="1497"/>
                      </a:cubicBezTo>
                      <a:cubicBezTo>
                        <a:pt x="472" y="1497"/>
                        <a:pt x="797" y="1269"/>
                        <a:pt x="1024" y="1019"/>
                      </a:cubicBezTo>
                      <a:cubicBezTo>
                        <a:pt x="1286" y="745"/>
                        <a:pt x="1488" y="424"/>
                        <a:pt x="1619" y="79"/>
                      </a:cubicBezTo>
                      <a:cubicBezTo>
                        <a:pt x="1633" y="29"/>
                        <a:pt x="1597" y="1"/>
                        <a:pt x="15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01;p69">
                  <a:extLst>
                    <a:ext uri="{FF2B5EF4-FFF2-40B4-BE49-F238E27FC236}">
                      <a16:creationId xmlns:a16="http://schemas.microsoft.com/office/drawing/2014/main" id="{AC066474-C80E-4C35-BFC2-AB1759A4E0E8}"/>
                    </a:ext>
                  </a:extLst>
                </p:cNvPr>
                <p:cNvSpPr/>
                <p:nvPr/>
              </p:nvSpPr>
              <p:spPr>
                <a:xfrm>
                  <a:off x="1022276" y="3975583"/>
                  <a:ext cx="97378" cy="98180"/>
                </a:xfrm>
                <a:custGeom>
                  <a:avLst/>
                  <a:gdLst/>
                  <a:ahLst/>
                  <a:cxnLst/>
                  <a:rect l="l" t="t" r="r" b="b"/>
                  <a:pathLst>
                    <a:path w="2549" h="2570" extrusionOk="0">
                      <a:moveTo>
                        <a:pt x="643" y="0"/>
                      </a:moveTo>
                      <a:cubicBezTo>
                        <a:pt x="560" y="0"/>
                        <a:pt x="560" y="119"/>
                        <a:pt x="643" y="119"/>
                      </a:cubicBezTo>
                      <a:lnTo>
                        <a:pt x="631" y="119"/>
                      </a:lnTo>
                      <a:cubicBezTo>
                        <a:pt x="1128" y="119"/>
                        <a:pt x="1625" y="191"/>
                        <a:pt x="2122" y="191"/>
                      </a:cubicBezTo>
                      <a:cubicBezTo>
                        <a:pt x="2213" y="191"/>
                        <a:pt x="2305" y="188"/>
                        <a:pt x="2397" y="183"/>
                      </a:cubicBezTo>
                      <a:lnTo>
                        <a:pt x="2397" y="183"/>
                      </a:lnTo>
                      <a:cubicBezTo>
                        <a:pt x="2414" y="397"/>
                        <a:pt x="2389" y="621"/>
                        <a:pt x="2322" y="834"/>
                      </a:cubicBezTo>
                      <a:cubicBezTo>
                        <a:pt x="2250" y="1131"/>
                        <a:pt x="2143" y="1417"/>
                        <a:pt x="2012" y="1691"/>
                      </a:cubicBezTo>
                      <a:cubicBezTo>
                        <a:pt x="1917" y="1929"/>
                        <a:pt x="1762" y="2131"/>
                        <a:pt x="1572" y="2310"/>
                      </a:cubicBezTo>
                      <a:cubicBezTo>
                        <a:pt x="1416" y="2405"/>
                        <a:pt x="1244" y="2454"/>
                        <a:pt x="1073" y="2454"/>
                      </a:cubicBezTo>
                      <a:cubicBezTo>
                        <a:pt x="943" y="2454"/>
                        <a:pt x="814" y="2426"/>
                        <a:pt x="691" y="2369"/>
                      </a:cubicBezTo>
                      <a:cubicBezTo>
                        <a:pt x="357" y="2239"/>
                        <a:pt x="155" y="1893"/>
                        <a:pt x="191" y="1548"/>
                      </a:cubicBezTo>
                      <a:cubicBezTo>
                        <a:pt x="191" y="1506"/>
                        <a:pt x="161" y="1485"/>
                        <a:pt x="130" y="1485"/>
                      </a:cubicBezTo>
                      <a:cubicBezTo>
                        <a:pt x="98" y="1485"/>
                        <a:pt x="66" y="1506"/>
                        <a:pt x="60" y="1548"/>
                      </a:cubicBezTo>
                      <a:cubicBezTo>
                        <a:pt x="1" y="2149"/>
                        <a:pt x="544" y="2570"/>
                        <a:pt x="1097" y="2570"/>
                      </a:cubicBezTo>
                      <a:cubicBezTo>
                        <a:pt x="1213" y="2570"/>
                        <a:pt x="1329" y="2552"/>
                        <a:pt x="1441" y="2512"/>
                      </a:cubicBezTo>
                      <a:cubicBezTo>
                        <a:pt x="1691" y="2393"/>
                        <a:pt x="1893" y="2203"/>
                        <a:pt x="2012" y="1965"/>
                      </a:cubicBezTo>
                      <a:cubicBezTo>
                        <a:pt x="2179" y="1667"/>
                        <a:pt x="2310" y="1357"/>
                        <a:pt x="2405" y="1036"/>
                      </a:cubicBezTo>
                      <a:cubicBezTo>
                        <a:pt x="2512" y="738"/>
                        <a:pt x="2548" y="417"/>
                        <a:pt x="2524" y="107"/>
                      </a:cubicBezTo>
                      <a:cubicBezTo>
                        <a:pt x="2512" y="83"/>
                        <a:pt x="2489" y="60"/>
                        <a:pt x="2465" y="60"/>
                      </a:cubicBezTo>
                      <a:cubicBezTo>
                        <a:pt x="2354" y="68"/>
                        <a:pt x="2244" y="72"/>
                        <a:pt x="2134" y="72"/>
                      </a:cubicBezTo>
                      <a:cubicBezTo>
                        <a:pt x="1637" y="72"/>
                        <a:pt x="1140" y="0"/>
                        <a:pt x="6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02;p69">
                  <a:extLst>
                    <a:ext uri="{FF2B5EF4-FFF2-40B4-BE49-F238E27FC236}">
                      <a16:creationId xmlns:a16="http://schemas.microsoft.com/office/drawing/2014/main" id="{DA2778F7-5214-42C6-A8E5-CF4C67FF1BBF}"/>
                    </a:ext>
                  </a:extLst>
                </p:cNvPr>
                <p:cNvSpPr/>
                <p:nvPr/>
              </p:nvSpPr>
              <p:spPr>
                <a:xfrm>
                  <a:off x="1221508" y="3990139"/>
                  <a:ext cx="104866" cy="102153"/>
                </a:xfrm>
                <a:custGeom>
                  <a:avLst/>
                  <a:gdLst/>
                  <a:ahLst/>
                  <a:cxnLst/>
                  <a:rect l="l" t="t" r="r" b="b"/>
                  <a:pathLst>
                    <a:path w="2745" h="2674" extrusionOk="0">
                      <a:moveTo>
                        <a:pt x="281" y="134"/>
                      </a:moveTo>
                      <a:cubicBezTo>
                        <a:pt x="872" y="282"/>
                        <a:pt x="1496" y="217"/>
                        <a:pt x="2107" y="286"/>
                      </a:cubicBezTo>
                      <a:cubicBezTo>
                        <a:pt x="2167" y="310"/>
                        <a:pt x="2227" y="310"/>
                        <a:pt x="2298" y="310"/>
                      </a:cubicBezTo>
                      <a:cubicBezTo>
                        <a:pt x="2347" y="302"/>
                        <a:pt x="2384" y="282"/>
                        <a:pt x="2430" y="282"/>
                      </a:cubicBezTo>
                      <a:cubicBezTo>
                        <a:pt x="2451" y="282"/>
                        <a:pt x="2474" y="286"/>
                        <a:pt x="2500" y="298"/>
                      </a:cubicBezTo>
                      <a:cubicBezTo>
                        <a:pt x="2643" y="357"/>
                        <a:pt x="2572" y="703"/>
                        <a:pt x="2560" y="834"/>
                      </a:cubicBezTo>
                      <a:cubicBezTo>
                        <a:pt x="2502" y="1180"/>
                        <a:pt x="2388" y="1515"/>
                        <a:pt x="2219" y="1829"/>
                      </a:cubicBezTo>
                      <a:lnTo>
                        <a:pt x="2219" y="1829"/>
                      </a:lnTo>
                      <a:cubicBezTo>
                        <a:pt x="2208" y="1835"/>
                        <a:pt x="2199" y="1844"/>
                        <a:pt x="2191" y="1858"/>
                      </a:cubicBezTo>
                      <a:cubicBezTo>
                        <a:pt x="2036" y="2143"/>
                        <a:pt x="1798" y="2369"/>
                        <a:pt x="1488" y="2500"/>
                      </a:cubicBezTo>
                      <a:cubicBezTo>
                        <a:pt x="1383" y="2533"/>
                        <a:pt x="1274" y="2549"/>
                        <a:pt x="1165" y="2549"/>
                      </a:cubicBezTo>
                      <a:cubicBezTo>
                        <a:pt x="919" y="2549"/>
                        <a:pt x="675" y="2467"/>
                        <a:pt x="476" y="2310"/>
                      </a:cubicBezTo>
                      <a:cubicBezTo>
                        <a:pt x="310" y="2155"/>
                        <a:pt x="202" y="1941"/>
                        <a:pt x="179" y="1715"/>
                      </a:cubicBezTo>
                      <a:cubicBezTo>
                        <a:pt x="131" y="1441"/>
                        <a:pt x="119" y="1155"/>
                        <a:pt x="143" y="881"/>
                      </a:cubicBezTo>
                      <a:cubicBezTo>
                        <a:pt x="154" y="626"/>
                        <a:pt x="207" y="370"/>
                        <a:pt x="281" y="134"/>
                      </a:cubicBezTo>
                      <a:close/>
                      <a:moveTo>
                        <a:pt x="250" y="0"/>
                      </a:moveTo>
                      <a:cubicBezTo>
                        <a:pt x="226" y="0"/>
                        <a:pt x="191" y="12"/>
                        <a:pt x="179" y="48"/>
                      </a:cubicBezTo>
                      <a:cubicBezTo>
                        <a:pt x="95" y="298"/>
                        <a:pt x="48" y="572"/>
                        <a:pt x="24" y="834"/>
                      </a:cubicBezTo>
                      <a:cubicBezTo>
                        <a:pt x="0" y="1143"/>
                        <a:pt x="12" y="1465"/>
                        <a:pt x="72" y="1774"/>
                      </a:cubicBezTo>
                      <a:cubicBezTo>
                        <a:pt x="95" y="2024"/>
                        <a:pt x="214" y="2250"/>
                        <a:pt x="405" y="2405"/>
                      </a:cubicBezTo>
                      <a:cubicBezTo>
                        <a:pt x="631" y="2577"/>
                        <a:pt x="905" y="2673"/>
                        <a:pt x="1185" y="2673"/>
                      </a:cubicBezTo>
                      <a:cubicBezTo>
                        <a:pt x="1274" y="2673"/>
                        <a:pt x="1364" y="2663"/>
                        <a:pt x="1453" y="2643"/>
                      </a:cubicBezTo>
                      <a:cubicBezTo>
                        <a:pt x="1834" y="2548"/>
                        <a:pt x="2119" y="2250"/>
                        <a:pt x="2310" y="1917"/>
                      </a:cubicBezTo>
                      <a:cubicBezTo>
                        <a:pt x="2312" y="1913"/>
                        <a:pt x="2314" y="1910"/>
                        <a:pt x="2316" y="1906"/>
                      </a:cubicBezTo>
                      <a:lnTo>
                        <a:pt x="2316" y="1906"/>
                      </a:lnTo>
                      <a:cubicBezTo>
                        <a:pt x="2503" y="1564"/>
                        <a:pt x="2632" y="1187"/>
                        <a:pt x="2679" y="798"/>
                      </a:cubicBezTo>
                      <a:cubicBezTo>
                        <a:pt x="2712" y="568"/>
                        <a:pt x="2745" y="157"/>
                        <a:pt x="2435" y="157"/>
                      </a:cubicBezTo>
                      <a:cubicBezTo>
                        <a:pt x="2408" y="157"/>
                        <a:pt x="2378" y="160"/>
                        <a:pt x="2346" y="167"/>
                      </a:cubicBezTo>
                      <a:cubicBezTo>
                        <a:pt x="2322" y="179"/>
                        <a:pt x="2298" y="179"/>
                        <a:pt x="2274" y="191"/>
                      </a:cubicBezTo>
                      <a:cubicBezTo>
                        <a:pt x="2238" y="191"/>
                        <a:pt x="2203" y="179"/>
                        <a:pt x="2167" y="167"/>
                      </a:cubicBezTo>
                      <a:cubicBezTo>
                        <a:pt x="2084" y="167"/>
                        <a:pt x="2012" y="155"/>
                        <a:pt x="1929" y="143"/>
                      </a:cubicBezTo>
                      <a:cubicBezTo>
                        <a:pt x="1738" y="131"/>
                        <a:pt x="1548" y="119"/>
                        <a:pt x="1369" y="119"/>
                      </a:cubicBezTo>
                      <a:cubicBezTo>
                        <a:pt x="988" y="119"/>
                        <a:pt x="619" y="83"/>
                        <a:pt x="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03;p69">
                  <a:extLst>
                    <a:ext uri="{FF2B5EF4-FFF2-40B4-BE49-F238E27FC236}">
                      <a16:creationId xmlns:a16="http://schemas.microsoft.com/office/drawing/2014/main" id="{2445CA4B-7DE8-4D4C-B657-12131CC3A779}"/>
                    </a:ext>
                  </a:extLst>
                </p:cNvPr>
                <p:cNvSpPr/>
                <p:nvPr/>
              </p:nvSpPr>
              <p:spPr>
                <a:xfrm>
                  <a:off x="1089132" y="3914610"/>
                  <a:ext cx="323155" cy="35185"/>
                </a:xfrm>
                <a:custGeom>
                  <a:avLst/>
                  <a:gdLst/>
                  <a:ahLst/>
                  <a:cxnLst/>
                  <a:rect l="l" t="t" r="r" b="b"/>
                  <a:pathLst>
                    <a:path w="8459" h="921" extrusionOk="0">
                      <a:moveTo>
                        <a:pt x="84" y="1"/>
                      </a:moveTo>
                      <a:cubicBezTo>
                        <a:pt x="0" y="1"/>
                        <a:pt x="0" y="120"/>
                        <a:pt x="84" y="120"/>
                      </a:cubicBezTo>
                      <a:cubicBezTo>
                        <a:pt x="2251" y="120"/>
                        <a:pt x="4429" y="132"/>
                        <a:pt x="6573" y="513"/>
                      </a:cubicBezTo>
                      <a:cubicBezTo>
                        <a:pt x="7168" y="608"/>
                        <a:pt x="7763" y="751"/>
                        <a:pt x="8347" y="917"/>
                      </a:cubicBezTo>
                      <a:cubicBezTo>
                        <a:pt x="8354" y="920"/>
                        <a:pt x="8361" y="921"/>
                        <a:pt x="8368" y="921"/>
                      </a:cubicBezTo>
                      <a:cubicBezTo>
                        <a:pt x="8435" y="921"/>
                        <a:pt x="8458" y="820"/>
                        <a:pt x="8382" y="798"/>
                      </a:cubicBezTo>
                      <a:cubicBezTo>
                        <a:pt x="6287" y="191"/>
                        <a:pt x="4096" y="48"/>
                        <a:pt x="1929" y="13"/>
                      </a:cubicBezTo>
                      <a:cubicBezTo>
                        <a:pt x="1310" y="1"/>
                        <a:pt x="703" y="1"/>
                        <a:pt x="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04;p69">
                  <a:extLst>
                    <a:ext uri="{FF2B5EF4-FFF2-40B4-BE49-F238E27FC236}">
                      <a16:creationId xmlns:a16="http://schemas.microsoft.com/office/drawing/2014/main" id="{67964964-8EF8-4421-94F1-C478E2632C38}"/>
                    </a:ext>
                  </a:extLst>
                </p:cNvPr>
                <p:cNvSpPr/>
                <p:nvPr/>
              </p:nvSpPr>
              <p:spPr>
                <a:xfrm>
                  <a:off x="982697" y="4235292"/>
                  <a:ext cx="71439" cy="11002"/>
                </a:xfrm>
                <a:custGeom>
                  <a:avLst/>
                  <a:gdLst/>
                  <a:ahLst/>
                  <a:cxnLst/>
                  <a:rect l="l" t="t" r="r" b="b"/>
                  <a:pathLst>
                    <a:path w="1870" h="288" extrusionOk="0">
                      <a:moveTo>
                        <a:pt x="84" y="1"/>
                      </a:moveTo>
                      <a:cubicBezTo>
                        <a:pt x="0" y="1"/>
                        <a:pt x="0" y="120"/>
                        <a:pt x="84" y="120"/>
                      </a:cubicBezTo>
                      <a:cubicBezTo>
                        <a:pt x="655" y="143"/>
                        <a:pt x="1227" y="215"/>
                        <a:pt x="1798" y="286"/>
                      </a:cubicBezTo>
                      <a:cubicBezTo>
                        <a:pt x="1802" y="287"/>
                        <a:pt x="1805" y="287"/>
                        <a:pt x="1808" y="287"/>
                      </a:cubicBezTo>
                      <a:cubicBezTo>
                        <a:pt x="1869" y="287"/>
                        <a:pt x="1866" y="179"/>
                        <a:pt x="1798" y="167"/>
                      </a:cubicBezTo>
                      <a:cubicBezTo>
                        <a:pt x="1227" y="84"/>
                        <a:pt x="655" y="24"/>
                        <a:pt x="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05;p69">
                  <a:extLst>
                    <a:ext uri="{FF2B5EF4-FFF2-40B4-BE49-F238E27FC236}">
                      <a16:creationId xmlns:a16="http://schemas.microsoft.com/office/drawing/2014/main" id="{B9581089-342F-4C13-BC88-6EF081A143FC}"/>
                    </a:ext>
                  </a:extLst>
                </p:cNvPr>
                <p:cNvSpPr/>
                <p:nvPr/>
              </p:nvSpPr>
              <p:spPr>
                <a:xfrm>
                  <a:off x="964207" y="4269369"/>
                  <a:ext cx="80378" cy="7908"/>
                </a:xfrm>
                <a:custGeom>
                  <a:avLst/>
                  <a:gdLst/>
                  <a:ahLst/>
                  <a:cxnLst/>
                  <a:rect l="l" t="t" r="r" b="b"/>
                  <a:pathLst>
                    <a:path w="2104" h="207" extrusionOk="0">
                      <a:moveTo>
                        <a:pt x="104" y="1"/>
                      </a:moveTo>
                      <a:cubicBezTo>
                        <a:pt x="29" y="1"/>
                        <a:pt x="0" y="109"/>
                        <a:pt x="79" y="121"/>
                      </a:cubicBezTo>
                      <a:cubicBezTo>
                        <a:pt x="618" y="180"/>
                        <a:pt x="1165" y="207"/>
                        <a:pt x="1706" y="207"/>
                      </a:cubicBezTo>
                      <a:cubicBezTo>
                        <a:pt x="1811" y="207"/>
                        <a:pt x="1916" y="206"/>
                        <a:pt x="2020" y="204"/>
                      </a:cubicBezTo>
                      <a:cubicBezTo>
                        <a:pt x="2104" y="204"/>
                        <a:pt x="2104" y="85"/>
                        <a:pt x="2020" y="85"/>
                      </a:cubicBezTo>
                      <a:cubicBezTo>
                        <a:pt x="1939" y="86"/>
                        <a:pt x="1857" y="87"/>
                        <a:pt x="1775" y="87"/>
                      </a:cubicBezTo>
                      <a:cubicBezTo>
                        <a:pt x="1223" y="87"/>
                        <a:pt x="665" y="53"/>
                        <a:pt x="115" y="2"/>
                      </a:cubicBezTo>
                      <a:cubicBezTo>
                        <a:pt x="111" y="1"/>
                        <a:pt x="107"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06;p69">
                  <a:extLst>
                    <a:ext uri="{FF2B5EF4-FFF2-40B4-BE49-F238E27FC236}">
                      <a16:creationId xmlns:a16="http://schemas.microsoft.com/office/drawing/2014/main" id="{0399ECDF-2A84-490C-9903-A91DDB183FE4}"/>
                    </a:ext>
                  </a:extLst>
                </p:cNvPr>
                <p:cNvSpPr/>
                <p:nvPr/>
              </p:nvSpPr>
              <p:spPr>
                <a:xfrm>
                  <a:off x="936547" y="4301460"/>
                  <a:ext cx="96194" cy="13065"/>
                </a:xfrm>
                <a:custGeom>
                  <a:avLst/>
                  <a:gdLst/>
                  <a:ahLst/>
                  <a:cxnLst/>
                  <a:rect l="l" t="t" r="r" b="b"/>
                  <a:pathLst>
                    <a:path w="2518" h="342" extrusionOk="0">
                      <a:moveTo>
                        <a:pt x="743" y="1"/>
                      </a:moveTo>
                      <a:cubicBezTo>
                        <a:pt x="514" y="1"/>
                        <a:pt x="287" y="25"/>
                        <a:pt x="65" y="90"/>
                      </a:cubicBezTo>
                      <a:cubicBezTo>
                        <a:pt x="0" y="112"/>
                        <a:pt x="24" y="212"/>
                        <a:pt x="83" y="212"/>
                      </a:cubicBezTo>
                      <a:cubicBezTo>
                        <a:pt x="88" y="212"/>
                        <a:pt x="95" y="211"/>
                        <a:pt x="101" y="209"/>
                      </a:cubicBezTo>
                      <a:cubicBezTo>
                        <a:pt x="319" y="155"/>
                        <a:pt x="544" y="128"/>
                        <a:pt x="771" y="128"/>
                      </a:cubicBezTo>
                      <a:cubicBezTo>
                        <a:pt x="941" y="128"/>
                        <a:pt x="1111" y="143"/>
                        <a:pt x="1280" y="174"/>
                      </a:cubicBezTo>
                      <a:cubicBezTo>
                        <a:pt x="1673" y="221"/>
                        <a:pt x="2054" y="293"/>
                        <a:pt x="2435" y="340"/>
                      </a:cubicBezTo>
                      <a:cubicBezTo>
                        <a:pt x="2439" y="341"/>
                        <a:pt x="2442" y="341"/>
                        <a:pt x="2446" y="341"/>
                      </a:cubicBezTo>
                      <a:cubicBezTo>
                        <a:pt x="2518" y="341"/>
                        <a:pt x="2514" y="233"/>
                        <a:pt x="2435" y="221"/>
                      </a:cubicBezTo>
                      <a:lnTo>
                        <a:pt x="2447" y="221"/>
                      </a:lnTo>
                      <a:cubicBezTo>
                        <a:pt x="1895" y="153"/>
                        <a:pt x="1313" y="1"/>
                        <a:pt x="7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207;p69">
                  <a:extLst>
                    <a:ext uri="{FF2B5EF4-FFF2-40B4-BE49-F238E27FC236}">
                      <a16:creationId xmlns:a16="http://schemas.microsoft.com/office/drawing/2014/main" id="{B3856CDE-CCD0-4B79-828C-2053DD74F9FB}"/>
                    </a:ext>
                  </a:extLst>
                </p:cNvPr>
                <p:cNvSpPr/>
                <p:nvPr/>
              </p:nvSpPr>
              <p:spPr>
                <a:xfrm>
                  <a:off x="923252" y="4346235"/>
                  <a:ext cx="69338" cy="12836"/>
                </a:xfrm>
                <a:custGeom>
                  <a:avLst/>
                  <a:gdLst/>
                  <a:ahLst/>
                  <a:cxnLst/>
                  <a:rect l="l" t="t" r="r" b="b"/>
                  <a:pathLst>
                    <a:path w="1815" h="336" extrusionOk="0">
                      <a:moveTo>
                        <a:pt x="94" y="1"/>
                      </a:moveTo>
                      <a:cubicBezTo>
                        <a:pt x="29" y="1"/>
                        <a:pt x="1" y="109"/>
                        <a:pt x="80" y="121"/>
                      </a:cubicBezTo>
                      <a:cubicBezTo>
                        <a:pt x="616" y="192"/>
                        <a:pt x="1163" y="228"/>
                        <a:pt x="1699" y="335"/>
                      </a:cubicBezTo>
                      <a:cubicBezTo>
                        <a:pt x="1703" y="336"/>
                        <a:pt x="1707" y="336"/>
                        <a:pt x="1711" y="336"/>
                      </a:cubicBezTo>
                      <a:cubicBezTo>
                        <a:pt x="1786" y="336"/>
                        <a:pt x="1814" y="227"/>
                        <a:pt x="1735" y="216"/>
                      </a:cubicBezTo>
                      <a:cubicBezTo>
                        <a:pt x="1199" y="121"/>
                        <a:pt x="651" y="73"/>
                        <a:pt x="104" y="2"/>
                      </a:cubicBezTo>
                      <a:cubicBezTo>
                        <a:pt x="100" y="1"/>
                        <a:pt x="97" y="1"/>
                        <a:pt x="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208;p69">
                  <a:extLst>
                    <a:ext uri="{FF2B5EF4-FFF2-40B4-BE49-F238E27FC236}">
                      <a16:creationId xmlns:a16="http://schemas.microsoft.com/office/drawing/2014/main" id="{ACEF5D2F-2384-4F44-81A7-014163876971}"/>
                    </a:ext>
                  </a:extLst>
                </p:cNvPr>
                <p:cNvSpPr/>
                <p:nvPr/>
              </p:nvSpPr>
              <p:spPr>
                <a:xfrm>
                  <a:off x="914465" y="4379358"/>
                  <a:ext cx="62805" cy="12492"/>
                </a:xfrm>
                <a:custGeom>
                  <a:avLst/>
                  <a:gdLst/>
                  <a:ahLst/>
                  <a:cxnLst/>
                  <a:rect l="l" t="t" r="r" b="b"/>
                  <a:pathLst>
                    <a:path w="1644" h="327" extrusionOk="0">
                      <a:moveTo>
                        <a:pt x="209" y="1"/>
                      </a:moveTo>
                      <a:cubicBezTo>
                        <a:pt x="167" y="1"/>
                        <a:pt x="125" y="2"/>
                        <a:pt x="84" y="4"/>
                      </a:cubicBezTo>
                      <a:cubicBezTo>
                        <a:pt x="0" y="4"/>
                        <a:pt x="0" y="123"/>
                        <a:pt x="84" y="123"/>
                      </a:cubicBezTo>
                      <a:cubicBezTo>
                        <a:pt x="334" y="123"/>
                        <a:pt x="584" y="147"/>
                        <a:pt x="822" y="206"/>
                      </a:cubicBezTo>
                      <a:cubicBezTo>
                        <a:pt x="1072" y="254"/>
                        <a:pt x="1322" y="302"/>
                        <a:pt x="1572" y="325"/>
                      </a:cubicBezTo>
                      <a:cubicBezTo>
                        <a:pt x="1575" y="326"/>
                        <a:pt x="1578" y="326"/>
                        <a:pt x="1581" y="326"/>
                      </a:cubicBezTo>
                      <a:cubicBezTo>
                        <a:pt x="1643" y="326"/>
                        <a:pt x="1640" y="206"/>
                        <a:pt x="1572" y="206"/>
                      </a:cubicBezTo>
                      <a:cubicBezTo>
                        <a:pt x="1322" y="171"/>
                        <a:pt x="1072" y="135"/>
                        <a:pt x="822" y="75"/>
                      </a:cubicBezTo>
                      <a:cubicBezTo>
                        <a:pt x="623" y="26"/>
                        <a:pt x="417" y="1"/>
                        <a:pt x="2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209;p69">
                  <a:extLst>
                    <a:ext uri="{FF2B5EF4-FFF2-40B4-BE49-F238E27FC236}">
                      <a16:creationId xmlns:a16="http://schemas.microsoft.com/office/drawing/2014/main" id="{8C75986A-E74D-435F-AC33-2A87C9961D3F}"/>
                    </a:ext>
                  </a:extLst>
                </p:cNvPr>
                <p:cNvSpPr/>
                <p:nvPr/>
              </p:nvSpPr>
              <p:spPr>
                <a:xfrm>
                  <a:off x="1614928" y="4213477"/>
                  <a:ext cx="135160" cy="9130"/>
                </a:xfrm>
                <a:custGeom>
                  <a:avLst/>
                  <a:gdLst/>
                  <a:ahLst/>
                  <a:cxnLst/>
                  <a:rect l="l" t="t" r="r" b="b"/>
                  <a:pathLst>
                    <a:path w="3538" h="239" extrusionOk="0">
                      <a:moveTo>
                        <a:pt x="84" y="0"/>
                      </a:moveTo>
                      <a:cubicBezTo>
                        <a:pt x="1" y="0"/>
                        <a:pt x="1" y="119"/>
                        <a:pt x="84" y="119"/>
                      </a:cubicBezTo>
                      <a:cubicBezTo>
                        <a:pt x="1215" y="119"/>
                        <a:pt x="2335" y="143"/>
                        <a:pt x="3454" y="238"/>
                      </a:cubicBezTo>
                      <a:cubicBezTo>
                        <a:pt x="3537" y="238"/>
                        <a:pt x="3537" y="119"/>
                        <a:pt x="3454" y="119"/>
                      </a:cubicBezTo>
                      <a:cubicBezTo>
                        <a:pt x="2335" y="24"/>
                        <a:pt x="1215" y="0"/>
                        <a:pt x="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210;p69">
                  <a:extLst>
                    <a:ext uri="{FF2B5EF4-FFF2-40B4-BE49-F238E27FC236}">
                      <a16:creationId xmlns:a16="http://schemas.microsoft.com/office/drawing/2014/main" id="{F03524E4-F0EE-4D25-8ACB-7ECE6DBBDE1C}"/>
                    </a:ext>
                  </a:extLst>
                </p:cNvPr>
                <p:cNvSpPr/>
                <p:nvPr/>
              </p:nvSpPr>
              <p:spPr>
                <a:xfrm>
                  <a:off x="1187774" y="4241404"/>
                  <a:ext cx="66014" cy="28957"/>
                </a:xfrm>
                <a:custGeom>
                  <a:avLst/>
                  <a:gdLst/>
                  <a:ahLst/>
                  <a:cxnLst/>
                  <a:rect l="l" t="t" r="r" b="b"/>
                  <a:pathLst>
                    <a:path w="1728" h="758" extrusionOk="0">
                      <a:moveTo>
                        <a:pt x="96" y="0"/>
                      </a:moveTo>
                      <a:cubicBezTo>
                        <a:pt x="44" y="0"/>
                        <a:pt x="0" y="84"/>
                        <a:pt x="62" y="114"/>
                      </a:cubicBezTo>
                      <a:cubicBezTo>
                        <a:pt x="562" y="364"/>
                        <a:pt x="1121" y="460"/>
                        <a:pt x="1609" y="745"/>
                      </a:cubicBezTo>
                      <a:cubicBezTo>
                        <a:pt x="1622" y="754"/>
                        <a:pt x="1634" y="757"/>
                        <a:pt x="1645" y="757"/>
                      </a:cubicBezTo>
                      <a:cubicBezTo>
                        <a:pt x="1698" y="757"/>
                        <a:pt x="1728" y="678"/>
                        <a:pt x="1669" y="638"/>
                      </a:cubicBezTo>
                      <a:cubicBezTo>
                        <a:pt x="1193" y="353"/>
                        <a:pt x="633" y="257"/>
                        <a:pt x="121" y="7"/>
                      </a:cubicBezTo>
                      <a:cubicBezTo>
                        <a:pt x="113" y="2"/>
                        <a:pt x="104" y="0"/>
                        <a:pt x="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211;p69">
                  <a:extLst>
                    <a:ext uri="{FF2B5EF4-FFF2-40B4-BE49-F238E27FC236}">
                      <a16:creationId xmlns:a16="http://schemas.microsoft.com/office/drawing/2014/main" id="{0698CB6A-9634-487B-86BC-2A6285093F9A}"/>
                    </a:ext>
                  </a:extLst>
                </p:cNvPr>
                <p:cNvSpPr/>
                <p:nvPr/>
              </p:nvSpPr>
              <p:spPr>
                <a:xfrm>
                  <a:off x="1147125" y="4268834"/>
                  <a:ext cx="69108" cy="31670"/>
                </a:xfrm>
                <a:custGeom>
                  <a:avLst/>
                  <a:gdLst/>
                  <a:ahLst/>
                  <a:cxnLst/>
                  <a:rect l="l" t="t" r="r" b="b"/>
                  <a:pathLst>
                    <a:path w="1809" h="829" extrusionOk="0">
                      <a:moveTo>
                        <a:pt x="83" y="1"/>
                      </a:moveTo>
                      <a:cubicBezTo>
                        <a:pt x="25" y="1"/>
                        <a:pt x="1" y="101"/>
                        <a:pt x="66" y="123"/>
                      </a:cubicBezTo>
                      <a:cubicBezTo>
                        <a:pt x="649" y="242"/>
                        <a:pt x="1137" y="647"/>
                        <a:pt x="1709" y="825"/>
                      </a:cubicBezTo>
                      <a:cubicBezTo>
                        <a:pt x="1715" y="827"/>
                        <a:pt x="1722" y="828"/>
                        <a:pt x="1727" y="828"/>
                      </a:cubicBezTo>
                      <a:cubicBezTo>
                        <a:pt x="1786" y="828"/>
                        <a:pt x="1809" y="728"/>
                        <a:pt x="1733" y="706"/>
                      </a:cubicBezTo>
                      <a:cubicBezTo>
                        <a:pt x="1173" y="528"/>
                        <a:pt x="697" y="123"/>
                        <a:pt x="102" y="4"/>
                      </a:cubicBezTo>
                      <a:cubicBezTo>
                        <a:pt x="95" y="2"/>
                        <a:pt x="89" y="1"/>
                        <a:pt x="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212;p69">
                  <a:extLst>
                    <a:ext uri="{FF2B5EF4-FFF2-40B4-BE49-F238E27FC236}">
                      <a16:creationId xmlns:a16="http://schemas.microsoft.com/office/drawing/2014/main" id="{67958DB5-DD95-4F21-9B0F-71401FE83231}"/>
                    </a:ext>
                  </a:extLst>
                </p:cNvPr>
                <p:cNvSpPr/>
                <p:nvPr/>
              </p:nvSpPr>
              <p:spPr>
                <a:xfrm>
                  <a:off x="1118129" y="4300085"/>
                  <a:ext cx="61850" cy="22616"/>
                </a:xfrm>
                <a:custGeom>
                  <a:avLst/>
                  <a:gdLst/>
                  <a:ahLst/>
                  <a:cxnLst/>
                  <a:rect l="l" t="t" r="r" b="b"/>
                  <a:pathLst>
                    <a:path w="1619" h="592" extrusionOk="0">
                      <a:moveTo>
                        <a:pt x="73" y="1"/>
                      </a:moveTo>
                      <a:cubicBezTo>
                        <a:pt x="20" y="1"/>
                        <a:pt x="1" y="94"/>
                        <a:pt x="63" y="114"/>
                      </a:cubicBezTo>
                      <a:cubicBezTo>
                        <a:pt x="551" y="281"/>
                        <a:pt x="1027" y="448"/>
                        <a:pt x="1515" y="591"/>
                      </a:cubicBezTo>
                      <a:cubicBezTo>
                        <a:pt x="1519" y="591"/>
                        <a:pt x="1523" y="592"/>
                        <a:pt x="1526" y="592"/>
                      </a:cubicBezTo>
                      <a:cubicBezTo>
                        <a:pt x="1590" y="592"/>
                        <a:pt x="1619" y="494"/>
                        <a:pt x="1551" y="472"/>
                      </a:cubicBezTo>
                      <a:cubicBezTo>
                        <a:pt x="1063" y="329"/>
                        <a:pt x="575" y="174"/>
                        <a:pt x="99" y="7"/>
                      </a:cubicBezTo>
                      <a:cubicBezTo>
                        <a:pt x="89" y="3"/>
                        <a:pt x="81" y="1"/>
                        <a:pt x="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213;p69">
                  <a:extLst>
                    <a:ext uri="{FF2B5EF4-FFF2-40B4-BE49-F238E27FC236}">
                      <a16:creationId xmlns:a16="http://schemas.microsoft.com/office/drawing/2014/main" id="{FF97EFE3-5BEF-4B8C-BA7C-8C3715484FC1}"/>
                    </a:ext>
                  </a:extLst>
                </p:cNvPr>
                <p:cNvSpPr/>
                <p:nvPr/>
              </p:nvSpPr>
              <p:spPr>
                <a:xfrm>
                  <a:off x="1078321" y="4322129"/>
                  <a:ext cx="62003" cy="26131"/>
                </a:xfrm>
                <a:custGeom>
                  <a:avLst/>
                  <a:gdLst/>
                  <a:ahLst/>
                  <a:cxnLst/>
                  <a:rect l="l" t="t" r="r" b="b"/>
                  <a:pathLst>
                    <a:path w="1623" h="684" extrusionOk="0">
                      <a:moveTo>
                        <a:pt x="95" y="1"/>
                      </a:moveTo>
                      <a:cubicBezTo>
                        <a:pt x="30" y="1"/>
                        <a:pt x="1" y="109"/>
                        <a:pt x="69" y="121"/>
                      </a:cubicBezTo>
                      <a:cubicBezTo>
                        <a:pt x="593" y="204"/>
                        <a:pt x="1045" y="478"/>
                        <a:pt x="1522" y="680"/>
                      </a:cubicBezTo>
                      <a:cubicBezTo>
                        <a:pt x="1528" y="682"/>
                        <a:pt x="1534" y="683"/>
                        <a:pt x="1540" y="683"/>
                      </a:cubicBezTo>
                      <a:cubicBezTo>
                        <a:pt x="1599" y="683"/>
                        <a:pt x="1622" y="583"/>
                        <a:pt x="1557" y="561"/>
                      </a:cubicBezTo>
                      <a:cubicBezTo>
                        <a:pt x="1081" y="359"/>
                        <a:pt x="617" y="85"/>
                        <a:pt x="105" y="2"/>
                      </a:cubicBezTo>
                      <a:cubicBezTo>
                        <a:pt x="101" y="1"/>
                        <a:pt x="98" y="1"/>
                        <a:pt x="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214;p69">
                  <a:extLst>
                    <a:ext uri="{FF2B5EF4-FFF2-40B4-BE49-F238E27FC236}">
                      <a16:creationId xmlns:a16="http://schemas.microsoft.com/office/drawing/2014/main" id="{BEFEC5C9-7CC8-446A-94D5-7717E087AFEE}"/>
                    </a:ext>
                  </a:extLst>
                </p:cNvPr>
                <p:cNvSpPr/>
                <p:nvPr/>
              </p:nvSpPr>
              <p:spPr>
                <a:xfrm>
                  <a:off x="1038895" y="4344325"/>
                  <a:ext cx="62155" cy="25939"/>
                </a:xfrm>
                <a:custGeom>
                  <a:avLst/>
                  <a:gdLst/>
                  <a:ahLst/>
                  <a:cxnLst/>
                  <a:rect l="l" t="t" r="r" b="b"/>
                  <a:pathLst>
                    <a:path w="1627" h="679" extrusionOk="0">
                      <a:moveTo>
                        <a:pt x="83" y="1"/>
                      </a:moveTo>
                      <a:cubicBezTo>
                        <a:pt x="24" y="1"/>
                        <a:pt x="0" y="101"/>
                        <a:pt x="65" y="123"/>
                      </a:cubicBezTo>
                      <a:cubicBezTo>
                        <a:pt x="553" y="278"/>
                        <a:pt x="1053" y="421"/>
                        <a:pt x="1506" y="671"/>
                      </a:cubicBezTo>
                      <a:cubicBezTo>
                        <a:pt x="1516" y="676"/>
                        <a:pt x="1526" y="678"/>
                        <a:pt x="1535" y="678"/>
                      </a:cubicBezTo>
                      <a:cubicBezTo>
                        <a:pt x="1591" y="678"/>
                        <a:pt x="1627" y="594"/>
                        <a:pt x="1565" y="564"/>
                      </a:cubicBezTo>
                      <a:cubicBezTo>
                        <a:pt x="1113" y="302"/>
                        <a:pt x="601" y="171"/>
                        <a:pt x="101" y="4"/>
                      </a:cubicBezTo>
                      <a:cubicBezTo>
                        <a:pt x="94" y="2"/>
                        <a:pt x="88" y="1"/>
                        <a:pt x="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215;p69">
                  <a:extLst>
                    <a:ext uri="{FF2B5EF4-FFF2-40B4-BE49-F238E27FC236}">
                      <a16:creationId xmlns:a16="http://schemas.microsoft.com/office/drawing/2014/main" id="{DDCC478A-6A32-4700-B23E-922012B50D6E}"/>
                    </a:ext>
                  </a:extLst>
                </p:cNvPr>
                <p:cNvSpPr/>
                <p:nvPr/>
              </p:nvSpPr>
              <p:spPr>
                <a:xfrm>
                  <a:off x="1008064" y="4374238"/>
                  <a:ext cx="50083" cy="24641"/>
                </a:xfrm>
                <a:custGeom>
                  <a:avLst/>
                  <a:gdLst/>
                  <a:ahLst/>
                  <a:cxnLst/>
                  <a:rect l="l" t="t" r="r" b="b"/>
                  <a:pathLst>
                    <a:path w="1311" h="645" extrusionOk="0">
                      <a:moveTo>
                        <a:pt x="73" y="0"/>
                      </a:moveTo>
                      <a:cubicBezTo>
                        <a:pt x="19" y="0"/>
                        <a:pt x="0" y="95"/>
                        <a:pt x="63" y="126"/>
                      </a:cubicBezTo>
                      <a:cubicBezTo>
                        <a:pt x="265" y="197"/>
                        <a:pt x="467" y="245"/>
                        <a:pt x="658" y="316"/>
                      </a:cubicBezTo>
                      <a:cubicBezTo>
                        <a:pt x="860" y="364"/>
                        <a:pt x="1039" y="471"/>
                        <a:pt x="1170" y="614"/>
                      </a:cubicBezTo>
                      <a:cubicBezTo>
                        <a:pt x="1184" y="635"/>
                        <a:pt x="1204" y="644"/>
                        <a:pt x="1223" y="644"/>
                      </a:cubicBezTo>
                      <a:cubicBezTo>
                        <a:pt x="1268" y="644"/>
                        <a:pt x="1310" y="596"/>
                        <a:pt x="1277" y="555"/>
                      </a:cubicBezTo>
                      <a:lnTo>
                        <a:pt x="1289" y="555"/>
                      </a:lnTo>
                      <a:cubicBezTo>
                        <a:pt x="1134" y="400"/>
                        <a:pt x="956" y="281"/>
                        <a:pt x="741" y="209"/>
                      </a:cubicBezTo>
                      <a:cubicBezTo>
                        <a:pt x="527" y="138"/>
                        <a:pt x="313" y="78"/>
                        <a:pt x="98" y="7"/>
                      </a:cubicBezTo>
                      <a:cubicBezTo>
                        <a:pt x="89" y="2"/>
                        <a:pt x="81" y="0"/>
                        <a:pt x="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216;p69">
                  <a:extLst>
                    <a:ext uri="{FF2B5EF4-FFF2-40B4-BE49-F238E27FC236}">
                      <a16:creationId xmlns:a16="http://schemas.microsoft.com/office/drawing/2014/main" id="{CE58BF05-15F3-4762-B428-C50BF0653BBF}"/>
                    </a:ext>
                  </a:extLst>
                </p:cNvPr>
                <p:cNvSpPr/>
                <p:nvPr/>
              </p:nvSpPr>
              <p:spPr>
                <a:xfrm>
                  <a:off x="1181012" y="3796370"/>
                  <a:ext cx="294312" cy="86911"/>
                </a:xfrm>
                <a:custGeom>
                  <a:avLst/>
                  <a:gdLst/>
                  <a:ahLst/>
                  <a:cxnLst/>
                  <a:rect l="l" t="t" r="r" b="b"/>
                  <a:pathLst>
                    <a:path w="7704" h="2275" extrusionOk="0">
                      <a:moveTo>
                        <a:pt x="72" y="0"/>
                      </a:moveTo>
                      <a:cubicBezTo>
                        <a:pt x="0" y="12"/>
                        <a:pt x="0" y="119"/>
                        <a:pt x="72" y="119"/>
                      </a:cubicBezTo>
                      <a:lnTo>
                        <a:pt x="72" y="131"/>
                      </a:lnTo>
                      <a:cubicBezTo>
                        <a:pt x="115" y="131"/>
                        <a:pt x="159" y="130"/>
                        <a:pt x="202" y="130"/>
                      </a:cubicBezTo>
                      <a:cubicBezTo>
                        <a:pt x="1289" y="130"/>
                        <a:pt x="2364" y="273"/>
                        <a:pt x="3418" y="548"/>
                      </a:cubicBezTo>
                      <a:cubicBezTo>
                        <a:pt x="4441" y="798"/>
                        <a:pt x="5430" y="1143"/>
                        <a:pt x="6370" y="1584"/>
                      </a:cubicBezTo>
                      <a:cubicBezTo>
                        <a:pt x="6799" y="1786"/>
                        <a:pt x="7204" y="2012"/>
                        <a:pt x="7585" y="2262"/>
                      </a:cubicBezTo>
                      <a:cubicBezTo>
                        <a:pt x="7597" y="2271"/>
                        <a:pt x="7609" y="2274"/>
                        <a:pt x="7620" y="2274"/>
                      </a:cubicBezTo>
                      <a:cubicBezTo>
                        <a:pt x="7673" y="2274"/>
                        <a:pt x="7703" y="2194"/>
                        <a:pt x="7644" y="2155"/>
                      </a:cubicBezTo>
                      <a:cubicBezTo>
                        <a:pt x="6882" y="1667"/>
                        <a:pt x="6073" y="1274"/>
                        <a:pt x="5215" y="965"/>
                      </a:cubicBezTo>
                      <a:cubicBezTo>
                        <a:pt x="4156" y="572"/>
                        <a:pt x="3072" y="298"/>
                        <a:pt x="1953" y="131"/>
                      </a:cubicBezTo>
                      <a:cubicBezTo>
                        <a:pt x="1334" y="36"/>
                        <a:pt x="703" y="0"/>
                        <a:pt x="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217;p69">
                  <a:extLst>
                    <a:ext uri="{FF2B5EF4-FFF2-40B4-BE49-F238E27FC236}">
                      <a16:creationId xmlns:a16="http://schemas.microsoft.com/office/drawing/2014/main" id="{F96E99A0-FDBA-49CD-ADA3-10EBECB77EB6}"/>
                    </a:ext>
                  </a:extLst>
                </p:cNvPr>
                <p:cNvSpPr/>
                <p:nvPr/>
              </p:nvSpPr>
              <p:spPr>
                <a:xfrm>
                  <a:off x="1393271" y="3763935"/>
                  <a:ext cx="33122" cy="11193"/>
                </a:xfrm>
                <a:custGeom>
                  <a:avLst/>
                  <a:gdLst/>
                  <a:ahLst/>
                  <a:cxnLst/>
                  <a:rect l="l" t="t" r="r" b="b"/>
                  <a:pathLst>
                    <a:path w="867" h="293" extrusionOk="0">
                      <a:moveTo>
                        <a:pt x="90" y="1"/>
                      </a:moveTo>
                      <a:cubicBezTo>
                        <a:pt x="23" y="1"/>
                        <a:pt x="0" y="101"/>
                        <a:pt x="76" y="123"/>
                      </a:cubicBezTo>
                      <a:lnTo>
                        <a:pt x="767" y="290"/>
                      </a:lnTo>
                      <a:cubicBezTo>
                        <a:pt x="773" y="292"/>
                        <a:pt x="779" y="293"/>
                        <a:pt x="785" y="293"/>
                      </a:cubicBezTo>
                      <a:cubicBezTo>
                        <a:pt x="844" y="293"/>
                        <a:pt x="866" y="192"/>
                        <a:pt x="790" y="170"/>
                      </a:cubicBezTo>
                      <a:lnTo>
                        <a:pt x="112" y="4"/>
                      </a:lnTo>
                      <a:cubicBezTo>
                        <a:pt x="104" y="2"/>
                        <a:pt x="97" y="1"/>
                        <a:pt x="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218;p69">
                  <a:extLst>
                    <a:ext uri="{FF2B5EF4-FFF2-40B4-BE49-F238E27FC236}">
                      <a16:creationId xmlns:a16="http://schemas.microsoft.com/office/drawing/2014/main" id="{738AEFD0-5947-4668-A4AB-68A479E2DCE4}"/>
                    </a:ext>
                  </a:extLst>
                </p:cNvPr>
                <p:cNvSpPr/>
                <p:nvPr/>
              </p:nvSpPr>
              <p:spPr>
                <a:xfrm>
                  <a:off x="1508073" y="3868689"/>
                  <a:ext cx="49090" cy="40762"/>
                </a:xfrm>
                <a:custGeom>
                  <a:avLst/>
                  <a:gdLst/>
                  <a:ahLst/>
                  <a:cxnLst/>
                  <a:rect l="l" t="t" r="r" b="b"/>
                  <a:pathLst>
                    <a:path w="1285" h="1067" extrusionOk="0">
                      <a:moveTo>
                        <a:pt x="83" y="0"/>
                      </a:moveTo>
                      <a:cubicBezTo>
                        <a:pt x="31" y="0"/>
                        <a:pt x="1" y="80"/>
                        <a:pt x="60" y="119"/>
                      </a:cubicBezTo>
                      <a:cubicBezTo>
                        <a:pt x="452" y="381"/>
                        <a:pt x="822" y="703"/>
                        <a:pt x="1155" y="1048"/>
                      </a:cubicBezTo>
                      <a:cubicBezTo>
                        <a:pt x="1168" y="1061"/>
                        <a:pt x="1183" y="1067"/>
                        <a:pt x="1196" y="1067"/>
                      </a:cubicBezTo>
                      <a:cubicBezTo>
                        <a:pt x="1244" y="1067"/>
                        <a:pt x="1285" y="999"/>
                        <a:pt x="1238" y="953"/>
                      </a:cubicBezTo>
                      <a:cubicBezTo>
                        <a:pt x="905" y="607"/>
                        <a:pt x="524" y="286"/>
                        <a:pt x="119" y="12"/>
                      </a:cubicBezTo>
                      <a:cubicBezTo>
                        <a:pt x="107" y="4"/>
                        <a:pt x="94" y="0"/>
                        <a:pt x="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5" name="Google Shape;2219;p69">
                <a:extLst>
                  <a:ext uri="{FF2B5EF4-FFF2-40B4-BE49-F238E27FC236}">
                    <a16:creationId xmlns:a16="http://schemas.microsoft.com/office/drawing/2014/main" id="{DBB84D42-667B-45D2-A639-37FA7FBB97AB}"/>
                  </a:ext>
                </a:extLst>
              </p:cNvPr>
              <p:cNvSpPr/>
              <p:nvPr/>
            </p:nvSpPr>
            <p:spPr>
              <a:xfrm>
                <a:off x="1597660" y="3217049"/>
                <a:ext cx="582703" cy="367432"/>
              </a:xfrm>
              <a:custGeom>
                <a:avLst/>
                <a:gdLst/>
                <a:ahLst/>
                <a:cxnLst/>
                <a:rect l="l" t="t" r="r" b="b"/>
                <a:pathLst>
                  <a:path w="15253" h="9618" extrusionOk="0">
                    <a:moveTo>
                      <a:pt x="14882" y="1"/>
                    </a:moveTo>
                    <a:cubicBezTo>
                      <a:pt x="14813" y="1"/>
                      <a:pt x="14724" y="18"/>
                      <a:pt x="14610" y="55"/>
                    </a:cubicBezTo>
                    <a:cubicBezTo>
                      <a:pt x="14193" y="210"/>
                      <a:pt x="13812" y="436"/>
                      <a:pt x="13467" y="710"/>
                    </a:cubicBezTo>
                    <a:cubicBezTo>
                      <a:pt x="13097" y="972"/>
                      <a:pt x="12752" y="1258"/>
                      <a:pt x="12419" y="1555"/>
                    </a:cubicBezTo>
                    <a:cubicBezTo>
                      <a:pt x="12383" y="1591"/>
                      <a:pt x="12347" y="1615"/>
                      <a:pt x="12324" y="1651"/>
                    </a:cubicBezTo>
                    <a:cubicBezTo>
                      <a:pt x="12359" y="1293"/>
                      <a:pt x="12645" y="889"/>
                      <a:pt x="12443" y="543"/>
                    </a:cubicBezTo>
                    <a:cubicBezTo>
                      <a:pt x="12381" y="443"/>
                      <a:pt x="12311" y="401"/>
                      <a:pt x="12239" y="401"/>
                    </a:cubicBezTo>
                    <a:cubicBezTo>
                      <a:pt x="11957" y="401"/>
                      <a:pt x="11630" y="1019"/>
                      <a:pt x="11573" y="1246"/>
                    </a:cubicBezTo>
                    <a:cubicBezTo>
                      <a:pt x="11538" y="1448"/>
                      <a:pt x="11442" y="1651"/>
                      <a:pt x="11311" y="1817"/>
                    </a:cubicBezTo>
                    <a:cubicBezTo>
                      <a:pt x="11133" y="2032"/>
                      <a:pt x="10990" y="2174"/>
                      <a:pt x="10919" y="2460"/>
                    </a:cubicBezTo>
                    <a:cubicBezTo>
                      <a:pt x="10800" y="2877"/>
                      <a:pt x="10930" y="3246"/>
                      <a:pt x="10919" y="3663"/>
                    </a:cubicBezTo>
                    <a:cubicBezTo>
                      <a:pt x="10026" y="4710"/>
                      <a:pt x="7990" y="5949"/>
                      <a:pt x="7918" y="5996"/>
                    </a:cubicBezTo>
                    <a:cubicBezTo>
                      <a:pt x="7216" y="6473"/>
                      <a:pt x="6549" y="6377"/>
                      <a:pt x="5692" y="6401"/>
                    </a:cubicBezTo>
                    <a:cubicBezTo>
                      <a:pt x="5683" y="6401"/>
                      <a:pt x="5674" y="6401"/>
                      <a:pt x="5665" y="6401"/>
                    </a:cubicBezTo>
                    <a:cubicBezTo>
                      <a:pt x="4965" y="6401"/>
                      <a:pt x="2709" y="5959"/>
                      <a:pt x="2215" y="5853"/>
                    </a:cubicBezTo>
                    <a:cubicBezTo>
                      <a:pt x="1859" y="5782"/>
                      <a:pt x="1084" y="5470"/>
                      <a:pt x="554" y="5470"/>
                    </a:cubicBezTo>
                    <a:cubicBezTo>
                      <a:pt x="286" y="5470"/>
                      <a:pt x="80" y="5550"/>
                      <a:pt x="24" y="5782"/>
                    </a:cubicBezTo>
                    <a:cubicBezTo>
                      <a:pt x="1" y="5949"/>
                      <a:pt x="12" y="6115"/>
                      <a:pt x="72" y="6270"/>
                    </a:cubicBezTo>
                    <a:cubicBezTo>
                      <a:pt x="132" y="6473"/>
                      <a:pt x="203" y="6675"/>
                      <a:pt x="286" y="6877"/>
                    </a:cubicBezTo>
                    <a:cubicBezTo>
                      <a:pt x="572" y="7508"/>
                      <a:pt x="1024" y="8068"/>
                      <a:pt x="1596" y="8485"/>
                    </a:cubicBezTo>
                    <a:cubicBezTo>
                      <a:pt x="2072" y="8854"/>
                      <a:pt x="2739" y="9378"/>
                      <a:pt x="3322" y="9556"/>
                    </a:cubicBezTo>
                    <a:cubicBezTo>
                      <a:pt x="3493" y="9602"/>
                      <a:pt x="3686" y="9617"/>
                      <a:pt x="3887" y="9617"/>
                    </a:cubicBezTo>
                    <a:cubicBezTo>
                      <a:pt x="4262" y="9617"/>
                      <a:pt x="4664" y="9564"/>
                      <a:pt x="4989" y="9556"/>
                    </a:cubicBezTo>
                    <a:cubicBezTo>
                      <a:pt x="5954" y="9509"/>
                      <a:pt x="7097" y="9497"/>
                      <a:pt x="7990" y="9080"/>
                    </a:cubicBezTo>
                    <a:cubicBezTo>
                      <a:pt x="8775" y="8711"/>
                      <a:pt x="10871" y="6675"/>
                      <a:pt x="11562" y="5639"/>
                    </a:cubicBezTo>
                    <a:cubicBezTo>
                      <a:pt x="11966" y="5032"/>
                      <a:pt x="12835" y="4949"/>
                      <a:pt x="13395" y="4484"/>
                    </a:cubicBezTo>
                    <a:cubicBezTo>
                      <a:pt x="13990" y="3984"/>
                      <a:pt x="14800" y="2996"/>
                      <a:pt x="14919" y="2186"/>
                    </a:cubicBezTo>
                    <a:cubicBezTo>
                      <a:pt x="14955" y="1960"/>
                      <a:pt x="14919" y="1770"/>
                      <a:pt x="14967" y="1555"/>
                    </a:cubicBezTo>
                    <a:cubicBezTo>
                      <a:pt x="15014" y="1341"/>
                      <a:pt x="15229" y="984"/>
                      <a:pt x="14907" y="865"/>
                    </a:cubicBezTo>
                    <a:cubicBezTo>
                      <a:pt x="15038" y="483"/>
                      <a:pt x="15253" y="1"/>
                      <a:pt x="14882" y="1"/>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220;p69">
                <a:extLst>
                  <a:ext uri="{FF2B5EF4-FFF2-40B4-BE49-F238E27FC236}">
                    <a16:creationId xmlns:a16="http://schemas.microsoft.com/office/drawing/2014/main" id="{EB5A42E5-0D72-40F8-9890-0C975C220C2B}"/>
                  </a:ext>
                </a:extLst>
              </p:cNvPr>
              <p:cNvSpPr/>
              <p:nvPr/>
            </p:nvSpPr>
            <p:spPr>
              <a:xfrm>
                <a:off x="2122009" y="3244593"/>
                <a:ext cx="47180" cy="59519"/>
              </a:xfrm>
              <a:custGeom>
                <a:avLst/>
                <a:gdLst/>
                <a:ahLst/>
                <a:cxnLst/>
                <a:rect l="l" t="t" r="r" b="b"/>
                <a:pathLst>
                  <a:path w="1235" h="1558" extrusionOk="0">
                    <a:moveTo>
                      <a:pt x="1145" y="1"/>
                    </a:moveTo>
                    <a:cubicBezTo>
                      <a:pt x="1126" y="1"/>
                      <a:pt x="1107" y="8"/>
                      <a:pt x="1093" y="25"/>
                    </a:cubicBezTo>
                    <a:cubicBezTo>
                      <a:pt x="724" y="490"/>
                      <a:pt x="462" y="1037"/>
                      <a:pt x="46" y="1454"/>
                    </a:cubicBezTo>
                    <a:cubicBezTo>
                      <a:pt x="0" y="1499"/>
                      <a:pt x="37" y="1558"/>
                      <a:pt x="84" y="1558"/>
                    </a:cubicBezTo>
                    <a:cubicBezTo>
                      <a:pt x="99" y="1558"/>
                      <a:pt x="114" y="1552"/>
                      <a:pt x="129" y="1537"/>
                    </a:cubicBezTo>
                    <a:cubicBezTo>
                      <a:pt x="557" y="1109"/>
                      <a:pt x="831" y="561"/>
                      <a:pt x="1200" y="85"/>
                    </a:cubicBezTo>
                    <a:cubicBezTo>
                      <a:pt x="1234" y="43"/>
                      <a:pt x="1190" y="1"/>
                      <a:pt x="11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221;p69">
                <a:extLst>
                  <a:ext uri="{FF2B5EF4-FFF2-40B4-BE49-F238E27FC236}">
                    <a16:creationId xmlns:a16="http://schemas.microsoft.com/office/drawing/2014/main" id="{A4ACB452-E54F-4082-9025-9F7226BB217A}"/>
                  </a:ext>
                </a:extLst>
              </p:cNvPr>
              <p:cNvSpPr/>
              <p:nvPr/>
            </p:nvSpPr>
            <p:spPr>
              <a:xfrm>
                <a:off x="2131670" y="3311489"/>
                <a:ext cx="3209" cy="15014"/>
              </a:xfrm>
              <a:custGeom>
                <a:avLst/>
                <a:gdLst/>
                <a:ahLst/>
                <a:cxnLst/>
                <a:rect l="l" t="t" r="r" b="b"/>
                <a:pathLst>
                  <a:path w="84" h="393" extrusionOk="0">
                    <a:moveTo>
                      <a:pt x="0" y="0"/>
                    </a:moveTo>
                    <a:lnTo>
                      <a:pt x="84" y="393"/>
                    </a:lnTo>
                    <a:cubicBezTo>
                      <a:pt x="72" y="262"/>
                      <a:pt x="48" y="131"/>
                      <a:pt x="0" y="0"/>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222;p69">
                <a:extLst>
                  <a:ext uri="{FF2B5EF4-FFF2-40B4-BE49-F238E27FC236}">
                    <a16:creationId xmlns:a16="http://schemas.microsoft.com/office/drawing/2014/main" id="{BC3709D8-96F0-489F-83E2-544090232E55}"/>
                  </a:ext>
                </a:extLst>
              </p:cNvPr>
              <p:cNvSpPr/>
              <p:nvPr/>
            </p:nvSpPr>
            <p:spPr>
              <a:xfrm>
                <a:off x="2138780" y="3298728"/>
                <a:ext cx="15930" cy="17306"/>
              </a:xfrm>
              <a:custGeom>
                <a:avLst/>
                <a:gdLst/>
                <a:ahLst/>
                <a:cxnLst/>
                <a:rect l="l" t="t" r="r" b="b"/>
                <a:pathLst>
                  <a:path w="417" h="453" extrusionOk="0">
                    <a:moveTo>
                      <a:pt x="340" y="1"/>
                    </a:moveTo>
                    <a:cubicBezTo>
                      <a:pt x="321" y="1"/>
                      <a:pt x="301" y="14"/>
                      <a:pt x="285" y="37"/>
                    </a:cubicBezTo>
                    <a:lnTo>
                      <a:pt x="309" y="37"/>
                    </a:lnTo>
                    <a:cubicBezTo>
                      <a:pt x="285" y="61"/>
                      <a:pt x="261" y="97"/>
                      <a:pt x="249" y="120"/>
                    </a:cubicBezTo>
                    <a:lnTo>
                      <a:pt x="238" y="132"/>
                    </a:lnTo>
                    <a:cubicBezTo>
                      <a:pt x="226" y="132"/>
                      <a:pt x="226" y="144"/>
                      <a:pt x="226" y="156"/>
                    </a:cubicBezTo>
                    <a:lnTo>
                      <a:pt x="190" y="192"/>
                    </a:lnTo>
                    <a:cubicBezTo>
                      <a:pt x="130" y="251"/>
                      <a:pt x="83" y="311"/>
                      <a:pt x="35" y="370"/>
                    </a:cubicBezTo>
                    <a:cubicBezTo>
                      <a:pt x="0" y="405"/>
                      <a:pt x="61" y="452"/>
                      <a:pt x="105" y="452"/>
                    </a:cubicBezTo>
                    <a:cubicBezTo>
                      <a:pt x="122" y="452"/>
                      <a:pt x="136" y="446"/>
                      <a:pt x="142" y="430"/>
                    </a:cubicBezTo>
                    <a:lnTo>
                      <a:pt x="154" y="406"/>
                    </a:lnTo>
                    <a:lnTo>
                      <a:pt x="154" y="394"/>
                    </a:lnTo>
                    <a:lnTo>
                      <a:pt x="190" y="358"/>
                    </a:lnTo>
                    <a:lnTo>
                      <a:pt x="261" y="275"/>
                    </a:lnTo>
                    <a:cubicBezTo>
                      <a:pt x="309" y="216"/>
                      <a:pt x="357" y="156"/>
                      <a:pt x="392" y="97"/>
                    </a:cubicBezTo>
                    <a:cubicBezTo>
                      <a:pt x="416" y="61"/>
                      <a:pt x="404" y="25"/>
                      <a:pt x="369" y="13"/>
                    </a:cubicBezTo>
                    <a:cubicBezTo>
                      <a:pt x="360" y="5"/>
                      <a:pt x="350" y="1"/>
                      <a:pt x="3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223;p69">
                <a:extLst>
                  <a:ext uri="{FF2B5EF4-FFF2-40B4-BE49-F238E27FC236}">
                    <a16:creationId xmlns:a16="http://schemas.microsoft.com/office/drawing/2014/main" id="{56BACF5A-F56C-4186-A0FF-A855224FAEF6}"/>
                  </a:ext>
                </a:extLst>
              </p:cNvPr>
              <p:cNvSpPr/>
              <p:nvPr/>
            </p:nvSpPr>
            <p:spPr>
              <a:xfrm>
                <a:off x="1553077" y="3406845"/>
                <a:ext cx="220658" cy="188186"/>
              </a:xfrm>
              <a:custGeom>
                <a:avLst/>
                <a:gdLst/>
                <a:ahLst/>
                <a:cxnLst/>
                <a:rect l="l" t="t" r="r" b="b"/>
                <a:pathLst>
                  <a:path w="5776" h="4926" extrusionOk="0">
                    <a:moveTo>
                      <a:pt x="1201" y="1"/>
                    </a:moveTo>
                    <a:cubicBezTo>
                      <a:pt x="1063" y="1"/>
                      <a:pt x="932" y="13"/>
                      <a:pt x="810" y="40"/>
                    </a:cubicBezTo>
                    <a:cubicBezTo>
                      <a:pt x="322" y="159"/>
                      <a:pt x="1" y="540"/>
                      <a:pt x="84" y="1421"/>
                    </a:cubicBezTo>
                    <a:cubicBezTo>
                      <a:pt x="167" y="2350"/>
                      <a:pt x="501" y="3314"/>
                      <a:pt x="1239" y="3874"/>
                    </a:cubicBezTo>
                    <a:cubicBezTo>
                      <a:pt x="1727" y="4231"/>
                      <a:pt x="2322" y="4386"/>
                      <a:pt x="2906" y="4529"/>
                    </a:cubicBezTo>
                    <a:cubicBezTo>
                      <a:pt x="3335" y="4634"/>
                      <a:pt x="3977" y="4926"/>
                      <a:pt x="4504" y="4926"/>
                    </a:cubicBezTo>
                    <a:cubicBezTo>
                      <a:pt x="4694" y="4926"/>
                      <a:pt x="4869" y="4888"/>
                      <a:pt x="5013" y="4791"/>
                    </a:cubicBezTo>
                    <a:cubicBezTo>
                      <a:pt x="5549" y="4422"/>
                      <a:pt x="5549" y="3445"/>
                      <a:pt x="5656" y="2909"/>
                    </a:cubicBezTo>
                    <a:cubicBezTo>
                      <a:pt x="5740" y="2421"/>
                      <a:pt x="5775" y="1945"/>
                      <a:pt x="5775" y="1457"/>
                    </a:cubicBezTo>
                    <a:cubicBezTo>
                      <a:pt x="5775" y="850"/>
                      <a:pt x="5632" y="957"/>
                      <a:pt x="5037" y="838"/>
                    </a:cubicBezTo>
                    <a:cubicBezTo>
                      <a:pt x="4358" y="683"/>
                      <a:pt x="3656" y="600"/>
                      <a:pt x="2989" y="385"/>
                    </a:cubicBezTo>
                    <a:cubicBezTo>
                      <a:pt x="2460" y="212"/>
                      <a:pt x="1777" y="1"/>
                      <a:pt x="12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10" name="Google Shape;391;p21">
            <a:extLst>
              <a:ext uri="{FF2B5EF4-FFF2-40B4-BE49-F238E27FC236}">
                <a16:creationId xmlns:a16="http://schemas.microsoft.com/office/drawing/2014/main" id="{7F371285-B01F-4635-A96B-0CC5C2D7AB6C}"/>
              </a:ext>
            </a:extLst>
          </p:cNvPr>
          <p:cNvSpPr/>
          <p:nvPr/>
        </p:nvSpPr>
        <p:spPr>
          <a:xfrm>
            <a:off x="151202" y="59870"/>
            <a:ext cx="2272284" cy="662157"/>
          </a:xfrm>
          <a:custGeom>
            <a:avLst/>
            <a:gdLst/>
            <a:ahLst/>
            <a:cxnLst/>
            <a:rect l="l" t="t" r="r" b="b"/>
            <a:pathLst>
              <a:path w="74367" h="21671" extrusionOk="0">
                <a:moveTo>
                  <a:pt x="43518" y="1"/>
                </a:moveTo>
                <a:cubicBezTo>
                  <a:pt x="35409" y="1"/>
                  <a:pt x="33219" y="4228"/>
                  <a:pt x="32826" y="9454"/>
                </a:cubicBezTo>
                <a:cubicBezTo>
                  <a:pt x="31898" y="8965"/>
                  <a:pt x="30854" y="8709"/>
                  <a:pt x="29829" y="8709"/>
                </a:cubicBezTo>
                <a:cubicBezTo>
                  <a:pt x="27263" y="8709"/>
                  <a:pt x="24813" y="10309"/>
                  <a:pt x="24575" y="13848"/>
                </a:cubicBezTo>
                <a:cubicBezTo>
                  <a:pt x="24491" y="13193"/>
                  <a:pt x="23765" y="12514"/>
                  <a:pt x="23170" y="12229"/>
                </a:cubicBezTo>
                <a:cubicBezTo>
                  <a:pt x="22723" y="12027"/>
                  <a:pt x="22244" y="11929"/>
                  <a:pt x="21762" y="11929"/>
                </a:cubicBezTo>
                <a:cubicBezTo>
                  <a:pt x="21588" y="11929"/>
                  <a:pt x="21414" y="11942"/>
                  <a:pt x="21241" y="11967"/>
                </a:cubicBezTo>
                <a:cubicBezTo>
                  <a:pt x="20360" y="12050"/>
                  <a:pt x="19515" y="12383"/>
                  <a:pt x="18824" y="12931"/>
                </a:cubicBezTo>
                <a:cubicBezTo>
                  <a:pt x="18134" y="13503"/>
                  <a:pt x="17693" y="14312"/>
                  <a:pt x="17598" y="15205"/>
                </a:cubicBezTo>
                <a:cubicBezTo>
                  <a:pt x="17026" y="13776"/>
                  <a:pt x="15657" y="12752"/>
                  <a:pt x="14169" y="12371"/>
                </a:cubicBezTo>
                <a:cubicBezTo>
                  <a:pt x="13642" y="12242"/>
                  <a:pt x="13103" y="12183"/>
                  <a:pt x="12564" y="12183"/>
                </a:cubicBezTo>
                <a:cubicBezTo>
                  <a:pt x="11567" y="12183"/>
                  <a:pt x="10567" y="12385"/>
                  <a:pt x="9632" y="12717"/>
                </a:cubicBezTo>
                <a:cubicBezTo>
                  <a:pt x="8370" y="13169"/>
                  <a:pt x="7168" y="13848"/>
                  <a:pt x="6311" y="14872"/>
                </a:cubicBezTo>
                <a:cubicBezTo>
                  <a:pt x="5453" y="15896"/>
                  <a:pt x="4751" y="17098"/>
                  <a:pt x="5013" y="18408"/>
                </a:cubicBezTo>
                <a:cubicBezTo>
                  <a:pt x="4502" y="17871"/>
                  <a:pt x="3763" y="17595"/>
                  <a:pt x="3027" y="17595"/>
                </a:cubicBezTo>
                <a:cubicBezTo>
                  <a:pt x="2407" y="17595"/>
                  <a:pt x="1789" y="17791"/>
                  <a:pt x="1310" y="18194"/>
                </a:cubicBezTo>
                <a:cubicBezTo>
                  <a:pt x="1072" y="18396"/>
                  <a:pt x="869" y="18634"/>
                  <a:pt x="679" y="18884"/>
                </a:cubicBezTo>
                <a:cubicBezTo>
                  <a:pt x="488" y="19134"/>
                  <a:pt x="346" y="19408"/>
                  <a:pt x="238" y="19694"/>
                </a:cubicBezTo>
                <a:cubicBezTo>
                  <a:pt x="0" y="20432"/>
                  <a:pt x="488" y="21254"/>
                  <a:pt x="1143" y="21670"/>
                </a:cubicBezTo>
                <a:cubicBezTo>
                  <a:pt x="10563" y="21465"/>
                  <a:pt x="20489" y="21432"/>
                  <a:pt x="30511" y="21432"/>
                </a:cubicBezTo>
                <a:cubicBezTo>
                  <a:pt x="35252" y="21432"/>
                  <a:pt x="40014" y="21440"/>
                  <a:pt x="44755" y="21440"/>
                </a:cubicBezTo>
                <a:cubicBezTo>
                  <a:pt x="53871" y="21440"/>
                  <a:pt x="62907" y="21413"/>
                  <a:pt x="71557" y="21254"/>
                </a:cubicBezTo>
                <a:cubicBezTo>
                  <a:pt x="73224" y="21230"/>
                  <a:pt x="74367" y="19456"/>
                  <a:pt x="73605" y="17967"/>
                </a:cubicBezTo>
                <a:lnTo>
                  <a:pt x="73593" y="17944"/>
                </a:lnTo>
                <a:cubicBezTo>
                  <a:pt x="73379" y="17515"/>
                  <a:pt x="73081" y="17134"/>
                  <a:pt x="72712" y="16824"/>
                </a:cubicBezTo>
                <a:cubicBezTo>
                  <a:pt x="72212" y="16455"/>
                  <a:pt x="71640" y="16205"/>
                  <a:pt x="71033" y="16086"/>
                </a:cubicBezTo>
                <a:cubicBezTo>
                  <a:pt x="69998" y="15844"/>
                  <a:pt x="68824" y="15775"/>
                  <a:pt x="67675" y="15775"/>
                </a:cubicBezTo>
                <a:cubicBezTo>
                  <a:pt x="67013" y="15775"/>
                  <a:pt x="66360" y="15798"/>
                  <a:pt x="65747" y="15824"/>
                </a:cubicBezTo>
                <a:cubicBezTo>
                  <a:pt x="65818" y="12979"/>
                  <a:pt x="64663" y="10216"/>
                  <a:pt x="61437" y="9002"/>
                </a:cubicBezTo>
                <a:cubicBezTo>
                  <a:pt x="60504" y="8656"/>
                  <a:pt x="59503" y="8480"/>
                  <a:pt x="58509" y="8480"/>
                </a:cubicBezTo>
                <a:cubicBezTo>
                  <a:pt x="56660" y="8480"/>
                  <a:pt x="54830" y="9090"/>
                  <a:pt x="53483" y="10359"/>
                </a:cubicBezTo>
                <a:cubicBezTo>
                  <a:pt x="53233" y="7585"/>
                  <a:pt x="52435" y="4561"/>
                  <a:pt x="50042" y="2430"/>
                </a:cubicBezTo>
                <a:cubicBezTo>
                  <a:pt x="48209" y="894"/>
                  <a:pt x="45911" y="37"/>
                  <a:pt x="43518"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110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25">
                                            <p:txEl>
                                              <p:pRg st="0" end="0"/>
                                            </p:txEl>
                                          </p:spTgt>
                                        </p:tgtEl>
                                        <p:attrNameLst>
                                          <p:attrName>style.visibility</p:attrName>
                                        </p:attrNameLst>
                                      </p:cBhvr>
                                      <p:to>
                                        <p:strVal val="visible"/>
                                      </p:to>
                                    </p:set>
                                    <p:animEffect transition="in" filter="fade">
                                      <p:cBhvr>
                                        <p:cTn id="12" dur="1000"/>
                                        <p:tgtEl>
                                          <p:spTgt spid="525">
                                            <p:txEl>
                                              <p:pRg st="0" end="0"/>
                                            </p:txEl>
                                          </p:spTgt>
                                        </p:tgtEl>
                                      </p:cBhvr>
                                    </p:animEffect>
                                    <p:anim calcmode="lin" valueType="num">
                                      <p:cBhvr>
                                        <p:cTn id="13" dur="1000" fill="hold"/>
                                        <p:tgtEl>
                                          <p:spTgt spid="52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2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21"/>
                                        </p:tgtEl>
                                        <p:attrNameLst>
                                          <p:attrName>style.visibility</p:attrName>
                                        </p:attrNameLst>
                                      </p:cBhvr>
                                      <p:to>
                                        <p:strVal val="visible"/>
                                      </p:to>
                                    </p:set>
                                    <p:animEffect transition="in" filter="fade">
                                      <p:cBhvr>
                                        <p:cTn id="17" dur="1000"/>
                                        <p:tgtEl>
                                          <p:spTgt spid="521"/>
                                        </p:tgtEl>
                                      </p:cBhvr>
                                    </p:animEffect>
                                    <p:anim calcmode="lin" valueType="num">
                                      <p:cBhvr>
                                        <p:cTn id="18" dur="1000" fill="hold"/>
                                        <p:tgtEl>
                                          <p:spTgt spid="521"/>
                                        </p:tgtEl>
                                        <p:attrNameLst>
                                          <p:attrName>ppt_x</p:attrName>
                                        </p:attrNameLst>
                                      </p:cBhvr>
                                      <p:tavLst>
                                        <p:tav tm="0">
                                          <p:val>
                                            <p:strVal val="#ppt_x"/>
                                          </p:val>
                                        </p:tav>
                                        <p:tav tm="100000">
                                          <p:val>
                                            <p:strVal val="#ppt_x"/>
                                          </p:val>
                                        </p:tav>
                                      </p:tavLst>
                                    </p:anim>
                                    <p:anim calcmode="lin" valueType="num">
                                      <p:cBhvr>
                                        <p:cTn id="19" dur="1000" fill="hold"/>
                                        <p:tgtEl>
                                          <p:spTgt spid="5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 grpId="0" animBg="1"/>
      <p:bldP spid="52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2"/>
          <p:cNvSpPr/>
          <p:nvPr/>
        </p:nvSpPr>
        <p:spPr>
          <a:xfrm>
            <a:off x="2102025" y="1710700"/>
            <a:ext cx="2657100" cy="814200"/>
          </a:xfrm>
          <a:prstGeom prst="rect">
            <a:avLst/>
          </a:prstGeom>
          <a:solidFill>
            <a:schemeClr val="accent3"/>
          </a:solidFill>
          <a:ln w="19050" cap="flat" cmpd="sng">
            <a:solidFill>
              <a:schemeClr val="dk1"/>
            </a:solidFill>
            <a:prstDash val="solid"/>
            <a:round/>
            <a:headEnd type="none" w="sm" len="sm"/>
            <a:tailEnd type="none" w="sm" len="sm"/>
          </a:ln>
          <a:effectLst>
            <a:outerShdw dist="762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2"/>
          <p:cNvSpPr txBox="1">
            <a:spLocks noGrp="1"/>
          </p:cNvSpPr>
          <p:nvPr>
            <p:ph type="title"/>
          </p:nvPr>
        </p:nvSpPr>
        <p:spPr>
          <a:xfrm>
            <a:off x="2257725" y="1869400"/>
            <a:ext cx="2345700" cy="4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Khám phá văn bản</a:t>
            </a:r>
            <a:endParaRPr/>
          </a:p>
        </p:txBody>
      </p:sp>
      <p:grpSp>
        <p:nvGrpSpPr>
          <p:cNvPr id="533" name="Google Shape;533;p42"/>
          <p:cNvGrpSpPr/>
          <p:nvPr/>
        </p:nvGrpSpPr>
        <p:grpSpPr>
          <a:xfrm>
            <a:off x="4563394" y="1782633"/>
            <a:ext cx="114075" cy="114075"/>
            <a:chOff x="793375" y="2989875"/>
            <a:chExt cx="225000" cy="225000"/>
          </a:xfrm>
        </p:grpSpPr>
        <p:cxnSp>
          <p:nvCxnSpPr>
            <p:cNvPr id="534" name="Google Shape;534;p42"/>
            <p:cNvCxnSpPr/>
            <p:nvPr/>
          </p:nvCxnSpPr>
          <p:spPr>
            <a:xfrm>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cxnSp>
          <p:nvCxnSpPr>
            <p:cNvPr id="535" name="Google Shape;535;p42"/>
            <p:cNvCxnSpPr/>
            <p:nvPr/>
          </p:nvCxnSpPr>
          <p:spPr>
            <a:xfrm flipH="1">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grpSp>
      <p:pic>
        <p:nvPicPr>
          <p:cNvPr id="536" name="Google Shape;536;p42"/>
          <p:cNvPicPr preferRelativeResize="0"/>
          <p:nvPr/>
        </p:nvPicPr>
        <p:blipFill>
          <a:blip r:embed="rId3">
            <a:alphaModFix/>
          </a:blip>
          <a:stretch>
            <a:fillRect/>
          </a:stretch>
        </p:blipFill>
        <p:spPr>
          <a:xfrm>
            <a:off x="5858777" y="1189087"/>
            <a:ext cx="2745350" cy="2818576"/>
          </a:xfrm>
          <a:prstGeom prst="rect">
            <a:avLst/>
          </a:prstGeom>
          <a:noFill/>
          <a:ln>
            <a:noFill/>
          </a:ln>
        </p:spPr>
      </p:pic>
      <p:sp>
        <p:nvSpPr>
          <p:cNvPr id="537" name="Google Shape;537;p42"/>
          <p:cNvSpPr/>
          <p:nvPr/>
        </p:nvSpPr>
        <p:spPr>
          <a:xfrm>
            <a:off x="88500" y="3410750"/>
            <a:ext cx="841800" cy="841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2"/>
          <p:cNvSpPr/>
          <p:nvPr/>
        </p:nvSpPr>
        <p:spPr>
          <a:xfrm>
            <a:off x="5547250" y="2942975"/>
            <a:ext cx="1084200" cy="1084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2"/>
          <p:cNvSpPr/>
          <p:nvPr/>
        </p:nvSpPr>
        <p:spPr>
          <a:xfrm>
            <a:off x="2102025" y="2529350"/>
            <a:ext cx="2469900" cy="881400"/>
          </a:xfrm>
          <a:prstGeom prst="rect">
            <a:avLst/>
          </a:prstGeom>
          <a:solidFill>
            <a:srgbClr val="FFF8F0"/>
          </a:solidFill>
          <a:ln w="19050" cap="flat" cmpd="sng">
            <a:solidFill>
              <a:schemeClr val="dk1"/>
            </a:solidFill>
            <a:prstDash val="solid"/>
            <a:round/>
            <a:headEnd type="none" w="sm" len="sm"/>
            <a:tailEnd type="none" w="sm" len="sm"/>
          </a:ln>
          <a:effectLst>
            <a:outerShdw dist="95250" dir="33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2"/>
          <p:cNvSpPr txBox="1">
            <a:spLocks noGrp="1"/>
          </p:cNvSpPr>
          <p:nvPr>
            <p:ph type="subTitle" idx="1"/>
          </p:nvPr>
        </p:nvSpPr>
        <p:spPr>
          <a:xfrm>
            <a:off x="2164125" y="2697425"/>
            <a:ext cx="23457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3200" b="1">
                <a:solidFill>
                  <a:schemeClr val="accent2">
                    <a:lumMod val="50000"/>
                  </a:schemeClr>
                </a:solidFill>
              </a:rPr>
              <a:t>Tác giả</a:t>
            </a:r>
            <a:endParaRPr sz="3200" b="1">
              <a:solidFill>
                <a:schemeClr val="accent2">
                  <a:lumMod val="50000"/>
                </a:schemeClr>
              </a:solidFill>
            </a:endParaRPr>
          </a:p>
        </p:txBody>
      </p:sp>
      <p:sp>
        <p:nvSpPr>
          <p:cNvPr id="562" name="Google Shape;562;p42"/>
          <p:cNvSpPr txBox="1"/>
          <p:nvPr/>
        </p:nvSpPr>
        <p:spPr>
          <a:xfrm>
            <a:off x="709200" y="1710700"/>
            <a:ext cx="1392900" cy="1722900"/>
          </a:xfrm>
          <a:prstGeom prst="rect">
            <a:avLst/>
          </a:prstGeom>
          <a:solidFill>
            <a:srgbClr val="81CCFF"/>
          </a:solidFill>
          <a:ln w="19050" cap="flat" cmpd="sng">
            <a:solidFill>
              <a:srgbClr val="222222"/>
            </a:solidFill>
            <a:prstDash val="solid"/>
            <a:round/>
            <a:headEnd type="none" w="sm" len="sm"/>
            <a:tailEnd type="none" w="sm" len="sm"/>
          </a:ln>
          <a:effectLst>
            <a:outerShdw dist="76200" dir="2820000" algn="bl" rotWithShape="0">
              <a:srgbClr val="222222"/>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600">
              <a:solidFill>
                <a:srgbClr val="222222"/>
              </a:solidFill>
              <a:latin typeface="Modak"/>
              <a:ea typeface="Modak"/>
              <a:cs typeface="Modak"/>
              <a:sym typeface="Modak"/>
            </a:endParaRPr>
          </a:p>
        </p:txBody>
      </p:sp>
      <p:grpSp>
        <p:nvGrpSpPr>
          <p:cNvPr id="563" name="Google Shape;563;p42"/>
          <p:cNvGrpSpPr/>
          <p:nvPr/>
        </p:nvGrpSpPr>
        <p:grpSpPr>
          <a:xfrm>
            <a:off x="4379640" y="2649799"/>
            <a:ext cx="114075" cy="114075"/>
            <a:chOff x="793375" y="2989875"/>
            <a:chExt cx="225000" cy="225000"/>
          </a:xfrm>
        </p:grpSpPr>
        <p:cxnSp>
          <p:nvCxnSpPr>
            <p:cNvPr id="564" name="Google Shape;564;p42"/>
            <p:cNvCxnSpPr/>
            <p:nvPr/>
          </p:nvCxnSpPr>
          <p:spPr>
            <a:xfrm>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cxnSp>
          <p:nvCxnSpPr>
            <p:cNvPr id="565" name="Google Shape;565;p42"/>
            <p:cNvCxnSpPr/>
            <p:nvPr/>
          </p:nvCxnSpPr>
          <p:spPr>
            <a:xfrm flipH="1">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grpSp>
      <p:sp>
        <p:nvSpPr>
          <p:cNvPr id="566" name="Google Shape;566;p42"/>
          <p:cNvSpPr/>
          <p:nvPr/>
        </p:nvSpPr>
        <p:spPr>
          <a:xfrm>
            <a:off x="8278502" y="539394"/>
            <a:ext cx="581700" cy="581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a:off x="4349724" y="3863302"/>
            <a:ext cx="841800" cy="841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a:off x="7369650" y="3724275"/>
            <a:ext cx="1640100" cy="164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a:off x="1168225" y="-81850"/>
            <a:ext cx="1177200" cy="1177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2"/>
          <p:cNvSpPr txBox="1">
            <a:spLocks noGrp="1"/>
          </p:cNvSpPr>
          <p:nvPr>
            <p:ph type="title" idx="2"/>
          </p:nvPr>
        </p:nvSpPr>
        <p:spPr>
          <a:xfrm>
            <a:off x="893525" y="2211225"/>
            <a:ext cx="1024200" cy="7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a:t>I.</a:t>
            </a:r>
            <a:endParaRPr sz="5400" b="1"/>
          </a:p>
        </p:txBody>
      </p:sp>
      <p:pic>
        <p:nvPicPr>
          <p:cNvPr id="1026" name="Picture 2" descr="Nhà khoa học Nguyễn Quang Riệu từ trần — Diễn Đàn Forum">
            <a:extLst>
              <a:ext uri="{FF2B5EF4-FFF2-40B4-BE49-F238E27FC236}">
                <a16:creationId xmlns:a16="http://schemas.microsoft.com/office/drawing/2014/main" id="{316ED06B-B293-40AA-8468-7858210BB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0575" y="474826"/>
            <a:ext cx="3102345" cy="3107366"/>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1"/>
                                        </p:tgtEl>
                                        <p:attrNameLst>
                                          <p:attrName>style.visibility</p:attrName>
                                        </p:attrNameLst>
                                      </p:cBhvr>
                                      <p:to>
                                        <p:strVal val="visible"/>
                                      </p:to>
                                    </p:set>
                                    <p:animEffect transition="in" filter="fade">
                                      <p:cBhvr>
                                        <p:cTn id="7" dur="1000"/>
                                        <p:tgtEl>
                                          <p:spTgt spid="531"/>
                                        </p:tgtEl>
                                      </p:cBhvr>
                                    </p:animEffect>
                                    <p:anim calcmode="lin" valueType="num">
                                      <p:cBhvr>
                                        <p:cTn id="8" dur="1000" fill="hold"/>
                                        <p:tgtEl>
                                          <p:spTgt spid="531"/>
                                        </p:tgtEl>
                                        <p:attrNameLst>
                                          <p:attrName>ppt_x</p:attrName>
                                        </p:attrNameLst>
                                      </p:cBhvr>
                                      <p:tavLst>
                                        <p:tav tm="0">
                                          <p:val>
                                            <p:strVal val="#ppt_x"/>
                                          </p:val>
                                        </p:tav>
                                        <p:tav tm="100000">
                                          <p:val>
                                            <p:strVal val="#ppt_x"/>
                                          </p:val>
                                        </p:tav>
                                      </p:tavLst>
                                    </p:anim>
                                    <p:anim calcmode="lin" valueType="num">
                                      <p:cBhvr>
                                        <p:cTn id="9" dur="1000" fill="hold"/>
                                        <p:tgtEl>
                                          <p:spTgt spid="5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32"/>
                                        </p:tgtEl>
                                        <p:attrNameLst>
                                          <p:attrName>style.visibility</p:attrName>
                                        </p:attrNameLst>
                                      </p:cBhvr>
                                      <p:to>
                                        <p:strVal val="visible"/>
                                      </p:to>
                                    </p:set>
                                    <p:animEffect transition="in" filter="fade">
                                      <p:cBhvr>
                                        <p:cTn id="12" dur="1000"/>
                                        <p:tgtEl>
                                          <p:spTgt spid="532"/>
                                        </p:tgtEl>
                                      </p:cBhvr>
                                    </p:animEffect>
                                    <p:anim calcmode="lin" valueType="num">
                                      <p:cBhvr>
                                        <p:cTn id="13" dur="1000" fill="hold"/>
                                        <p:tgtEl>
                                          <p:spTgt spid="532"/>
                                        </p:tgtEl>
                                        <p:attrNameLst>
                                          <p:attrName>ppt_x</p:attrName>
                                        </p:attrNameLst>
                                      </p:cBhvr>
                                      <p:tavLst>
                                        <p:tav tm="0">
                                          <p:val>
                                            <p:strVal val="#ppt_x"/>
                                          </p:val>
                                        </p:tav>
                                        <p:tav tm="100000">
                                          <p:val>
                                            <p:strVal val="#ppt_x"/>
                                          </p:val>
                                        </p:tav>
                                      </p:tavLst>
                                    </p:anim>
                                    <p:anim calcmode="lin" valueType="num">
                                      <p:cBhvr>
                                        <p:cTn id="14" dur="1000" fill="hold"/>
                                        <p:tgtEl>
                                          <p:spTgt spid="53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33"/>
                                        </p:tgtEl>
                                        <p:attrNameLst>
                                          <p:attrName>style.visibility</p:attrName>
                                        </p:attrNameLst>
                                      </p:cBhvr>
                                      <p:to>
                                        <p:strVal val="visible"/>
                                      </p:to>
                                    </p:set>
                                    <p:animEffect transition="in" filter="fade">
                                      <p:cBhvr>
                                        <p:cTn id="17" dur="1000"/>
                                        <p:tgtEl>
                                          <p:spTgt spid="533"/>
                                        </p:tgtEl>
                                      </p:cBhvr>
                                    </p:animEffect>
                                    <p:anim calcmode="lin" valueType="num">
                                      <p:cBhvr>
                                        <p:cTn id="18" dur="1000" fill="hold"/>
                                        <p:tgtEl>
                                          <p:spTgt spid="533"/>
                                        </p:tgtEl>
                                        <p:attrNameLst>
                                          <p:attrName>ppt_x</p:attrName>
                                        </p:attrNameLst>
                                      </p:cBhvr>
                                      <p:tavLst>
                                        <p:tav tm="0">
                                          <p:val>
                                            <p:strVal val="#ppt_x"/>
                                          </p:val>
                                        </p:tav>
                                        <p:tav tm="100000">
                                          <p:val>
                                            <p:strVal val="#ppt_x"/>
                                          </p:val>
                                        </p:tav>
                                      </p:tavLst>
                                    </p:anim>
                                    <p:anim calcmode="lin" valueType="num">
                                      <p:cBhvr>
                                        <p:cTn id="19" dur="1000" fill="hold"/>
                                        <p:tgtEl>
                                          <p:spTgt spid="53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36"/>
                                        </p:tgtEl>
                                        <p:attrNameLst>
                                          <p:attrName>style.visibility</p:attrName>
                                        </p:attrNameLst>
                                      </p:cBhvr>
                                      <p:to>
                                        <p:strVal val="visible"/>
                                      </p:to>
                                    </p:set>
                                    <p:animEffect transition="in" filter="fade">
                                      <p:cBhvr>
                                        <p:cTn id="22" dur="1000"/>
                                        <p:tgtEl>
                                          <p:spTgt spid="536"/>
                                        </p:tgtEl>
                                      </p:cBhvr>
                                    </p:animEffect>
                                    <p:anim calcmode="lin" valueType="num">
                                      <p:cBhvr>
                                        <p:cTn id="23" dur="1000" fill="hold"/>
                                        <p:tgtEl>
                                          <p:spTgt spid="536"/>
                                        </p:tgtEl>
                                        <p:attrNameLst>
                                          <p:attrName>ppt_x</p:attrName>
                                        </p:attrNameLst>
                                      </p:cBhvr>
                                      <p:tavLst>
                                        <p:tav tm="0">
                                          <p:val>
                                            <p:strVal val="#ppt_x"/>
                                          </p:val>
                                        </p:tav>
                                        <p:tav tm="100000">
                                          <p:val>
                                            <p:strVal val="#ppt_x"/>
                                          </p:val>
                                        </p:tav>
                                      </p:tavLst>
                                    </p:anim>
                                    <p:anim calcmode="lin" valueType="num">
                                      <p:cBhvr>
                                        <p:cTn id="24" dur="1000" fill="hold"/>
                                        <p:tgtEl>
                                          <p:spTgt spid="5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7"/>
                                        </p:tgtEl>
                                        <p:attrNameLst>
                                          <p:attrName>style.visibility</p:attrName>
                                        </p:attrNameLst>
                                      </p:cBhvr>
                                      <p:to>
                                        <p:strVal val="visible"/>
                                      </p:to>
                                    </p:set>
                                    <p:animEffect transition="in" filter="fade">
                                      <p:cBhvr>
                                        <p:cTn id="27" dur="1000"/>
                                        <p:tgtEl>
                                          <p:spTgt spid="537"/>
                                        </p:tgtEl>
                                      </p:cBhvr>
                                    </p:animEffect>
                                    <p:anim calcmode="lin" valueType="num">
                                      <p:cBhvr>
                                        <p:cTn id="28" dur="1000" fill="hold"/>
                                        <p:tgtEl>
                                          <p:spTgt spid="537"/>
                                        </p:tgtEl>
                                        <p:attrNameLst>
                                          <p:attrName>ppt_x</p:attrName>
                                        </p:attrNameLst>
                                      </p:cBhvr>
                                      <p:tavLst>
                                        <p:tav tm="0">
                                          <p:val>
                                            <p:strVal val="#ppt_x"/>
                                          </p:val>
                                        </p:tav>
                                        <p:tav tm="100000">
                                          <p:val>
                                            <p:strVal val="#ppt_x"/>
                                          </p:val>
                                        </p:tav>
                                      </p:tavLst>
                                    </p:anim>
                                    <p:anim calcmode="lin" valueType="num">
                                      <p:cBhvr>
                                        <p:cTn id="29" dur="1000" fill="hold"/>
                                        <p:tgtEl>
                                          <p:spTgt spid="53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38"/>
                                        </p:tgtEl>
                                        <p:attrNameLst>
                                          <p:attrName>style.visibility</p:attrName>
                                        </p:attrNameLst>
                                      </p:cBhvr>
                                      <p:to>
                                        <p:strVal val="visible"/>
                                      </p:to>
                                    </p:set>
                                    <p:animEffect transition="in" filter="fade">
                                      <p:cBhvr>
                                        <p:cTn id="32" dur="1000"/>
                                        <p:tgtEl>
                                          <p:spTgt spid="538"/>
                                        </p:tgtEl>
                                      </p:cBhvr>
                                    </p:animEffect>
                                    <p:anim calcmode="lin" valueType="num">
                                      <p:cBhvr>
                                        <p:cTn id="33" dur="1000" fill="hold"/>
                                        <p:tgtEl>
                                          <p:spTgt spid="538"/>
                                        </p:tgtEl>
                                        <p:attrNameLst>
                                          <p:attrName>ppt_x</p:attrName>
                                        </p:attrNameLst>
                                      </p:cBhvr>
                                      <p:tavLst>
                                        <p:tav tm="0">
                                          <p:val>
                                            <p:strVal val="#ppt_x"/>
                                          </p:val>
                                        </p:tav>
                                        <p:tav tm="100000">
                                          <p:val>
                                            <p:strVal val="#ppt_x"/>
                                          </p:val>
                                        </p:tav>
                                      </p:tavLst>
                                    </p:anim>
                                    <p:anim calcmode="lin" valueType="num">
                                      <p:cBhvr>
                                        <p:cTn id="34" dur="1000" fill="hold"/>
                                        <p:tgtEl>
                                          <p:spTgt spid="53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39"/>
                                        </p:tgtEl>
                                        <p:attrNameLst>
                                          <p:attrName>style.visibility</p:attrName>
                                        </p:attrNameLst>
                                      </p:cBhvr>
                                      <p:to>
                                        <p:strVal val="visible"/>
                                      </p:to>
                                    </p:set>
                                    <p:animEffect transition="in" filter="fade">
                                      <p:cBhvr>
                                        <p:cTn id="37" dur="1000"/>
                                        <p:tgtEl>
                                          <p:spTgt spid="539"/>
                                        </p:tgtEl>
                                      </p:cBhvr>
                                    </p:animEffect>
                                    <p:anim calcmode="lin" valueType="num">
                                      <p:cBhvr>
                                        <p:cTn id="38" dur="1000" fill="hold"/>
                                        <p:tgtEl>
                                          <p:spTgt spid="539"/>
                                        </p:tgtEl>
                                        <p:attrNameLst>
                                          <p:attrName>ppt_x</p:attrName>
                                        </p:attrNameLst>
                                      </p:cBhvr>
                                      <p:tavLst>
                                        <p:tav tm="0">
                                          <p:val>
                                            <p:strVal val="#ppt_x"/>
                                          </p:val>
                                        </p:tav>
                                        <p:tav tm="100000">
                                          <p:val>
                                            <p:strVal val="#ppt_x"/>
                                          </p:val>
                                        </p:tav>
                                      </p:tavLst>
                                    </p:anim>
                                    <p:anim calcmode="lin" valueType="num">
                                      <p:cBhvr>
                                        <p:cTn id="39" dur="1000" fill="hold"/>
                                        <p:tgtEl>
                                          <p:spTgt spid="53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61">
                                            <p:txEl>
                                              <p:pRg st="0" end="0"/>
                                            </p:txEl>
                                          </p:spTgt>
                                        </p:tgtEl>
                                        <p:attrNameLst>
                                          <p:attrName>style.visibility</p:attrName>
                                        </p:attrNameLst>
                                      </p:cBhvr>
                                      <p:to>
                                        <p:strVal val="visible"/>
                                      </p:to>
                                    </p:set>
                                    <p:animEffect transition="in" filter="fade">
                                      <p:cBhvr>
                                        <p:cTn id="42" dur="1000"/>
                                        <p:tgtEl>
                                          <p:spTgt spid="561">
                                            <p:txEl>
                                              <p:pRg st="0" end="0"/>
                                            </p:txEl>
                                          </p:spTgt>
                                        </p:tgtEl>
                                      </p:cBhvr>
                                    </p:animEffect>
                                    <p:anim calcmode="lin" valueType="num">
                                      <p:cBhvr>
                                        <p:cTn id="43" dur="1000" fill="hold"/>
                                        <p:tgtEl>
                                          <p:spTgt spid="56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561">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62"/>
                                        </p:tgtEl>
                                        <p:attrNameLst>
                                          <p:attrName>style.visibility</p:attrName>
                                        </p:attrNameLst>
                                      </p:cBhvr>
                                      <p:to>
                                        <p:strVal val="visible"/>
                                      </p:to>
                                    </p:set>
                                    <p:animEffect transition="in" filter="fade">
                                      <p:cBhvr>
                                        <p:cTn id="47" dur="1000"/>
                                        <p:tgtEl>
                                          <p:spTgt spid="562"/>
                                        </p:tgtEl>
                                      </p:cBhvr>
                                    </p:animEffect>
                                    <p:anim calcmode="lin" valueType="num">
                                      <p:cBhvr>
                                        <p:cTn id="48" dur="1000" fill="hold"/>
                                        <p:tgtEl>
                                          <p:spTgt spid="562"/>
                                        </p:tgtEl>
                                        <p:attrNameLst>
                                          <p:attrName>ppt_x</p:attrName>
                                        </p:attrNameLst>
                                      </p:cBhvr>
                                      <p:tavLst>
                                        <p:tav tm="0">
                                          <p:val>
                                            <p:strVal val="#ppt_x"/>
                                          </p:val>
                                        </p:tav>
                                        <p:tav tm="100000">
                                          <p:val>
                                            <p:strVal val="#ppt_x"/>
                                          </p:val>
                                        </p:tav>
                                      </p:tavLst>
                                    </p:anim>
                                    <p:anim calcmode="lin" valueType="num">
                                      <p:cBhvr>
                                        <p:cTn id="49" dur="1000" fill="hold"/>
                                        <p:tgtEl>
                                          <p:spTgt spid="56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63"/>
                                        </p:tgtEl>
                                        <p:attrNameLst>
                                          <p:attrName>style.visibility</p:attrName>
                                        </p:attrNameLst>
                                      </p:cBhvr>
                                      <p:to>
                                        <p:strVal val="visible"/>
                                      </p:to>
                                    </p:set>
                                    <p:animEffect transition="in" filter="fade">
                                      <p:cBhvr>
                                        <p:cTn id="52" dur="1000"/>
                                        <p:tgtEl>
                                          <p:spTgt spid="563"/>
                                        </p:tgtEl>
                                      </p:cBhvr>
                                    </p:animEffect>
                                    <p:anim calcmode="lin" valueType="num">
                                      <p:cBhvr>
                                        <p:cTn id="53" dur="1000" fill="hold"/>
                                        <p:tgtEl>
                                          <p:spTgt spid="563"/>
                                        </p:tgtEl>
                                        <p:attrNameLst>
                                          <p:attrName>ppt_x</p:attrName>
                                        </p:attrNameLst>
                                      </p:cBhvr>
                                      <p:tavLst>
                                        <p:tav tm="0">
                                          <p:val>
                                            <p:strVal val="#ppt_x"/>
                                          </p:val>
                                        </p:tav>
                                        <p:tav tm="100000">
                                          <p:val>
                                            <p:strVal val="#ppt_x"/>
                                          </p:val>
                                        </p:tav>
                                      </p:tavLst>
                                    </p:anim>
                                    <p:anim calcmode="lin" valueType="num">
                                      <p:cBhvr>
                                        <p:cTn id="54" dur="1000" fill="hold"/>
                                        <p:tgtEl>
                                          <p:spTgt spid="56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66"/>
                                        </p:tgtEl>
                                        <p:attrNameLst>
                                          <p:attrName>style.visibility</p:attrName>
                                        </p:attrNameLst>
                                      </p:cBhvr>
                                      <p:to>
                                        <p:strVal val="visible"/>
                                      </p:to>
                                    </p:set>
                                    <p:animEffect transition="in" filter="fade">
                                      <p:cBhvr>
                                        <p:cTn id="57" dur="1000"/>
                                        <p:tgtEl>
                                          <p:spTgt spid="566"/>
                                        </p:tgtEl>
                                      </p:cBhvr>
                                    </p:animEffect>
                                    <p:anim calcmode="lin" valueType="num">
                                      <p:cBhvr>
                                        <p:cTn id="58" dur="1000" fill="hold"/>
                                        <p:tgtEl>
                                          <p:spTgt spid="566"/>
                                        </p:tgtEl>
                                        <p:attrNameLst>
                                          <p:attrName>ppt_x</p:attrName>
                                        </p:attrNameLst>
                                      </p:cBhvr>
                                      <p:tavLst>
                                        <p:tav tm="0">
                                          <p:val>
                                            <p:strVal val="#ppt_x"/>
                                          </p:val>
                                        </p:tav>
                                        <p:tav tm="100000">
                                          <p:val>
                                            <p:strVal val="#ppt_x"/>
                                          </p:val>
                                        </p:tav>
                                      </p:tavLst>
                                    </p:anim>
                                    <p:anim calcmode="lin" valueType="num">
                                      <p:cBhvr>
                                        <p:cTn id="59" dur="1000" fill="hold"/>
                                        <p:tgtEl>
                                          <p:spTgt spid="56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67"/>
                                        </p:tgtEl>
                                        <p:attrNameLst>
                                          <p:attrName>style.visibility</p:attrName>
                                        </p:attrNameLst>
                                      </p:cBhvr>
                                      <p:to>
                                        <p:strVal val="visible"/>
                                      </p:to>
                                    </p:set>
                                    <p:animEffect transition="in" filter="fade">
                                      <p:cBhvr>
                                        <p:cTn id="62" dur="1000"/>
                                        <p:tgtEl>
                                          <p:spTgt spid="567"/>
                                        </p:tgtEl>
                                      </p:cBhvr>
                                    </p:animEffect>
                                    <p:anim calcmode="lin" valueType="num">
                                      <p:cBhvr>
                                        <p:cTn id="63" dur="1000" fill="hold"/>
                                        <p:tgtEl>
                                          <p:spTgt spid="567"/>
                                        </p:tgtEl>
                                        <p:attrNameLst>
                                          <p:attrName>ppt_x</p:attrName>
                                        </p:attrNameLst>
                                      </p:cBhvr>
                                      <p:tavLst>
                                        <p:tav tm="0">
                                          <p:val>
                                            <p:strVal val="#ppt_x"/>
                                          </p:val>
                                        </p:tav>
                                        <p:tav tm="100000">
                                          <p:val>
                                            <p:strVal val="#ppt_x"/>
                                          </p:val>
                                        </p:tav>
                                      </p:tavLst>
                                    </p:anim>
                                    <p:anim calcmode="lin" valueType="num">
                                      <p:cBhvr>
                                        <p:cTn id="64" dur="1000" fill="hold"/>
                                        <p:tgtEl>
                                          <p:spTgt spid="56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68"/>
                                        </p:tgtEl>
                                        <p:attrNameLst>
                                          <p:attrName>style.visibility</p:attrName>
                                        </p:attrNameLst>
                                      </p:cBhvr>
                                      <p:to>
                                        <p:strVal val="visible"/>
                                      </p:to>
                                    </p:set>
                                    <p:animEffect transition="in" filter="fade">
                                      <p:cBhvr>
                                        <p:cTn id="67" dur="1000"/>
                                        <p:tgtEl>
                                          <p:spTgt spid="568"/>
                                        </p:tgtEl>
                                      </p:cBhvr>
                                    </p:animEffect>
                                    <p:anim calcmode="lin" valueType="num">
                                      <p:cBhvr>
                                        <p:cTn id="68" dur="1000" fill="hold"/>
                                        <p:tgtEl>
                                          <p:spTgt spid="568"/>
                                        </p:tgtEl>
                                        <p:attrNameLst>
                                          <p:attrName>ppt_x</p:attrName>
                                        </p:attrNameLst>
                                      </p:cBhvr>
                                      <p:tavLst>
                                        <p:tav tm="0">
                                          <p:val>
                                            <p:strVal val="#ppt_x"/>
                                          </p:val>
                                        </p:tav>
                                        <p:tav tm="100000">
                                          <p:val>
                                            <p:strVal val="#ppt_x"/>
                                          </p:val>
                                        </p:tav>
                                      </p:tavLst>
                                    </p:anim>
                                    <p:anim calcmode="lin" valueType="num">
                                      <p:cBhvr>
                                        <p:cTn id="69" dur="1000" fill="hold"/>
                                        <p:tgtEl>
                                          <p:spTgt spid="56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69"/>
                                        </p:tgtEl>
                                        <p:attrNameLst>
                                          <p:attrName>style.visibility</p:attrName>
                                        </p:attrNameLst>
                                      </p:cBhvr>
                                      <p:to>
                                        <p:strVal val="visible"/>
                                      </p:to>
                                    </p:set>
                                    <p:animEffect transition="in" filter="fade">
                                      <p:cBhvr>
                                        <p:cTn id="72" dur="1000"/>
                                        <p:tgtEl>
                                          <p:spTgt spid="569"/>
                                        </p:tgtEl>
                                      </p:cBhvr>
                                    </p:animEffect>
                                    <p:anim calcmode="lin" valueType="num">
                                      <p:cBhvr>
                                        <p:cTn id="73" dur="1000" fill="hold"/>
                                        <p:tgtEl>
                                          <p:spTgt spid="569"/>
                                        </p:tgtEl>
                                        <p:attrNameLst>
                                          <p:attrName>ppt_x</p:attrName>
                                        </p:attrNameLst>
                                      </p:cBhvr>
                                      <p:tavLst>
                                        <p:tav tm="0">
                                          <p:val>
                                            <p:strVal val="#ppt_x"/>
                                          </p:val>
                                        </p:tav>
                                        <p:tav tm="100000">
                                          <p:val>
                                            <p:strVal val="#ppt_x"/>
                                          </p:val>
                                        </p:tav>
                                      </p:tavLst>
                                    </p:anim>
                                    <p:anim calcmode="lin" valueType="num">
                                      <p:cBhvr>
                                        <p:cTn id="74" dur="1000" fill="hold"/>
                                        <p:tgtEl>
                                          <p:spTgt spid="56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70"/>
                                        </p:tgtEl>
                                        <p:attrNameLst>
                                          <p:attrName>style.visibility</p:attrName>
                                        </p:attrNameLst>
                                      </p:cBhvr>
                                      <p:to>
                                        <p:strVal val="visible"/>
                                      </p:to>
                                    </p:set>
                                    <p:animEffect transition="in" filter="fade">
                                      <p:cBhvr>
                                        <p:cTn id="77" dur="1000"/>
                                        <p:tgtEl>
                                          <p:spTgt spid="570"/>
                                        </p:tgtEl>
                                      </p:cBhvr>
                                    </p:animEffect>
                                    <p:anim calcmode="lin" valueType="num">
                                      <p:cBhvr>
                                        <p:cTn id="78" dur="1000" fill="hold"/>
                                        <p:tgtEl>
                                          <p:spTgt spid="570"/>
                                        </p:tgtEl>
                                        <p:attrNameLst>
                                          <p:attrName>ppt_x</p:attrName>
                                        </p:attrNameLst>
                                      </p:cBhvr>
                                      <p:tavLst>
                                        <p:tav tm="0">
                                          <p:val>
                                            <p:strVal val="#ppt_x"/>
                                          </p:val>
                                        </p:tav>
                                        <p:tav tm="100000">
                                          <p:val>
                                            <p:strVal val="#ppt_x"/>
                                          </p:val>
                                        </p:tav>
                                      </p:tavLst>
                                    </p:anim>
                                    <p:anim calcmode="lin" valueType="num">
                                      <p:cBhvr>
                                        <p:cTn id="79" dur="1000" fill="hold"/>
                                        <p:tgtEl>
                                          <p:spTgt spid="570"/>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026"/>
                                        </p:tgtEl>
                                        <p:attrNameLst>
                                          <p:attrName>style.visibility</p:attrName>
                                        </p:attrNameLst>
                                      </p:cBhvr>
                                      <p:to>
                                        <p:strVal val="visible"/>
                                      </p:to>
                                    </p:set>
                                    <p:animEffect transition="in" filter="fade">
                                      <p:cBhvr>
                                        <p:cTn id="82" dur="1000"/>
                                        <p:tgtEl>
                                          <p:spTgt spid="1026"/>
                                        </p:tgtEl>
                                      </p:cBhvr>
                                    </p:animEffect>
                                    <p:anim calcmode="lin" valueType="num">
                                      <p:cBhvr>
                                        <p:cTn id="83" dur="1000" fill="hold"/>
                                        <p:tgtEl>
                                          <p:spTgt spid="1026"/>
                                        </p:tgtEl>
                                        <p:attrNameLst>
                                          <p:attrName>ppt_x</p:attrName>
                                        </p:attrNameLst>
                                      </p:cBhvr>
                                      <p:tavLst>
                                        <p:tav tm="0">
                                          <p:val>
                                            <p:strVal val="#ppt_x"/>
                                          </p:val>
                                        </p:tav>
                                        <p:tav tm="100000">
                                          <p:val>
                                            <p:strVal val="#ppt_x"/>
                                          </p:val>
                                        </p:tav>
                                      </p:tavLst>
                                    </p:anim>
                                    <p:anim calcmode="lin" valueType="num">
                                      <p:cBhvr>
                                        <p:cTn id="8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 grpId="0" animBg="1"/>
      <p:bldP spid="532" grpId="0"/>
      <p:bldP spid="537" grpId="0" animBg="1"/>
      <p:bldP spid="538" grpId="0" animBg="1"/>
      <p:bldP spid="539" grpId="0" animBg="1"/>
      <p:bldP spid="561" grpId="0" build="p"/>
      <p:bldP spid="562" grpId="0" animBg="1"/>
      <p:bldP spid="566" grpId="0" animBg="1"/>
      <p:bldP spid="567" grpId="0" animBg="1"/>
      <p:bldP spid="568" grpId="0" animBg="1"/>
      <p:bldP spid="569" grpId="0" animBg="1"/>
      <p:bldP spid="5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51"/>
          <p:cNvSpPr/>
          <p:nvPr/>
        </p:nvSpPr>
        <p:spPr>
          <a:xfrm>
            <a:off x="5204200" y="539400"/>
            <a:ext cx="1084200" cy="1084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2" name="Google Shape;952;p51"/>
          <p:cNvPicPr preferRelativeResize="0"/>
          <p:nvPr/>
        </p:nvPicPr>
        <p:blipFill>
          <a:blip r:embed="rId3">
            <a:alphaModFix/>
          </a:blip>
          <a:stretch>
            <a:fillRect/>
          </a:stretch>
        </p:blipFill>
        <p:spPr>
          <a:xfrm>
            <a:off x="1675950" y="25325"/>
            <a:ext cx="1538150" cy="1579175"/>
          </a:xfrm>
          <a:prstGeom prst="rect">
            <a:avLst/>
          </a:prstGeom>
          <a:noFill/>
          <a:ln>
            <a:noFill/>
          </a:ln>
        </p:spPr>
      </p:pic>
      <p:sp>
        <p:nvSpPr>
          <p:cNvPr id="953" name="Google Shape;953;p51"/>
          <p:cNvSpPr/>
          <p:nvPr/>
        </p:nvSpPr>
        <p:spPr>
          <a:xfrm>
            <a:off x="8490127" y="712569"/>
            <a:ext cx="581700" cy="581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1"/>
          <p:cNvSpPr/>
          <p:nvPr/>
        </p:nvSpPr>
        <p:spPr>
          <a:xfrm>
            <a:off x="7469300" y="3637025"/>
            <a:ext cx="1536300" cy="1536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1"/>
          <p:cNvSpPr/>
          <p:nvPr/>
        </p:nvSpPr>
        <p:spPr>
          <a:xfrm>
            <a:off x="414525" y="-613775"/>
            <a:ext cx="1392900" cy="13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1"/>
          <p:cNvSpPr/>
          <p:nvPr/>
        </p:nvSpPr>
        <p:spPr>
          <a:xfrm>
            <a:off x="713100" y="2903813"/>
            <a:ext cx="4294800" cy="1075200"/>
          </a:xfrm>
          <a:prstGeom prst="rect">
            <a:avLst/>
          </a:prstGeom>
          <a:solidFill>
            <a:srgbClr val="FFF8F0"/>
          </a:solidFill>
          <a:ln w="19050" cap="flat" cmpd="sng">
            <a:solidFill>
              <a:schemeClr val="dk1"/>
            </a:solidFill>
            <a:prstDash val="solid"/>
            <a:round/>
            <a:headEnd type="none" w="sm" len="sm"/>
            <a:tailEnd type="none" w="sm" len="sm"/>
          </a:ln>
          <a:effectLst>
            <a:outerShdw dist="95250" dir="33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7" name="Google Shape;957;p51"/>
          <p:cNvSpPr txBox="1">
            <a:spLocks noGrp="1"/>
          </p:cNvSpPr>
          <p:nvPr>
            <p:ph type="subTitle" idx="1"/>
          </p:nvPr>
        </p:nvSpPr>
        <p:spPr>
          <a:xfrm>
            <a:off x="791700" y="2939063"/>
            <a:ext cx="4108800" cy="1004700"/>
          </a:xfrm>
          <a:prstGeom prst="rect">
            <a:avLst/>
          </a:prstGeom>
        </p:spPr>
        <p:txBody>
          <a:bodyPr spcFirstLastPara="1" wrap="square" lIns="91425" tIns="91425" rIns="91425" bIns="91425" anchor="ctr" anchorCtr="0">
            <a:noAutofit/>
          </a:bodyPr>
          <a:lstStyle/>
          <a:p>
            <a:r>
              <a:rPr lang="en-US" sz="2000">
                <a:latin typeface="Times New Roman" panose="02020603050405020304" pitchFamily="18" charset="0"/>
                <a:cs typeface="Times New Roman" panose="02020603050405020304" pitchFamily="18" charset="0"/>
              </a:rPr>
              <a:t>Nhà vật lí thiên văn gốc Việt nổi tiếng thế giới, sống và làm việc chủ yếu tại Cộng hòa Pháp.</a:t>
            </a:r>
          </a:p>
        </p:txBody>
      </p:sp>
      <p:grpSp>
        <p:nvGrpSpPr>
          <p:cNvPr id="959" name="Google Shape;959;p51"/>
          <p:cNvGrpSpPr/>
          <p:nvPr/>
        </p:nvGrpSpPr>
        <p:grpSpPr>
          <a:xfrm>
            <a:off x="4823694" y="2974420"/>
            <a:ext cx="114075" cy="114075"/>
            <a:chOff x="793375" y="2989875"/>
            <a:chExt cx="225000" cy="225000"/>
          </a:xfrm>
        </p:grpSpPr>
        <p:cxnSp>
          <p:nvCxnSpPr>
            <p:cNvPr id="960" name="Google Shape;960;p51"/>
            <p:cNvCxnSpPr/>
            <p:nvPr/>
          </p:nvCxnSpPr>
          <p:spPr>
            <a:xfrm>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cxnSp>
          <p:nvCxnSpPr>
            <p:cNvPr id="961" name="Google Shape;961;p51"/>
            <p:cNvCxnSpPr/>
            <p:nvPr/>
          </p:nvCxnSpPr>
          <p:spPr>
            <a:xfrm flipH="1">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grpSp>
      <p:sp>
        <p:nvSpPr>
          <p:cNvPr id="962" name="Google Shape;962;p51"/>
          <p:cNvSpPr/>
          <p:nvPr/>
        </p:nvSpPr>
        <p:spPr>
          <a:xfrm>
            <a:off x="1807427" y="4400244"/>
            <a:ext cx="581700" cy="581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1"/>
          <p:cNvSpPr txBox="1">
            <a:spLocks noGrp="1"/>
          </p:cNvSpPr>
          <p:nvPr>
            <p:ph type="title"/>
          </p:nvPr>
        </p:nvSpPr>
        <p:spPr>
          <a:xfrm>
            <a:off x="491400" y="1164500"/>
            <a:ext cx="4709400" cy="1790700"/>
          </a:xfrm>
          <a:prstGeom prst="rect">
            <a:avLst/>
          </a:prstGeom>
        </p:spPr>
        <p:txBody>
          <a:bodyPr spcFirstLastPara="1" wrap="square" lIns="91425" tIns="91425" rIns="91425" bIns="91425" anchor="t" anchorCtr="0">
            <a:noAutofit/>
          </a:bodyPr>
          <a:lstStyle/>
          <a:p>
            <a:r>
              <a:rPr lang="en-US">
                <a:latin typeface="Times New Roman" panose="02020603050405020304" pitchFamily="18" charset="0"/>
                <a:cs typeface="Times New Roman" panose="02020603050405020304" pitchFamily="18" charset="0"/>
              </a:rPr>
              <a:t>Nguyễn Quang Riệu (1932 - 2021)</a:t>
            </a:r>
          </a:p>
        </p:txBody>
      </p:sp>
      <p:grpSp>
        <p:nvGrpSpPr>
          <p:cNvPr id="15" name="Google Shape;984;p52">
            <a:extLst>
              <a:ext uri="{FF2B5EF4-FFF2-40B4-BE49-F238E27FC236}">
                <a16:creationId xmlns:a16="http://schemas.microsoft.com/office/drawing/2014/main" id="{5FD7F2E7-0543-4829-8B04-E723292D097B}"/>
              </a:ext>
            </a:extLst>
          </p:cNvPr>
          <p:cNvGrpSpPr/>
          <p:nvPr/>
        </p:nvGrpSpPr>
        <p:grpSpPr>
          <a:xfrm>
            <a:off x="4260561" y="-170397"/>
            <a:ext cx="2477416" cy="2284419"/>
            <a:chOff x="1112537" y="1654613"/>
            <a:chExt cx="2477416" cy="2284419"/>
          </a:xfrm>
        </p:grpSpPr>
        <p:sp>
          <p:nvSpPr>
            <p:cNvPr id="16" name="Google Shape;985;p52">
              <a:extLst>
                <a:ext uri="{FF2B5EF4-FFF2-40B4-BE49-F238E27FC236}">
                  <a16:creationId xmlns:a16="http://schemas.microsoft.com/office/drawing/2014/main" id="{B81387F6-D40D-4C62-B290-B9CD569BDD31}"/>
                </a:ext>
              </a:extLst>
            </p:cNvPr>
            <p:cNvSpPr/>
            <p:nvPr/>
          </p:nvSpPr>
          <p:spPr>
            <a:xfrm rot="-1295490">
              <a:off x="1353370" y="1976911"/>
              <a:ext cx="1992050" cy="1640971"/>
            </a:xfrm>
            <a:custGeom>
              <a:avLst/>
              <a:gdLst/>
              <a:ahLst/>
              <a:cxnLst/>
              <a:rect l="l" t="t" r="r" b="b"/>
              <a:pathLst>
                <a:path w="26827" h="22099" extrusionOk="0">
                  <a:moveTo>
                    <a:pt x="14881" y="1"/>
                  </a:moveTo>
                  <a:cubicBezTo>
                    <a:pt x="14233" y="1"/>
                    <a:pt x="13585" y="32"/>
                    <a:pt x="12940" y="96"/>
                  </a:cubicBezTo>
                  <a:cubicBezTo>
                    <a:pt x="9368" y="453"/>
                    <a:pt x="6057" y="2008"/>
                    <a:pt x="3685" y="4728"/>
                  </a:cubicBezTo>
                  <a:cubicBezTo>
                    <a:pt x="2711" y="5841"/>
                    <a:pt x="1929" y="7136"/>
                    <a:pt x="1512" y="8552"/>
                  </a:cubicBezTo>
                  <a:cubicBezTo>
                    <a:pt x="1191" y="9630"/>
                    <a:pt x="1095" y="10768"/>
                    <a:pt x="1191" y="11889"/>
                  </a:cubicBezTo>
                  <a:cubicBezTo>
                    <a:pt x="1234" y="12384"/>
                    <a:pt x="1304" y="12871"/>
                    <a:pt x="1417" y="13349"/>
                  </a:cubicBezTo>
                  <a:cubicBezTo>
                    <a:pt x="1599" y="14131"/>
                    <a:pt x="1860" y="14896"/>
                    <a:pt x="2207" y="15617"/>
                  </a:cubicBezTo>
                  <a:cubicBezTo>
                    <a:pt x="2286" y="15774"/>
                    <a:pt x="2989" y="16790"/>
                    <a:pt x="2903" y="16938"/>
                  </a:cubicBezTo>
                  <a:cubicBezTo>
                    <a:pt x="2659" y="17329"/>
                    <a:pt x="2407" y="17746"/>
                    <a:pt x="2129" y="18172"/>
                  </a:cubicBezTo>
                  <a:cubicBezTo>
                    <a:pt x="1451" y="19223"/>
                    <a:pt x="878" y="20336"/>
                    <a:pt x="278" y="21431"/>
                  </a:cubicBezTo>
                  <a:cubicBezTo>
                    <a:pt x="0" y="21926"/>
                    <a:pt x="96" y="22013"/>
                    <a:pt x="634" y="22074"/>
                  </a:cubicBezTo>
                  <a:cubicBezTo>
                    <a:pt x="771" y="22090"/>
                    <a:pt x="903" y="22099"/>
                    <a:pt x="1029" y="22099"/>
                  </a:cubicBezTo>
                  <a:cubicBezTo>
                    <a:pt x="1718" y="22099"/>
                    <a:pt x="2233" y="21833"/>
                    <a:pt x="2468" y="21040"/>
                  </a:cubicBezTo>
                  <a:cubicBezTo>
                    <a:pt x="2503" y="20901"/>
                    <a:pt x="3728" y="18902"/>
                    <a:pt x="4336" y="17894"/>
                  </a:cubicBezTo>
                  <a:cubicBezTo>
                    <a:pt x="4353" y="17866"/>
                    <a:pt x="4387" y="17849"/>
                    <a:pt x="4423" y="17849"/>
                  </a:cubicBezTo>
                  <a:cubicBezTo>
                    <a:pt x="4444" y="17849"/>
                    <a:pt x="4465" y="17855"/>
                    <a:pt x="4484" y="17868"/>
                  </a:cubicBezTo>
                  <a:cubicBezTo>
                    <a:pt x="4693" y="18007"/>
                    <a:pt x="4849" y="18111"/>
                    <a:pt x="5014" y="18224"/>
                  </a:cubicBezTo>
                  <a:cubicBezTo>
                    <a:pt x="6547" y="19284"/>
                    <a:pt x="8520" y="20003"/>
                    <a:pt x="10572" y="20003"/>
                  </a:cubicBezTo>
                  <a:cubicBezTo>
                    <a:pt x="12929" y="20003"/>
                    <a:pt x="15390" y="19054"/>
                    <a:pt x="17406" y="16582"/>
                  </a:cubicBezTo>
                  <a:cubicBezTo>
                    <a:pt x="18771" y="14904"/>
                    <a:pt x="19527" y="12549"/>
                    <a:pt x="19979" y="10473"/>
                  </a:cubicBezTo>
                  <a:cubicBezTo>
                    <a:pt x="20943" y="6049"/>
                    <a:pt x="25732" y="3868"/>
                    <a:pt x="26748" y="3399"/>
                  </a:cubicBezTo>
                  <a:cubicBezTo>
                    <a:pt x="26827" y="3364"/>
                    <a:pt x="26827" y="3251"/>
                    <a:pt x="26748" y="3216"/>
                  </a:cubicBezTo>
                  <a:cubicBezTo>
                    <a:pt x="26201" y="2938"/>
                    <a:pt x="24628" y="2113"/>
                    <a:pt x="24419" y="2026"/>
                  </a:cubicBezTo>
                  <a:cubicBezTo>
                    <a:pt x="23211" y="1530"/>
                    <a:pt x="21977" y="1105"/>
                    <a:pt x="20709" y="774"/>
                  </a:cubicBezTo>
                  <a:cubicBezTo>
                    <a:pt x="18808" y="284"/>
                    <a:pt x="16843" y="1"/>
                    <a:pt x="14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86;p52">
              <a:extLst>
                <a:ext uri="{FF2B5EF4-FFF2-40B4-BE49-F238E27FC236}">
                  <a16:creationId xmlns:a16="http://schemas.microsoft.com/office/drawing/2014/main" id="{FF201E61-7DDC-4553-8AFD-31AF4B51EAE7}"/>
                </a:ext>
              </a:extLst>
            </p:cNvPr>
            <p:cNvSpPr/>
            <p:nvPr/>
          </p:nvSpPr>
          <p:spPr>
            <a:xfrm rot="-1295490">
              <a:off x="1766723" y="3401382"/>
              <a:ext cx="49825" cy="83909"/>
            </a:xfrm>
            <a:custGeom>
              <a:avLst/>
              <a:gdLst/>
              <a:ahLst/>
              <a:cxnLst/>
              <a:rect l="l" t="t" r="r" b="b"/>
              <a:pathLst>
                <a:path w="671" h="1130" extrusionOk="0">
                  <a:moveTo>
                    <a:pt x="609" y="0"/>
                  </a:moveTo>
                  <a:cubicBezTo>
                    <a:pt x="453" y="270"/>
                    <a:pt x="236" y="635"/>
                    <a:pt x="1" y="1008"/>
                  </a:cubicBezTo>
                  <a:cubicBezTo>
                    <a:pt x="18" y="1069"/>
                    <a:pt x="18" y="1104"/>
                    <a:pt x="10" y="1130"/>
                  </a:cubicBezTo>
                  <a:cubicBezTo>
                    <a:pt x="227" y="756"/>
                    <a:pt x="444" y="391"/>
                    <a:pt x="670" y="35"/>
                  </a:cubicBezTo>
                  <a:cubicBezTo>
                    <a:pt x="653" y="26"/>
                    <a:pt x="635" y="18"/>
                    <a:pt x="609" y="0"/>
                  </a:cubicBezTo>
                  <a:close/>
                </a:path>
              </a:pathLst>
            </a:custGeom>
            <a:solidFill>
              <a:srgbClr val="B0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87;p52">
              <a:extLst>
                <a:ext uri="{FF2B5EF4-FFF2-40B4-BE49-F238E27FC236}">
                  <a16:creationId xmlns:a16="http://schemas.microsoft.com/office/drawing/2014/main" id="{E7EFFDB3-7ED1-4FB6-B181-52024FB065D1}"/>
                </a:ext>
              </a:extLst>
            </p:cNvPr>
            <p:cNvSpPr/>
            <p:nvPr/>
          </p:nvSpPr>
          <p:spPr>
            <a:xfrm rot="-1295490">
              <a:off x="1684869" y="3510187"/>
              <a:ext cx="151704" cy="253731"/>
            </a:xfrm>
            <a:custGeom>
              <a:avLst/>
              <a:gdLst/>
              <a:ahLst/>
              <a:cxnLst/>
              <a:rect l="l" t="t" r="r" b="b"/>
              <a:pathLst>
                <a:path w="2043" h="3417" extrusionOk="0">
                  <a:moveTo>
                    <a:pt x="2043" y="1"/>
                  </a:moveTo>
                  <a:lnTo>
                    <a:pt x="2043" y="1"/>
                  </a:lnTo>
                  <a:cubicBezTo>
                    <a:pt x="1799" y="392"/>
                    <a:pt x="1547" y="809"/>
                    <a:pt x="1269" y="1235"/>
                  </a:cubicBezTo>
                  <a:cubicBezTo>
                    <a:pt x="1069" y="1548"/>
                    <a:pt x="878" y="1861"/>
                    <a:pt x="696" y="2182"/>
                  </a:cubicBezTo>
                  <a:cubicBezTo>
                    <a:pt x="609" y="2434"/>
                    <a:pt x="487" y="2643"/>
                    <a:pt x="348" y="2791"/>
                  </a:cubicBezTo>
                  <a:cubicBezTo>
                    <a:pt x="226" y="2999"/>
                    <a:pt x="113" y="3208"/>
                    <a:pt x="0" y="3416"/>
                  </a:cubicBezTo>
                  <a:cubicBezTo>
                    <a:pt x="591" y="2478"/>
                    <a:pt x="1260" y="1348"/>
                    <a:pt x="2043" y="1"/>
                  </a:cubicBezTo>
                  <a:close/>
                </a:path>
              </a:pathLst>
            </a:custGeom>
            <a:solidFill>
              <a:srgbClr val="B0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88;p52">
              <a:extLst>
                <a:ext uri="{FF2B5EF4-FFF2-40B4-BE49-F238E27FC236}">
                  <a16:creationId xmlns:a16="http://schemas.microsoft.com/office/drawing/2014/main" id="{75FD6E71-0366-423B-9401-2640D4C2768F}"/>
                </a:ext>
              </a:extLst>
            </p:cNvPr>
            <p:cNvSpPr/>
            <p:nvPr/>
          </p:nvSpPr>
          <p:spPr>
            <a:xfrm rot="-1295490">
              <a:off x="1859424" y="3748486"/>
              <a:ext cx="19381" cy="35568"/>
            </a:xfrm>
            <a:custGeom>
              <a:avLst/>
              <a:gdLst/>
              <a:ahLst/>
              <a:cxnLst/>
              <a:rect l="l" t="t" r="r" b="b"/>
              <a:pathLst>
                <a:path w="261" h="479" extrusionOk="0">
                  <a:moveTo>
                    <a:pt x="261" y="1"/>
                  </a:moveTo>
                  <a:lnTo>
                    <a:pt x="261" y="1"/>
                  </a:lnTo>
                  <a:cubicBezTo>
                    <a:pt x="244" y="29"/>
                    <a:pt x="227" y="57"/>
                    <a:pt x="212" y="83"/>
                  </a:cubicBezTo>
                  <a:lnTo>
                    <a:pt x="212" y="83"/>
                  </a:lnTo>
                  <a:cubicBezTo>
                    <a:pt x="228" y="58"/>
                    <a:pt x="244" y="33"/>
                    <a:pt x="261" y="1"/>
                  </a:cubicBezTo>
                  <a:close/>
                  <a:moveTo>
                    <a:pt x="212" y="83"/>
                  </a:moveTo>
                  <a:lnTo>
                    <a:pt x="212" y="83"/>
                  </a:lnTo>
                  <a:cubicBezTo>
                    <a:pt x="211" y="85"/>
                    <a:pt x="210" y="86"/>
                    <a:pt x="209" y="88"/>
                  </a:cubicBezTo>
                  <a:cubicBezTo>
                    <a:pt x="132" y="216"/>
                    <a:pt x="38" y="336"/>
                    <a:pt x="2" y="472"/>
                  </a:cubicBezTo>
                  <a:lnTo>
                    <a:pt x="2" y="472"/>
                  </a:lnTo>
                  <a:cubicBezTo>
                    <a:pt x="16" y="425"/>
                    <a:pt x="91" y="286"/>
                    <a:pt x="212" y="83"/>
                  </a:cubicBezTo>
                  <a:close/>
                  <a:moveTo>
                    <a:pt x="2" y="472"/>
                  </a:moveTo>
                  <a:lnTo>
                    <a:pt x="2" y="472"/>
                  </a:lnTo>
                  <a:cubicBezTo>
                    <a:pt x="1" y="474"/>
                    <a:pt x="0" y="477"/>
                    <a:pt x="0" y="479"/>
                  </a:cubicBezTo>
                  <a:cubicBezTo>
                    <a:pt x="1" y="476"/>
                    <a:pt x="1" y="474"/>
                    <a:pt x="2" y="472"/>
                  </a:cubicBezTo>
                  <a:close/>
                </a:path>
              </a:pathLst>
            </a:custGeom>
            <a:solidFill>
              <a:srgbClr val="B0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89;p52">
              <a:extLst>
                <a:ext uri="{FF2B5EF4-FFF2-40B4-BE49-F238E27FC236}">
                  <a16:creationId xmlns:a16="http://schemas.microsoft.com/office/drawing/2014/main" id="{EAF64A58-3D8C-4CDE-BBB5-15F143073DF8}"/>
                </a:ext>
              </a:extLst>
            </p:cNvPr>
            <p:cNvSpPr/>
            <p:nvPr/>
          </p:nvSpPr>
          <p:spPr>
            <a:xfrm rot="-1295490">
              <a:off x="1667252" y="2069828"/>
              <a:ext cx="1673940" cy="1331103"/>
            </a:xfrm>
            <a:custGeom>
              <a:avLst/>
              <a:gdLst/>
              <a:ahLst/>
              <a:cxnLst/>
              <a:rect l="l" t="t" r="r" b="b"/>
              <a:pathLst>
                <a:path w="22543" h="17926" extrusionOk="0">
                  <a:moveTo>
                    <a:pt x="20136" y="1"/>
                  </a:moveTo>
                  <a:cubicBezTo>
                    <a:pt x="18319" y="1018"/>
                    <a:pt x="15434" y="3077"/>
                    <a:pt x="14704" y="6397"/>
                  </a:cubicBezTo>
                  <a:cubicBezTo>
                    <a:pt x="14252" y="8474"/>
                    <a:pt x="13505" y="10837"/>
                    <a:pt x="12132" y="12506"/>
                  </a:cubicBezTo>
                  <a:cubicBezTo>
                    <a:pt x="10118" y="14977"/>
                    <a:pt x="7657" y="15925"/>
                    <a:pt x="5300" y="15925"/>
                  </a:cubicBezTo>
                  <a:cubicBezTo>
                    <a:pt x="3619" y="15925"/>
                    <a:pt x="1992" y="15443"/>
                    <a:pt x="618" y="14687"/>
                  </a:cubicBezTo>
                  <a:cubicBezTo>
                    <a:pt x="400" y="15043"/>
                    <a:pt x="200" y="15391"/>
                    <a:pt x="1" y="15730"/>
                  </a:cubicBezTo>
                  <a:cubicBezTo>
                    <a:pt x="261" y="15904"/>
                    <a:pt x="444" y="16025"/>
                    <a:pt x="626" y="16147"/>
                  </a:cubicBezTo>
                  <a:cubicBezTo>
                    <a:pt x="2159" y="17207"/>
                    <a:pt x="4132" y="17926"/>
                    <a:pt x="6184" y="17926"/>
                  </a:cubicBezTo>
                  <a:cubicBezTo>
                    <a:pt x="8541" y="17926"/>
                    <a:pt x="11002" y="16977"/>
                    <a:pt x="13018" y="14505"/>
                  </a:cubicBezTo>
                  <a:cubicBezTo>
                    <a:pt x="14383" y="12827"/>
                    <a:pt x="15139" y="10472"/>
                    <a:pt x="15591" y="8396"/>
                  </a:cubicBezTo>
                  <a:cubicBezTo>
                    <a:pt x="16660" y="3494"/>
                    <a:pt x="22421" y="1348"/>
                    <a:pt x="22543" y="1226"/>
                  </a:cubicBezTo>
                  <a:lnTo>
                    <a:pt x="22543" y="1226"/>
                  </a:lnTo>
                  <a:cubicBezTo>
                    <a:pt x="22543" y="1226"/>
                    <a:pt x="22543" y="1226"/>
                    <a:pt x="22543" y="1226"/>
                  </a:cubicBezTo>
                  <a:cubicBezTo>
                    <a:pt x="22518" y="1226"/>
                    <a:pt x="20638" y="243"/>
                    <a:pt x="20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90;p52">
              <a:extLst>
                <a:ext uri="{FF2B5EF4-FFF2-40B4-BE49-F238E27FC236}">
                  <a16:creationId xmlns:a16="http://schemas.microsoft.com/office/drawing/2014/main" id="{719D5434-3168-4C02-8FA6-446709B5017D}"/>
                </a:ext>
              </a:extLst>
            </p:cNvPr>
            <p:cNvSpPr/>
            <p:nvPr/>
          </p:nvSpPr>
          <p:spPr>
            <a:xfrm rot="-1295490">
              <a:off x="1712897" y="3803879"/>
              <a:ext cx="34900" cy="65196"/>
            </a:xfrm>
            <a:custGeom>
              <a:avLst/>
              <a:gdLst/>
              <a:ahLst/>
              <a:cxnLst/>
              <a:rect l="l" t="t" r="r" b="b"/>
              <a:pathLst>
                <a:path w="470" h="878" extrusionOk="0">
                  <a:moveTo>
                    <a:pt x="0" y="878"/>
                  </a:moveTo>
                  <a:cubicBezTo>
                    <a:pt x="157" y="582"/>
                    <a:pt x="313" y="296"/>
                    <a:pt x="469" y="0"/>
                  </a:cubicBezTo>
                  <a:cubicBezTo>
                    <a:pt x="313" y="296"/>
                    <a:pt x="157" y="582"/>
                    <a:pt x="0" y="878"/>
                  </a:cubicBezTo>
                  <a:close/>
                </a:path>
              </a:pathLst>
            </a:custGeom>
            <a:solidFill>
              <a:srgbClr val="B0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91;p52">
              <a:extLst>
                <a:ext uri="{FF2B5EF4-FFF2-40B4-BE49-F238E27FC236}">
                  <a16:creationId xmlns:a16="http://schemas.microsoft.com/office/drawing/2014/main" id="{A8FFEFAC-1F19-4A73-B482-45D92AC214BE}"/>
                </a:ext>
              </a:extLst>
            </p:cNvPr>
            <p:cNvSpPr/>
            <p:nvPr/>
          </p:nvSpPr>
          <p:spPr>
            <a:xfrm rot="-1295490">
              <a:off x="1829573" y="3526161"/>
              <a:ext cx="123338" cy="204574"/>
            </a:xfrm>
            <a:custGeom>
              <a:avLst/>
              <a:gdLst/>
              <a:ahLst/>
              <a:cxnLst/>
              <a:rect l="l" t="t" r="r" b="b"/>
              <a:pathLst>
                <a:path w="1661" h="2755" extrusionOk="0">
                  <a:moveTo>
                    <a:pt x="1661" y="0"/>
                  </a:moveTo>
                  <a:cubicBezTo>
                    <a:pt x="1578" y="137"/>
                    <a:pt x="1496" y="274"/>
                    <a:pt x="1413" y="411"/>
                  </a:cubicBezTo>
                  <a:lnTo>
                    <a:pt x="1413" y="411"/>
                  </a:lnTo>
                  <a:cubicBezTo>
                    <a:pt x="1505" y="260"/>
                    <a:pt x="1588" y="121"/>
                    <a:pt x="1661" y="0"/>
                  </a:cubicBezTo>
                  <a:close/>
                  <a:moveTo>
                    <a:pt x="1413" y="411"/>
                  </a:moveTo>
                  <a:cubicBezTo>
                    <a:pt x="969" y="1147"/>
                    <a:pt x="347" y="2163"/>
                    <a:pt x="1" y="2755"/>
                  </a:cubicBezTo>
                  <a:cubicBezTo>
                    <a:pt x="468" y="1983"/>
                    <a:pt x="935" y="1206"/>
                    <a:pt x="1413" y="411"/>
                  </a:cubicBezTo>
                  <a:close/>
                </a:path>
              </a:pathLst>
            </a:custGeom>
            <a:solidFill>
              <a:srgbClr val="A5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92;p52">
              <a:extLst>
                <a:ext uri="{FF2B5EF4-FFF2-40B4-BE49-F238E27FC236}">
                  <a16:creationId xmlns:a16="http://schemas.microsoft.com/office/drawing/2014/main" id="{BB0E9FA7-3ECF-4E31-9C2E-771FDAAB5E2C}"/>
                </a:ext>
              </a:extLst>
            </p:cNvPr>
            <p:cNvSpPr/>
            <p:nvPr/>
          </p:nvSpPr>
          <p:spPr>
            <a:xfrm rot="-1295490">
              <a:off x="1596297" y="2259450"/>
              <a:ext cx="1312539" cy="995171"/>
            </a:xfrm>
            <a:custGeom>
              <a:avLst/>
              <a:gdLst/>
              <a:ahLst/>
              <a:cxnLst/>
              <a:rect l="l" t="t" r="r" b="b"/>
              <a:pathLst>
                <a:path w="17676" h="13402" extrusionOk="0">
                  <a:moveTo>
                    <a:pt x="17676" y="1"/>
                  </a:moveTo>
                  <a:cubicBezTo>
                    <a:pt x="17675" y="1"/>
                    <a:pt x="6778" y="1826"/>
                    <a:pt x="0" y="12480"/>
                  </a:cubicBezTo>
                  <a:cubicBezTo>
                    <a:pt x="226" y="12636"/>
                    <a:pt x="400" y="12749"/>
                    <a:pt x="565" y="12862"/>
                  </a:cubicBezTo>
                  <a:cubicBezTo>
                    <a:pt x="843" y="13054"/>
                    <a:pt x="1138" y="13236"/>
                    <a:pt x="1443" y="13401"/>
                  </a:cubicBezTo>
                  <a:cubicBezTo>
                    <a:pt x="4484" y="8378"/>
                    <a:pt x="9672" y="2295"/>
                    <a:pt x="17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93;p52">
              <a:extLst>
                <a:ext uri="{FF2B5EF4-FFF2-40B4-BE49-F238E27FC236}">
                  <a16:creationId xmlns:a16="http://schemas.microsoft.com/office/drawing/2014/main" id="{1973CB75-E34B-4E23-ABA1-923E98DD39EC}"/>
                </a:ext>
              </a:extLst>
            </p:cNvPr>
            <p:cNvSpPr/>
            <p:nvPr/>
          </p:nvSpPr>
          <p:spPr>
            <a:xfrm rot="-1295490">
              <a:off x="1731494" y="3783881"/>
              <a:ext cx="8465" cy="14925"/>
            </a:xfrm>
            <a:custGeom>
              <a:avLst/>
              <a:gdLst/>
              <a:ahLst/>
              <a:cxnLst/>
              <a:rect l="l" t="t" r="r" b="b"/>
              <a:pathLst>
                <a:path w="114" h="201" extrusionOk="0">
                  <a:moveTo>
                    <a:pt x="113" y="0"/>
                  </a:moveTo>
                  <a:cubicBezTo>
                    <a:pt x="112" y="3"/>
                    <a:pt x="110" y="6"/>
                    <a:pt x="109" y="9"/>
                  </a:cubicBezTo>
                  <a:lnTo>
                    <a:pt x="109" y="9"/>
                  </a:lnTo>
                  <a:cubicBezTo>
                    <a:pt x="111" y="7"/>
                    <a:pt x="113" y="5"/>
                    <a:pt x="113" y="0"/>
                  </a:cubicBezTo>
                  <a:close/>
                  <a:moveTo>
                    <a:pt x="109" y="9"/>
                  </a:moveTo>
                  <a:cubicBezTo>
                    <a:pt x="107" y="11"/>
                    <a:pt x="105" y="13"/>
                    <a:pt x="105" y="17"/>
                  </a:cubicBezTo>
                  <a:lnTo>
                    <a:pt x="105" y="17"/>
                  </a:lnTo>
                  <a:cubicBezTo>
                    <a:pt x="106" y="15"/>
                    <a:pt x="108" y="12"/>
                    <a:pt x="109" y="9"/>
                  </a:cubicBezTo>
                  <a:close/>
                  <a:moveTo>
                    <a:pt x="105" y="17"/>
                  </a:moveTo>
                  <a:lnTo>
                    <a:pt x="105" y="17"/>
                  </a:lnTo>
                  <a:cubicBezTo>
                    <a:pt x="104" y="18"/>
                    <a:pt x="104" y="19"/>
                    <a:pt x="104" y="19"/>
                  </a:cubicBezTo>
                  <a:lnTo>
                    <a:pt x="104" y="19"/>
                  </a:lnTo>
                  <a:cubicBezTo>
                    <a:pt x="104" y="19"/>
                    <a:pt x="104" y="18"/>
                    <a:pt x="105" y="18"/>
                  </a:cubicBezTo>
                  <a:cubicBezTo>
                    <a:pt x="105" y="18"/>
                    <a:pt x="105" y="17"/>
                    <a:pt x="105" y="17"/>
                  </a:cubicBezTo>
                  <a:close/>
                  <a:moveTo>
                    <a:pt x="104" y="19"/>
                  </a:moveTo>
                  <a:lnTo>
                    <a:pt x="104" y="19"/>
                  </a:lnTo>
                  <a:cubicBezTo>
                    <a:pt x="69" y="79"/>
                    <a:pt x="35" y="140"/>
                    <a:pt x="0" y="200"/>
                  </a:cubicBezTo>
                  <a:cubicBezTo>
                    <a:pt x="40" y="137"/>
                    <a:pt x="72" y="81"/>
                    <a:pt x="104" y="19"/>
                  </a:cubicBezTo>
                  <a:close/>
                </a:path>
              </a:pathLst>
            </a:custGeom>
            <a:solidFill>
              <a:srgbClr val="A5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94;p52">
              <a:extLst>
                <a:ext uri="{FF2B5EF4-FFF2-40B4-BE49-F238E27FC236}">
                  <a16:creationId xmlns:a16="http://schemas.microsoft.com/office/drawing/2014/main" id="{765605EF-2722-4D45-9F97-86AD542EE6EA}"/>
                </a:ext>
              </a:extLst>
            </p:cNvPr>
            <p:cNvSpPr/>
            <p:nvPr/>
          </p:nvSpPr>
          <p:spPr>
            <a:xfrm rot="-1295490">
              <a:off x="1626664" y="3410268"/>
              <a:ext cx="371723" cy="464542"/>
            </a:xfrm>
            <a:custGeom>
              <a:avLst/>
              <a:gdLst/>
              <a:ahLst/>
              <a:cxnLst/>
              <a:rect l="l" t="t" r="r" b="b"/>
              <a:pathLst>
                <a:path w="5006" h="6256" extrusionOk="0">
                  <a:moveTo>
                    <a:pt x="3563" y="0"/>
                  </a:moveTo>
                  <a:cubicBezTo>
                    <a:pt x="3337" y="356"/>
                    <a:pt x="3120" y="721"/>
                    <a:pt x="2903" y="1095"/>
                  </a:cubicBezTo>
                  <a:cubicBezTo>
                    <a:pt x="2120" y="2442"/>
                    <a:pt x="1451" y="3572"/>
                    <a:pt x="860" y="4510"/>
                  </a:cubicBezTo>
                  <a:cubicBezTo>
                    <a:pt x="826" y="4580"/>
                    <a:pt x="791" y="4641"/>
                    <a:pt x="747" y="4710"/>
                  </a:cubicBezTo>
                  <a:cubicBezTo>
                    <a:pt x="591" y="5006"/>
                    <a:pt x="435" y="5292"/>
                    <a:pt x="278" y="5588"/>
                  </a:cubicBezTo>
                  <a:cubicBezTo>
                    <a:pt x="0" y="6083"/>
                    <a:pt x="96" y="6170"/>
                    <a:pt x="634" y="6231"/>
                  </a:cubicBezTo>
                  <a:cubicBezTo>
                    <a:pt x="771" y="6247"/>
                    <a:pt x="903" y="6256"/>
                    <a:pt x="1029" y="6256"/>
                  </a:cubicBezTo>
                  <a:cubicBezTo>
                    <a:pt x="1718" y="6256"/>
                    <a:pt x="2233" y="5990"/>
                    <a:pt x="2468" y="5197"/>
                  </a:cubicBezTo>
                  <a:cubicBezTo>
                    <a:pt x="2503" y="5058"/>
                    <a:pt x="2598" y="4936"/>
                    <a:pt x="2677" y="4806"/>
                  </a:cubicBezTo>
                  <a:cubicBezTo>
                    <a:pt x="2694" y="4780"/>
                    <a:pt x="2711" y="4754"/>
                    <a:pt x="2729" y="4719"/>
                  </a:cubicBezTo>
                  <a:cubicBezTo>
                    <a:pt x="3146" y="4006"/>
                    <a:pt x="3963" y="2677"/>
                    <a:pt x="4389" y="1964"/>
                  </a:cubicBezTo>
                  <a:cubicBezTo>
                    <a:pt x="4588" y="1625"/>
                    <a:pt x="4788" y="1277"/>
                    <a:pt x="5006" y="921"/>
                  </a:cubicBezTo>
                  <a:cubicBezTo>
                    <a:pt x="4701" y="756"/>
                    <a:pt x="4406" y="574"/>
                    <a:pt x="4128" y="382"/>
                  </a:cubicBezTo>
                  <a:cubicBezTo>
                    <a:pt x="3963" y="269"/>
                    <a:pt x="3789" y="156"/>
                    <a:pt x="3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95;p52">
              <a:extLst>
                <a:ext uri="{FF2B5EF4-FFF2-40B4-BE49-F238E27FC236}">
                  <a16:creationId xmlns:a16="http://schemas.microsoft.com/office/drawing/2014/main" id="{FF14A0E8-2D62-4439-BDD6-D0D26DE7F255}"/>
                </a:ext>
              </a:extLst>
            </p:cNvPr>
            <p:cNvSpPr/>
            <p:nvPr/>
          </p:nvSpPr>
          <p:spPr>
            <a:xfrm rot="-1295490">
              <a:off x="1906251" y="2313058"/>
              <a:ext cx="205242" cy="484071"/>
            </a:xfrm>
            <a:custGeom>
              <a:avLst/>
              <a:gdLst/>
              <a:ahLst/>
              <a:cxnLst/>
              <a:rect l="l" t="t" r="r" b="b"/>
              <a:pathLst>
                <a:path w="2764" h="6519" extrusionOk="0">
                  <a:moveTo>
                    <a:pt x="2764" y="1"/>
                  </a:moveTo>
                  <a:lnTo>
                    <a:pt x="2729" y="35"/>
                  </a:lnTo>
                  <a:cubicBezTo>
                    <a:pt x="2727" y="39"/>
                    <a:pt x="2726" y="42"/>
                    <a:pt x="2724" y="45"/>
                  </a:cubicBezTo>
                  <a:lnTo>
                    <a:pt x="2724" y="45"/>
                  </a:lnTo>
                  <a:cubicBezTo>
                    <a:pt x="2748" y="17"/>
                    <a:pt x="2763" y="1"/>
                    <a:pt x="2764" y="1"/>
                  </a:cubicBezTo>
                  <a:close/>
                  <a:moveTo>
                    <a:pt x="2724" y="45"/>
                  </a:moveTo>
                  <a:cubicBezTo>
                    <a:pt x="2713" y="59"/>
                    <a:pt x="2700" y="76"/>
                    <a:pt x="2686" y="96"/>
                  </a:cubicBezTo>
                  <a:cubicBezTo>
                    <a:pt x="2234" y="652"/>
                    <a:pt x="0" y="3555"/>
                    <a:pt x="0" y="6518"/>
                  </a:cubicBezTo>
                  <a:lnTo>
                    <a:pt x="1252" y="5988"/>
                  </a:lnTo>
                  <a:cubicBezTo>
                    <a:pt x="1252" y="5988"/>
                    <a:pt x="63" y="5797"/>
                    <a:pt x="2724" y="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96;p52">
              <a:extLst>
                <a:ext uri="{FF2B5EF4-FFF2-40B4-BE49-F238E27FC236}">
                  <a16:creationId xmlns:a16="http://schemas.microsoft.com/office/drawing/2014/main" id="{823865FA-1116-42B1-93F2-BEEA1164DD12}"/>
                </a:ext>
              </a:extLst>
            </p:cNvPr>
            <p:cNvSpPr/>
            <p:nvPr/>
          </p:nvSpPr>
          <p:spPr>
            <a:xfrm rot="-1295490">
              <a:off x="1841384" y="3104644"/>
              <a:ext cx="502115" cy="158016"/>
            </a:xfrm>
            <a:custGeom>
              <a:avLst/>
              <a:gdLst/>
              <a:ahLst/>
              <a:cxnLst/>
              <a:rect l="l" t="t" r="r" b="b"/>
              <a:pathLst>
                <a:path w="6762" h="2128" extrusionOk="0">
                  <a:moveTo>
                    <a:pt x="6761" y="1"/>
                  </a:moveTo>
                  <a:lnTo>
                    <a:pt x="6718" y="18"/>
                  </a:lnTo>
                  <a:cubicBezTo>
                    <a:pt x="3933" y="991"/>
                    <a:pt x="2427" y="1251"/>
                    <a:pt x="1612" y="1251"/>
                  </a:cubicBezTo>
                  <a:cubicBezTo>
                    <a:pt x="672" y="1251"/>
                    <a:pt x="652" y="905"/>
                    <a:pt x="652" y="905"/>
                  </a:cubicBezTo>
                  <a:lnTo>
                    <a:pt x="0" y="2095"/>
                  </a:lnTo>
                  <a:cubicBezTo>
                    <a:pt x="213" y="2117"/>
                    <a:pt x="427" y="2127"/>
                    <a:pt x="640" y="2127"/>
                  </a:cubicBezTo>
                  <a:cubicBezTo>
                    <a:pt x="3383" y="2127"/>
                    <a:pt x="6101" y="433"/>
                    <a:pt x="6657" y="70"/>
                  </a:cubicBezTo>
                  <a:cubicBezTo>
                    <a:pt x="6717" y="19"/>
                    <a:pt x="6761" y="1"/>
                    <a:pt x="6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97;p52">
              <a:extLst>
                <a:ext uri="{FF2B5EF4-FFF2-40B4-BE49-F238E27FC236}">
                  <a16:creationId xmlns:a16="http://schemas.microsoft.com/office/drawing/2014/main" id="{560A350E-D18A-4525-9552-AB922EBC6C8D}"/>
                </a:ext>
              </a:extLst>
            </p:cNvPr>
            <p:cNvSpPr/>
            <p:nvPr/>
          </p:nvSpPr>
          <p:spPr>
            <a:xfrm rot="-1295490">
              <a:off x="2174705" y="2434176"/>
              <a:ext cx="353010" cy="111383"/>
            </a:xfrm>
            <a:custGeom>
              <a:avLst/>
              <a:gdLst/>
              <a:ahLst/>
              <a:cxnLst/>
              <a:rect l="l" t="t" r="r" b="b"/>
              <a:pathLst>
                <a:path w="4754" h="1500" extrusionOk="0">
                  <a:moveTo>
                    <a:pt x="4754" y="1"/>
                  </a:moveTo>
                  <a:lnTo>
                    <a:pt x="4728" y="18"/>
                  </a:lnTo>
                  <a:cubicBezTo>
                    <a:pt x="2766" y="704"/>
                    <a:pt x="1706" y="888"/>
                    <a:pt x="1134" y="888"/>
                  </a:cubicBezTo>
                  <a:cubicBezTo>
                    <a:pt x="473" y="888"/>
                    <a:pt x="461" y="644"/>
                    <a:pt x="461" y="644"/>
                  </a:cubicBezTo>
                  <a:lnTo>
                    <a:pt x="0" y="1478"/>
                  </a:lnTo>
                  <a:cubicBezTo>
                    <a:pt x="147" y="1493"/>
                    <a:pt x="294" y="1500"/>
                    <a:pt x="442" y="1500"/>
                  </a:cubicBezTo>
                  <a:cubicBezTo>
                    <a:pt x="2370" y="1500"/>
                    <a:pt x="4289" y="311"/>
                    <a:pt x="4684" y="53"/>
                  </a:cubicBezTo>
                  <a:cubicBezTo>
                    <a:pt x="4727" y="19"/>
                    <a:pt x="4753" y="1"/>
                    <a:pt x="4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8;p52">
              <a:extLst>
                <a:ext uri="{FF2B5EF4-FFF2-40B4-BE49-F238E27FC236}">
                  <a16:creationId xmlns:a16="http://schemas.microsoft.com/office/drawing/2014/main" id="{80592F27-5FB2-4378-8F2D-2E3B8B2D4A7D}"/>
                </a:ext>
              </a:extLst>
            </p:cNvPr>
            <p:cNvSpPr/>
            <p:nvPr/>
          </p:nvSpPr>
          <p:spPr>
            <a:xfrm rot="-1295490">
              <a:off x="1963387" y="2860902"/>
              <a:ext cx="131655" cy="108561"/>
            </a:xfrm>
            <a:custGeom>
              <a:avLst/>
              <a:gdLst/>
              <a:ahLst/>
              <a:cxnLst/>
              <a:rect l="l" t="t" r="r" b="b"/>
              <a:pathLst>
                <a:path w="1773" h="1462" extrusionOk="0">
                  <a:moveTo>
                    <a:pt x="316" y="1"/>
                  </a:moveTo>
                  <a:cubicBezTo>
                    <a:pt x="262" y="1"/>
                    <a:pt x="210" y="33"/>
                    <a:pt x="191" y="84"/>
                  </a:cubicBezTo>
                  <a:cubicBezTo>
                    <a:pt x="0" y="510"/>
                    <a:pt x="139" y="996"/>
                    <a:pt x="496" y="1266"/>
                  </a:cubicBezTo>
                  <a:cubicBezTo>
                    <a:pt x="556" y="1309"/>
                    <a:pt x="626" y="1344"/>
                    <a:pt x="695" y="1379"/>
                  </a:cubicBezTo>
                  <a:cubicBezTo>
                    <a:pt x="823" y="1434"/>
                    <a:pt x="957" y="1462"/>
                    <a:pt x="1091" y="1462"/>
                  </a:cubicBezTo>
                  <a:cubicBezTo>
                    <a:pt x="1313" y="1462"/>
                    <a:pt x="1533" y="1386"/>
                    <a:pt x="1712" y="1240"/>
                  </a:cubicBezTo>
                  <a:cubicBezTo>
                    <a:pt x="1764" y="1188"/>
                    <a:pt x="1773" y="1101"/>
                    <a:pt x="1730" y="1049"/>
                  </a:cubicBezTo>
                  <a:cubicBezTo>
                    <a:pt x="1699" y="1013"/>
                    <a:pt x="1660" y="995"/>
                    <a:pt x="1620" y="995"/>
                  </a:cubicBezTo>
                  <a:cubicBezTo>
                    <a:pt x="1592" y="995"/>
                    <a:pt x="1564" y="1004"/>
                    <a:pt x="1538" y="1023"/>
                  </a:cubicBezTo>
                  <a:cubicBezTo>
                    <a:pt x="1408" y="1131"/>
                    <a:pt x="1250" y="1186"/>
                    <a:pt x="1089" y="1186"/>
                  </a:cubicBezTo>
                  <a:cubicBezTo>
                    <a:pt x="992" y="1186"/>
                    <a:pt x="894" y="1166"/>
                    <a:pt x="800" y="1127"/>
                  </a:cubicBezTo>
                  <a:cubicBezTo>
                    <a:pt x="626" y="1049"/>
                    <a:pt x="496" y="910"/>
                    <a:pt x="426" y="736"/>
                  </a:cubicBezTo>
                  <a:cubicBezTo>
                    <a:pt x="356" y="562"/>
                    <a:pt x="365" y="371"/>
                    <a:pt x="443" y="197"/>
                  </a:cubicBezTo>
                  <a:cubicBezTo>
                    <a:pt x="469" y="127"/>
                    <a:pt x="435" y="41"/>
                    <a:pt x="374" y="15"/>
                  </a:cubicBezTo>
                  <a:cubicBezTo>
                    <a:pt x="355" y="5"/>
                    <a:pt x="335"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99;p52">
              <a:extLst>
                <a:ext uri="{FF2B5EF4-FFF2-40B4-BE49-F238E27FC236}">
                  <a16:creationId xmlns:a16="http://schemas.microsoft.com/office/drawing/2014/main" id="{D0C7B19F-0A64-4D4F-A182-A96C9114EBCF}"/>
                </a:ext>
              </a:extLst>
            </p:cNvPr>
            <p:cNvSpPr/>
            <p:nvPr/>
          </p:nvSpPr>
          <p:spPr>
            <a:xfrm rot="-1295490">
              <a:off x="1947120" y="2861332"/>
              <a:ext cx="46558" cy="27994"/>
            </a:xfrm>
            <a:custGeom>
              <a:avLst/>
              <a:gdLst/>
              <a:ahLst/>
              <a:cxnLst/>
              <a:rect l="l" t="t" r="r" b="b"/>
              <a:pathLst>
                <a:path w="627" h="377" extrusionOk="0">
                  <a:moveTo>
                    <a:pt x="43" y="0"/>
                  </a:moveTo>
                  <a:cubicBezTo>
                    <a:pt x="20" y="0"/>
                    <a:pt x="1" y="23"/>
                    <a:pt x="1" y="45"/>
                  </a:cubicBezTo>
                  <a:cubicBezTo>
                    <a:pt x="1" y="193"/>
                    <a:pt x="97" y="332"/>
                    <a:pt x="244" y="367"/>
                  </a:cubicBezTo>
                  <a:cubicBezTo>
                    <a:pt x="270" y="375"/>
                    <a:pt x="288" y="375"/>
                    <a:pt x="314" y="375"/>
                  </a:cubicBezTo>
                  <a:cubicBezTo>
                    <a:pt x="322" y="376"/>
                    <a:pt x="330" y="376"/>
                    <a:pt x="338" y="376"/>
                  </a:cubicBezTo>
                  <a:cubicBezTo>
                    <a:pt x="458" y="376"/>
                    <a:pt x="561" y="316"/>
                    <a:pt x="618" y="210"/>
                  </a:cubicBezTo>
                  <a:cubicBezTo>
                    <a:pt x="627" y="193"/>
                    <a:pt x="618" y="158"/>
                    <a:pt x="601" y="150"/>
                  </a:cubicBezTo>
                  <a:cubicBezTo>
                    <a:pt x="594" y="147"/>
                    <a:pt x="587" y="146"/>
                    <a:pt x="580" y="146"/>
                  </a:cubicBezTo>
                  <a:cubicBezTo>
                    <a:pt x="562" y="146"/>
                    <a:pt x="546" y="154"/>
                    <a:pt x="540" y="167"/>
                  </a:cubicBezTo>
                  <a:cubicBezTo>
                    <a:pt x="496" y="245"/>
                    <a:pt x="409" y="289"/>
                    <a:pt x="322" y="289"/>
                  </a:cubicBezTo>
                  <a:cubicBezTo>
                    <a:pt x="262" y="289"/>
                    <a:pt x="201" y="263"/>
                    <a:pt x="157" y="210"/>
                  </a:cubicBezTo>
                  <a:cubicBezTo>
                    <a:pt x="114" y="167"/>
                    <a:pt x="88" y="106"/>
                    <a:pt x="97" y="45"/>
                  </a:cubicBezTo>
                  <a:cubicBezTo>
                    <a:pt x="97" y="19"/>
                    <a:pt x="79" y="2"/>
                    <a:pt x="53" y="2"/>
                  </a:cubicBezTo>
                  <a:cubicBezTo>
                    <a:pt x="50" y="1"/>
                    <a:pt x="46" y="0"/>
                    <a:pt x="43" y="0"/>
                  </a:cubicBezTo>
                  <a:close/>
                </a:path>
              </a:pathLst>
            </a:custGeom>
            <a:solidFill>
              <a:srgbClr val="100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00;p52">
              <a:extLst>
                <a:ext uri="{FF2B5EF4-FFF2-40B4-BE49-F238E27FC236}">
                  <a16:creationId xmlns:a16="http://schemas.microsoft.com/office/drawing/2014/main" id="{CF1FF8BE-5B75-43E8-8025-1F1E7029DCCA}"/>
                </a:ext>
              </a:extLst>
            </p:cNvPr>
            <p:cNvSpPr/>
            <p:nvPr/>
          </p:nvSpPr>
          <p:spPr>
            <a:xfrm rot="-1295490">
              <a:off x="1941349" y="2855723"/>
              <a:ext cx="57548" cy="39430"/>
            </a:xfrm>
            <a:custGeom>
              <a:avLst/>
              <a:gdLst/>
              <a:ahLst/>
              <a:cxnLst/>
              <a:rect l="l" t="t" r="r" b="b"/>
              <a:pathLst>
                <a:path w="775" h="531" extrusionOk="0">
                  <a:moveTo>
                    <a:pt x="131" y="1"/>
                  </a:moveTo>
                  <a:cubicBezTo>
                    <a:pt x="62" y="1"/>
                    <a:pt x="9" y="53"/>
                    <a:pt x="9" y="114"/>
                  </a:cubicBezTo>
                  <a:cubicBezTo>
                    <a:pt x="1" y="305"/>
                    <a:pt x="122" y="470"/>
                    <a:pt x="305" y="513"/>
                  </a:cubicBezTo>
                  <a:cubicBezTo>
                    <a:pt x="331" y="522"/>
                    <a:pt x="366" y="531"/>
                    <a:pt x="392" y="531"/>
                  </a:cubicBezTo>
                  <a:lnTo>
                    <a:pt x="409" y="531"/>
                  </a:lnTo>
                  <a:cubicBezTo>
                    <a:pt x="557" y="531"/>
                    <a:pt x="687" y="452"/>
                    <a:pt x="757" y="322"/>
                  </a:cubicBezTo>
                  <a:cubicBezTo>
                    <a:pt x="774" y="296"/>
                    <a:pt x="774" y="261"/>
                    <a:pt x="765" y="235"/>
                  </a:cubicBezTo>
                  <a:cubicBezTo>
                    <a:pt x="757" y="200"/>
                    <a:pt x="739" y="183"/>
                    <a:pt x="713" y="166"/>
                  </a:cubicBezTo>
                  <a:cubicBezTo>
                    <a:pt x="694" y="155"/>
                    <a:pt x="674" y="150"/>
                    <a:pt x="655" y="150"/>
                  </a:cubicBezTo>
                  <a:cubicBezTo>
                    <a:pt x="612" y="150"/>
                    <a:pt x="572" y="173"/>
                    <a:pt x="548" y="209"/>
                  </a:cubicBezTo>
                  <a:cubicBezTo>
                    <a:pt x="522" y="261"/>
                    <a:pt x="461" y="296"/>
                    <a:pt x="400" y="296"/>
                  </a:cubicBezTo>
                  <a:cubicBezTo>
                    <a:pt x="357" y="296"/>
                    <a:pt x="314" y="270"/>
                    <a:pt x="288" y="244"/>
                  </a:cubicBezTo>
                  <a:cubicBezTo>
                    <a:pt x="261" y="209"/>
                    <a:pt x="244" y="166"/>
                    <a:pt x="244" y="122"/>
                  </a:cubicBezTo>
                  <a:cubicBezTo>
                    <a:pt x="244" y="96"/>
                    <a:pt x="235" y="61"/>
                    <a:pt x="209" y="44"/>
                  </a:cubicBezTo>
                  <a:cubicBezTo>
                    <a:pt x="192" y="18"/>
                    <a:pt x="166"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01;p52">
              <a:extLst>
                <a:ext uri="{FF2B5EF4-FFF2-40B4-BE49-F238E27FC236}">
                  <a16:creationId xmlns:a16="http://schemas.microsoft.com/office/drawing/2014/main" id="{8A135A14-0AD0-4594-B449-65420FDF6AAC}"/>
                </a:ext>
              </a:extLst>
            </p:cNvPr>
            <p:cNvSpPr/>
            <p:nvPr/>
          </p:nvSpPr>
          <p:spPr>
            <a:xfrm rot="-1295490">
              <a:off x="2082349" y="2887884"/>
              <a:ext cx="36237" cy="42771"/>
            </a:xfrm>
            <a:custGeom>
              <a:avLst/>
              <a:gdLst/>
              <a:ahLst/>
              <a:cxnLst/>
              <a:rect l="l" t="t" r="r" b="b"/>
              <a:pathLst>
                <a:path w="488" h="576" extrusionOk="0">
                  <a:moveTo>
                    <a:pt x="148" y="1"/>
                  </a:moveTo>
                  <a:cubicBezTo>
                    <a:pt x="135" y="1"/>
                    <a:pt x="122" y="5"/>
                    <a:pt x="113" y="14"/>
                  </a:cubicBezTo>
                  <a:cubicBezTo>
                    <a:pt x="26" y="109"/>
                    <a:pt x="0" y="231"/>
                    <a:pt x="35" y="353"/>
                  </a:cubicBezTo>
                  <a:cubicBezTo>
                    <a:pt x="44" y="370"/>
                    <a:pt x="53" y="396"/>
                    <a:pt x="70" y="422"/>
                  </a:cubicBezTo>
                  <a:cubicBezTo>
                    <a:pt x="131" y="517"/>
                    <a:pt x="240" y="575"/>
                    <a:pt x="355" y="575"/>
                  </a:cubicBezTo>
                  <a:cubicBezTo>
                    <a:pt x="387" y="575"/>
                    <a:pt x="420" y="571"/>
                    <a:pt x="452" y="561"/>
                  </a:cubicBezTo>
                  <a:cubicBezTo>
                    <a:pt x="470" y="553"/>
                    <a:pt x="487" y="527"/>
                    <a:pt x="478" y="500"/>
                  </a:cubicBezTo>
                  <a:cubicBezTo>
                    <a:pt x="472" y="481"/>
                    <a:pt x="456" y="471"/>
                    <a:pt x="437" y="471"/>
                  </a:cubicBezTo>
                  <a:cubicBezTo>
                    <a:pt x="431" y="471"/>
                    <a:pt x="424" y="472"/>
                    <a:pt x="418" y="474"/>
                  </a:cubicBezTo>
                  <a:cubicBezTo>
                    <a:pt x="399" y="481"/>
                    <a:pt x="378" y="483"/>
                    <a:pt x="357" y="483"/>
                  </a:cubicBezTo>
                  <a:cubicBezTo>
                    <a:pt x="318" y="483"/>
                    <a:pt x="277" y="474"/>
                    <a:pt x="244" y="457"/>
                  </a:cubicBezTo>
                  <a:cubicBezTo>
                    <a:pt x="183" y="431"/>
                    <a:pt x="148" y="379"/>
                    <a:pt x="122" y="318"/>
                  </a:cubicBezTo>
                  <a:cubicBezTo>
                    <a:pt x="96" y="240"/>
                    <a:pt x="122" y="144"/>
                    <a:pt x="183" y="83"/>
                  </a:cubicBezTo>
                  <a:cubicBezTo>
                    <a:pt x="200" y="66"/>
                    <a:pt x="200" y="31"/>
                    <a:pt x="183" y="14"/>
                  </a:cubicBezTo>
                  <a:cubicBezTo>
                    <a:pt x="174" y="5"/>
                    <a:pt x="161" y="1"/>
                    <a:pt x="148" y="1"/>
                  </a:cubicBezTo>
                  <a:close/>
                </a:path>
              </a:pathLst>
            </a:custGeom>
            <a:solidFill>
              <a:srgbClr val="1009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02;p52">
              <a:extLst>
                <a:ext uri="{FF2B5EF4-FFF2-40B4-BE49-F238E27FC236}">
                  <a16:creationId xmlns:a16="http://schemas.microsoft.com/office/drawing/2014/main" id="{7425E5B8-2A28-4FAC-A2EF-09C28EBB2737}"/>
                </a:ext>
              </a:extLst>
            </p:cNvPr>
            <p:cNvSpPr/>
            <p:nvPr/>
          </p:nvSpPr>
          <p:spPr>
            <a:xfrm rot="-1295490">
              <a:off x="2076611" y="2882750"/>
              <a:ext cx="47820" cy="53315"/>
            </a:xfrm>
            <a:custGeom>
              <a:avLst/>
              <a:gdLst/>
              <a:ahLst/>
              <a:cxnLst/>
              <a:rect l="l" t="t" r="r" b="b"/>
              <a:pathLst>
                <a:path w="644" h="718" extrusionOk="0">
                  <a:moveTo>
                    <a:pt x="226" y="0"/>
                  </a:moveTo>
                  <a:cubicBezTo>
                    <a:pt x="196" y="0"/>
                    <a:pt x="165" y="13"/>
                    <a:pt x="139" y="39"/>
                  </a:cubicBezTo>
                  <a:cubicBezTo>
                    <a:pt x="35" y="144"/>
                    <a:pt x="0" y="300"/>
                    <a:pt x="44" y="439"/>
                  </a:cubicBezTo>
                  <a:cubicBezTo>
                    <a:pt x="61" y="474"/>
                    <a:pt x="70" y="500"/>
                    <a:pt x="87" y="526"/>
                  </a:cubicBezTo>
                  <a:cubicBezTo>
                    <a:pt x="157" y="648"/>
                    <a:pt x="287" y="717"/>
                    <a:pt x="426" y="717"/>
                  </a:cubicBezTo>
                  <a:cubicBezTo>
                    <a:pt x="469" y="717"/>
                    <a:pt x="513" y="708"/>
                    <a:pt x="548" y="700"/>
                  </a:cubicBezTo>
                  <a:cubicBezTo>
                    <a:pt x="609" y="674"/>
                    <a:pt x="643" y="613"/>
                    <a:pt x="626" y="543"/>
                  </a:cubicBezTo>
                  <a:cubicBezTo>
                    <a:pt x="612" y="496"/>
                    <a:pt x="568" y="465"/>
                    <a:pt x="521" y="465"/>
                  </a:cubicBezTo>
                  <a:cubicBezTo>
                    <a:pt x="507" y="465"/>
                    <a:pt x="492" y="468"/>
                    <a:pt x="478" y="474"/>
                  </a:cubicBezTo>
                  <a:cubicBezTo>
                    <a:pt x="460" y="477"/>
                    <a:pt x="442" y="480"/>
                    <a:pt x="425" y="480"/>
                  </a:cubicBezTo>
                  <a:cubicBezTo>
                    <a:pt x="400" y="480"/>
                    <a:pt x="377" y="475"/>
                    <a:pt x="356" y="465"/>
                  </a:cubicBezTo>
                  <a:cubicBezTo>
                    <a:pt x="313" y="439"/>
                    <a:pt x="287" y="413"/>
                    <a:pt x="270" y="370"/>
                  </a:cubicBezTo>
                  <a:cubicBezTo>
                    <a:pt x="252" y="309"/>
                    <a:pt x="270" y="248"/>
                    <a:pt x="313" y="204"/>
                  </a:cubicBezTo>
                  <a:cubicBezTo>
                    <a:pt x="356" y="152"/>
                    <a:pt x="356" y="83"/>
                    <a:pt x="313" y="39"/>
                  </a:cubicBezTo>
                  <a:cubicBezTo>
                    <a:pt x="287" y="13"/>
                    <a:pt x="257"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03;p52">
              <a:extLst>
                <a:ext uri="{FF2B5EF4-FFF2-40B4-BE49-F238E27FC236}">
                  <a16:creationId xmlns:a16="http://schemas.microsoft.com/office/drawing/2014/main" id="{12A8844A-E00D-452F-BF3C-250155DEF23F}"/>
                </a:ext>
              </a:extLst>
            </p:cNvPr>
            <p:cNvSpPr/>
            <p:nvPr/>
          </p:nvSpPr>
          <p:spPr>
            <a:xfrm rot="-1295490">
              <a:off x="1578209" y="2897239"/>
              <a:ext cx="205242" cy="148140"/>
            </a:xfrm>
            <a:custGeom>
              <a:avLst/>
              <a:gdLst/>
              <a:ahLst/>
              <a:cxnLst/>
              <a:rect l="l" t="t" r="r" b="b"/>
              <a:pathLst>
                <a:path w="2764" h="1995" extrusionOk="0">
                  <a:moveTo>
                    <a:pt x="343" y="1"/>
                  </a:moveTo>
                  <a:cubicBezTo>
                    <a:pt x="256" y="1"/>
                    <a:pt x="192" y="23"/>
                    <a:pt x="157" y="71"/>
                  </a:cubicBezTo>
                  <a:cubicBezTo>
                    <a:pt x="0" y="279"/>
                    <a:pt x="426" y="861"/>
                    <a:pt x="1104" y="1365"/>
                  </a:cubicBezTo>
                  <a:cubicBezTo>
                    <a:pt x="1620" y="1756"/>
                    <a:pt x="2136" y="1995"/>
                    <a:pt x="2422" y="1995"/>
                  </a:cubicBezTo>
                  <a:cubicBezTo>
                    <a:pt x="2512" y="1995"/>
                    <a:pt x="2579" y="1971"/>
                    <a:pt x="2616" y="1922"/>
                  </a:cubicBezTo>
                  <a:cubicBezTo>
                    <a:pt x="2764" y="1713"/>
                    <a:pt x="2338" y="1139"/>
                    <a:pt x="1660" y="627"/>
                  </a:cubicBezTo>
                  <a:cubicBezTo>
                    <a:pt x="1143" y="235"/>
                    <a:pt x="625" y="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04;p52">
              <a:extLst>
                <a:ext uri="{FF2B5EF4-FFF2-40B4-BE49-F238E27FC236}">
                  <a16:creationId xmlns:a16="http://schemas.microsoft.com/office/drawing/2014/main" id="{A816D1CE-B519-49F8-B49F-493686968E5C}"/>
                </a:ext>
              </a:extLst>
            </p:cNvPr>
            <p:cNvSpPr/>
            <p:nvPr/>
          </p:nvSpPr>
          <p:spPr>
            <a:xfrm rot="-1295490">
              <a:off x="1563347" y="2887162"/>
              <a:ext cx="235612" cy="168114"/>
            </a:xfrm>
            <a:custGeom>
              <a:avLst/>
              <a:gdLst/>
              <a:ahLst/>
              <a:cxnLst/>
              <a:rect l="l" t="t" r="r" b="b"/>
              <a:pathLst>
                <a:path w="3173" h="2264" extrusionOk="0">
                  <a:moveTo>
                    <a:pt x="540" y="269"/>
                  </a:moveTo>
                  <a:cubicBezTo>
                    <a:pt x="723" y="269"/>
                    <a:pt x="1186" y="426"/>
                    <a:pt x="1782" y="874"/>
                  </a:cubicBezTo>
                  <a:cubicBezTo>
                    <a:pt x="2512" y="1412"/>
                    <a:pt x="2764" y="1899"/>
                    <a:pt x="2703" y="1977"/>
                  </a:cubicBezTo>
                  <a:cubicBezTo>
                    <a:pt x="2692" y="1990"/>
                    <a:pt x="2667" y="1996"/>
                    <a:pt x="2629" y="1996"/>
                  </a:cubicBezTo>
                  <a:cubicBezTo>
                    <a:pt x="2449" y="1996"/>
                    <a:pt x="1984" y="1846"/>
                    <a:pt x="1382" y="1395"/>
                  </a:cubicBezTo>
                  <a:cubicBezTo>
                    <a:pt x="661" y="848"/>
                    <a:pt x="409" y="370"/>
                    <a:pt x="461" y="291"/>
                  </a:cubicBezTo>
                  <a:cubicBezTo>
                    <a:pt x="472" y="277"/>
                    <a:pt x="499" y="269"/>
                    <a:pt x="540" y="269"/>
                  </a:cubicBezTo>
                  <a:close/>
                  <a:moveTo>
                    <a:pt x="547" y="1"/>
                  </a:moveTo>
                  <a:cubicBezTo>
                    <a:pt x="416" y="1"/>
                    <a:pt x="310" y="39"/>
                    <a:pt x="244" y="126"/>
                  </a:cubicBezTo>
                  <a:cubicBezTo>
                    <a:pt x="0" y="457"/>
                    <a:pt x="574" y="1126"/>
                    <a:pt x="1226" y="1612"/>
                  </a:cubicBezTo>
                  <a:cubicBezTo>
                    <a:pt x="1700" y="1971"/>
                    <a:pt x="2264" y="2264"/>
                    <a:pt x="2625" y="2264"/>
                  </a:cubicBezTo>
                  <a:cubicBezTo>
                    <a:pt x="2754" y="2264"/>
                    <a:pt x="2856" y="2227"/>
                    <a:pt x="2920" y="2142"/>
                  </a:cubicBezTo>
                  <a:cubicBezTo>
                    <a:pt x="3172" y="1812"/>
                    <a:pt x="2590" y="1134"/>
                    <a:pt x="1947" y="648"/>
                  </a:cubicBezTo>
                  <a:cubicBezTo>
                    <a:pt x="1474" y="296"/>
                    <a:pt x="91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05;p52">
              <a:extLst>
                <a:ext uri="{FF2B5EF4-FFF2-40B4-BE49-F238E27FC236}">
                  <a16:creationId xmlns:a16="http://schemas.microsoft.com/office/drawing/2014/main" id="{DA528F14-8BD9-471C-9DB3-5CD3FD27E396}"/>
                </a:ext>
              </a:extLst>
            </p:cNvPr>
            <p:cNvSpPr/>
            <p:nvPr/>
          </p:nvSpPr>
          <p:spPr>
            <a:xfrm rot="-1295490">
              <a:off x="2231969" y="3067112"/>
              <a:ext cx="205242" cy="147843"/>
            </a:xfrm>
            <a:custGeom>
              <a:avLst/>
              <a:gdLst/>
              <a:ahLst/>
              <a:cxnLst/>
              <a:rect l="l" t="t" r="r" b="b"/>
              <a:pathLst>
                <a:path w="2764" h="1991" extrusionOk="0">
                  <a:moveTo>
                    <a:pt x="350" y="0"/>
                  </a:moveTo>
                  <a:cubicBezTo>
                    <a:pt x="261" y="0"/>
                    <a:pt x="194" y="24"/>
                    <a:pt x="157" y="74"/>
                  </a:cubicBezTo>
                  <a:cubicBezTo>
                    <a:pt x="0" y="274"/>
                    <a:pt x="426" y="856"/>
                    <a:pt x="1104" y="1369"/>
                  </a:cubicBezTo>
                  <a:cubicBezTo>
                    <a:pt x="1617" y="1757"/>
                    <a:pt x="2131" y="1991"/>
                    <a:pt x="2418" y="1991"/>
                  </a:cubicBezTo>
                  <a:cubicBezTo>
                    <a:pt x="2510" y="1991"/>
                    <a:pt x="2578" y="1967"/>
                    <a:pt x="2616" y="1916"/>
                  </a:cubicBezTo>
                  <a:cubicBezTo>
                    <a:pt x="2764" y="1716"/>
                    <a:pt x="2338" y="1134"/>
                    <a:pt x="1660" y="621"/>
                  </a:cubicBezTo>
                  <a:cubicBezTo>
                    <a:pt x="1145" y="238"/>
                    <a:pt x="634" y="0"/>
                    <a:pt x="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06;p52">
              <a:extLst>
                <a:ext uri="{FF2B5EF4-FFF2-40B4-BE49-F238E27FC236}">
                  <a16:creationId xmlns:a16="http://schemas.microsoft.com/office/drawing/2014/main" id="{1E0C8C6C-F349-45C0-B08A-D0AADA61008B}"/>
                </a:ext>
              </a:extLst>
            </p:cNvPr>
            <p:cNvSpPr/>
            <p:nvPr/>
          </p:nvSpPr>
          <p:spPr>
            <a:xfrm rot="-1295490">
              <a:off x="2216780" y="3056832"/>
              <a:ext cx="235612" cy="168411"/>
            </a:xfrm>
            <a:custGeom>
              <a:avLst/>
              <a:gdLst/>
              <a:ahLst/>
              <a:cxnLst/>
              <a:rect l="l" t="t" r="r" b="b"/>
              <a:pathLst>
                <a:path w="3173" h="2268" extrusionOk="0">
                  <a:moveTo>
                    <a:pt x="540" y="269"/>
                  </a:moveTo>
                  <a:cubicBezTo>
                    <a:pt x="723" y="269"/>
                    <a:pt x="1186" y="426"/>
                    <a:pt x="1782" y="873"/>
                  </a:cubicBezTo>
                  <a:cubicBezTo>
                    <a:pt x="2512" y="1421"/>
                    <a:pt x="2764" y="1899"/>
                    <a:pt x="2703" y="1977"/>
                  </a:cubicBezTo>
                  <a:cubicBezTo>
                    <a:pt x="2694" y="1991"/>
                    <a:pt x="2668" y="1999"/>
                    <a:pt x="2627" y="1999"/>
                  </a:cubicBezTo>
                  <a:cubicBezTo>
                    <a:pt x="2448" y="1999"/>
                    <a:pt x="1980" y="1842"/>
                    <a:pt x="1391" y="1395"/>
                  </a:cubicBezTo>
                  <a:cubicBezTo>
                    <a:pt x="661" y="847"/>
                    <a:pt x="409" y="369"/>
                    <a:pt x="461" y="291"/>
                  </a:cubicBezTo>
                  <a:cubicBezTo>
                    <a:pt x="472" y="277"/>
                    <a:pt x="499" y="269"/>
                    <a:pt x="540" y="269"/>
                  </a:cubicBezTo>
                  <a:close/>
                  <a:moveTo>
                    <a:pt x="546" y="1"/>
                  </a:moveTo>
                  <a:cubicBezTo>
                    <a:pt x="415" y="1"/>
                    <a:pt x="310" y="39"/>
                    <a:pt x="244" y="126"/>
                  </a:cubicBezTo>
                  <a:cubicBezTo>
                    <a:pt x="1" y="456"/>
                    <a:pt x="574" y="1134"/>
                    <a:pt x="1226" y="1612"/>
                  </a:cubicBezTo>
                  <a:cubicBezTo>
                    <a:pt x="1699" y="1970"/>
                    <a:pt x="2262" y="2267"/>
                    <a:pt x="2623" y="2267"/>
                  </a:cubicBezTo>
                  <a:cubicBezTo>
                    <a:pt x="2753" y="2267"/>
                    <a:pt x="2856" y="2229"/>
                    <a:pt x="2920" y="2142"/>
                  </a:cubicBezTo>
                  <a:cubicBezTo>
                    <a:pt x="3172" y="1812"/>
                    <a:pt x="2590" y="1143"/>
                    <a:pt x="1947" y="656"/>
                  </a:cubicBezTo>
                  <a:cubicBezTo>
                    <a:pt x="1474" y="298"/>
                    <a:pt x="911"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07;p52">
              <a:extLst>
                <a:ext uri="{FF2B5EF4-FFF2-40B4-BE49-F238E27FC236}">
                  <a16:creationId xmlns:a16="http://schemas.microsoft.com/office/drawing/2014/main" id="{C9295D82-244D-4037-84AF-DFB0240058EF}"/>
                </a:ext>
              </a:extLst>
            </p:cNvPr>
            <p:cNvSpPr/>
            <p:nvPr/>
          </p:nvSpPr>
          <p:spPr>
            <a:xfrm rot="-1295490">
              <a:off x="1667754" y="2719941"/>
              <a:ext cx="253657" cy="223583"/>
            </a:xfrm>
            <a:custGeom>
              <a:avLst/>
              <a:gdLst/>
              <a:ahLst/>
              <a:cxnLst/>
              <a:rect l="l" t="t" r="r" b="b"/>
              <a:pathLst>
                <a:path w="3416" h="3011" extrusionOk="0">
                  <a:moveTo>
                    <a:pt x="1712" y="0"/>
                  </a:moveTo>
                  <a:cubicBezTo>
                    <a:pt x="1127" y="0"/>
                    <a:pt x="569" y="339"/>
                    <a:pt x="322" y="911"/>
                  </a:cubicBezTo>
                  <a:cubicBezTo>
                    <a:pt x="0" y="1676"/>
                    <a:pt x="357" y="2562"/>
                    <a:pt x="1122" y="2892"/>
                  </a:cubicBezTo>
                  <a:cubicBezTo>
                    <a:pt x="1312" y="2972"/>
                    <a:pt x="1511" y="3010"/>
                    <a:pt x="1706" y="3010"/>
                  </a:cubicBezTo>
                  <a:cubicBezTo>
                    <a:pt x="2293" y="3010"/>
                    <a:pt x="2853" y="2667"/>
                    <a:pt x="3094" y="2093"/>
                  </a:cubicBezTo>
                  <a:cubicBezTo>
                    <a:pt x="3416" y="1328"/>
                    <a:pt x="3068" y="442"/>
                    <a:pt x="2303" y="120"/>
                  </a:cubicBezTo>
                  <a:cubicBezTo>
                    <a:pt x="2110" y="39"/>
                    <a:pt x="1910" y="0"/>
                    <a:pt x="1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08;p52">
              <a:extLst>
                <a:ext uri="{FF2B5EF4-FFF2-40B4-BE49-F238E27FC236}">
                  <a16:creationId xmlns:a16="http://schemas.microsoft.com/office/drawing/2014/main" id="{B4D077C7-649A-40F7-B1D0-490A2F18A9E4}"/>
                </a:ext>
              </a:extLst>
            </p:cNvPr>
            <p:cNvSpPr/>
            <p:nvPr/>
          </p:nvSpPr>
          <p:spPr>
            <a:xfrm rot="-1295490">
              <a:off x="2154262" y="2853319"/>
              <a:ext cx="253731" cy="223583"/>
            </a:xfrm>
            <a:custGeom>
              <a:avLst/>
              <a:gdLst/>
              <a:ahLst/>
              <a:cxnLst/>
              <a:rect l="l" t="t" r="r" b="b"/>
              <a:pathLst>
                <a:path w="3417" h="3011" extrusionOk="0">
                  <a:moveTo>
                    <a:pt x="1710" y="0"/>
                  </a:moveTo>
                  <a:cubicBezTo>
                    <a:pt x="1125" y="0"/>
                    <a:pt x="569" y="343"/>
                    <a:pt x="322" y="914"/>
                  </a:cubicBezTo>
                  <a:cubicBezTo>
                    <a:pt x="1" y="1679"/>
                    <a:pt x="357" y="2565"/>
                    <a:pt x="1122" y="2887"/>
                  </a:cubicBezTo>
                  <a:cubicBezTo>
                    <a:pt x="1316" y="2971"/>
                    <a:pt x="1517" y="3010"/>
                    <a:pt x="1715" y="3010"/>
                  </a:cubicBezTo>
                  <a:cubicBezTo>
                    <a:pt x="2296" y="3010"/>
                    <a:pt x="2848" y="2667"/>
                    <a:pt x="3095" y="2096"/>
                  </a:cubicBezTo>
                  <a:cubicBezTo>
                    <a:pt x="3416" y="1331"/>
                    <a:pt x="3060" y="445"/>
                    <a:pt x="2304" y="123"/>
                  </a:cubicBezTo>
                  <a:cubicBezTo>
                    <a:pt x="2110" y="40"/>
                    <a:pt x="1908" y="0"/>
                    <a:pt x="17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09;p52">
              <a:extLst>
                <a:ext uri="{FF2B5EF4-FFF2-40B4-BE49-F238E27FC236}">
                  <a16:creationId xmlns:a16="http://schemas.microsoft.com/office/drawing/2014/main" id="{2FDB9773-CA1B-40F2-8623-BC38724BED47}"/>
                </a:ext>
              </a:extLst>
            </p:cNvPr>
            <p:cNvSpPr/>
            <p:nvPr/>
          </p:nvSpPr>
          <p:spPr>
            <a:xfrm rot="-1295490">
              <a:off x="1669126" y="2707134"/>
              <a:ext cx="263384" cy="243781"/>
            </a:xfrm>
            <a:custGeom>
              <a:avLst/>
              <a:gdLst/>
              <a:ahLst/>
              <a:cxnLst/>
              <a:rect l="l" t="t" r="r" b="b"/>
              <a:pathLst>
                <a:path w="3547" h="3283" extrusionOk="0">
                  <a:moveTo>
                    <a:pt x="1673" y="277"/>
                  </a:moveTo>
                  <a:cubicBezTo>
                    <a:pt x="1801" y="277"/>
                    <a:pt x="1928" y="295"/>
                    <a:pt x="2051" y="329"/>
                  </a:cubicBezTo>
                  <a:lnTo>
                    <a:pt x="1426" y="2988"/>
                  </a:lnTo>
                  <a:cubicBezTo>
                    <a:pt x="983" y="2901"/>
                    <a:pt x="591" y="2597"/>
                    <a:pt x="418" y="2154"/>
                  </a:cubicBezTo>
                  <a:cubicBezTo>
                    <a:pt x="279" y="1815"/>
                    <a:pt x="279" y="1441"/>
                    <a:pt x="426" y="1111"/>
                  </a:cubicBezTo>
                  <a:cubicBezTo>
                    <a:pt x="565" y="772"/>
                    <a:pt x="835" y="511"/>
                    <a:pt x="1174" y="372"/>
                  </a:cubicBezTo>
                  <a:cubicBezTo>
                    <a:pt x="1337" y="308"/>
                    <a:pt x="1505" y="277"/>
                    <a:pt x="1673" y="277"/>
                  </a:cubicBezTo>
                  <a:close/>
                  <a:moveTo>
                    <a:pt x="1682" y="1"/>
                  </a:moveTo>
                  <a:cubicBezTo>
                    <a:pt x="1478" y="1"/>
                    <a:pt x="1271" y="39"/>
                    <a:pt x="1069" y="120"/>
                  </a:cubicBezTo>
                  <a:cubicBezTo>
                    <a:pt x="661" y="285"/>
                    <a:pt x="348" y="598"/>
                    <a:pt x="174" y="998"/>
                  </a:cubicBezTo>
                  <a:cubicBezTo>
                    <a:pt x="1" y="1406"/>
                    <a:pt x="1" y="1849"/>
                    <a:pt x="166" y="2258"/>
                  </a:cubicBezTo>
                  <a:cubicBezTo>
                    <a:pt x="279" y="2545"/>
                    <a:pt x="461" y="2779"/>
                    <a:pt x="696" y="2953"/>
                  </a:cubicBezTo>
                  <a:cubicBezTo>
                    <a:pt x="978" y="3163"/>
                    <a:pt x="1327" y="3282"/>
                    <a:pt x="1685" y="3282"/>
                  </a:cubicBezTo>
                  <a:cubicBezTo>
                    <a:pt x="1889" y="3282"/>
                    <a:pt x="2096" y="3244"/>
                    <a:pt x="2295" y="3162"/>
                  </a:cubicBezTo>
                  <a:cubicBezTo>
                    <a:pt x="3138" y="2831"/>
                    <a:pt x="3546" y="1867"/>
                    <a:pt x="3207" y="1032"/>
                  </a:cubicBezTo>
                  <a:cubicBezTo>
                    <a:pt x="2949" y="391"/>
                    <a:pt x="2334" y="1"/>
                    <a:pt x="1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10;p52">
              <a:extLst>
                <a:ext uri="{FF2B5EF4-FFF2-40B4-BE49-F238E27FC236}">
                  <a16:creationId xmlns:a16="http://schemas.microsoft.com/office/drawing/2014/main" id="{A10B4387-CACD-4FCD-98BE-E5C1E3C44A70}"/>
                </a:ext>
              </a:extLst>
            </p:cNvPr>
            <p:cNvSpPr/>
            <p:nvPr/>
          </p:nvSpPr>
          <p:spPr>
            <a:xfrm rot="-1295490">
              <a:off x="2156199" y="2843105"/>
              <a:ext cx="250464" cy="243929"/>
            </a:xfrm>
            <a:custGeom>
              <a:avLst/>
              <a:gdLst/>
              <a:ahLst/>
              <a:cxnLst/>
              <a:rect l="l" t="t" r="r" b="b"/>
              <a:pathLst>
                <a:path w="3373" h="3285" extrusionOk="0">
                  <a:moveTo>
                    <a:pt x="1674" y="274"/>
                  </a:moveTo>
                  <a:cubicBezTo>
                    <a:pt x="1800" y="274"/>
                    <a:pt x="1926" y="292"/>
                    <a:pt x="2052" y="329"/>
                  </a:cubicBezTo>
                  <a:lnTo>
                    <a:pt x="1417" y="2988"/>
                  </a:lnTo>
                  <a:cubicBezTo>
                    <a:pt x="1330" y="2971"/>
                    <a:pt x="1235" y="2936"/>
                    <a:pt x="1148" y="2901"/>
                  </a:cubicBezTo>
                  <a:cubicBezTo>
                    <a:pt x="809" y="2762"/>
                    <a:pt x="548" y="2493"/>
                    <a:pt x="418" y="2154"/>
                  </a:cubicBezTo>
                  <a:cubicBezTo>
                    <a:pt x="279" y="1815"/>
                    <a:pt x="279" y="1441"/>
                    <a:pt x="427" y="1111"/>
                  </a:cubicBezTo>
                  <a:cubicBezTo>
                    <a:pt x="566" y="772"/>
                    <a:pt x="835" y="511"/>
                    <a:pt x="1174" y="372"/>
                  </a:cubicBezTo>
                  <a:cubicBezTo>
                    <a:pt x="1334" y="307"/>
                    <a:pt x="1503" y="274"/>
                    <a:pt x="1674" y="274"/>
                  </a:cubicBezTo>
                  <a:close/>
                  <a:moveTo>
                    <a:pt x="1683" y="1"/>
                  </a:moveTo>
                  <a:cubicBezTo>
                    <a:pt x="1476" y="1"/>
                    <a:pt x="1269" y="40"/>
                    <a:pt x="1070" y="120"/>
                  </a:cubicBezTo>
                  <a:cubicBezTo>
                    <a:pt x="661" y="286"/>
                    <a:pt x="349" y="598"/>
                    <a:pt x="175" y="998"/>
                  </a:cubicBezTo>
                  <a:cubicBezTo>
                    <a:pt x="1" y="1407"/>
                    <a:pt x="1" y="1850"/>
                    <a:pt x="157" y="2258"/>
                  </a:cubicBezTo>
                  <a:cubicBezTo>
                    <a:pt x="270" y="2536"/>
                    <a:pt x="461" y="2780"/>
                    <a:pt x="696" y="2953"/>
                  </a:cubicBezTo>
                  <a:cubicBezTo>
                    <a:pt x="800" y="3032"/>
                    <a:pt x="913" y="3101"/>
                    <a:pt x="1044" y="3153"/>
                  </a:cubicBezTo>
                  <a:cubicBezTo>
                    <a:pt x="1246" y="3241"/>
                    <a:pt x="1460" y="3285"/>
                    <a:pt x="1674" y="3285"/>
                  </a:cubicBezTo>
                  <a:cubicBezTo>
                    <a:pt x="1883" y="3285"/>
                    <a:pt x="2093" y="3243"/>
                    <a:pt x="2295" y="3162"/>
                  </a:cubicBezTo>
                  <a:cubicBezTo>
                    <a:pt x="2704" y="3006"/>
                    <a:pt x="3025" y="2693"/>
                    <a:pt x="3190" y="2284"/>
                  </a:cubicBezTo>
                  <a:cubicBezTo>
                    <a:pt x="3364" y="1884"/>
                    <a:pt x="3373" y="1441"/>
                    <a:pt x="3208" y="1033"/>
                  </a:cubicBezTo>
                  <a:cubicBezTo>
                    <a:pt x="3042" y="624"/>
                    <a:pt x="2730" y="303"/>
                    <a:pt x="2330" y="129"/>
                  </a:cubicBezTo>
                  <a:cubicBezTo>
                    <a:pt x="2120" y="44"/>
                    <a:pt x="1902" y="1"/>
                    <a:pt x="1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11;p52">
              <a:extLst>
                <a:ext uri="{FF2B5EF4-FFF2-40B4-BE49-F238E27FC236}">
                  <a16:creationId xmlns:a16="http://schemas.microsoft.com/office/drawing/2014/main" id="{15103C10-1974-4B37-8F46-6FCA5AF00C0C}"/>
                </a:ext>
              </a:extLst>
            </p:cNvPr>
            <p:cNvSpPr/>
            <p:nvPr/>
          </p:nvSpPr>
          <p:spPr>
            <a:xfrm rot="-1295490">
              <a:off x="1802378" y="2602414"/>
              <a:ext cx="105294" cy="83612"/>
            </a:xfrm>
            <a:custGeom>
              <a:avLst/>
              <a:gdLst/>
              <a:ahLst/>
              <a:cxnLst/>
              <a:rect l="l" t="t" r="r" b="b"/>
              <a:pathLst>
                <a:path w="1418" h="1126" extrusionOk="0">
                  <a:moveTo>
                    <a:pt x="140" y="1"/>
                  </a:moveTo>
                  <a:cubicBezTo>
                    <a:pt x="62" y="1"/>
                    <a:pt x="1" y="62"/>
                    <a:pt x="1" y="140"/>
                  </a:cubicBezTo>
                  <a:cubicBezTo>
                    <a:pt x="1" y="183"/>
                    <a:pt x="18" y="227"/>
                    <a:pt x="53" y="253"/>
                  </a:cubicBezTo>
                  <a:cubicBezTo>
                    <a:pt x="79" y="270"/>
                    <a:pt x="105" y="279"/>
                    <a:pt x="140" y="279"/>
                  </a:cubicBezTo>
                  <a:cubicBezTo>
                    <a:pt x="487" y="279"/>
                    <a:pt x="965" y="348"/>
                    <a:pt x="1130" y="1026"/>
                  </a:cubicBezTo>
                  <a:cubicBezTo>
                    <a:pt x="1153" y="1085"/>
                    <a:pt x="1206" y="1126"/>
                    <a:pt x="1270" y="1126"/>
                  </a:cubicBezTo>
                  <a:cubicBezTo>
                    <a:pt x="1281" y="1126"/>
                    <a:pt x="1293" y="1124"/>
                    <a:pt x="1304" y="1122"/>
                  </a:cubicBezTo>
                  <a:cubicBezTo>
                    <a:pt x="1374" y="1104"/>
                    <a:pt x="1417" y="1026"/>
                    <a:pt x="1400" y="957"/>
                  </a:cubicBezTo>
                  <a:cubicBezTo>
                    <a:pt x="1243" y="322"/>
                    <a:pt x="818"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12;p52">
              <a:extLst>
                <a:ext uri="{FF2B5EF4-FFF2-40B4-BE49-F238E27FC236}">
                  <a16:creationId xmlns:a16="http://schemas.microsoft.com/office/drawing/2014/main" id="{7ECAC632-CBEE-406D-9290-E59590935A32}"/>
                </a:ext>
              </a:extLst>
            </p:cNvPr>
            <p:cNvSpPr/>
            <p:nvPr/>
          </p:nvSpPr>
          <p:spPr>
            <a:xfrm rot="-1295490">
              <a:off x="2281945" y="2734001"/>
              <a:ext cx="105294" cy="83612"/>
            </a:xfrm>
            <a:custGeom>
              <a:avLst/>
              <a:gdLst/>
              <a:ahLst/>
              <a:cxnLst/>
              <a:rect l="l" t="t" r="r" b="b"/>
              <a:pathLst>
                <a:path w="1418" h="1126" extrusionOk="0">
                  <a:moveTo>
                    <a:pt x="131" y="0"/>
                  </a:moveTo>
                  <a:cubicBezTo>
                    <a:pt x="62" y="0"/>
                    <a:pt x="1" y="61"/>
                    <a:pt x="1" y="139"/>
                  </a:cubicBezTo>
                  <a:cubicBezTo>
                    <a:pt x="1" y="183"/>
                    <a:pt x="18" y="226"/>
                    <a:pt x="53" y="244"/>
                  </a:cubicBezTo>
                  <a:cubicBezTo>
                    <a:pt x="70" y="261"/>
                    <a:pt x="105" y="278"/>
                    <a:pt x="131" y="278"/>
                  </a:cubicBezTo>
                  <a:cubicBezTo>
                    <a:pt x="479" y="278"/>
                    <a:pt x="965" y="348"/>
                    <a:pt x="1131" y="1026"/>
                  </a:cubicBezTo>
                  <a:cubicBezTo>
                    <a:pt x="1145" y="1085"/>
                    <a:pt x="1204" y="1125"/>
                    <a:pt x="1264" y="1125"/>
                  </a:cubicBezTo>
                  <a:cubicBezTo>
                    <a:pt x="1275" y="1125"/>
                    <a:pt x="1285" y="1124"/>
                    <a:pt x="1296" y="1121"/>
                  </a:cubicBezTo>
                  <a:cubicBezTo>
                    <a:pt x="1374" y="1104"/>
                    <a:pt x="1417" y="1026"/>
                    <a:pt x="1400" y="956"/>
                  </a:cubicBezTo>
                  <a:cubicBezTo>
                    <a:pt x="1235" y="322"/>
                    <a:pt x="80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13;p52">
              <a:extLst>
                <a:ext uri="{FF2B5EF4-FFF2-40B4-BE49-F238E27FC236}">
                  <a16:creationId xmlns:a16="http://schemas.microsoft.com/office/drawing/2014/main" id="{D65B2E0F-B02F-4BCB-81E0-1E1E6BC45679}"/>
                </a:ext>
              </a:extLst>
            </p:cNvPr>
            <p:cNvSpPr/>
            <p:nvPr/>
          </p:nvSpPr>
          <p:spPr>
            <a:xfrm rot="-1295490">
              <a:off x="1348091" y="1965422"/>
              <a:ext cx="2006307" cy="1662802"/>
            </a:xfrm>
            <a:custGeom>
              <a:avLst/>
              <a:gdLst/>
              <a:ahLst/>
              <a:cxnLst/>
              <a:rect l="l" t="t" r="r" b="b"/>
              <a:pathLst>
                <a:path w="27019" h="22393" extrusionOk="0">
                  <a:moveTo>
                    <a:pt x="14953" y="295"/>
                  </a:moveTo>
                  <a:cubicBezTo>
                    <a:pt x="16822" y="295"/>
                    <a:pt x="18761" y="552"/>
                    <a:pt x="20744" y="1067"/>
                  </a:cubicBezTo>
                  <a:cubicBezTo>
                    <a:pt x="21978" y="1380"/>
                    <a:pt x="23221" y="1806"/>
                    <a:pt x="24437" y="2310"/>
                  </a:cubicBezTo>
                  <a:cubicBezTo>
                    <a:pt x="24559" y="2362"/>
                    <a:pt x="25245" y="2709"/>
                    <a:pt x="25854" y="3022"/>
                  </a:cubicBezTo>
                  <a:cubicBezTo>
                    <a:pt x="26167" y="3187"/>
                    <a:pt x="26471" y="3344"/>
                    <a:pt x="26671" y="3448"/>
                  </a:cubicBezTo>
                  <a:cubicBezTo>
                    <a:pt x="21882" y="5690"/>
                    <a:pt x="20353" y="8567"/>
                    <a:pt x="19910" y="10591"/>
                  </a:cubicBezTo>
                  <a:cubicBezTo>
                    <a:pt x="19319" y="13277"/>
                    <a:pt x="18493" y="15258"/>
                    <a:pt x="17363" y="16631"/>
                  </a:cubicBezTo>
                  <a:cubicBezTo>
                    <a:pt x="15392" y="19047"/>
                    <a:pt x="12980" y="20020"/>
                    <a:pt x="10633" y="20020"/>
                  </a:cubicBezTo>
                  <a:cubicBezTo>
                    <a:pt x="8666" y="20020"/>
                    <a:pt x="6743" y="19337"/>
                    <a:pt x="5163" y="18247"/>
                  </a:cubicBezTo>
                  <a:cubicBezTo>
                    <a:pt x="5050" y="18169"/>
                    <a:pt x="4928" y="18091"/>
                    <a:pt x="4789" y="17995"/>
                  </a:cubicBezTo>
                  <a:lnTo>
                    <a:pt x="4632" y="17891"/>
                  </a:lnTo>
                  <a:cubicBezTo>
                    <a:pt x="4591" y="17861"/>
                    <a:pt x="4545" y="17848"/>
                    <a:pt x="4501" y="17848"/>
                  </a:cubicBezTo>
                  <a:cubicBezTo>
                    <a:pt x="4481" y="17848"/>
                    <a:pt x="4460" y="17851"/>
                    <a:pt x="4441" y="17856"/>
                  </a:cubicBezTo>
                  <a:cubicBezTo>
                    <a:pt x="4372" y="17865"/>
                    <a:pt x="4320" y="17909"/>
                    <a:pt x="4285" y="17969"/>
                  </a:cubicBezTo>
                  <a:cubicBezTo>
                    <a:pt x="4163" y="18161"/>
                    <a:pt x="4024" y="18395"/>
                    <a:pt x="3868" y="18647"/>
                  </a:cubicBezTo>
                  <a:cubicBezTo>
                    <a:pt x="2851" y="20316"/>
                    <a:pt x="2425" y="21028"/>
                    <a:pt x="2399" y="21141"/>
                  </a:cubicBezTo>
                  <a:cubicBezTo>
                    <a:pt x="2205" y="21805"/>
                    <a:pt x="1806" y="22104"/>
                    <a:pt x="1098" y="22104"/>
                  </a:cubicBezTo>
                  <a:cubicBezTo>
                    <a:pt x="981" y="22104"/>
                    <a:pt x="856" y="22096"/>
                    <a:pt x="722" y="22080"/>
                  </a:cubicBezTo>
                  <a:cubicBezTo>
                    <a:pt x="400" y="22036"/>
                    <a:pt x="348" y="22002"/>
                    <a:pt x="339" y="21984"/>
                  </a:cubicBezTo>
                  <a:cubicBezTo>
                    <a:pt x="339" y="21976"/>
                    <a:pt x="322" y="21915"/>
                    <a:pt x="470" y="21645"/>
                  </a:cubicBezTo>
                  <a:cubicBezTo>
                    <a:pt x="583" y="21445"/>
                    <a:pt x="687" y="21246"/>
                    <a:pt x="800" y="21046"/>
                  </a:cubicBezTo>
                  <a:cubicBezTo>
                    <a:pt x="1278" y="20168"/>
                    <a:pt x="1773" y="19256"/>
                    <a:pt x="2321" y="18395"/>
                  </a:cubicBezTo>
                  <a:cubicBezTo>
                    <a:pt x="2590" y="17969"/>
                    <a:pt x="2851" y="17552"/>
                    <a:pt x="3094" y="17161"/>
                  </a:cubicBezTo>
                  <a:cubicBezTo>
                    <a:pt x="3190" y="17005"/>
                    <a:pt x="3086" y="16770"/>
                    <a:pt x="2564" y="15945"/>
                  </a:cubicBezTo>
                  <a:cubicBezTo>
                    <a:pt x="2495" y="15840"/>
                    <a:pt x="2425" y="15736"/>
                    <a:pt x="2408" y="15701"/>
                  </a:cubicBezTo>
                  <a:cubicBezTo>
                    <a:pt x="2069" y="14997"/>
                    <a:pt x="1808" y="14241"/>
                    <a:pt x="1626" y="13468"/>
                  </a:cubicBezTo>
                  <a:cubicBezTo>
                    <a:pt x="1521" y="12990"/>
                    <a:pt x="1443" y="12503"/>
                    <a:pt x="1408" y="12025"/>
                  </a:cubicBezTo>
                  <a:cubicBezTo>
                    <a:pt x="1313" y="10878"/>
                    <a:pt x="1417" y="9775"/>
                    <a:pt x="1721" y="8732"/>
                  </a:cubicBezTo>
                  <a:cubicBezTo>
                    <a:pt x="2112" y="7411"/>
                    <a:pt x="2834" y="6142"/>
                    <a:pt x="3859" y="4969"/>
                  </a:cubicBezTo>
                  <a:cubicBezTo>
                    <a:pt x="6127" y="2379"/>
                    <a:pt x="9386" y="746"/>
                    <a:pt x="13018" y="389"/>
                  </a:cubicBezTo>
                  <a:cubicBezTo>
                    <a:pt x="13654" y="326"/>
                    <a:pt x="14299" y="295"/>
                    <a:pt x="14953" y="295"/>
                  </a:cubicBezTo>
                  <a:close/>
                  <a:moveTo>
                    <a:pt x="14922" y="1"/>
                  </a:moveTo>
                  <a:cubicBezTo>
                    <a:pt x="14269" y="1"/>
                    <a:pt x="13626" y="32"/>
                    <a:pt x="12992" y="94"/>
                  </a:cubicBezTo>
                  <a:cubicBezTo>
                    <a:pt x="9282" y="467"/>
                    <a:pt x="5962" y="2127"/>
                    <a:pt x="3642" y="4778"/>
                  </a:cubicBezTo>
                  <a:cubicBezTo>
                    <a:pt x="2590" y="5986"/>
                    <a:pt x="1843" y="7289"/>
                    <a:pt x="1443" y="8654"/>
                  </a:cubicBezTo>
                  <a:cubicBezTo>
                    <a:pt x="1130" y="9722"/>
                    <a:pt x="1017" y="10870"/>
                    <a:pt x="1113" y="12051"/>
                  </a:cubicBezTo>
                  <a:cubicBezTo>
                    <a:pt x="1156" y="12538"/>
                    <a:pt x="1235" y="13042"/>
                    <a:pt x="1348" y="13529"/>
                  </a:cubicBezTo>
                  <a:cubicBezTo>
                    <a:pt x="1530" y="14328"/>
                    <a:pt x="1799" y="15102"/>
                    <a:pt x="2147" y="15823"/>
                  </a:cubicBezTo>
                  <a:cubicBezTo>
                    <a:pt x="2173" y="15875"/>
                    <a:pt x="2225" y="15953"/>
                    <a:pt x="2321" y="16101"/>
                  </a:cubicBezTo>
                  <a:cubicBezTo>
                    <a:pt x="2451" y="16318"/>
                    <a:pt x="2807" y="16874"/>
                    <a:pt x="2834" y="17031"/>
                  </a:cubicBezTo>
                  <a:cubicBezTo>
                    <a:pt x="2599" y="17422"/>
                    <a:pt x="2338" y="17830"/>
                    <a:pt x="2077" y="18239"/>
                  </a:cubicBezTo>
                  <a:cubicBezTo>
                    <a:pt x="1521" y="19108"/>
                    <a:pt x="1026" y="20020"/>
                    <a:pt x="539" y="20907"/>
                  </a:cubicBezTo>
                  <a:cubicBezTo>
                    <a:pt x="435" y="21107"/>
                    <a:pt x="322" y="21306"/>
                    <a:pt x="218" y="21506"/>
                  </a:cubicBezTo>
                  <a:cubicBezTo>
                    <a:pt x="79" y="21767"/>
                    <a:pt x="1" y="21958"/>
                    <a:pt x="87" y="22115"/>
                  </a:cubicBezTo>
                  <a:cubicBezTo>
                    <a:pt x="174" y="22288"/>
                    <a:pt x="400" y="22332"/>
                    <a:pt x="687" y="22367"/>
                  </a:cubicBezTo>
                  <a:cubicBezTo>
                    <a:pt x="817" y="22384"/>
                    <a:pt x="965" y="22393"/>
                    <a:pt x="1113" y="22393"/>
                  </a:cubicBezTo>
                  <a:cubicBezTo>
                    <a:pt x="1721" y="22393"/>
                    <a:pt x="2390" y="22184"/>
                    <a:pt x="2668" y="21228"/>
                  </a:cubicBezTo>
                  <a:cubicBezTo>
                    <a:pt x="2721" y="21089"/>
                    <a:pt x="3564" y="19707"/>
                    <a:pt x="4120" y="18795"/>
                  </a:cubicBezTo>
                  <a:cubicBezTo>
                    <a:pt x="4259" y="18560"/>
                    <a:pt x="4389" y="18343"/>
                    <a:pt x="4511" y="18152"/>
                  </a:cubicBezTo>
                  <a:lnTo>
                    <a:pt x="4624" y="18230"/>
                  </a:lnTo>
                  <a:cubicBezTo>
                    <a:pt x="4763" y="18326"/>
                    <a:pt x="4884" y="18404"/>
                    <a:pt x="4997" y="18482"/>
                  </a:cubicBezTo>
                  <a:cubicBezTo>
                    <a:pt x="6679" y="19647"/>
                    <a:pt x="8723" y="20292"/>
                    <a:pt x="10672" y="20292"/>
                  </a:cubicBezTo>
                  <a:cubicBezTo>
                    <a:pt x="10817" y="20292"/>
                    <a:pt x="10962" y="20288"/>
                    <a:pt x="11107" y="20281"/>
                  </a:cubicBezTo>
                  <a:cubicBezTo>
                    <a:pt x="13609" y="20142"/>
                    <a:pt x="15851" y="18951"/>
                    <a:pt x="17589" y="16814"/>
                  </a:cubicBezTo>
                  <a:cubicBezTo>
                    <a:pt x="18745" y="15406"/>
                    <a:pt x="19597" y="13390"/>
                    <a:pt x="20188" y="10652"/>
                  </a:cubicBezTo>
                  <a:cubicBezTo>
                    <a:pt x="20622" y="8688"/>
                    <a:pt x="22117" y="5890"/>
                    <a:pt x="26836" y="3691"/>
                  </a:cubicBezTo>
                  <a:lnTo>
                    <a:pt x="26879" y="3674"/>
                  </a:lnTo>
                  <a:cubicBezTo>
                    <a:pt x="26966" y="3631"/>
                    <a:pt x="27018" y="3552"/>
                    <a:pt x="27018" y="3457"/>
                  </a:cubicBezTo>
                  <a:cubicBezTo>
                    <a:pt x="27018" y="3361"/>
                    <a:pt x="26966" y="3274"/>
                    <a:pt x="26879" y="3231"/>
                  </a:cubicBezTo>
                  <a:cubicBezTo>
                    <a:pt x="26679" y="3127"/>
                    <a:pt x="26340" y="2953"/>
                    <a:pt x="25984" y="2770"/>
                  </a:cubicBezTo>
                  <a:cubicBezTo>
                    <a:pt x="25341" y="2440"/>
                    <a:pt x="24681" y="2092"/>
                    <a:pt x="24550" y="2040"/>
                  </a:cubicBezTo>
                  <a:cubicBezTo>
                    <a:pt x="23316" y="1528"/>
                    <a:pt x="22065" y="1111"/>
                    <a:pt x="20813" y="780"/>
                  </a:cubicBezTo>
                  <a:cubicBezTo>
                    <a:pt x="18796" y="263"/>
                    <a:pt x="16821" y="1"/>
                    <a:pt x="14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Picture 2" descr="Nhà khoa học Nguyễn Quang Riệu từ trần — Diễn Đàn Forum">
            <a:extLst>
              <a:ext uri="{FF2B5EF4-FFF2-40B4-BE49-F238E27FC236}">
                <a16:creationId xmlns:a16="http://schemas.microsoft.com/office/drawing/2014/main" id="{C72CD483-D3D1-4657-BC83-25877382A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7738" y="901858"/>
            <a:ext cx="3102345" cy="3107366"/>
          </a:xfrm>
          <a:prstGeom prst="ellipse">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A07E9329-99C2-493F-9959-3CB57CF5C16F}"/>
              </a:ext>
            </a:extLst>
          </p:cNvPr>
          <p:cNvPicPr>
            <a:picLocks noChangeAspect="1"/>
          </p:cNvPicPr>
          <p:nvPr/>
        </p:nvPicPr>
        <p:blipFill rotWithShape="1">
          <a:blip r:embed="rId5"/>
          <a:srcRect l="23531" t="35200" r="55400" b="48204"/>
          <a:stretch/>
        </p:blipFill>
        <p:spPr>
          <a:xfrm>
            <a:off x="319546" y="2312210"/>
            <a:ext cx="1083654" cy="853605"/>
          </a:xfrm>
          <a:prstGeom prst="rect">
            <a:avLst/>
          </a:prstGeom>
        </p:spPr>
      </p:pic>
      <p:sp>
        <p:nvSpPr>
          <p:cNvPr id="47" name="Google Shape;391;p21">
            <a:extLst>
              <a:ext uri="{FF2B5EF4-FFF2-40B4-BE49-F238E27FC236}">
                <a16:creationId xmlns:a16="http://schemas.microsoft.com/office/drawing/2014/main" id="{272AEF03-996A-4FCF-9096-74914CBF28DA}"/>
              </a:ext>
            </a:extLst>
          </p:cNvPr>
          <p:cNvSpPr/>
          <p:nvPr/>
        </p:nvSpPr>
        <p:spPr>
          <a:xfrm>
            <a:off x="151202" y="59870"/>
            <a:ext cx="2272284" cy="662157"/>
          </a:xfrm>
          <a:custGeom>
            <a:avLst/>
            <a:gdLst/>
            <a:ahLst/>
            <a:cxnLst/>
            <a:rect l="l" t="t" r="r" b="b"/>
            <a:pathLst>
              <a:path w="74367" h="21671" extrusionOk="0">
                <a:moveTo>
                  <a:pt x="43518" y="1"/>
                </a:moveTo>
                <a:cubicBezTo>
                  <a:pt x="35409" y="1"/>
                  <a:pt x="33219" y="4228"/>
                  <a:pt x="32826" y="9454"/>
                </a:cubicBezTo>
                <a:cubicBezTo>
                  <a:pt x="31898" y="8965"/>
                  <a:pt x="30854" y="8709"/>
                  <a:pt x="29829" y="8709"/>
                </a:cubicBezTo>
                <a:cubicBezTo>
                  <a:pt x="27263" y="8709"/>
                  <a:pt x="24813" y="10309"/>
                  <a:pt x="24575" y="13848"/>
                </a:cubicBezTo>
                <a:cubicBezTo>
                  <a:pt x="24491" y="13193"/>
                  <a:pt x="23765" y="12514"/>
                  <a:pt x="23170" y="12229"/>
                </a:cubicBezTo>
                <a:cubicBezTo>
                  <a:pt x="22723" y="12027"/>
                  <a:pt x="22244" y="11929"/>
                  <a:pt x="21762" y="11929"/>
                </a:cubicBezTo>
                <a:cubicBezTo>
                  <a:pt x="21588" y="11929"/>
                  <a:pt x="21414" y="11942"/>
                  <a:pt x="21241" y="11967"/>
                </a:cubicBezTo>
                <a:cubicBezTo>
                  <a:pt x="20360" y="12050"/>
                  <a:pt x="19515" y="12383"/>
                  <a:pt x="18824" y="12931"/>
                </a:cubicBezTo>
                <a:cubicBezTo>
                  <a:pt x="18134" y="13503"/>
                  <a:pt x="17693" y="14312"/>
                  <a:pt x="17598" y="15205"/>
                </a:cubicBezTo>
                <a:cubicBezTo>
                  <a:pt x="17026" y="13776"/>
                  <a:pt x="15657" y="12752"/>
                  <a:pt x="14169" y="12371"/>
                </a:cubicBezTo>
                <a:cubicBezTo>
                  <a:pt x="13642" y="12242"/>
                  <a:pt x="13103" y="12183"/>
                  <a:pt x="12564" y="12183"/>
                </a:cubicBezTo>
                <a:cubicBezTo>
                  <a:pt x="11567" y="12183"/>
                  <a:pt x="10567" y="12385"/>
                  <a:pt x="9632" y="12717"/>
                </a:cubicBezTo>
                <a:cubicBezTo>
                  <a:pt x="8370" y="13169"/>
                  <a:pt x="7168" y="13848"/>
                  <a:pt x="6311" y="14872"/>
                </a:cubicBezTo>
                <a:cubicBezTo>
                  <a:pt x="5453" y="15896"/>
                  <a:pt x="4751" y="17098"/>
                  <a:pt x="5013" y="18408"/>
                </a:cubicBezTo>
                <a:cubicBezTo>
                  <a:pt x="4502" y="17871"/>
                  <a:pt x="3763" y="17595"/>
                  <a:pt x="3027" y="17595"/>
                </a:cubicBezTo>
                <a:cubicBezTo>
                  <a:pt x="2407" y="17595"/>
                  <a:pt x="1789" y="17791"/>
                  <a:pt x="1310" y="18194"/>
                </a:cubicBezTo>
                <a:cubicBezTo>
                  <a:pt x="1072" y="18396"/>
                  <a:pt x="869" y="18634"/>
                  <a:pt x="679" y="18884"/>
                </a:cubicBezTo>
                <a:cubicBezTo>
                  <a:pt x="488" y="19134"/>
                  <a:pt x="346" y="19408"/>
                  <a:pt x="238" y="19694"/>
                </a:cubicBezTo>
                <a:cubicBezTo>
                  <a:pt x="0" y="20432"/>
                  <a:pt x="488" y="21254"/>
                  <a:pt x="1143" y="21670"/>
                </a:cubicBezTo>
                <a:cubicBezTo>
                  <a:pt x="10563" y="21465"/>
                  <a:pt x="20489" y="21432"/>
                  <a:pt x="30511" y="21432"/>
                </a:cubicBezTo>
                <a:cubicBezTo>
                  <a:pt x="35252" y="21432"/>
                  <a:pt x="40014" y="21440"/>
                  <a:pt x="44755" y="21440"/>
                </a:cubicBezTo>
                <a:cubicBezTo>
                  <a:pt x="53871" y="21440"/>
                  <a:pt x="62907" y="21413"/>
                  <a:pt x="71557" y="21254"/>
                </a:cubicBezTo>
                <a:cubicBezTo>
                  <a:pt x="73224" y="21230"/>
                  <a:pt x="74367" y="19456"/>
                  <a:pt x="73605" y="17967"/>
                </a:cubicBezTo>
                <a:lnTo>
                  <a:pt x="73593" y="17944"/>
                </a:lnTo>
                <a:cubicBezTo>
                  <a:pt x="73379" y="17515"/>
                  <a:pt x="73081" y="17134"/>
                  <a:pt x="72712" y="16824"/>
                </a:cubicBezTo>
                <a:cubicBezTo>
                  <a:pt x="72212" y="16455"/>
                  <a:pt x="71640" y="16205"/>
                  <a:pt x="71033" y="16086"/>
                </a:cubicBezTo>
                <a:cubicBezTo>
                  <a:pt x="69998" y="15844"/>
                  <a:pt x="68824" y="15775"/>
                  <a:pt x="67675" y="15775"/>
                </a:cubicBezTo>
                <a:cubicBezTo>
                  <a:pt x="67013" y="15775"/>
                  <a:pt x="66360" y="15798"/>
                  <a:pt x="65747" y="15824"/>
                </a:cubicBezTo>
                <a:cubicBezTo>
                  <a:pt x="65818" y="12979"/>
                  <a:pt x="64663" y="10216"/>
                  <a:pt x="61437" y="9002"/>
                </a:cubicBezTo>
                <a:cubicBezTo>
                  <a:pt x="60504" y="8656"/>
                  <a:pt x="59503" y="8480"/>
                  <a:pt x="58509" y="8480"/>
                </a:cubicBezTo>
                <a:cubicBezTo>
                  <a:pt x="56660" y="8480"/>
                  <a:pt x="54830" y="9090"/>
                  <a:pt x="53483" y="10359"/>
                </a:cubicBezTo>
                <a:cubicBezTo>
                  <a:pt x="53233" y="7585"/>
                  <a:pt x="52435" y="4561"/>
                  <a:pt x="50042" y="2430"/>
                </a:cubicBezTo>
                <a:cubicBezTo>
                  <a:pt x="48209" y="894"/>
                  <a:pt x="45911" y="37"/>
                  <a:pt x="43518"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2"/>
                                        </p:tgtEl>
                                        <p:attrNameLst>
                                          <p:attrName>style.visibility</p:attrName>
                                        </p:attrNameLst>
                                      </p:cBhvr>
                                      <p:to>
                                        <p:strVal val="visible"/>
                                      </p:to>
                                    </p:set>
                                    <p:animEffect transition="in" filter="fade">
                                      <p:cBhvr>
                                        <p:cTn id="7" dur="1000"/>
                                        <p:tgtEl>
                                          <p:spTgt spid="952"/>
                                        </p:tgtEl>
                                      </p:cBhvr>
                                    </p:animEffect>
                                    <p:anim calcmode="lin" valueType="num">
                                      <p:cBhvr>
                                        <p:cTn id="8" dur="1000" fill="hold"/>
                                        <p:tgtEl>
                                          <p:spTgt spid="952"/>
                                        </p:tgtEl>
                                        <p:attrNameLst>
                                          <p:attrName>ppt_x</p:attrName>
                                        </p:attrNameLst>
                                      </p:cBhvr>
                                      <p:tavLst>
                                        <p:tav tm="0">
                                          <p:val>
                                            <p:strVal val="#ppt_x"/>
                                          </p:val>
                                        </p:tav>
                                        <p:tav tm="100000">
                                          <p:val>
                                            <p:strVal val="#ppt_x"/>
                                          </p:val>
                                        </p:tav>
                                      </p:tavLst>
                                    </p:anim>
                                    <p:anim calcmode="lin" valueType="num">
                                      <p:cBhvr>
                                        <p:cTn id="9" dur="1000" fill="hold"/>
                                        <p:tgtEl>
                                          <p:spTgt spid="9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56"/>
                                        </p:tgtEl>
                                        <p:attrNameLst>
                                          <p:attrName>style.visibility</p:attrName>
                                        </p:attrNameLst>
                                      </p:cBhvr>
                                      <p:to>
                                        <p:strVal val="visible"/>
                                      </p:to>
                                    </p:set>
                                    <p:animEffect transition="in" filter="fade">
                                      <p:cBhvr>
                                        <p:cTn id="12" dur="1000"/>
                                        <p:tgtEl>
                                          <p:spTgt spid="956"/>
                                        </p:tgtEl>
                                      </p:cBhvr>
                                    </p:animEffect>
                                    <p:anim calcmode="lin" valueType="num">
                                      <p:cBhvr>
                                        <p:cTn id="13" dur="1000" fill="hold"/>
                                        <p:tgtEl>
                                          <p:spTgt spid="956"/>
                                        </p:tgtEl>
                                        <p:attrNameLst>
                                          <p:attrName>ppt_x</p:attrName>
                                        </p:attrNameLst>
                                      </p:cBhvr>
                                      <p:tavLst>
                                        <p:tav tm="0">
                                          <p:val>
                                            <p:strVal val="#ppt_x"/>
                                          </p:val>
                                        </p:tav>
                                        <p:tav tm="100000">
                                          <p:val>
                                            <p:strVal val="#ppt_x"/>
                                          </p:val>
                                        </p:tav>
                                      </p:tavLst>
                                    </p:anim>
                                    <p:anim calcmode="lin" valueType="num">
                                      <p:cBhvr>
                                        <p:cTn id="14" dur="1000" fill="hold"/>
                                        <p:tgtEl>
                                          <p:spTgt spid="95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57">
                                            <p:txEl>
                                              <p:pRg st="0" end="0"/>
                                            </p:txEl>
                                          </p:spTgt>
                                        </p:tgtEl>
                                        <p:attrNameLst>
                                          <p:attrName>style.visibility</p:attrName>
                                        </p:attrNameLst>
                                      </p:cBhvr>
                                      <p:to>
                                        <p:strVal val="visible"/>
                                      </p:to>
                                    </p:set>
                                    <p:animEffect transition="in" filter="fade">
                                      <p:cBhvr>
                                        <p:cTn id="17" dur="1000"/>
                                        <p:tgtEl>
                                          <p:spTgt spid="957">
                                            <p:txEl>
                                              <p:pRg st="0" end="0"/>
                                            </p:txEl>
                                          </p:spTgt>
                                        </p:tgtEl>
                                      </p:cBhvr>
                                    </p:animEffect>
                                    <p:anim calcmode="lin" valueType="num">
                                      <p:cBhvr>
                                        <p:cTn id="18" dur="1000" fill="hold"/>
                                        <p:tgtEl>
                                          <p:spTgt spid="95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5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59"/>
                                        </p:tgtEl>
                                        <p:attrNameLst>
                                          <p:attrName>style.visibility</p:attrName>
                                        </p:attrNameLst>
                                      </p:cBhvr>
                                      <p:to>
                                        <p:strVal val="visible"/>
                                      </p:to>
                                    </p:set>
                                    <p:animEffect transition="in" filter="fade">
                                      <p:cBhvr>
                                        <p:cTn id="22" dur="1000"/>
                                        <p:tgtEl>
                                          <p:spTgt spid="959"/>
                                        </p:tgtEl>
                                      </p:cBhvr>
                                    </p:animEffect>
                                    <p:anim calcmode="lin" valueType="num">
                                      <p:cBhvr>
                                        <p:cTn id="23" dur="1000" fill="hold"/>
                                        <p:tgtEl>
                                          <p:spTgt spid="959"/>
                                        </p:tgtEl>
                                        <p:attrNameLst>
                                          <p:attrName>ppt_x</p:attrName>
                                        </p:attrNameLst>
                                      </p:cBhvr>
                                      <p:tavLst>
                                        <p:tav tm="0">
                                          <p:val>
                                            <p:strVal val="#ppt_x"/>
                                          </p:val>
                                        </p:tav>
                                        <p:tav tm="100000">
                                          <p:val>
                                            <p:strVal val="#ppt_x"/>
                                          </p:val>
                                        </p:tav>
                                      </p:tavLst>
                                    </p:anim>
                                    <p:anim calcmode="lin" valueType="num">
                                      <p:cBhvr>
                                        <p:cTn id="24" dur="1000" fill="hold"/>
                                        <p:tgtEl>
                                          <p:spTgt spid="95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62"/>
                                        </p:tgtEl>
                                        <p:attrNameLst>
                                          <p:attrName>style.visibility</p:attrName>
                                        </p:attrNameLst>
                                      </p:cBhvr>
                                      <p:to>
                                        <p:strVal val="visible"/>
                                      </p:to>
                                    </p:set>
                                    <p:animEffect transition="in" filter="fade">
                                      <p:cBhvr>
                                        <p:cTn id="27" dur="1000"/>
                                        <p:tgtEl>
                                          <p:spTgt spid="962"/>
                                        </p:tgtEl>
                                      </p:cBhvr>
                                    </p:animEffect>
                                    <p:anim calcmode="lin" valueType="num">
                                      <p:cBhvr>
                                        <p:cTn id="28" dur="1000" fill="hold"/>
                                        <p:tgtEl>
                                          <p:spTgt spid="962"/>
                                        </p:tgtEl>
                                        <p:attrNameLst>
                                          <p:attrName>ppt_x</p:attrName>
                                        </p:attrNameLst>
                                      </p:cBhvr>
                                      <p:tavLst>
                                        <p:tav tm="0">
                                          <p:val>
                                            <p:strVal val="#ppt_x"/>
                                          </p:val>
                                        </p:tav>
                                        <p:tav tm="100000">
                                          <p:val>
                                            <p:strVal val="#ppt_x"/>
                                          </p:val>
                                        </p:tav>
                                      </p:tavLst>
                                    </p:anim>
                                    <p:anim calcmode="lin" valueType="num">
                                      <p:cBhvr>
                                        <p:cTn id="29" dur="1000" fill="hold"/>
                                        <p:tgtEl>
                                          <p:spTgt spid="96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63"/>
                                        </p:tgtEl>
                                        <p:attrNameLst>
                                          <p:attrName>style.visibility</p:attrName>
                                        </p:attrNameLst>
                                      </p:cBhvr>
                                      <p:to>
                                        <p:strVal val="visible"/>
                                      </p:to>
                                    </p:set>
                                    <p:animEffect transition="in" filter="fade">
                                      <p:cBhvr>
                                        <p:cTn id="32" dur="1000"/>
                                        <p:tgtEl>
                                          <p:spTgt spid="963"/>
                                        </p:tgtEl>
                                      </p:cBhvr>
                                    </p:animEffect>
                                    <p:anim calcmode="lin" valueType="num">
                                      <p:cBhvr>
                                        <p:cTn id="33" dur="1000" fill="hold"/>
                                        <p:tgtEl>
                                          <p:spTgt spid="963"/>
                                        </p:tgtEl>
                                        <p:attrNameLst>
                                          <p:attrName>ppt_x</p:attrName>
                                        </p:attrNameLst>
                                      </p:cBhvr>
                                      <p:tavLst>
                                        <p:tav tm="0">
                                          <p:val>
                                            <p:strVal val="#ppt_x"/>
                                          </p:val>
                                        </p:tav>
                                        <p:tav tm="100000">
                                          <p:val>
                                            <p:strVal val="#ppt_x"/>
                                          </p:val>
                                        </p:tav>
                                      </p:tavLst>
                                    </p:anim>
                                    <p:anim calcmode="lin" valueType="num">
                                      <p:cBhvr>
                                        <p:cTn id="34" dur="1000" fill="hold"/>
                                        <p:tgtEl>
                                          <p:spTgt spid="96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1000"/>
                                        <p:tgtEl>
                                          <p:spTgt spid="46"/>
                                        </p:tgtEl>
                                      </p:cBhvr>
                                    </p:animEffect>
                                    <p:anim calcmode="lin" valueType="num">
                                      <p:cBhvr>
                                        <p:cTn id="38" dur="1000" fill="hold"/>
                                        <p:tgtEl>
                                          <p:spTgt spid="46"/>
                                        </p:tgtEl>
                                        <p:attrNameLst>
                                          <p:attrName>ppt_x</p:attrName>
                                        </p:attrNameLst>
                                      </p:cBhvr>
                                      <p:tavLst>
                                        <p:tav tm="0">
                                          <p:val>
                                            <p:strVal val="#ppt_x"/>
                                          </p:val>
                                        </p:tav>
                                        <p:tav tm="100000">
                                          <p:val>
                                            <p:strVal val="#ppt_x"/>
                                          </p:val>
                                        </p:tav>
                                      </p:tavLst>
                                    </p:anim>
                                    <p:anim calcmode="lin" valueType="num">
                                      <p:cBhvr>
                                        <p:cTn id="39" dur="1000" fill="hold"/>
                                        <p:tgtEl>
                                          <p:spTgt spid="4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 grpId="0" animBg="1"/>
      <p:bldP spid="957" grpId="0" build="p"/>
      <p:bldP spid="962" grpId="0" animBg="1"/>
      <p:bldP spid="963"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2"/>
          <p:cNvSpPr/>
          <p:nvPr/>
        </p:nvSpPr>
        <p:spPr>
          <a:xfrm>
            <a:off x="2102025" y="1710700"/>
            <a:ext cx="2657100" cy="814200"/>
          </a:xfrm>
          <a:prstGeom prst="rect">
            <a:avLst/>
          </a:prstGeom>
          <a:solidFill>
            <a:schemeClr val="accent3"/>
          </a:solidFill>
          <a:ln w="19050" cap="flat" cmpd="sng">
            <a:solidFill>
              <a:schemeClr val="dk1"/>
            </a:solidFill>
            <a:prstDash val="solid"/>
            <a:round/>
            <a:headEnd type="none" w="sm" len="sm"/>
            <a:tailEnd type="none" w="sm" len="sm"/>
          </a:ln>
          <a:effectLst>
            <a:outerShdw dist="762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2"/>
          <p:cNvSpPr txBox="1">
            <a:spLocks noGrp="1"/>
          </p:cNvSpPr>
          <p:nvPr>
            <p:ph type="title"/>
          </p:nvPr>
        </p:nvSpPr>
        <p:spPr>
          <a:xfrm>
            <a:off x="2257725" y="1869400"/>
            <a:ext cx="2345700" cy="4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Khám phá văn bản</a:t>
            </a:r>
            <a:endParaRPr/>
          </a:p>
        </p:txBody>
      </p:sp>
      <p:grpSp>
        <p:nvGrpSpPr>
          <p:cNvPr id="533" name="Google Shape;533;p42"/>
          <p:cNvGrpSpPr/>
          <p:nvPr/>
        </p:nvGrpSpPr>
        <p:grpSpPr>
          <a:xfrm>
            <a:off x="4563394" y="1782633"/>
            <a:ext cx="114075" cy="114075"/>
            <a:chOff x="793375" y="2989875"/>
            <a:chExt cx="225000" cy="225000"/>
          </a:xfrm>
        </p:grpSpPr>
        <p:cxnSp>
          <p:nvCxnSpPr>
            <p:cNvPr id="534" name="Google Shape;534;p42"/>
            <p:cNvCxnSpPr/>
            <p:nvPr/>
          </p:nvCxnSpPr>
          <p:spPr>
            <a:xfrm>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cxnSp>
          <p:nvCxnSpPr>
            <p:cNvPr id="535" name="Google Shape;535;p42"/>
            <p:cNvCxnSpPr/>
            <p:nvPr/>
          </p:nvCxnSpPr>
          <p:spPr>
            <a:xfrm flipH="1">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grpSp>
      <p:pic>
        <p:nvPicPr>
          <p:cNvPr id="536" name="Google Shape;536;p42"/>
          <p:cNvPicPr preferRelativeResize="0"/>
          <p:nvPr/>
        </p:nvPicPr>
        <p:blipFill>
          <a:blip r:embed="rId3">
            <a:alphaModFix/>
          </a:blip>
          <a:stretch>
            <a:fillRect/>
          </a:stretch>
        </p:blipFill>
        <p:spPr>
          <a:xfrm>
            <a:off x="5858777" y="1189087"/>
            <a:ext cx="2745350" cy="2818576"/>
          </a:xfrm>
          <a:prstGeom prst="rect">
            <a:avLst/>
          </a:prstGeom>
          <a:noFill/>
          <a:ln>
            <a:noFill/>
          </a:ln>
        </p:spPr>
      </p:pic>
      <p:sp>
        <p:nvSpPr>
          <p:cNvPr id="537" name="Google Shape;537;p42"/>
          <p:cNvSpPr/>
          <p:nvPr/>
        </p:nvSpPr>
        <p:spPr>
          <a:xfrm>
            <a:off x="88500" y="3410750"/>
            <a:ext cx="841800" cy="841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2"/>
          <p:cNvSpPr/>
          <p:nvPr/>
        </p:nvSpPr>
        <p:spPr>
          <a:xfrm>
            <a:off x="5547250" y="2942975"/>
            <a:ext cx="1084200" cy="1084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2"/>
          <p:cNvSpPr/>
          <p:nvPr/>
        </p:nvSpPr>
        <p:spPr>
          <a:xfrm>
            <a:off x="2102024" y="2529350"/>
            <a:ext cx="3102343" cy="881400"/>
          </a:xfrm>
          <a:prstGeom prst="rect">
            <a:avLst/>
          </a:prstGeom>
          <a:solidFill>
            <a:srgbClr val="FFF8F0"/>
          </a:solidFill>
          <a:ln w="19050" cap="flat" cmpd="sng">
            <a:solidFill>
              <a:schemeClr val="dk1"/>
            </a:solidFill>
            <a:prstDash val="solid"/>
            <a:round/>
            <a:headEnd type="none" w="sm" len="sm"/>
            <a:tailEnd type="none" w="sm" len="sm"/>
          </a:ln>
          <a:effectLst>
            <a:outerShdw dist="95250" dir="33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2"/>
          <p:cNvSpPr txBox="1">
            <a:spLocks noGrp="1"/>
          </p:cNvSpPr>
          <p:nvPr>
            <p:ph type="subTitle" idx="1"/>
          </p:nvPr>
        </p:nvSpPr>
        <p:spPr>
          <a:xfrm>
            <a:off x="2156113" y="2402946"/>
            <a:ext cx="3102344" cy="713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3200" b="1">
                <a:solidFill>
                  <a:schemeClr val="accent2">
                    <a:lumMod val="50000"/>
                  </a:schemeClr>
                </a:solidFill>
              </a:rPr>
              <a:t>Tìm hiểu s</a:t>
            </a:r>
            <a:r>
              <a:rPr lang="vi-VN" sz="3200" b="1">
                <a:solidFill>
                  <a:schemeClr val="accent2">
                    <a:lumMod val="50000"/>
                  </a:schemeClr>
                </a:solidFill>
              </a:rPr>
              <a:t>ơ</a:t>
            </a:r>
            <a:r>
              <a:rPr lang="en-US" sz="3200" b="1">
                <a:solidFill>
                  <a:schemeClr val="accent2">
                    <a:lumMod val="50000"/>
                  </a:schemeClr>
                </a:solidFill>
              </a:rPr>
              <a:t> l</a:t>
            </a:r>
            <a:r>
              <a:rPr lang="vi-VN" sz="3200" b="1">
                <a:solidFill>
                  <a:schemeClr val="accent2">
                    <a:lumMod val="50000"/>
                  </a:schemeClr>
                </a:solidFill>
              </a:rPr>
              <a:t>ư</a:t>
            </a:r>
            <a:r>
              <a:rPr lang="en-US" sz="3200" b="1">
                <a:solidFill>
                  <a:schemeClr val="accent2">
                    <a:lumMod val="50000"/>
                  </a:schemeClr>
                </a:solidFill>
              </a:rPr>
              <a:t>ợc về tác phẩm</a:t>
            </a:r>
            <a:endParaRPr sz="3200" b="1">
              <a:solidFill>
                <a:schemeClr val="accent2">
                  <a:lumMod val="50000"/>
                </a:schemeClr>
              </a:solidFill>
            </a:endParaRPr>
          </a:p>
        </p:txBody>
      </p:sp>
      <p:sp>
        <p:nvSpPr>
          <p:cNvPr id="562" name="Google Shape;562;p42"/>
          <p:cNvSpPr txBox="1"/>
          <p:nvPr/>
        </p:nvSpPr>
        <p:spPr>
          <a:xfrm>
            <a:off x="709200" y="1710700"/>
            <a:ext cx="1392900" cy="1722900"/>
          </a:xfrm>
          <a:prstGeom prst="rect">
            <a:avLst/>
          </a:prstGeom>
          <a:solidFill>
            <a:srgbClr val="81CCFF"/>
          </a:solidFill>
          <a:ln w="19050" cap="flat" cmpd="sng">
            <a:solidFill>
              <a:srgbClr val="222222"/>
            </a:solidFill>
            <a:prstDash val="solid"/>
            <a:round/>
            <a:headEnd type="none" w="sm" len="sm"/>
            <a:tailEnd type="none" w="sm" len="sm"/>
          </a:ln>
          <a:effectLst>
            <a:outerShdw dist="76200" dir="2820000" algn="bl" rotWithShape="0">
              <a:srgbClr val="222222"/>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600">
              <a:solidFill>
                <a:srgbClr val="222222"/>
              </a:solidFill>
              <a:latin typeface="Modak"/>
              <a:ea typeface="Modak"/>
              <a:cs typeface="Modak"/>
              <a:sym typeface="Modak"/>
            </a:endParaRPr>
          </a:p>
        </p:txBody>
      </p:sp>
      <p:sp>
        <p:nvSpPr>
          <p:cNvPr id="566" name="Google Shape;566;p42"/>
          <p:cNvSpPr/>
          <p:nvPr/>
        </p:nvSpPr>
        <p:spPr>
          <a:xfrm>
            <a:off x="8278502" y="539394"/>
            <a:ext cx="581700" cy="581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a:off x="4349724" y="3863302"/>
            <a:ext cx="841800" cy="841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a:off x="7369650" y="3724275"/>
            <a:ext cx="1640100" cy="164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a:off x="1168225" y="-81850"/>
            <a:ext cx="1177200" cy="1177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2"/>
          <p:cNvSpPr txBox="1">
            <a:spLocks noGrp="1"/>
          </p:cNvSpPr>
          <p:nvPr>
            <p:ph type="title" idx="2"/>
          </p:nvPr>
        </p:nvSpPr>
        <p:spPr>
          <a:xfrm>
            <a:off x="893525" y="2211225"/>
            <a:ext cx="1024200" cy="7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II.</a:t>
            </a:r>
            <a:endParaRPr b="1"/>
          </a:p>
        </p:txBody>
      </p:sp>
      <p:grpSp>
        <p:nvGrpSpPr>
          <p:cNvPr id="22" name="Google Shape;566;p37">
            <a:extLst>
              <a:ext uri="{FF2B5EF4-FFF2-40B4-BE49-F238E27FC236}">
                <a16:creationId xmlns:a16="http://schemas.microsoft.com/office/drawing/2014/main" id="{CFBD827E-2FEB-4735-B0B5-BB0CEA7BB8D6}"/>
              </a:ext>
            </a:extLst>
          </p:cNvPr>
          <p:cNvGrpSpPr/>
          <p:nvPr/>
        </p:nvGrpSpPr>
        <p:grpSpPr>
          <a:xfrm flipH="1">
            <a:off x="6358108" y="539394"/>
            <a:ext cx="2919373" cy="4604107"/>
            <a:chOff x="1502550" y="2189250"/>
            <a:chExt cx="903700" cy="1583500"/>
          </a:xfrm>
        </p:grpSpPr>
        <p:sp>
          <p:nvSpPr>
            <p:cNvPr id="23" name="Google Shape;567;p37">
              <a:extLst>
                <a:ext uri="{FF2B5EF4-FFF2-40B4-BE49-F238E27FC236}">
                  <a16:creationId xmlns:a16="http://schemas.microsoft.com/office/drawing/2014/main" id="{72030DB7-82B3-423C-98F7-DF22DEEAD9C9}"/>
                </a:ext>
              </a:extLst>
            </p:cNvPr>
            <p:cNvSpPr/>
            <p:nvPr/>
          </p:nvSpPr>
          <p:spPr>
            <a:xfrm>
              <a:off x="1525875" y="3376500"/>
              <a:ext cx="880375" cy="396250"/>
            </a:xfrm>
            <a:custGeom>
              <a:avLst/>
              <a:gdLst/>
              <a:ahLst/>
              <a:cxnLst/>
              <a:rect l="l" t="t" r="r" b="b"/>
              <a:pathLst>
                <a:path w="35215" h="15850" extrusionOk="0">
                  <a:moveTo>
                    <a:pt x="97" y="1"/>
                  </a:moveTo>
                  <a:lnTo>
                    <a:pt x="0" y="15780"/>
                  </a:lnTo>
                  <a:lnTo>
                    <a:pt x="35214" y="15849"/>
                  </a:lnTo>
                  <a:cubicBezTo>
                    <a:pt x="35214" y="15849"/>
                    <a:pt x="30287" y="9553"/>
                    <a:pt x="20611" y="5237"/>
                  </a:cubicBezTo>
                  <a:cubicBezTo>
                    <a:pt x="10935" y="920"/>
                    <a:pt x="97" y="1"/>
                    <a:pt x="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68;p37">
              <a:extLst>
                <a:ext uri="{FF2B5EF4-FFF2-40B4-BE49-F238E27FC236}">
                  <a16:creationId xmlns:a16="http://schemas.microsoft.com/office/drawing/2014/main" id="{8740E266-7239-418E-93EC-0BF9FD0B1C2A}"/>
                </a:ext>
              </a:extLst>
            </p:cNvPr>
            <p:cNvSpPr/>
            <p:nvPr/>
          </p:nvSpPr>
          <p:spPr>
            <a:xfrm>
              <a:off x="1502550" y="2189250"/>
              <a:ext cx="519650" cy="563275"/>
            </a:xfrm>
            <a:custGeom>
              <a:avLst/>
              <a:gdLst/>
              <a:ahLst/>
              <a:cxnLst/>
              <a:rect l="l" t="t" r="r" b="b"/>
              <a:pathLst>
                <a:path w="20786" h="22531" extrusionOk="0">
                  <a:moveTo>
                    <a:pt x="11009" y="0"/>
                  </a:moveTo>
                  <a:cubicBezTo>
                    <a:pt x="9626" y="0"/>
                    <a:pt x="8254" y="359"/>
                    <a:pt x="6975" y="892"/>
                  </a:cubicBezTo>
                  <a:cubicBezTo>
                    <a:pt x="5775" y="1392"/>
                    <a:pt x="4625" y="2060"/>
                    <a:pt x="3730" y="3002"/>
                  </a:cubicBezTo>
                  <a:cubicBezTo>
                    <a:pt x="2835" y="3945"/>
                    <a:pt x="2212" y="5184"/>
                    <a:pt x="2177" y="6483"/>
                  </a:cubicBezTo>
                  <a:cubicBezTo>
                    <a:pt x="2157" y="7257"/>
                    <a:pt x="2341" y="8028"/>
                    <a:pt x="2281" y="8798"/>
                  </a:cubicBezTo>
                  <a:cubicBezTo>
                    <a:pt x="2189" y="9948"/>
                    <a:pt x="1569" y="10975"/>
                    <a:pt x="1132" y="12043"/>
                  </a:cubicBezTo>
                  <a:cubicBezTo>
                    <a:pt x="164" y="14402"/>
                    <a:pt x="0" y="17640"/>
                    <a:pt x="2173" y="19342"/>
                  </a:cubicBezTo>
                  <a:cubicBezTo>
                    <a:pt x="4491" y="21158"/>
                    <a:pt x="7020" y="22531"/>
                    <a:pt x="9998" y="22531"/>
                  </a:cubicBezTo>
                  <a:cubicBezTo>
                    <a:pt x="10178" y="22531"/>
                    <a:pt x="10359" y="22526"/>
                    <a:pt x="10542" y="22516"/>
                  </a:cubicBezTo>
                  <a:cubicBezTo>
                    <a:pt x="13779" y="22334"/>
                    <a:pt x="16894" y="20551"/>
                    <a:pt x="18660" y="17833"/>
                  </a:cubicBezTo>
                  <a:cubicBezTo>
                    <a:pt x="20426" y="15117"/>
                    <a:pt x="20786" y="11526"/>
                    <a:pt x="19563" y="8525"/>
                  </a:cubicBezTo>
                  <a:cubicBezTo>
                    <a:pt x="19220" y="7682"/>
                    <a:pt x="18763" y="6891"/>
                    <a:pt x="18308" y="6103"/>
                  </a:cubicBezTo>
                  <a:cubicBezTo>
                    <a:pt x="17880" y="5361"/>
                    <a:pt x="17450" y="4618"/>
                    <a:pt x="17021" y="3874"/>
                  </a:cubicBezTo>
                  <a:cubicBezTo>
                    <a:pt x="16589" y="3125"/>
                    <a:pt x="16148" y="2365"/>
                    <a:pt x="15542" y="1749"/>
                  </a:cubicBezTo>
                  <a:cubicBezTo>
                    <a:pt x="14475" y="660"/>
                    <a:pt x="12947" y="91"/>
                    <a:pt x="11424" y="11"/>
                  </a:cubicBezTo>
                  <a:cubicBezTo>
                    <a:pt x="11286" y="4"/>
                    <a:pt x="11147" y="0"/>
                    <a:pt x="1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69;p37">
              <a:extLst>
                <a:ext uri="{FF2B5EF4-FFF2-40B4-BE49-F238E27FC236}">
                  <a16:creationId xmlns:a16="http://schemas.microsoft.com/office/drawing/2014/main" id="{BF654CBB-5FF7-4B7E-854F-3C31CA96429B}"/>
                </a:ext>
              </a:extLst>
            </p:cNvPr>
            <p:cNvSpPr/>
            <p:nvPr/>
          </p:nvSpPr>
          <p:spPr>
            <a:xfrm>
              <a:off x="1723200" y="2486200"/>
              <a:ext cx="153375" cy="1100000"/>
            </a:xfrm>
            <a:custGeom>
              <a:avLst/>
              <a:gdLst/>
              <a:ahLst/>
              <a:cxnLst/>
              <a:rect l="l" t="t" r="r" b="b"/>
              <a:pathLst>
                <a:path w="6135" h="44000" extrusionOk="0">
                  <a:moveTo>
                    <a:pt x="1957" y="1973"/>
                  </a:moveTo>
                  <a:cubicBezTo>
                    <a:pt x="2049" y="1973"/>
                    <a:pt x="2140" y="1989"/>
                    <a:pt x="2224" y="2040"/>
                  </a:cubicBezTo>
                  <a:cubicBezTo>
                    <a:pt x="2314" y="2095"/>
                    <a:pt x="2314" y="2225"/>
                    <a:pt x="2224" y="2279"/>
                  </a:cubicBezTo>
                  <a:cubicBezTo>
                    <a:pt x="2142" y="2329"/>
                    <a:pt x="2052" y="2345"/>
                    <a:pt x="1961" y="2345"/>
                  </a:cubicBezTo>
                  <a:cubicBezTo>
                    <a:pt x="1871" y="2345"/>
                    <a:pt x="1779" y="2329"/>
                    <a:pt x="1689" y="2317"/>
                  </a:cubicBezTo>
                  <a:cubicBezTo>
                    <a:pt x="1507" y="2291"/>
                    <a:pt x="1295" y="2295"/>
                    <a:pt x="1137" y="2193"/>
                  </a:cubicBezTo>
                  <a:cubicBezTo>
                    <a:pt x="1111" y="2177"/>
                    <a:pt x="1111" y="2141"/>
                    <a:pt x="1137" y="2122"/>
                  </a:cubicBezTo>
                  <a:cubicBezTo>
                    <a:pt x="1295" y="2020"/>
                    <a:pt x="1507" y="2025"/>
                    <a:pt x="1689" y="1999"/>
                  </a:cubicBezTo>
                  <a:cubicBezTo>
                    <a:pt x="1778" y="1987"/>
                    <a:pt x="1868" y="1973"/>
                    <a:pt x="1957" y="1973"/>
                  </a:cubicBezTo>
                  <a:close/>
                  <a:moveTo>
                    <a:pt x="2616" y="3356"/>
                  </a:moveTo>
                  <a:cubicBezTo>
                    <a:pt x="2616" y="3357"/>
                    <a:pt x="2616" y="3357"/>
                    <a:pt x="2616" y="3357"/>
                  </a:cubicBezTo>
                  <a:lnTo>
                    <a:pt x="2616" y="3357"/>
                  </a:lnTo>
                  <a:lnTo>
                    <a:pt x="2629" y="3506"/>
                  </a:lnTo>
                  <a:lnTo>
                    <a:pt x="2616" y="3356"/>
                  </a:lnTo>
                  <a:close/>
                  <a:moveTo>
                    <a:pt x="429" y="9036"/>
                  </a:moveTo>
                  <a:lnTo>
                    <a:pt x="430" y="9065"/>
                  </a:lnTo>
                  <a:cubicBezTo>
                    <a:pt x="431" y="9065"/>
                    <a:pt x="431" y="9065"/>
                    <a:pt x="431" y="9065"/>
                  </a:cubicBezTo>
                  <a:lnTo>
                    <a:pt x="431" y="9065"/>
                  </a:lnTo>
                  <a:lnTo>
                    <a:pt x="429" y="9036"/>
                  </a:lnTo>
                  <a:close/>
                  <a:moveTo>
                    <a:pt x="2768" y="12877"/>
                  </a:moveTo>
                  <a:cubicBezTo>
                    <a:pt x="2846" y="12877"/>
                    <a:pt x="2923" y="12884"/>
                    <a:pt x="2998" y="12903"/>
                  </a:cubicBezTo>
                  <a:cubicBezTo>
                    <a:pt x="3117" y="12933"/>
                    <a:pt x="3117" y="13083"/>
                    <a:pt x="3030" y="13147"/>
                  </a:cubicBezTo>
                  <a:cubicBezTo>
                    <a:pt x="2838" y="13285"/>
                    <a:pt x="2580" y="13305"/>
                    <a:pt x="2343" y="13305"/>
                  </a:cubicBezTo>
                  <a:cubicBezTo>
                    <a:pt x="2311" y="13305"/>
                    <a:pt x="2280" y="13305"/>
                    <a:pt x="2250" y="13304"/>
                  </a:cubicBezTo>
                  <a:cubicBezTo>
                    <a:pt x="2050" y="13301"/>
                    <a:pt x="1747" y="13299"/>
                    <a:pt x="1613" y="13134"/>
                  </a:cubicBezTo>
                  <a:cubicBezTo>
                    <a:pt x="1601" y="13123"/>
                    <a:pt x="1598" y="13102"/>
                    <a:pt x="1612" y="13089"/>
                  </a:cubicBezTo>
                  <a:cubicBezTo>
                    <a:pt x="1755" y="12954"/>
                    <a:pt x="2009" y="12964"/>
                    <a:pt x="2199" y="12941"/>
                  </a:cubicBezTo>
                  <a:cubicBezTo>
                    <a:pt x="2381" y="12919"/>
                    <a:pt x="2578" y="12877"/>
                    <a:pt x="2768" y="12877"/>
                  </a:cubicBezTo>
                  <a:close/>
                  <a:moveTo>
                    <a:pt x="3570" y="14384"/>
                  </a:moveTo>
                  <a:lnTo>
                    <a:pt x="3607" y="14807"/>
                  </a:lnTo>
                  <a:cubicBezTo>
                    <a:pt x="3063" y="14884"/>
                    <a:pt x="2515" y="14922"/>
                    <a:pt x="1963" y="14958"/>
                  </a:cubicBezTo>
                  <a:cubicBezTo>
                    <a:pt x="1960" y="14958"/>
                    <a:pt x="1958" y="14958"/>
                    <a:pt x="1955" y="14958"/>
                  </a:cubicBezTo>
                  <a:cubicBezTo>
                    <a:pt x="1852" y="14958"/>
                    <a:pt x="1837" y="14794"/>
                    <a:pt x="1937" y="14768"/>
                  </a:cubicBezTo>
                  <a:cubicBezTo>
                    <a:pt x="2482" y="14624"/>
                    <a:pt x="3021" y="14484"/>
                    <a:pt x="3570" y="14384"/>
                  </a:cubicBezTo>
                  <a:close/>
                  <a:moveTo>
                    <a:pt x="774" y="16212"/>
                  </a:moveTo>
                  <a:cubicBezTo>
                    <a:pt x="774" y="16212"/>
                    <a:pt x="774" y="16212"/>
                    <a:pt x="774" y="16212"/>
                  </a:cubicBezTo>
                  <a:lnTo>
                    <a:pt x="782" y="16376"/>
                  </a:lnTo>
                  <a:lnTo>
                    <a:pt x="782" y="16376"/>
                  </a:lnTo>
                  <a:lnTo>
                    <a:pt x="774" y="16212"/>
                  </a:lnTo>
                  <a:close/>
                  <a:moveTo>
                    <a:pt x="3248" y="26302"/>
                  </a:moveTo>
                  <a:cubicBezTo>
                    <a:pt x="3411" y="26302"/>
                    <a:pt x="3571" y="26333"/>
                    <a:pt x="3725" y="26408"/>
                  </a:cubicBezTo>
                  <a:cubicBezTo>
                    <a:pt x="3797" y="26442"/>
                    <a:pt x="3764" y="26534"/>
                    <a:pt x="3704" y="26559"/>
                  </a:cubicBezTo>
                  <a:cubicBezTo>
                    <a:pt x="3480" y="26651"/>
                    <a:pt x="3234" y="26671"/>
                    <a:pt x="2982" y="26671"/>
                  </a:cubicBezTo>
                  <a:cubicBezTo>
                    <a:pt x="2781" y="26671"/>
                    <a:pt x="2576" y="26658"/>
                    <a:pt x="2376" y="26658"/>
                  </a:cubicBezTo>
                  <a:cubicBezTo>
                    <a:pt x="2257" y="26658"/>
                    <a:pt x="2141" y="26663"/>
                    <a:pt x="2027" y="26677"/>
                  </a:cubicBezTo>
                  <a:cubicBezTo>
                    <a:pt x="2027" y="26678"/>
                    <a:pt x="2026" y="26678"/>
                    <a:pt x="2025" y="26678"/>
                  </a:cubicBezTo>
                  <a:cubicBezTo>
                    <a:pt x="2011" y="26678"/>
                    <a:pt x="2013" y="26656"/>
                    <a:pt x="2024" y="26651"/>
                  </a:cubicBezTo>
                  <a:cubicBezTo>
                    <a:pt x="2399" y="26501"/>
                    <a:pt x="2831" y="26302"/>
                    <a:pt x="3248" y="26302"/>
                  </a:cubicBezTo>
                  <a:close/>
                  <a:moveTo>
                    <a:pt x="4749" y="27982"/>
                  </a:moveTo>
                  <a:cubicBezTo>
                    <a:pt x="4749" y="27982"/>
                    <a:pt x="4749" y="27982"/>
                    <a:pt x="4749" y="27982"/>
                  </a:cubicBezTo>
                  <a:lnTo>
                    <a:pt x="4749" y="27982"/>
                  </a:lnTo>
                  <a:lnTo>
                    <a:pt x="4798" y="28550"/>
                  </a:lnTo>
                  <a:lnTo>
                    <a:pt x="4798" y="28550"/>
                  </a:lnTo>
                  <a:cubicBezTo>
                    <a:pt x="4798" y="28550"/>
                    <a:pt x="4798" y="28550"/>
                    <a:pt x="4798" y="28550"/>
                  </a:cubicBezTo>
                  <a:lnTo>
                    <a:pt x="4749" y="27982"/>
                  </a:lnTo>
                  <a:close/>
                  <a:moveTo>
                    <a:pt x="5112" y="32181"/>
                  </a:moveTo>
                  <a:lnTo>
                    <a:pt x="5162" y="32754"/>
                  </a:lnTo>
                  <a:lnTo>
                    <a:pt x="5162" y="32754"/>
                  </a:lnTo>
                  <a:cubicBezTo>
                    <a:pt x="5163" y="32753"/>
                    <a:pt x="5163" y="32753"/>
                    <a:pt x="5164" y="32753"/>
                  </a:cubicBezTo>
                  <a:lnTo>
                    <a:pt x="5115" y="32181"/>
                  </a:lnTo>
                  <a:cubicBezTo>
                    <a:pt x="5114" y="32181"/>
                    <a:pt x="5113" y="32181"/>
                    <a:pt x="5112" y="32181"/>
                  </a:cubicBezTo>
                  <a:close/>
                  <a:moveTo>
                    <a:pt x="5519" y="36891"/>
                  </a:moveTo>
                  <a:lnTo>
                    <a:pt x="5570" y="37480"/>
                  </a:lnTo>
                  <a:lnTo>
                    <a:pt x="5570" y="37480"/>
                  </a:lnTo>
                  <a:cubicBezTo>
                    <a:pt x="5355" y="37464"/>
                    <a:pt x="5146" y="37439"/>
                    <a:pt x="4967" y="37429"/>
                  </a:cubicBezTo>
                  <a:cubicBezTo>
                    <a:pt x="4299" y="37392"/>
                    <a:pt x="3442" y="37417"/>
                    <a:pt x="2817" y="37155"/>
                  </a:cubicBezTo>
                  <a:cubicBezTo>
                    <a:pt x="2772" y="37135"/>
                    <a:pt x="2759" y="37061"/>
                    <a:pt x="2817" y="37048"/>
                  </a:cubicBezTo>
                  <a:cubicBezTo>
                    <a:pt x="3137" y="36975"/>
                    <a:pt x="3481" y="36962"/>
                    <a:pt x="3829" y="36962"/>
                  </a:cubicBezTo>
                  <a:cubicBezTo>
                    <a:pt x="4008" y="36962"/>
                    <a:pt x="4189" y="36965"/>
                    <a:pt x="4367" y="36965"/>
                  </a:cubicBezTo>
                  <a:cubicBezTo>
                    <a:pt x="4540" y="36965"/>
                    <a:pt x="4710" y="36962"/>
                    <a:pt x="4875" y="36950"/>
                  </a:cubicBezTo>
                  <a:cubicBezTo>
                    <a:pt x="5091" y="36933"/>
                    <a:pt x="5305" y="36914"/>
                    <a:pt x="5519" y="36891"/>
                  </a:cubicBezTo>
                  <a:close/>
                  <a:moveTo>
                    <a:pt x="5230" y="39234"/>
                  </a:moveTo>
                  <a:cubicBezTo>
                    <a:pt x="5314" y="39234"/>
                    <a:pt x="5399" y="39236"/>
                    <a:pt x="5484" y="39240"/>
                  </a:cubicBezTo>
                  <a:cubicBezTo>
                    <a:pt x="5620" y="39246"/>
                    <a:pt x="5620" y="39450"/>
                    <a:pt x="5484" y="39451"/>
                  </a:cubicBezTo>
                  <a:cubicBezTo>
                    <a:pt x="4790" y="39462"/>
                    <a:pt x="4112" y="39467"/>
                    <a:pt x="3426" y="39578"/>
                  </a:cubicBezTo>
                  <a:cubicBezTo>
                    <a:pt x="3422" y="39579"/>
                    <a:pt x="3419" y="39579"/>
                    <a:pt x="3415" y="39579"/>
                  </a:cubicBezTo>
                  <a:cubicBezTo>
                    <a:pt x="3348" y="39579"/>
                    <a:pt x="3322" y="39478"/>
                    <a:pt x="3394" y="39464"/>
                  </a:cubicBezTo>
                  <a:cubicBezTo>
                    <a:pt x="3998" y="39335"/>
                    <a:pt x="4612" y="39234"/>
                    <a:pt x="5230" y="39234"/>
                  </a:cubicBezTo>
                  <a:close/>
                  <a:moveTo>
                    <a:pt x="2326" y="1"/>
                  </a:moveTo>
                  <a:lnTo>
                    <a:pt x="0" y="82"/>
                  </a:lnTo>
                  <a:lnTo>
                    <a:pt x="421" y="8864"/>
                  </a:lnTo>
                  <a:cubicBezTo>
                    <a:pt x="801" y="8691"/>
                    <a:pt x="1266" y="8539"/>
                    <a:pt x="1662" y="8539"/>
                  </a:cubicBezTo>
                  <a:cubicBezTo>
                    <a:pt x="1682" y="8539"/>
                    <a:pt x="1702" y="8539"/>
                    <a:pt x="1721" y="8540"/>
                  </a:cubicBezTo>
                  <a:cubicBezTo>
                    <a:pt x="1863" y="8546"/>
                    <a:pt x="1939" y="8753"/>
                    <a:pt x="1797" y="8823"/>
                  </a:cubicBezTo>
                  <a:cubicBezTo>
                    <a:pt x="1433" y="9004"/>
                    <a:pt x="921" y="9066"/>
                    <a:pt x="483" y="9066"/>
                  </a:cubicBezTo>
                  <a:cubicBezTo>
                    <a:pt x="466" y="9066"/>
                    <a:pt x="448" y="9066"/>
                    <a:pt x="431" y="9065"/>
                  </a:cubicBezTo>
                  <a:lnTo>
                    <a:pt x="431" y="9065"/>
                  </a:lnTo>
                  <a:lnTo>
                    <a:pt x="537" y="11286"/>
                  </a:lnTo>
                  <a:cubicBezTo>
                    <a:pt x="967" y="11232"/>
                    <a:pt x="1401" y="11183"/>
                    <a:pt x="1832" y="11183"/>
                  </a:cubicBezTo>
                  <a:cubicBezTo>
                    <a:pt x="2060" y="11183"/>
                    <a:pt x="2287" y="11196"/>
                    <a:pt x="2511" y="11231"/>
                  </a:cubicBezTo>
                  <a:cubicBezTo>
                    <a:pt x="2679" y="11256"/>
                    <a:pt x="2658" y="11513"/>
                    <a:pt x="2511" y="11551"/>
                  </a:cubicBezTo>
                  <a:cubicBezTo>
                    <a:pt x="2057" y="11669"/>
                    <a:pt x="1582" y="11698"/>
                    <a:pt x="1105" y="11698"/>
                  </a:cubicBezTo>
                  <a:cubicBezTo>
                    <a:pt x="922" y="11698"/>
                    <a:pt x="739" y="11694"/>
                    <a:pt x="556" y="11689"/>
                  </a:cubicBezTo>
                  <a:lnTo>
                    <a:pt x="554" y="11660"/>
                  </a:lnTo>
                  <a:lnTo>
                    <a:pt x="774" y="16212"/>
                  </a:lnTo>
                  <a:lnTo>
                    <a:pt x="774" y="16212"/>
                  </a:lnTo>
                  <a:cubicBezTo>
                    <a:pt x="993" y="16165"/>
                    <a:pt x="1215" y="16142"/>
                    <a:pt x="1438" y="16109"/>
                  </a:cubicBezTo>
                  <a:cubicBezTo>
                    <a:pt x="1636" y="16081"/>
                    <a:pt x="1822" y="16050"/>
                    <a:pt x="2014" y="16050"/>
                  </a:cubicBezTo>
                  <a:cubicBezTo>
                    <a:pt x="2093" y="16050"/>
                    <a:pt x="2173" y="16055"/>
                    <a:pt x="2255" y="16068"/>
                  </a:cubicBezTo>
                  <a:cubicBezTo>
                    <a:pt x="2398" y="16089"/>
                    <a:pt x="2383" y="16279"/>
                    <a:pt x="2291" y="16346"/>
                  </a:cubicBezTo>
                  <a:cubicBezTo>
                    <a:pt x="2010" y="16547"/>
                    <a:pt x="1612" y="16637"/>
                    <a:pt x="1226" y="16637"/>
                  </a:cubicBezTo>
                  <a:cubicBezTo>
                    <a:pt x="1077" y="16637"/>
                    <a:pt x="930" y="16623"/>
                    <a:pt x="792" y="16598"/>
                  </a:cubicBezTo>
                  <a:lnTo>
                    <a:pt x="792" y="16598"/>
                  </a:lnTo>
                  <a:lnTo>
                    <a:pt x="1049" y="21966"/>
                  </a:lnTo>
                  <a:cubicBezTo>
                    <a:pt x="1633" y="21822"/>
                    <a:pt x="2244" y="21754"/>
                    <a:pt x="2817" y="21589"/>
                  </a:cubicBezTo>
                  <a:cubicBezTo>
                    <a:pt x="2837" y="21584"/>
                    <a:pt x="2856" y="21581"/>
                    <a:pt x="2873" y="21581"/>
                  </a:cubicBezTo>
                  <a:cubicBezTo>
                    <a:pt x="3030" y="21581"/>
                    <a:pt x="3078" y="21803"/>
                    <a:pt x="2948" y="21900"/>
                  </a:cubicBezTo>
                  <a:cubicBezTo>
                    <a:pt x="2478" y="22258"/>
                    <a:pt x="1866" y="22538"/>
                    <a:pt x="1265" y="22538"/>
                  </a:cubicBezTo>
                  <a:cubicBezTo>
                    <a:pt x="1202" y="22538"/>
                    <a:pt x="1139" y="22535"/>
                    <a:pt x="1076" y="22529"/>
                  </a:cubicBezTo>
                  <a:lnTo>
                    <a:pt x="1076" y="22529"/>
                  </a:lnTo>
                  <a:lnTo>
                    <a:pt x="1422" y="29734"/>
                  </a:lnTo>
                  <a:cubicBezTo>
                    <a:pt x="1511" y="29717"/>
                    <a:pt x="1601" y="29699"/>
                    <a:pt x="1690" y="29686"/>
                  </a:cubicBezTo>
                  <a:cubicBezTo>
                    <a:pt x="1987" y="29640"/>
                    <a:pt x="2334" y="29586"/>
                    <a:pt x="2668" y="29586"/>
                  </a:cubicBezTo>
                  <a:cubicBezTo>
                    <a:pt x="2897" y="29586"/>
                    <a:pt x="3119" y="29612"/>
                    <a:pt x="3315" y="29683"/>
                  </a:cubicBezTo>
                  <a:cubicBezTo>
                    <a:pt x="3522" y="29759"/>
                    <a:pt x="3518" y="30025"/>
                    <a:pt x="3314" y="30101"/>
                  </a:cubicBezTo>
                  <a:cubicBezTo>
                    <a:pt x="2852" y="30272"/>
                    <a:pt x="2258" y="30224"/>
                    <a:pt x="1765" y="30246"/>
                  </a:cubicBezTo>
                  <a:cubicBezTo>
                    <a:pt x="1659" y="30251"/>
                    <a:pt x="1552" y="30256"/>
                    <a:pt x="1446" y="30261"/>
                  </a:cubicBezTo>
                  <a:lnTo>
                    <a:pt x="1656" y="34643"/>
                  </a:lnTo>
                  <a:cubicBezTo>
                    <a:pt x="1942" y="34576"/>
                    <a:pt x="2250" y="34561"/>
                    <a:pt x="2531" y="34532"/>
                  </a:cubicBezTo>
                  <a:cubicBezTo>
                    <a:pt x="2821" y="34502"/>
                    <a:pt x="3128" y="34457"/>
                    <a:pt x="3430" y="34457"/>
                  </a:cubicBezTo>
                  <a:cubicBezTo>
                    <a:pt x="3630" y="34457"/>
                    <a:pt x="3828" y="34477"/>
                    <a:pt x="4016" y="34534"/>
                  </a:cubicBezTo>
                  <a:cubicBezTo>
                    <a:pt x="4091" y="34558"/>
                    <a:pt x="4092" y="34663"/>
                    <a:pt x="4016" y="34686"/>
                  </a:cubicBezTo>
                  <a:cubicBezTo>
                    <a:pt x="3764" y="34758"/>
                    <a:pt x="3498" y="34771"/>
                    <a:pt x="3231" y="34771"/>
                  </a:cubicBezTo>
                  <a:cubicBezTo>
                    <a:pt x="3098" y="34771"/>
                    <a:pt x="2964" y="34767"/>
                    <a:pt x="2832" y="34767"/>
                  </a:cubicBezTo>
                  <a:cubicBezTo>
                    <a:pt x="2762" y="34767"/>
                    <a:pt x="2692" y="34768"/>
                    <a:pt x="2623" y="34771"/>
                  </a:cubicBezTo>
                  <a:cubicBezTo>
                    <a:pt x="2311" y="34783"/>
                    <a:pt x="1983" y="34839"/>
                    <a:pt x="1665" y="34841"/>
                  </a:cubicBezTo>
                  <a:lnTo>
                    <a:pt x="2068" y="43245"/>
                  </a:lnTo>
                  <a:lnTo>
                    <a:pt x="6134" y="44000"/>
                  </a:lnTo>
                  <a:lnTo>
                    <a:pt x="5570" y="37480"/>
                  </a:lnTo>
                  <a:lnTo>
                    <a:pt x="5570" y="37480"/>
                  </a:lnTo>
                  <a:cubicBezTo>
                    <a:pt x="5571" y="37480"/>
                    <a:pt x="5572" y="37480"/>
                    <a:pt x="5573" y="37480"/>
                  </a:cubicBezTo>
                  <a:lnTo>
                    <a:pt x="5522" y="36890"/>
                  </a:lnTo>
                  <a:cubicBezTo>
                    <a:pt x="5521" y="36890"/>
                    <a:pt x="5520" y="36891"/>
                    <a:pt x="5519" y="36891"/>
                  </a:cubicBezTo>
                  <a:lnTo>
                    <a:pt x="5519" y="36891"/>
                  </a:lnTo>
                  <a:lnTo>
                    <a:pt x="5162" y="32754"/>
                  </a:lnTo>
                  <a:lnTo>
                    <a:pt x="5162" y="32754"/>
                  </a:lnTo>
                  <a:cubicBezTo>
                    <a:pt x="4913" y="32835"/>
                    <a:pt x="4638" y="32835"/>
                    <a:pt x="4362" y="32853"/>
                  </a:cubicBezTo>
                  <a:cubicBezTo>
                    <a:pt x="4300" y="32857"/>
                    <a:pt x="4239" y="32859"/>
                    <a:pt x="4178" y="32859"/>
                  </a:cubicBezTo>
                  <a:cubicBezTo>
                    <a:pt x="3749" y="32859"/>
                    <a:pt x="3335" y="32767"/>
                    <a:pt x="2921" y="32654"/>
                  </a:cubicBezTo>
                  <a:cubicBezTo>
                    <a:pt x="2907" y="32649"/>
                    <a:pt x="2908" y="32632"/>
                    <a:pt x="2921" y="32627"/>
                  </a:cubicBezTo>
                  <a:cubicBezTo>
                    <a:pt x="3361" y="32469"/>
                    <a:pt x="3801" y="32311"/>
                    <a:pt x="4267" y="32254"/>
                  </a:cubicBezTo>
                  <a:cubicBezTo>
                    <a:pt x="4506" y="32225"/>
                    <a:pt x="4744" y="32175"/>
                    <a:pt x="4976" y="32175"/>
                  </a:cubicBezTo>
                  <a:cubicBezTo>
                    <a:pt x="5022" y="32175"/>
                    <a:pt x="5067" y="32177"/>
                    <a:pt x="5112" y="32181"/>
                  </a:cubicBezTo>
                  <a:lnTo>
                    <a:pt x="5112" y="32181"/>
                  </a:lnTo>
                  <a:lnTo>
                    <a:pt x="4798" y="28550"/>
                  </a:lnTo>
                  <a:lnTo>
                    <a:pt x="4798" y="28550"/>
                  </a:lnTo>
                  <a:cubicBezTo>
                    <a:pt x="4539" y="28591"/>
                    <a:pt x="4277" y="28613"/>
                    <a:pt x="4015" y="28636"/>
                  </a:cubicBezTo>
                  <a:cubicBezTo>
                    <a:pt x="3749" y="28657"/>
                    <a:pt x="3455" y="28696"/>
                    <a:pt x="3166" y="28696"/>
                  </a:cubicBezTo>
                  <a:cubicBezTo>
                    <a:pt x="2872" y="28696"/>
                    <a:pt x="2584" y="28656"/>
                    <a:pt x="2336" y="28516"/>
                  </a:cubicBezTo>
                  <a:cubicBezTo>
                    <a:pt x="2314" y="28504"/>
                    <a:pt x="2316" y="28474"/>
                    <a:pt x="2336" y="28462"/>
                  </a:cubicBezTo>
                  <a:cubicBezTo>
                    <a:pt x="2791" y="28161"/>
                    <a:pt x="3423" y="28186"/>
                    <a:pt x="3945" y="28110"/>
                  </a:cubicBezTo>
                  <a:cubicBezTo>
                    <a:pt x="4213" y="28073"/>
                    <a:pt x="4481" y="28021"/>
                    <a:pt x="4749" y="27982"/>
                  </a:cubicBezTo>
                  <a:lnTo>
                    <a:pt x="4749" y="27982"/>
                  </a:lnTo>
                  <a:lnTo>
                    <a:pt x="4439" y="24394"/>
                  </a:lnTo>
                  <a:cubicBezTo>
                    <a:pt x="4235" y="24406"/>
                    <a:pt x="4032" y="24410"/>
                    <a:pt x="3844" y="24424"/>
                  </a:cubicBezTo>
                  <a:cubicBezTo>
                    <a:pt x="3358" y="24460"/>
                    <a:pt x="2863" y="24537"/>
                    <a:pt x="2375" y="24537"/>
                  </a:cubicBezTo>
                  <a:cubicBezTo>
                    <a:pt x="2343" y="24537"/>
                    <a:pt x="2311" y="24537"/>
                    <a:pt x="2279" y="24536"/>
                  </a:cubicBezTo>
                  <a:cubicBezTo>
                    <a:pt x="2243" y="24535"/>
                    <a:pt x="2230" y="24488"/>
                    <a:pt x="2261" y="24468"/>
                  </a:cubicBezTo>
                  <a:cubicBezTo>
                    <a:pt x="2706" y="24173"/>
                    <a:pt x="3257" y="24007"/>
                    <a:pt x="3774" y="23890"/>
                  </a:cubicBezTo>
                  <a:cubicBezTo>
                    <a:pt x="3964" y="23848"/>
                    <a:pt x="4174" y="23804"/>
                    <a:pt x="4386" y="23776"/>
                  </a:cubicBezTo>
                  <a:lnTo>
                    <a:pt x="4392" y="23845"/>
                  </a:lnTo>
                  <a:lnTo>
                    <a:pt x="4005" y="19363"/>
                  </a:lnTo>
                  <a:cubicBezTo>
                    <a:pt x="3907" y="19374"/>
                    <a:pt x="3810" y="19383"/>
                    <a:pt x="3711" y="19393"/>
                  </a:cubicBezTo>
                  <a:cubicBezTo>
                    <a:pt x="3406" y="19425"/>
                    <a:pt x="3082" y="19459"/>
                    <a:pt x="2763" y="19459"/>
                  </a:cubicBezTo>
                  <a:cubicBezTo>
                    <a:pt x="2568" y="19459"/>
                    <a:pt x="2375" y="19446"/>
                    <a:pt x="2189" y="19413"/>
                  </a:cubicBezTo>
                  <a:cubicBezTo>
                    <a:pt x="2135" y="19402"/>
                    <a:pt x="2127" y="19318"/>
                    <a:pt x="2174" y="19295"/>
                  </a:cubicBezTo>
                  <a:cubicBezTo>
                    <a:pt x="2618" y="19066"/>
                    <a:pt x="3154" y="18965"/>
                    <a:pt x="3642" y="18871"/>
                  </a:cubicBezTo>
                  <a:cubicBezTo>
                    <a:pt x="3748" y="18850"/>
                    <a:pt x="3853" y="18829"/>
                    <a:pt x="3956" y="18809"/>
                  </a:cubicBezTo>
                  <a:lnTo>
                    <a:pt x="3956" y="18809"/>
                  </a:lnTo>
                  <a:lnTo>
                    <a:pt x="3992" y="19226"/>
                  </a:lnTo>
                  <a:lnTo>
                    <a:pt x="3956" y="18809"/>
                  </a:lnTo>
                  <a:cubicBezTo>
                    <a:pt x="3956" y="18809"/>
                    <a:pt x="3956" y="18809"/>
                    <a:pt x="3956" y="18809"/>
                  </a:cubicBezTo>
                  <a:lnTo>
                    <a:pt x="3956" y="18809"/>
                  </a:lnTo>
                  <a:lnTo>
                    <a:pt x="2886" y="6465"/>
                  </a:lnTo>
                  <a:cubicBezTo>
                    <a:pt x="2661" y="6579"/>
                    <a:pt x="2396" y="6613"/>
                    <a:pt x="2143" y="6645"/>
                  </a:cubicBezTo>
                  <a:cubicBezTo>
                    <a:pt x="1703" y="6701"/>
                    <a:pt x="1262" y="6728"/>
                    <a:pt x="819" y="6733"/>
                  </a:cubicBezTo>
                  <a:cubicBezTo>
                    <a:pt x="818" y="6733"/>
                    <a:pt x="817" y="6733"/>
                    <a:pt x="816" y="6733"/>
                  </a:cubicBezTo>
                  <a:cubicBezTo>
                    <a:pt x="614" y="6733"/>
                    <a:pt x="564" y="6401"/>
                    <a:pt x="770" y="6370"/>
                  </a:cubicBezTo>
                  <a:cubicBezTo>
                    <a:pt x="1183" y="6312"/>
                    <a:pt x="1592" y="6234"/>
                    <a:pt x="1997" y="6129"/>
                  </a:cubicBezTo>
                  <a:cubicBezTo>
                    <a:pt x="2259" y="6062"/>
                    <a:pt x="2528" y="5969"/>
                    <a:pt x="2799" y="5969"/>
                  </a:cubicBezTo>
                  <a:cubicBezTo>
                    <a:pt x="2814" y="5969"/>
                    <a:pt x="2829" y="5969"/>
                    <a:pt x="2844" y="5970"/>
                  </a:cubicBezTo>
                  <a:lnTo>
                    <a:pt x="2666" y="3920"/>
                  </a:lnTo>
                  <a:cubicBezTo>
                    <a:pt x="2546" y="3934"/>
                    <a:pt x="2428" y="3945"/>
                    <a:pt x="2315" y="3957"/>
                  </a:cubicBezTo>
                  <a:cubicBezTo>
                    <a:pt x="2098" y="3980"/>
                    <a:pt x="1890" y="3990"/>
                    <a:pt x="1684" y="3990"/>
                  </a:cubicBezTo>
                  <a:cubicBezTo>
                    <a:pt x="1288" y="3990"/>
                    <a:pt x="904" y="3954"/>
                    <a:pt x="492" y="3909"/>
                  </a:cubicBezTo>
                  <a:cubicBezTo>
                    <a:pt x="453" y="3905"/>
                    <a:pt x="438" y="3844"/>
                    <a:pt x="482" y="3835"/>
                  </a:cubicBezTo>
                  <a:cubicBezTo>
                    <a:pt x="1041" y="3731"/>
                    <a:pt x="1599" y="3583"/>
                    <a:pt x="2158" y="3468"/>
                  </a:cubicBezTo>
                  <a:cubicBezTo>
                    <a:pt x="2304" y="3437"/>
                    <a:pt x="2458" y="3394"/>
                    <a:pt x="2616" y="3357"/>
                  </a:cubicBezTo>
                  <a:lnTo>
                    <a:pt x="2616" y="3357"/>
                  </a:lnTo>
                  <a:lnTo>
                    <a:pt x="23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0;p37">
              <a:extLst>
                <a:ext uri="{FF2B5EF4-FFF2-40B4-BE49-F238E27FC236}">
                  <a16:creationId xmlns:a16="http://schemas.microsoft.com/office/drawing/2014/main" id="{52E78277-EAB3-4876-88B9-0F62041F29CE}"/>
                </a:ext>
              </a:extLst>
            </p:cNvPr>
            <p:cNvSpPr/>
            <p:nvPr/>
          </p:nvSpPr>
          <p:spPr>
            <a:xfrm>
              <a:off x="1819450" y="2632350"/>
              <a:ext cx="42850" cy="45625"/>
            </a:xfrm>
            <a:custGeom>
              <a:avLst/>
              <a:gdLst/>
              <a:ahLst/>
              <a:cxnLst/>
              <a:rect l="l" t="t" r="r" b="b"/>
              <a:pathLst>
                <a:path w="1714" h="1825" extrusionOk="0">
                  <a:moveTo>
                    <a:pt x="1496" y="1"/>
                  </a:moveTo>
                  <a:lnTo>
                    <a:pt x="1496" y="1"/>
                  </a:lnTo>
                  <a:cubicBezTo>
                    <a:pt x="1" y="661"/>
                    <a:pt x="220" y="1824"/>
                    <a:pt x="220" y="1824"/>
                  </a:cubicBezTo>
                  <a:cubicBezTo>
                    <a:pt x="1714" y="1773"/>
                    <a:pt x="1496" y="1"/>
                    <a:pt x="1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1;p37">
              <a:extLst>
                <a:ext uri="{FF2B5EF4-FFF2-40B4-BE49-F238E27FC236}">
                  <a16:creationId xmlns:a16="http://schemas.microsoft.com/office/drawing/2014/main" id="{50C0C066-BC8A-49FD-A081-82E2BA62D8A5}"/>
                </a:ext>
              </a:extLst>
            </p:cNvPr>
            <p:cNvSpPr/>
            <p:nvPr/>
          </p:nvSpPr>
          <p:spPr>
            <a:xfrm>
              <a:off x="1671800" y="2596750"/>
              <a:ext cx="43950" cy="48950"/>
            </a:xfrm>
            <a:custGeom>
              <a:avLst/>
              <a:gdLst/>
              <a:ahLst/>
              <a:cxnLst/>
              <a:rect l="l" t="t" r="r" b="b"/>
              <a:pathLst>
                <a:path w="1758" h="1958" extrusionOk="0">
                  <a:moveTo>
                    <a:pt x="77" y="1"/>
                  </a:moveTo>
                  <a:cubicBezTo>
                    <a:pt x="77" y="1"/>
                    <a:pt x="77" y="1"/>
                    <a:pt x="77" y="1"/>
                  </a:cubicBezTo>
                  <a:cubicBezTo>
                    <a:pt x="0" y="1634"/>
                    <a:pt x="1137" y="1957"/>
                    <a:pt x="1137" y="1957"/>
                  </a:cubicBezTo>
                  <a:cubicBezTo>
                    <a:pt x="1758" y="599"/>
                    <a:pt x="80" y="1"/>
                    <a:pt x="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2;p37">
              <a:extLst>
                <a:ext uri="{FF2B5EF4-FFF2-40B4-BE49-F238E27FC236}">
                  <a16:creationId xmlns:a16="http://schemas.microsoft.com/office/drawing/2014/main" id="{8168295D-8F11-401C-BAA4-4339283E000C}"/>
                </a:ext>
              </a:extLst>
            </p:cNvPr>
            <p:cNvSpPr/>
            <p:nvPr/>
          </p:nvSpPr>
          <p:spPr>
            <a:xfrm>
              <a:off x="1888625" y="2635625"/>
              <a:ext cx="36625" cy="40750"/>
            </a:xfrm>
            <a:custGeom>
              <a:avLst/>
              <a:gdLst/>
              <a:ahLst/>
              <a:cxnLst/>
              <a:rect l="l" t="t" r="r" b="b"/>
              <a:pathLst>
                <a:path w="1465" h="1630" extrusionOk="0">
                  <a:moveTo>
                    <a:pt x="65" y="1"/>
                  </a:moveTo>
                  <a:lnTo>
                    <a:pt x="65" y="1"/>
                  </a:lnTo>
                  <a:cubicBezTo>
                    <a:pt x="1" y="1360"/>
                    <a:pt x="947" y="1630"/>
                    <a:pt x="947" y="1630"/>
                  </a:cubicBezTo>
                  <a:cubicBezTo>
                    <a:pt x="1464" y="499"/>
                    <a:pt x="65" y="2"/>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3;p37">
              <a:extLst>
                <a:ext uri="{FF2B5EF4-FFF2-40B4-BE49-F238E27FC236}">
                  <a16:creationId xmlns:a16="http://schemas.microsoft.com/office/drawing/2014/main" id="{9B94889B-6B83-4D3B-B02F-AB1F91CCFAEE}"/>
                </a:ext>
              </a:extLst>
            </p:cNvPr>
            <p:cNvSpPr/>
            <p:nvPr/>
          </p:nvSpPr>
          <p:spPr>
            <a:xfrm>
              <a:off x="1626225" y="2656775"/>
              <a:ext cx="36625" cy="40750"/>
            </a:xfrm>
            <a:custGeom>
              <a:avLst/>
              <a:gdLst/>
              <a:ahLst/>
              <a:cxnLst/>
              <a:rect l="l" t="t" r="r" b="b"/>
              <a:pathLst>
                <a:path w="1465" h="1630" extrusionOk="0">
                  <a:moveTo>
                    <a:pt x="64" y="1"/>
                  </a:moveTo>
                  <a:cubicBezTo>
                    <a:pt x="1" y="1361"/>
                    <a:pt x="947" y="1630"/>
                    <a:pt x="947" y="1630"/>
                  </a:cubicBezTo>
                  <a:cubicBezTo>
                    <a:pt x="1465" y="499"/>
                    <a:pt x="65" y="2"/>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74;p37">
              <a:extLst>
                <a:ext uri="{FF2B5EF4-FFF2-40B4-BE49-F238E27FC236}">
                  <a16:creationId xmlns:a16="http://schemas.microsoft.com/office/drawing/2014/main" id="{89F4D037-3C0E-478F-BAAE-BF7EC523EBF1}"/>
                </a:ext>
              </a:extLst>
            </p:cNvPr>
            <p:cNvSpPr/>
            <p:nvPr/>
          </p:nvSpPr>
          <p:spPr>
            <a:xfrm>
              <a:off x="1541725" y="2556325"/>
              <a:ext cx="39250" cy="42175"/>
            </a:xfrm>
            <a:custGeom>
              <a:avLst/>
              <a:gdLst/>
              <a:ahLst/>
              <a:cxnLst/>
              <a:rect l="l" t="t" r="r" b="b"/>
              <a:pathLst>
                <a:path w="1570" h="1687" extrusionOk="0">
                  <a:moveTo>
                    <a:pt x="1123" y="0"/>
                  </a:moveTo>
                  <a:cubicBezTo>
                    <a:pt x="1" y="768"/>
                    <a:pt x="356" y="1686"/>
                    <a:pt x="356" y="1686"/>
                  </a:cubicBezTo>
                  <a:cubicBezTo>
                    <a:pt x="1570" y="1417"/>
                    <a:pt x="1123" y="1"/>
                    <a:pt x="1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75;p37">
              <a:extLst>
                <a:ext uri="{FF2B5EF4-FFF2-40B4-BE49-F238E27FC236}">
                  <a16:creationId xmlns:a16="http://schemas.microsoft.com/office/drawing/2014/main" id="{A2A5D085-EBB9-4AD8-BD3B-08CB8332A6C0}"/>
                </a:ext>
              </a:extLst>
            </p:cNvPr>
            <p:cNvSpPr/>
            <p:nvPr/>
          </p:nvSpPr>
          <p:spPr>
            <a:xfrm>
              <a:off x="1682700" y="2688425"/>
              <a:ext cx="29400" cy="31225"/>
            </a:xfrm>
            <a:custGeom>
              <a:avLst/>
              <a:gdLst/>
              <a:ahLst/>
              <a:cxnLst/>
              <a:rect l="l" t="t" r="r" b="b"/>
              <a:pathLst>
                <a:path w="1176" h="1249" extrusionOk="0">
                  <a:moveTo>
                    <a:pt x="1114" y="0"/>
                  </a:moveTo>
                  <a:lnTo>
                    <a:pt x="1114" y="0"/>
                  </a:lnTo>
                  <a:cubicBezTo>
                    <a:pt x="1" y="398"/>
                    <a:pt x="95" y="1248"/>
                    <a:pt x="95" y="1248"/>
                  </a:cubicBezTo>
                  <a:cubicBezTo>
                    <a:pt x="113" y="1248"/>
                    <a:pt x="130" y="1249"/>
                    <a:pt x="147" y="1249"/>
                  </a:cubicBezTo>
                  <a:cubicBezTo>
                    <a:pt x="1176" y="1249"/>
                    <a:pt x="1114" y="1"/>
                    <a:pt x="1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76;p37">
              <a:extLst>
                <a:ext uri="{FF2B5EF4-FFF2-40B4-BE49-F238E27FC236}">
                  <a16:creationId xmlns:a16="http://schemas.microsoft.com/office/drawing/2014/main" id="{B5F9B42E-A223-4BDE-B536-CFEAD520B2E6}"/>
                </a:ext>
              </a:extLst>
            </p:cNvPr>
            <p:cNvSpPr/>
            <p:nvPr/>
          </p:nvSpPr>
          <p:spPr>
            <a:xfrm>
              <a:off x="1835575" y="2547725"/>
              <a:ext cx="43975" cy="48925"/>
            </a:xfrm>
            <a:custGeom>
              <a:avLst/>
              <a:gdLst/>
              <a:ahLst/>
              <a:cxnLst/>
              <a:rect l="l" t="t" r="r" b="b"/>
              <a:pathLst>
                <a:path w="1759" h="1957" extrusionOk="0">
                  <a:moveTo>
                    <a:pt x="77" y="0"/>
                  </a:moveTo>
                  <a:lnTo>
                    <a:pt x="77" y="0"/>
                  </a:lnTo>
                  <a:cubicBezTo>
                    <a:pt x="0" y="1633"/>
                    <a:pt x="1137" y="1957"/>
                    <a:pt x="1137" y="1957"/>
                  </a:cubicBezTo>
                  <a:cubicBezTo>
                    <a:pt x="1759" y="597"/>
                    <a:pt x="77" y="0"/>
                    <a:pt x="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77;p37">
              <a:extLst>
                <a:ext uri="{FF2B5EF4-FFF2-40B4-BE49-F238E27FC236}">
                  <a16:creationId xmlns:a16="http://schemas.microsoft.com/office/drawing/2014/main" id="{169D2537-288F-42DA-B8BB-F5BDE7B674F6}"/>
                </a:ext>
              </a:extLst>
            </p:cNvPr>
            <p:cNvSpPr/>
            <p:nvPr/>
          </p:nvSpPr>
          <p:spPr>
            <a:xfrm>
              <a:off x="1580700" y="2601875"/>
              <a:ext cx="44700" cy="34900"/>
            </a:xfrm>
            <a:custGeom>
              <a:avLst/>
              <a:gdLst/>
              <a:ahLst/>
              <a:cxnLst/>
              <a:rect l="l" t="t" r="r" b="b"/>
              <a:pathLst>
                <a:path w="1788" h="1396" extrusionOk="0">
                  <a:moveTo>
                    <a:pt x="1361" y="1"/>
                  </a:moveTo>
                  <a:cubicBezTo>
                    <a:pt x="281" y="1"/>
                    <a:pt x="1" y="1394"/>
                    <a:pt x="3" y="1396"/>
                  </a:cubicBezTo>
                  <a:cubicBezTo>
                    <a:pt x="1629" y="1238"/>
                    <a:pt x="1787" y="66"/>
                    <a:pt x="1787" y="66"/>
                  </a:cubicBezTo>
                  <a:cubicBezTo>
                    <a:pt x="1633" y="21"/>
                    <a:pt x="1491" y="1"/>
                    <a:pt x="1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8;p37">
              <a:extLst>
                <a:ext uri="{FF2B5EF4-FFF2-40B4-BE49-F238E27FC236}">
                  <a16:creationId xmlns:a16="http://schemas.microsoft.com/office/drawing/2014/main" id="{80DD6A26-1490-4243-8568-14F031B41FBF}"/>
                </a:ext>
              </a:extLst>
            </p:cNvPr>
            <p:cNvSpPr/>
            <p:nvPr/>
          </p:nvSpPr>
          <p:spPr>
            <a:xfrm>
              <a:off x="1911500" y="2512625"/>
              <a:ext cx="44650" cy="34850"/>
            </a:xfrm>
            <a:custGeom>
              <a:avLst/>
              <a:gdLst/>
              <a:ahLst/>
              <a:cxnLst/>
              <a:rect l="l" t="t" r="r" b="b"/>
              <a:pathLst>
                <a:path w="1786" h="1394" extrusionOk="0">
                  <a:moveTo>
                    <a:pt x="1361" y="0"/>
                  </a:moveTo>
                  <a:cubicBezTo>
                    <a:pt x="281" y="0"/>
                    <a:pt x="1" y="1394"/>
                    <a:pt x="1" y="1394"/>
                  </a:cubicBezTo>
                  <a:cubicBezTo>
                    <a:pt x="1629" y="1237"/>
                    <a:pt x="1786" y="65"/>
                    <a:pt x="1786" y="65"/>
                  </a:cubicBezTo>
                  <a:cubicBezTo>
                    <a:pt x="1632" y="20"/>
                    <a:pt x="1491" y="0"/>
                    <a:pt x="1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79;p37">
              <a:extLst>
                <a:ext uri="{FF2B5EF4-FFF2-40B4-BE49-F238E27FC236}">
                  <a16:creationId xmlns:a16="http://schemas.microsoft.com/office/drawing/2014/main" id="{95C2A56A-9C2C-4893-9D27-5132CF95C149}"/>
                </a:ext>
              </a:extLst>
            </p:cNvPr>
            <p:cNvSpPr/>
            <p:nvPr/>
          </p:nvSpPr>
          <p:spPr>
            <a:xfrm>
              <a:off x="1644475" y="2543900"/>
              <a:ext cx="44650" cy="34900"/>
            </a:xfrm>
            <a:custGeom>
              <a:avLst/>
              <a:gdLst/>
              <a:ahLst/>
              <a:cxnLst/>
              <a:rect l="l" t="t" r="r" b="b"/>
              <a:pathLst>
                <a:path w="1786" h="1396" extrusionOk="0">
                  <a:moveTo>
                    <a:pt x="1360" y="1"/>
                  </a:moveTo>
                  <a:cubicBezTo>
                    <a:pt x="280" y="1"/>
                    <a:pt x="0" y="1395"/>
                    <a:pt x="0" y="1396"/>
                  </a:cubicBezTo>
                  <a:cubicBezTo>
                    <a:pt x="1628" y="1238"/>
                    <a:pt x="1786" y="66"/>
                    <a:pt x="1786" y="66"/>
                  </a:cubicBezTo>
                  <a:cubicBezTo>
                    <a:pt x="1632" y="21"/>
                    <a:pt x="1490" y="1"/>
                    <a:pt x="1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0;p37">
              <a:extLst>
                <a:ext uri="{FF2B5EF4-FFF2-40B4-BE49-F238E27FC236}">
                  <a16:creationId xmlns:a16="http://schemas.microsoft.com/office/drawing/2014/main" id="{9F30FB8D-51C8-4B7A-B848-35119689E45D}"/>
                </a:ext>
              </a:extLst>
            </p:cNvPr>
            <p:cNvSpPr/>
            <p:nvPr/>
          </p:nvSpPr>
          <p:spPr>
            <a:xfrm>
              <a:off x="1909775" y="2580525"/>
              <a:ext cx="50600" cy="27150"/>
            </a:xfrm>
            <a:custGeom>
              <a:avLst/>
              <a:gdLst/>
              <a:ahLst/>
              <a:cxnLst/>
              <a:rect l="l" t="t" r="r" b="b"/>
              <a:pathLst>
                <a:path w="2024" h="1086" extrusionOk="0">
                  <a:moveTo>
                    <a:pt x="677" y="0"/>
                  </a:moveTo>
                  <a:cubicBezTo>
                    <a:pt x="303" y="0"/>
                    <a:pt x="1" y="95"/>
                    <a:pt x="1" y="95"/>
                  </a:cubicBezTo>
                  <a:cubicBezTo>
                    <a:pt x="566" y="926"/>
                    <a:pt x="1201" y="1086"/>
                    <a:pt x="1606" y="1086"/>
                  </a:cubicBezTo>
                  <a:cubicBezTo>
                    <a:pt x="1860" y="1086"/>
                    <a:pt x="2024" y="1023"/>
                    <a:pt x="2024" y="1023"/>
                  </a:cubicBezTo>
                  <a:cubicBezTo>
                    <a:pt x="1839" y="178"/>
                    <a:pt x="1191" y="0"/>
                    <a:pt x="6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24;p37">
            <a:extLst>
              <a:ext uri="{FF2B5EF4-FFF2-40B4-BE49-F238E27FC236}">
                <a16:creationId xmlns:a16="http://schemas.microsoft.com/office/drawing/2014/main" id="{F3F711A6-7A97-4552-B3ED-9281C9B1E697}"/>
              </a:ext>
            </a:extLst>
          </p:cNvPr>
          <p:cNvGrpSpPr/>
          <p:nvPr/>
        </p:nvGrpSpPr>
        <p:grpSpPr>
          <a:xfrm>
            <a:off x="6674370" y="1932811"/>
            <a:ext cx="159699" cy="148901"/>
            <a:chOff x="793375" y="2989875"/>
            <a:chExt cx="225000" cy="225000"/>
          </a:xfrm>
        </p:grpSpPr>
        <p:cxnSp>
          <p:nvCxnSpPr>
            <p:cNvPr id="38" name="Google Shape;325;p37">
              <a:extLst>
                <a:ext uri="{FF2B5EF4-FFF2-40B4-BE49-F238E27FC236}">
                  <a16:creationId xmlns:a16="http://schemas.microsoft.com/office/drawing/2014/main" id="{821C4DB2-BE6D-4B48-ADAC-1A5F3EB365BB}"/>
                </a:ext>
              </a:extLst>
            </p:cNvPr>
            <p:cNvCxnSpPr/>
            <p:nvPr/>
          </p:nvCxnSpPr>
          <p:spPr>
            <a:xfrm>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cxnSp>
          <p:nvCxnSpPr>
            <p:cNvPr id="39" name="Google Shape;326;p37">
              <a:extLst>
                <a:ext uri="{FF2B5EF4-FFF2-40B4-BE49-F238E27FC236}">
                  <a16:creationId xmlns:a16="http://schemas.microsoft.com/office/drawing/2014/main" id="{918F85D0-3A62-4507-BE6F-96E16984E44A}"/>
                </a:ext>
              </a:extLst>
            </p:cNvPr>
            <p:cNvCxnSpPr/>
            <p:nvPr/>
          </p:nvCxnSpPr>
          <p:spPr>
            <a:xfrm flipH="1">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grpSp>
      <p:sp>
        <p:nvSpPr>
          <p:cNvPr id="40" name="Google Shape;328;p37">
            <a:extLst>
              <a:ext uri="{FF2B5EF4-FFF2-40B4-BE49-F238E27FC236}">
                <a16:creationId xmlns:a16="http://schemas.microsoft.com/office/drawing/2014/main" id="{CCFF1287-5A24-4704-BE20-7D2EDBBC01BC}"/>
              </a:ext>
            </a:extLst>
          </p:cNvPr>
          <p:cNvSpPr/>
          <p:nvPr/>
        </p:nvSpPr>
        <p:spPr>
          <a:xfrm>
            <a:off x="7882443" y="3980293"/>
            <a:ext cx="1034001" cy="96409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Picture 40">
            <a:extLst>
              <a:ext uri="{FF2B5EF4-FFF2-40B4-BE49-F238E27FC236}">
                <a16:creationId xmlns:a16="http://schemas.microsoft.com/office/drawing/2014/main" id="{248F94C0-E84A-45DB-9C7E-2B329F8FC2D5}"/>
              </a:ext>
            </a:extLst>
          </p:cNvPr>
          <p:cNvPicPr>
            <a:picLocks noChangeAspect="1"/>
          </p:cNvPicPr>
          <p:nvPr/>
        </p:nvPicPr>
        <p:blipFill rotWithShape="1">
          <a:blip r:embed="rId4"/>
          <a:srcRect l="40912" t="53782" r="37155" b="25295"/>
          <a:stretch/>
        </p:blipFill>
        <p:spPr>
          <a:xfrm>
            <a:off x="5569983" y="2439240"/>
            <a:ext cx="2919372" cy="2784819"/>
          </a:xfrm>
          <a:prstGeom prst="rect">
            <a:avLst/>
          </a:prstGeom>
        </p:spPr>
      </p:pic>
      <p:pic>
        <p:nvPicPr>
          <p:cNvPr id="42" name="Picture 41">
            <a:extLst>
              <a:ext uri="{FF2B5EF4-FFF2-40B4-BE49-F238E27FC236}">
                <a16:creationId xmlns:a16="http://schemas.microsoft.com/office/drawing/2014/main" id="{68FB7FFB-2DF1-46EE-A0EF-42E8269AB00E}"/>
              </a:ext>
            </a:extLst>
          </p:cNvPr>
          <p:cNvPicPr>
            <a:picLocks noChangeAspect="1"/>
          </p:cNvPicPr>
          <p:nvPr/>
        </p:nvPicPr>
        <p:blipFill rotWithShape="1">
          <a:blip r:embed="rId4"/>
          <a:srcRect l="23531" t="35200" r="55400" b="48204"/>
          <a:stretch/>
        </p:blipFill>
        <p:spPr>
          <a:xfrm>
            <a:off x="226878" y="3430597"/>
            <a:ext cx="1083654" cy="853605"/>
          </a:xfrm>
          <a:prstGeom prst="rect">
            <a:avLst/>
          </a:prstGeom>
        </p:spPr>
      </p:pic>
      <p:sp>
        <p:nvSpPr>
          <p:cNvPr id="43" name="Google Shape;391;p21">
            <a:extLst>
              <a:ext uri="{FF2B5EF4-FFF2-40B4-BE49-F238E27FC236}">
                <a16:creationId xmlns:a16="http://schemas.microsoft.com/office/drawing/2014/main" id="{E2F62747-D45D-4118-BF0E-C07541283968}"/>
              </a:ext>
            </a:extLst>
          </p:cNvPr>
          <p:cNvSpPr/>
          <p:nvPr/>
        </p:nvSpPr>
        <p:spPr>
          <a:xfrm>
            <a:off x="151202" y="59870"/>
            <a:ext cx="2272284" cy="662157"/>
          </a:xfrm>
          <a:custGeom>
            <a:avLst/>
            <a:gdLst/>
            <a:ahLst/>
            <a:cxnLst/>
            <a:rect l="l" t="t" r="r" b="b"/>
            <a:pathLst>
              <a:path w="74367" h="21671" extrusionOk="0">
                <a:moveTo>
                  <a:pt x="43518" y="1"/>
                </a:moveTo>
                <a:cubicBezTo>
                  <a:pt x="35409" y="1"/>
                  <a:pt x="33219" y="4228"/>
                  <a:pt x="32826" y="9454"/>
                </a:cubicBezTo>
                <a:cubicBezTo>
                  <a:pt x="31898" y="8965"/>
                  <a:pt x="30854" y="8709"/>
                  <a:pt x="29829" y="8709"/>
                </a:cubicBezTo>
                <a:cubicBezTo>
                  <a:pt x="27263" y="8709"/>
                  <a:pt x="24813" y="10309"/>
                  <a:pt x="24575" y="13848"/>
                </a:cubicBezTo>
                <a:cubicBezTo>
                  <a:pt x="24491" y="13193"/>
                  <a:pt x="23765" y="12514"/>
                  <a:pt x="23170" y="12229"/>
                </a:cubicBezTo>
                <a:cubicBezTo>
                  <a:pt x="22723" y="12027"/>
                  <a:pt x="22244" y="11929"/>
                  <a:pt x="21762" y="11929"/>
                </a:cubicBezTo>
                <a:cubicBezTo>
                  <a:pt x="21588" y="11929"/>
                  <a:pt x="21414" y="11942"/>
                  <a:pt x="21241" y="11967"/>
                </a:cubicBezTo>
                <a:cubicBezTo>
                  <a:pt x="20360" y="12050"/>
                  <a:pt x="19515" y="12383"/>
                  <a:pt x="18824" y="12931"/>
                </a:cubicBezTo>
                <a:cubicBezTo>
                  <a:pt x="18134" y="13503"/>
                  <a:pt x="17693" y="14312"/>
                  <a:pt x="17598" y="15205"/>
                </a:cubicBezTo>
                <a:cubicBezTo>
                  <a:pt x="17026" y="13776"/>
                  <a:pt x="15657" y="12752"/>
                  <a:pt x="14169" y="12371"/>
                </a:cubicBezTo>
                <a:cubicBezTo>
                  <a:pt x="13642" y="12242"/>
                  <a:pt x="13103" y="12183"/>
                  <a:pt x="12564" y="12183"/>
                </a:cubicBezTo>
                <a:cubicBezTo>
                  <a:pt x="11567" y="12183"/>
                  <a:pt x="10567" y="12385"/>
                  <a:pt x="9632" y="12717"/>
                </a:cubicBezTo>
                <a:cubicBezTo>
                  <a:pt x="8370" y="13169"/>
                  <a:pt x="7168" y="13848"/>
                  <a:pt x="6311" y="14872"/>
                </a:cubicBezTo>
                <a:cubicBezTo>
                  <a:pt x="5453" y="15896"/>
                  <a:pt x="4751" y="17098"/>
                  <a:pt x="5013" y="18408"/>
                </a:cubicBezTo>
                <a:cubicBezTo>
                  <a:pt x="4502" y="17871"/>
                  <a:pt x="3763" y="17595"/>
                  <a:pt x="3027" y="17595"/>
                </a:cubicBezTo>
                <a:cubicBezTo>
                  <a:pt x="2407" y="17595"/>
                  <a:pt x="1789" y="17791"/>
                  <a:pt x="1310" y="18194"/>
                </a:cubicBezTo>
                <a:cubicBezTo>
                  <a:pt x="1072" y="18396"/>
                  <a:pt x="869" y="18634"/>
                  <a:pt x="679" y="18884"/>
                </a:cubicBezTo>
                <a:cubicBezTo>
                  <a:pt x="488" y="19134"/>
                  <a:pt x="346" y="19408"/>
                  <a:pt x="238" y="19694"/>
                </a:cubicBezTo>
                <a:cubicBezTo>
                  <a:pt x="0" y="20432"/>
                  <a:pt x="488" y="21254"/>
                  <a:pt x="1143" y="21670"/>
                </a:cubicBezTo>
                <a:cubicBezTo>
                  <a:pt x="10563" y="21465"/>
                  <a:pt x="20489" y="21432"/>
                  <a:pt x="30511" y="21432"/>
                </a:cubicBezTo>
                <a:cubicBezTo>
                  <a:pt x="35252" y="21432"/>
                  <a:pt x="40014" y="21440"/>
                  <a:pt x="44755" y="21440"/>
                </a:cubicBezTo>
                <a:cubicBezTo>
                  <a:pt x="53871" y="21440"/>
                  <a:pt x="62907" y="21413"/>
                  <a:pt x="71557" y="21254"/>
                </a:cubicBezTo>
                <a:cubicBezTo>
                  <a:pt x="73224" y="21230"/>
                  <a:pt x="74367" y="19456"/>
                  <a:pt x="73605" y="17967"/>
                </a:cubicBezTo>
                <a:lnTo>
                  <a:pt x="73593" y="17944"/>
                </a:lnTo>
                <a:cubicBezTo>
                  <a:pt x="73379" y="17515"/>
                  <a:pt x="73081" y="17134"/>
                  <a:pt x="72712" y="16824"/>
                </a:cubicBezTo>
                <a:cubicBezTo>
                  <a:pt x="72212" y="16455"/>
                  <a:pt x="71640" y="16205"/>
                  <a:pt x="71033" y="16086"/>
                </a:cubicBezTo>
                <a:cubicBezTo>
                  <a:pt x="69998" y="15844"/>
                  <a:pt x="68824" y="15775"/>
                  <a:pt x="67675" y="15775"/>
                </a:cubicBezTo>
                <a:cubicBezTo>
                  <a:pt x="67013" y="15775"/>
                  <a:pt x="66360" y="15798"/>
                  <a:pt x="65747" y="15824"/>
                </a:cubicBezTo>
                <a:cubicBezTo>
                  <a:pt x="65818" y="12979"/>
                  <a:pt x="64663" y="10216"/>
                  <a:pt x="61437" y="9002"/>
                </a:cubicBezTo>
                <a:cubicBezTo>
                  <a:pt x="60504" y="8656"/>
                  <a:pt x="59503" y="8480"/>
                  <a:pt x="58509" y="8480"/>
                </a:cubicBezTo>
                <a:cubicBezTo>
                  <a:pt x="56660" y="8480"/>
                  <a:pt x="54830" y="9090"/>
                  <a:pt x="53483" y="10359"/>
                </a:cubicBezTo>
                <a:cubicBezTo>
                  <a:pt x="53233" y="7585"/>
                  <a:pt x="52435" y="4561"/>
                  <a:pt x="50042" y="2430"/>
                </a:cubicBezTo>
                <a:cubicBezTo>
                  <a:pt x="48209" y="894"/>
                  <a:pt x="45911" y="37"/>
                  <a:pt x="43518"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4786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1"/>
                                        </p:tgtEl>
                                        <p:attrNameLst>
                                          <p:attrName>style.visibility</p:attrName>
                                        </p:attrNameLst>
                                      </p:cBhvr>
                                      <p:to>
                                        <p:strVal val="visible"/>
                                      </p:to>
                                    </p:set>
                                    <p:anim calcmode="lin" valueType="num">
                                      <p:cBhvr additive="base">
                                        <p:cTn id="7" dur="500" fill="hold"/>
                                        <p:tgtEl>
                                          <p:spTgt spid="531"/>
                                        </p:tgtEl>
                                        <p:attrNameLst>
                                          <p:attrName>ppt_x</p:attrName>
                                        </p:attrNameLst>
                                      </p:cBhvr>
                                      <p:tavLst>
                                        <p:tav tm="0">
                                          <p:val>
                                            <p:strVal val="#ppt_x"/>
                                          </p:val>
                                        </p:tav>
                                        <p:tav tm="100000">
                                          <p:val>
                                            <p:strVal val="#ppt_x"/>
                                          </p:val>
                                        </p:tav>
                                      </p:tavLst>
                                    </p:anim>
                                    <p:anim calcmode="lin" valueType="num">
                                      <p:cBhvr additive="base">
                                        <p:cTn id="8" dur="500" fill="hold"/>
                                        <p:tgtEl>
                                          <p:spTgt spid="5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2"/>
                                        </p:tgtEl>
                                        <p:attrNameLst>
                                          <p:attrName>style.visibility</p:attrName>
                                        </p:attrNameLst>
                                      </p:cBhvr>
                                      <p:to>
                                        <p:strVal val="visible"/>
                                      </p:to>
                                    </p:set>
                                    <p:anim calcmode="lin" valueType="num">
                                      <p:cBhvr additive="base">
                                        <p:cTn id="11" dur="500" fill="hold"/>
                                        <p:tgtEl>
                                          <p:spTgt spid="532"/>
                                        </p:tgtEl>
                                        <p:attrNameLst>
                                          <p:attrName>ppt_x</p:attrName>
                                        </p:attrNameLst>
                                      </p:cBhvr>
                                      <p:tavLst>
                                        <p:tav tm="0">
                                          <p:val>
                                            <p:strVal val="#ppt_x"/>
                                          </p:val>
                                        </p:tav>
                                        <p:tav tm="100000">
                                          <p:val>
                                            <p:strVal val="#ppt_x"/>
                                          </p:val>
                                        </p:tav>
                                      </p:tavLst>
                                    </p:anim>
                                    <p:anim calcmode="lin" valueType="num">
                                      <p:cBhvr additive="base">
                                        <p:cTn id="12" dur="500" fill="hold"/>
                                        <p:tgtEl>
                                          <p:spTgt spid="5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33"/>
                                        </p:tgtEl>
                                        <p:attrNameLst>
                                          <p:attrName>style.visibility</p:attrName>
                                        </p:attrNameLst>
                                      </p:cBhvr>
                                      <p:to>
                                        <p:strVal val="visible"/>
                                      </p:to>
                                    </p:set>
                                    <p:anim calcmode="lin" valueType="num">
                                      <p:cBhvr additive="base">
                                        <p:cTn id="15" dur="500" fill="hold"/>
                                        <p:tgtEl>
                                          <p:spTgt spid="533"/>
                                        </p:tgtEl>
                                        <p:attrNameLst>
                                          <p:attrName>ppt_x</p:attrName>
                                        </p:attrNameLst>
                                      </p:cBhvr>
                                      <p:tavLst>
                                        <p:tav tm="0">
                                          <p:val>
                                            <p:strVal val="#ppt_x"/>
                                          </p:val>
                                        </p:tav>
                                        <p:tav tm="100000">
                                          <p:val>
                                            <p:strVal val="#ppt_x"/>
                                          </p:val>
                                        </p:tav>
                                      </p:tavLst>
                                    </p:anim>
                                    <p:anim calcmode="lin" valueType="num">
                                      <p:cBhvr additive="base">
                                        <p:cTn id="16" dur="500" fill="hold"/>
                                        <p:tgtEl>
                                          <p:spTgt spid="53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36"/>
                                        </p:tgtEl>
                                        <p:attrNameLst>
                                          <p:attrName>style.visibility</p:attrName>
                                        </p:attrNameLst>
                                      </p:cBhvr>
                                      <p:to>
                                        <p:strVal val="visible"/>
                                      </p:to>
                                    </p:set>
                                    <p:anim calcmode="lin" valueType="num">
                                      <p:cBhvr additive="base">
                                        <p:cTn id="19" dur="500" fill="hold"/>
                                        <p:tgtEl>
                                          <p:spTgt spid="536"/>
                                        </p:tgtEl>
                                        <p:attrNameLst>
                                          <p:attrName>ppt_x</p:attrName>
                                        </p:attrNameLst>
                                      </p:cBhvr>
                                      <p:tavLst>
                                        <p:tav tm="0">
                                          <p:val>
                                            <p:strVal val="#ppt_x"/>
                                          </p:val>
                                        </p:tav>
                                        <p:tav tm="100000">
                                          <p:val>
                                            <p:strVal val="#ppt_x"/>
                                          </p:val>
                                        </p:tav>
                                      </p:tavLst>
                                    </p:anim>
                                    <p:anim calcmode="lin" valueType="num">
                                      <p:cBhvr additive="base">
                                        <p:cTn id="20" dur="500" fill="hold"/>
                                        <p:tgtEl>
                                          <p:spTgt spid="53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37"/>
                                        </p:tgtEl>
                                        <p:attrNameLst>
                                          <p:attrName>style.visibility</p:attrName>
                                        </p:attrNameLst>
                                      </p:cBhvr>
                                      <p:to>
                                        <p:strVal val="visible"/>
                                      </p:to>
                                    </p:set>
                                    <p:anim calcmode="lin" valueType="num">
                                      <p:cBhvr additive="base">
                                        <p:cTn id="23" dur="500" fill="hold"/>
                                        <p:tgtEl>
                                          <p:spTgt spid="537"/>
                                        </p:tgtEl>
                                        <p:attrNameLst>
                                          <p:attrName>ppt_x</p:attrName>
                                        </p:attrNameLst>
                                      </p:cBhvr>
                                      <p:tavLst>
                                        <p:tav tm="0">
                                          <p:val>
                                            <p:strVal val="#ppt_x"/>
                                          </p:val>
                                        </p:tav>
                                        <p:tav tm="100000">
                                          <p:val>
                                            <p:strVal val="#ppt_x"/>
                                          </p:val>
                                        </p:tav>
                                      </p:tavLst>
                                    </p:anim>
                                    <p:anim calcmode="lin" valueType="num">
                                      <p:cBhvr additive="base">
                                        <p:cTn id="24" dur="500" fill="hold"/>
                                        <p:tgtEl>
                                          <p:spTgt spid="5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8"/>
                                        </p:tgtEl>
                                        <p:attrNameLst>
                                          <p:attrName>style.visibility</p:attrName>
                                        </p:attrNameLst>
                                      </p:cBhvr>
                                      <p:to>
                                        <p:strVal val="visible"/>
                                      </p:to>
                                    </p:set>
                                    <p:anim calcmode="lin" valueType="num">
                                      <p:cBhvr additive="base">
                                        <p:cTn id="27" dur="500" fill="hold"/>
                                        <p:tgtEl>
                                          <p:spTgt spid="538"/>
                                        </p:tgtEl>
                                        <p:attrNameLst>
                                          <p:attrName>ppt_x</p:attrName>
                                        </p:attrNameLst>
                                      </p:cBhvr>
                                      <p:tavLst>
                                        <p:tav tm="0">
                                          <p:val>
                                            <p:strVal val="#ppt_x"/>
                                          </p:val>
                                        </p:tav>
                                        <p:tav tm="100000">
                                          <p:val>
                                            <p:strVal val="#ppt_x"/>
                                          </p:val>
                                        </p:tav>
                                      </p:tavLst>
                                    </p:anim>
                                    <p:anim calcmode="lin" valueType="num">
                                      <p:cBhvr additive="base">
                                        <p:cTn id="28" dur="500" fill="hold"/>
                                        <p:tgtEl>
                                          <p:spTgt spid="5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9"/>
                                        </p:tgtEl>
                                        <p:attrNameLst>
                                          <p:attrName>style.visibility</p:attrName>
                                        </p:attrNameLst>
                                      </p:cBhvr>
                                      <p:to>
                                        <p:strVal val="visible"/>
                                      </p:to>
                                    </p:set>
                                    <p:anim calcmode="lin" valueType="num">
                                      <p:cBhvr additive="base">
                                        <p:cTn id="31" dur="500" fill="hold"/>
                                        <p:tgtEl>
                                          <p:spTgt spid="539"/>
                                        </p:tgtEl>
                                        <p:attrNameLst>
                                          <p:attrName>ppt_x</p:attrName>
                                        </p:attrNameLst>
                                      </p:cBhvr>
                                      <p:tavLst>
                                        <p:tav tm="0">
                                          <p:val>
                                            <p:strVal val="#ppt_x"/>
                                          </p:val>
                                        </p:tav>
                                        <p:tav tm="100000">
                                          <p:val>
                                            <p:strVal val="#ppt_x"/>
                                          </p:val>
                                        </p:tav>
                                      </p:tavLst>
                                    </p:anim>
                                    <p:anim calcmode="lin" valueType="num">
                                      <p:cBhvr additive="base">
                                        <p:cTn id="32" dur="500" fill="hold"/>
                                        <p:tgtEl>
                                          <p:spTgt spid="53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61">
                                            <p:txEl>
                                              <p:pRg st="0" end="0"/>
                                            </p:txEl>
                                          </p:spTgt>
                                        </p:tgtEl>
                                        <p:attrNameLst>
                                          <p:attrName>style.visibility</p:attrName>
                                        </p:attrNameLst>
                                      </p:cBhvr>
                                      <p:to>
                                        <p:strVal val="visible"/>
                                      </p:to>
                                    </p:set>
                                    <p:anim calcmode="lin" valueType="num">
                                      <p:cBhvr additive="base">
                                        <p:cTn id="35" dur="500" fill="hold"/>
                                        <p:tgtEl>
                                          <p:spTgt spid="56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61">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62"/>
                                        </p:tgtEl>
                                        <p:attrNameLst>
                                          <p:attrName>style.visibility</p:attrName>
                                        </p:attrNameLst>
                                      </p:cBhvr>
                                      <p:to>
                                        <p:strVal val="visible"/>
                                      </p:to>
                                    </p:set>
                                    <p:anim calcmode="lin" valueType="num">
                                      <p:cBhvr additive="base">
                                        <p:cTn id="39" dur="500" fill="hold"/>
                                        <p:tgtEl>
                                          <p:spTgt spid="562"/>
                                        </p:tgtEl>
                                        <p:attrNameLst>
                                          <p:attrName>ppt_x</p:attrName>
                                        </p:attrNameLst>
                                      </p:cBhvr>
                                      <p:tavLst>
                                        <p:tav tm="0">
                                          <p:val>
                                            <p:strVal val="#ppt_x"/>
                                          </p:val>
                                        </p:tav>
                                        <p:tav tm="100000">
                                          <p:val>
                                            <p:strVal val="#ppt_x"/>
                                          </p:val>
                                        </p:tav>
                                      </p:tavLst>
                                    </p:anim>
                                    <p:anim calcmode="lin" valueType="num">
                                      <p:cBhvr additive="base">
                                        <p:cTn id="40" dur="500" fill="hold"/>
                                        <p:tgtEl>
                                          <p:spTgt spid="56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66"/>
                                        </p:tgtEl>
                                        <p:attrNameLst>
                                          <p:attrName>style.visibility</p:attrName>
                                        </p:attrNameLst>
                                      </p:cBhvr>
                                      <p:to>
                                        <p:strVal val="visible"/>
                                      </p:to>
                                    </p:set>
                                    <p:anim calcmode="lin" valueType="num">
                                      <p:cBhvr additive="base">
                                        <p:cTn id="43" dur="500" fill="hold"/>
                                        <p:tgtEl>
                                          <p:spTgt spid="566"/>
                                        </p:tgtEl>
                                        <p:attrNameLst>
                                          <p:attrName>ppt_x</p:attrName>
                                        </p:attrNameLst>
                                      </p:cBhvr>
                                      <p:tavLst>
                                        <p:tav tm="0">
                                          <p:val>
                                            <p:strVal val="#ppt_x"/>
                                          </p:val>
                                        </p:tav>
                                        <p:tav tm="100000">
                                          <p:val>
                                            <p:strVal val="#ppt_x"/>
                                          </p:val>
                                        </p:tav>
                                      </p:tavLst>
                                    </p:anim>
                                    <p:anim calcmode="lin" valueType="num">
                                      <p:cBhvr additive="base">
                                        <p:cTn id="44" dur="500" fill="hold"/>
                                        <p:tgtEl>
                                          <p:spTgt spid="56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67"/>
                                        </p:tgtEl>
                                        <p:attrNameLst>
                                          <p:attrName>style.visibility</p:attrName>
                                        </p:attrNameLst>
                                      </p:cBhvr>
                                      <p:to>
                                        <p:strVal val="visible"/>
                                      </p:to>
                                    </p:set>
                                    <p:anim calcmode="lin" valueType="num">
                                      <p:cBhvr additive="base">
                                        <p:cTn id="47" dur="500" fill="hold"/>
                                        <p:tgtEl>
                                          <p:spTgt spid="567"/>
                                        </p:tgtEl>
                                        <p:attrNameLst>
                                          <p:attrName>ppt_x</p:attrName>
                                        </p:attrNameLst>
                                      </p:cBhvr>
                                      <p:tavLst>
                                        <p:tav tm="0">
                                          <p:val>
                                            <p:strVal val="#ppt_x"/>
                                          </p:val>
                                        </p:tav>
                                        <p:tav tm="100000">
                                          <p:val>
                                            <p:strVal val="#ppt_x"/>
                                          </p:val>
                                        </p:tav>
                                      </p:tavLst>
                                    </p:anim>
                                    <p:anim calcmode="lin" valueType="num">
                                      <p:cBhvr additive="base">
                                        <p:cTn id="48" dur="500" fill="hold"/>
                                        <p:tgtEl>
                                          <p:spTgt spid="56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68"/>
                                        </p:tgtEl>
                                        <p:attrNameLst>
                                          <p:attrName>style.visibility</p:attrName>
                                        </p:attrNameLst>
                                      </p:cBhvr>
                                      <p:to>
                                        <p:strVal val="visible"/>
                                      </p:to>
                                    </p:set>
                                    <p:anim calcmode="lin" valueType="num">
                                      <p:cBhvr additive="base">
                                        <p:cTn id="51" dur="500" fill="hold"/>
                                        <p:tgtEl>
                                          <p:spTgt spid="568"/>
                                        </p:tgtEl>
                                        <p:attrNameLst>
                                          <p:attrName>ppt_x</p:attrName>
                                        </p:attrNameLst>
                                      </p:cBhvr>
                                      <p:tavLst>
                                        <p:tav tm="0">
                                          <p:val>
                                            <p:strVal val="#ppt_x"/>
                                          </p:val>
                                        </p:tav>
                                        <p:tav tm="100000">
                                          <p:val>
                                            <p:strVal val="#ppt_x"/>
                                          </p:val>
                                        </p:tav>
                                      </p:tavLst>
                                    </p:anim>
                                    <p:anim calcmode="lin" valueType="num">
                                      <p:cBhvr additive="base">
                                        <p:cTn id="52" dur="500" fill="hold"/>
                                        <p:tgtEl>
                                          <p:spTgt spid="56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69"/>
                                        </p:tgtEl>
                                        <p:attrNameLst>
                                          <p:attrName>style.visibility</p:attrName>
                                        </p:attrNameLst>
                                      </p:cBhvr>
                                      <p:to>
                                        <p:strVal val="visible"/>
                                      </p:to>
                                    </p:set>
                                    <p:anim calcmode="lin" valueType="num">
                                      <p:cBhvr additive="base">
                                        <p:cTn id="55" dur="500" fill="hold"/>
                                        <p:tgtEl>
                                          <p:spTgt spid="569"/>
                                        </p:tgtEl>
                                        <p:attrNameLst>
                                          <p:attrName>ppt_x</p:attrName>
                                        </p:attrNameLst>
                                      </p:cBhvr>
                                      <p:tavLst>
                                        <p:tav tm="0">
                                          <p:val>
                                            <p:strVal val="#ppt_x"/>
                                          </p:val>
                                        </p:tav>
                                        <p:tav tm="100000">
                                          <p:val>
                                            <p:strVal val="#ppt_x"/>
                                          </p:val>
                                        </p:tav>
                                      </p:tavLst>
                                    </p:anim>
                                    <p:anim calcmode="lin" valueType="num">
                                      <p:cBhvr additive="base">
                                        <p:cTn id="56" dur="500" fill="hold"/>
                                        <p:tgtEl>
                                          <p:spTgt spid="56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70"/>
                                        </p:tgtEl>
                                        <p:attrNameLst>
                                          <p:attrName>style.visibility</p:attrName>
                                        </p:attrNameLst>
                                      </p:cBhvr>
                                      <p:to>
                                        <p:strVal val="visible"/>
                                      </p:to>
                                    </p:set>
                                    <p:anim calcmode="lin" valueType="num">
                                      <p:cBhvr additive="base">
                                        <p:cTn id="59" dur="500" fill="hold"/>
                                        <p:tgtEl>
                                          <p:spTgt spid="570"/>
                                        </p:tgtEl>
                                        <p:attrNameLst>
                                          <p:attrName>ppt_x</p:attrName>
                                        </p:attrNameLst>
                                      </p:cBhvr>
                                      <p:tavLst>
                                        <p:tav tm="0">
                                          <p:val>
                                            <p:strVal val="#ppt_x"/>
                                          </p:val>
                                        </p:tav>
                                        <p:tav tm="100000">
                                          <p:val>
                                            <p:strVal val="#ppt_x"/>
                                          </p:val>
                                        </p:tav>
                                      </p:tavLst>
                                    </p:anim>
                                    <p:anim calcmode="lin" valueType="num">
                                      <p:cBhvr additive="base">
                                        <p:cTn id="60" dur="500" fill="hold"/>
                                        <p:tgtEl>
                                          <p:spTgt spid="57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ppt_x"/>
                                          </p:val>
                                        </p:tav>
                                        <p:tav tm="100000">
                                          <p:val>
                                            <p:strVal val="#ppt_x"/>
                                          </p:val>
                                        </p:tav>
                                      </p:tavLst>
                                    </p:anim>
                                    <p:anim calcmode="lin" valueType="num">
                                      <p:cBhvr additive="base">
                                        <p:cTn id="72" dur="500" fill="hold"/>
                                        <p:tgtEl>
                                          <p:spTgt spid="4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500" fill="hold"/>
                                        <p:tgtEl>
                                          <p:spTgt spid="41"/>
                                        </p:tgtEl>
                                        <p:attrNameLst>
                                          <p:attrName>ppt_x</p:attrName>
                                        </p:attrNameLst>
                                      </p:cBhvr>
                                      <p:tavLst>
                                        <p:tav tm="0">
                                          <p:val>
                                            <p:strVal val="#ppt_x"/>
                                          </p:val>
                                        </p:tav>
                                        <p:tav tm="100000">
                                          <p:val>
                                            <p:strVal val="#ppt_x"/>
                                          </p:val>
                                        </p:tav>
                                      </p:tavLst>
                                    </p:anim>
                                    <p:anim calcmode="lin" valueType="num">
                                      <p:cBhvr additive="base">
                                        <p:cTn id="76" dur="500" fill="hold"/>
                                        <p:tgtEl>
                                          <p:spTgt spid="4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500" fill="hold"/>
                                        <p:tgtEl>
                                          <p:spTgt spid="42"/>
                                        </p:tgtEl>
                                        <p:attrNameLst>
                                          <p:attrName>ppt_x</p:attrName>
                                        </p:attrNameLst>
                                      </p:cBhvr>
                                      <p:tavLst>
                                        <p:tav tm="0">
                                          <p:val>
                                            <p:strVal val="#ppt_x"/>
                                          </p:val>
                                        </p:tav>
                                        <p:tav tm="100000">
                                          <p:val>
                                            <p:strVal val="#ppt_x"/>
                                          </p:val>
                                        </p:tav>
                                      </p:tavLst>
                                    </p:anim>
                                    <p:anim calcmode="lin" valueType="num">
                                      <p:cBhvr additive="base">
                                        <p:cTn id="80" dur="500" fill="hold"/>
                                        <p:tgtEl>
                                          <p:spTgt spid="4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ppt_x"/>
                                          </p:val>
                                        </p:tav>
                                        <p:tav tm="100000">
                                          <p:val>
                                            <p:strVal val="#ppt_x"/>
                                          </p:val>
                                        </p:tav>
                                      </p:tavLst>
                                    </p:anim>
                                    <p:anim calcmode="lin" valueType="num">
                                      <p:cBhvr additive="base">
                                        <p:cTn id="8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 grpId="0" animBg="1"/>
      <p:bldP spid="532" grpId="0"/>
      <p:bldP spid="537" grpId="0" animBg="1"/>
      <p:bldP spid="538" grpId="0" animBg="1"/>
      <p:bldP spid="539" grpId="0" animBg="1"/>
      <p:bldP spid="561" grpId="0" build="p"/>
      <p:bldP spid="562" grpId="0" animBg="1"/>
      <p:bldP spid="566" grpId="0" animBg="1"/>
      <p:bldP spid="567" grpId="0" animBg="1"/>
      <p:bldP spid="568" grpId="0" animBg="1"/>
      <p:bldP spid="569" grpId="0" animBg="1"/>
      <p:bldP spid="570" grpId="0"/>
      <p:bldP spid="40"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p62"/>
          <p:cNvSpPr/>
          <p:nvPr/>
        </p:nvSpPr>
        <p:spPr>
          <a:xfrm>
            <a:off x="835588" y="2010052"/>
            <a:ext cx="2518200" cy="521400"/>
          </a:xfrm>
          <a:prstGeom prst="rect">
            <a:avLst/>
          </a:prstGeom>
          <a:solidFill>
            <a:schemeClr val="accent3"/>
          </a:solidFill>
          <a:ln w="19050" cap="flat" cmpd="sng">
            <a:solidFill>
              <a:srgbClr val="222222"/>
            </a:solidFill>
            <a:prstDash val="solid"/>
            <a:round/>
            <a:headEnd type="none" w="sm" len="sm"/>
            <a:tailEnd type="none" w="sm" len="sm"/>
          </a:ln>
          <a:effectLst>
            <a:outerShdw dist="76200" dir="2820000" algn="bl" rotWithShape="0">
              <a:srgbClr val="22222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0" name="Google Shape;1330;p62"/>
          <p:cNvGrpSpPr/>
          <p:nvPr/>
        </p:nvGrpSpPr>
        <p:grpSpPr>
          <a:xfrm>
            <a:off x="3185434" y="2082172"/>
            <a:ext cx="114075" cy="114075"/>
            <a:chOff x="793375" y="2989875"/>
            <a:chExt cx="225000" cy="225000"/>
          </a:xfrm>
        </p:grpSpPr>
        <p:cxnSp>
          <p:nvCxnSpPr>
            <p:cNvPr id="1331" name="Google Shape;1331;p62"/>
            <p:cNvCxnSpPr/>
            <p:nvPr/>
          </p:nvCxnSpPr>
          <p:spPr>
            <a:xfrm>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cxnSp>
          <p:nvCxnSpPr>
            <p:cNvPr id="1332" name="Google Shape;1332;p62"/>
            <p:cNvCxnSpPr/>
            <p:nvPr/>
          </p:nvCxnSpPr>
          <p:spPr>
            <a:xfrm flipH="1">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grpSp>
      <p:sp>
        <p:nvSpPr>
          <p:cNvPr id="1333" name="Google Shape;1333;p62"/>
          <p:cNvSpPr txBox="1"/>
          <p:nvPr/>
        </p:nvSpPr>
        <p:spPr>
          <a:xfrm>
            <a:off x="1075225" y="2010052"/>
            <a:ext cx="2039100" cy="55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222222"/>
                </a:solidFill>
                <a:latin typeface="Kumbh Sans"/>
                <a:ea typeface="Kumbh Sans"/>
                <a:cs typeface="Kumbh Sans"/>
                <a:sym typeface="Kumbh Sans"/>
              </a:rPr>
              <a:t>Thể loại </a:t>
            </a:r>
            <a:endParaRPr sz="2000" b="1">
              <a:solidFill>
                <a:srgbClr val="222222"/>
              </a:solidFill>
              <a:latin typeface="Kumbh Sans"/>
              <a:ea typeface="Kumbh Sans"/>
              <a:cs typeface="Kumbh Sans"/>
              <a:sym typeface="Kumbh Sans"/>
            </a:endParaRPr>
          </a:p>
        </p:txBody>
      </p:sp>
      <p:sp>
        <p:nvSpPr>
          <p:cNvPr id="1334" name="Google Shape;1334;p62"/>
          <p:cNvSpPr/>
          <p:nvPr/>
        </p:nvSpPr>
        <p:spPr>
          <a:xfrm>
            <a:off x="5775663" y="2010052"/>
            <a:ext cx="2518200" cy="521400"/>
          </a:xfrm>
          <a:prstGeom prst="rect">
            <a:avLst/>
          </a:prstGeom>
          <a:solidFill>
            <a:schemeClr val="dk2"/>
          </a:solidFill>
          <a:ln w="19050" cap="flat" cmpd="sng">
            <a:solidFill>
              <a:srgbClr val="222222"/>
            </a:solidFill>
            <a:prstDash val="solid"/>
            <a:round/>
            <a:headEnd type="none" w="sm" len="sm"/>
            <a:tailEnd type="none" w="sm" len="sm"/>
          </a:ln>
          <a:effectLst>
            <a:outerShdw dist="76200" dir="2820000" algn="bl" rotWithShape="0">
              <a:srgbClr val="22222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5" name="Google Shape;1335;p62"/>
          <p:cNvGrpSpPr/>
          <p:nvPr/>
        </p:nvGrpSpPr>
        <p:grpSpPr>
          <a:xfrm>
            <a:off x="8125509" y="2082172"/>
            <a:ext cx="114075" cy="114075"/>
            <a:chOff x="793375" y="2989875"/>
            <a:chExt cx="225000" cy="225000"/>
          </a:xfrm>
        </p:grpSpPr>
        <p:cxnSp>
          <p:nvCxnSpPr>
            <p:cNvPr id="1336" name="Google Shape;1336;p62"/>
            <p:cNvCxnSpPr/>
            <p:nvPr/>
          </p:nvCxnSpPr>
          <p:spPr>
            <a:xfrm>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cxnSp>
          <p:nvCxnSpPr>
            <p:cNvPr id="1337" name="Google Shape;1337;p62"/>
            <p:cNvCxnSpPr/>
            <p:nvPr/>
          </p:nvCxnSpPr>
          <p:spPr>
            <a:xfrm flipH="1">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grpSp>
      <p:sp>
        <p:nvSpPr>
          <p:cNvPr id="1338" name="Google Shape;1338;p62"/>
          <p:cNvSpPr txBox="1"/>
          <p:nvPr/>
        </p:nvSpPr>
        <p:spPr>
          <a:xfrm>
            <a:off x="6003620" y="1981313"/>
            <a:ext cx="2237175" cy="55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222222"/>
                </a:solidFill>
                <a:latin typeface="Kumbh Sans"/>
                <a:ea typeface="Kumbh Sans"/>
                <a:cs typeface="Kumbh Sans"/>
                <a:sym typeface="Kumbh Sans"/>
              </a:rPr>
              <a:t>Xuất xứ và </a:t>
            </a:r>
          </a:p>
          <a:p>
            <a:pPr marL="0" lvl="0" indent="0" algn="ctr" rtl="0">
              <a:spcBef>
                <a:spcPts val="0"/>
              </a:spcBef>
              <a:spcAft>
                <a:spcPts val="0"/>
              </a:spcAft>
              <a:buNone/>
            </a:pPr>
            <a:r>
              <a:rPr lang="en-US" sz="2000" b="1">
                <a:solidFill>
                  <a:srgbClr val="222222"/>
                </a:solidFill>
                <a:latin typeface="Kumbh Sans"/>
                <a:ea typeface="Kumbh Sans"/>
                <a:cs typeface="Kumbh Sans"/>
                <a:sym typeface="Kumbh Sans"/>
              </a:rPr>
              <a:t>hoàn cảnh sáng tác</a:t>
            </a:r>
            <a:endParaRPr sz="2000" b="1">
              <a:solidFill>
                <a:srgbClr val="222222"/>
              </a:solidFill>
              <a:latin typeface="Kumbh Sans"/>
              <a:ea typeface="Kumbh Sans"/>
              <a:cs typeface="Kumbh Sans"/>
              <a:sym typeface="Kumbh Sans"/>
            </a:endParaRPr>
          </a:p>
        </p:txBody>
      </p:sp>
      <p:sp>
        <p:nvSpPr>
          <p:cNvPr id="1339" name="Google Shape;1339;p62"/>
          <p:cNvSpPr/>
          <p:nvPr/>
        </p:nvSpPr>
        <p:spPr>
          <a:xfrm rot="10800000">
            <a:off x="8174100" y="-114625"/>
            <a:ext cx="1308300" cy="13083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2"/>
          <p:cNvSpPr/>
          <p:nvPr/>
        </p:nvSpPr>
        <p:spPr>
          <a:xfrm rot="10800000">
            <a:off x="-206200" y="4137500"/>
            <a:ext cx="1437900" cy="143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2"/>
          <p:cNvSpPr/>
          <p:nvPr/>
        </p:nvSpPr>
        <p:spPr>
          <a:xfrm>
            <a:off x="1130401" y="310424"/>
            <a:ext cx="710700" cy="710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2"/>
          <p:cNvSpPr/>
          <p:nvPr/>
        </p:nvSpPr>
        <p:spPr>
          <a:xfrm rot="10800000">
            <a:off x="8061873" y="4687727"/>
            <a:ext cx="521400" cy="521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2"/>
          <p:cNvSpPr/>
          <p:nvPr/>
        </p:nvSpPr>
        <p:spPr>
          <a:xfrm>
            <a:off x="705625" y="2535341"/>
            <a:ext cx="2778300" cy="1190452"/>
          </a:xfrm>
          <a:prstGeom prst="rect">
            <a:avLst/>
          </a:prstGeom>
          <a:solidFill>
            <a:srgbClr val="FFF8F0"/>
          </a:solidFill>
          <a:ln w="19050" cap="flat" cmpd="sng">
            <a:solidFill>
              <a:srgbClr val="222222"/>
            </a:solidFill>
            <a:prstDash val="solid"/>
            <a:round/>
            <a:headEnd type="none" w="sm" len="sm"/>
            <a:tailEnd type="none" w="sm" len="sm"/>
          </a:ln>
          <a:effectLst>
            <a:outerShdw dist="95250" dir="3360000" algn="bl" rotWithShape="0">
              <a:srgbClr val="22222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62"/>
          <p:cNvGrpSpPr/>
          <p:nvPr/>
        </p:nvGrpSpPr>
        <p:grpSpPr>
          <a:xfrm>
            <a:off x="3295282" y="2611467"/>
            <a:ext cx="114075" cy="114075"/>
            <a:chOff x="793375" y="2989875"/>
            <a:chExt cx="225000" cy="225000"/>
          </a:xfrm>
        </p:grpSpPr>
        <p:cxnSp>
          <p:nvCxnSpPr>
            <p:cNvPr id="1357" name="Google Shape;1357;p62"/>
            <p:cNvCxnSpPr/>
            <p:nvPr/>
          </p:nvCxnSpPr>
          <p:spPr>
            <a:xfrm>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cxnSp>
          <p:nvCxnSpPr>
            <p:cNvPr id="1358" name="Google Shape;1358;p62"/>
            <p:cNvCxnSpPr/>
            <p:nvPr/>
          </p:nvCxnSpPr>
          <p:spPr>
            <a:xfrm flipH="1">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grpSp>
      <p:sp>
        <p:nvSpPr>
          <p:cNvPr id="1359" name="Google Shape;1359;p62"/>
          <p:cNvSpPr txBox="1"/>
          <p:nvPr/>
        </p:nvSpPr>
        <p:spPr>
          <a:xfrm>
            <a:off x="889993" y="2791419"/>
            <a:ext cx="2175300" cy="605400"/>
          </a:xfrm>
          <a:prstGeom prst="rect">
            <a:avLst/>
          </a:prstGeom>
          <a:noFill/>
          <a:ln>
            <a:noFill/>
          </a:ln>
        </p:spPr>
        <p:txBody>
          <a:bodyPr spcFirstLastPara="1" wrap="square" lIns="91425" tIns="91425" rIns="91425" bIns="91425" anchor="t" anchorCtr="0">
            <a:noAutofit/>
          </a:bodyPr>
          <a:lstStyle/>
          <a:p>
            <a:pPr algn="just"/>
            <a:r>
              <a:rPr lang="en-US" sz="2000">
                <a:latin typeface="Times New Roman" panose="02020603050405020304" pitchFamily="18" charset="0"/>
                <a:cs typeface="Times New Roman" panose="02020603050405020304" pitchFamily="18" charset="0"/>
              </a:rPr>
              <a:t>Văn bản thông tin</a:t>
            </a:r>
            <a:r>
              <a:rPr lang="en-US" sz="2000" i="1">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
        <p:nvSpPr>
          <p:cNvPr id="1360" name="Google Shape;1360;p62"/>
          <p:cNvSpPr/>
          <p:nvPr/>
        </p:nvSpPr>
        <p:spPr>
          <a:xfrm>
            <a:off x="5645700" y="2549466"/>
            <a:ext cx="2778300" cy="1190452"/>
          </a:xfrm>
          <a:prstGeom prst="rect">
            <a:avLst/>
          </a:prstGeom>
          <a:solidFill>
            <a:srgbClr val="FFF8F0"/>
          </a:solidFill>
          <a:ln w="19050" cap="flat" cmpd="sng">
            <a:solidFill>
              <a:srgbClr val="222222"/>
            </a:solidFill>
            <a:prstDash val="solid"/>
            <a:round/>
            <a:headEnd type="none" w="sm" len="sm"/>
            <a:tailEnd type="none" w="sm" len="sm"/>
          </a:ln>
          <a:effectLst>
            <a:outerShdw dist="95250" dir="3360000" algn="bl" rotWithShape="0">
              <a:srgbClr val="22222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1" name="Google Shape;1361;p62"/>
          <p:cNvGrpSpPr/>
          <p:nvPr/>
        </p:nvGrpSpPr>
        <p:grpSpPr>
          <a:xfrm>
            <a:off x="8235357" y="2611467"/>
            <a:ext cx="114075" cy="114075"/>
            <a:chOff x="793375" y="2989875"/>
            <a:chExt cx="225000" cy="225000"/>
          </a:xfrm>
        </p:grpSpPr>
        <p:cxnSp>
          <p:nvCxnSpPr>
            <p:cNvPr id="1362" name="Google Shape;1362;p62"/>
            <p:cNvCxnSpPr/>
            <p:nvPr/>
          </p:nvCxnSpPr>
          <p:spPr>
            <a:xfrm>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cxnSp>
          <p:nvCxnSpPr>
            <p:cNvPr id="1363" name="Google Shape;1363;p62"/>
            <p:cNvCxnSpPr/>
            <p:nvPr/>
          </p:nvCxnSpPr>
          <p:spPr>
            <a:xfrm flipH="1">
              <a:off x="793375" y="2989875"/>
              <a:ext cx="225000" cy="225000"/>
            </a:xfrm>
            <a:prstGeom prst="straightConnector1">
              <a:avLst/>
            </a:prstGeom>
            <a:noFill/>
            <a:ln w="28575" cap="flat" cmpd="sng">
              <a:solidFill>
                <a:srgbClr val="222222"/>
              </a:solidFill>
              <a:prstDash val="solid"/>
              <a:round/>
              <a:headEnd type="none" w="med" len="med"/>
              <a:tailEnd type="none" w="med" len="med"/>
            </a:ln>
          </p:spPr>
        </p:cxnSp>
      </p:grpSp>
      <p:sp>
        <p:nvSpPr>
          <p:cNvPr id="1364" name="Google Shape;1364;p62"/>
          <p:cNvSpPr txBox="1"/>
          <p:nvPr/>
        </p:nvSpPr>
        <p:spPr>
          <a:xfrm>
            <a:off x="5947125" y="2611459"/>
            <a:ext cx="2175300" cy="605400"/>
          </a:xfrm>
          <a:prstGeom prst="rect">
            <a:avLst/>
          </a:prstGeom>
          <a:noFill/>
          <a:ln>
            <a:noFill/>
          </a:ln>
        </p:spPr>
        <p:txBody>
          <a:bodyPr spcFirstLastPara="1" wrap="square" lIns="91425" tIns="91425" rIns="91425" bIns="91425" anchor="t" anchorCtr="0">
            <a:noAutofit/>
          </a:bodyPr>
          <a:lstStyle/>
          <a:p>
            <a:pPr algn="just"/>
            <a:r>
              <a:rPr lang="en-US" sz="2000">
                <a:latin typeface="Times New Roman" panose="02020603050405020304" pitchFamily="18" charset="0"/>
                <a:cs typeface="Times New Roman" panose="02020603050405020304" pitchFamily="18" charset="0"/>
              </a:rPr>
              <a:t>Trích Bầu trời tuổi thơ, 2002.</a:t>
            </a:r>
          </a:p>
          <a:p>
            <a:pPr algn="just"/>
            <a:endParaRPr lang="en-US" sz="2800">
              <a:latin typeface="Times New Roman" panose="02020603050405020304" pitchFamily="18" charset="0"/>
              <a:cs typeface="Times New Roman" panose="02020603050405020304" pitchFamily="18" charset="0"/>
            </a:endParaRPr>
          </a:p>
        </p:txBody>
      </p:sp>
      <p:grpSp>
        <p:nvGrpSpPr>
          <p:cNvPr id="1365" name="Google Shape;1365;p62"/>
          <p:cNvGrpSpPr/>
          <p:nvPr/>
        </p:nvGrpSpPr>
        <p:grpSpPr>
          <a:xfrm>
            <a:off x="6776049" y="1341076"/>
            <a:ext cx="517605" cy="559592"/>
            <a:chOff x="2130811" y="1696576"/>
            <a:chExt cx="369560" cy="399537"/>
          </a:xfrm>
        </p:grpSpPr>
        <p:sp>
          <p:nvSpPr>
            <p:cNvPr id="1366" name="Google Shape;1366;p62"/>
            <p:cNvSpPr/>
            <p:nvPr/>
          </p:nvSpPr>
          <p:spPr>
            <a:xfrm>
              <a:off x="2324686" y="1702844"/>
              <a:ext cx="157244" cy="156835"/>
            </a:xfrm>
            <a:custGeom>
              <a:avLst/>
              <a:gdLst/>
              <a:ahLst/>
              <a:cxnLst/>
              <a:rect l="l" t="t" r="r" b="b"/>
              <a:pathLst>
                <a:path w="6924" h="6906" extrusionOk="0">
                  <a:moveTo>
                    <a:pt x="6074" y="1"/>
                  </a:moveTo>
                  <a:cubicBezTo>
                    <a:pt x="6069" y="1"/>
                    <a:pt x="6063" y="1"/>
                    <a:pt x="6058" y="1"/>
                  </a:cubicBezTo>
                  <a:cubicBezTo>
                    <a:pt x="4925" y="19"/>
                    <a:pt x="2882" y="260"/>
                    <a:pt x="1580" y="1562"/>
                  </a:cubicBezTo>
                  <a:cubicBezTo>
                    <a:pt x="268" y="2874"/>
                    <a:pt x="36" y="4916"/>
                    <a:pt x="10" y="6049"/>
                  </a:cubicBezTo>
                  <a:cubicBezTo>
                    <a:pt x="1" y="6517"/>
                    <a:pt x="385" y="6906"/>
                    <a:pt x="850" y="6906"/>
                  </a:cubicBezTo>
                  <a:cubicBezTo>
                    <a:pt x="855" y="6906"/>
                    <a:pt x="861" y="6906"/>
                    <a:pt x="866" y="6906"/>
                  </a:cubicBezTo>
                  <a:cubicBezTo>
                    <a:pt x="1999" y="6879"/>
                    <a:pt x="4042" y="6647"/>
                    <a:pt x="5353" y="5336"/>
                  </a:cubicBezTo>
                  <a:cubicBezTo>
                    <a:pt x="6656" y="4033"/>
                    <a:pt x="6897" y="1990"/>
                    <a:pt x="6915" y="857"/>
                  </a:cubicBezTo>
                  <a:cubicBezTo>
                    <a:pt x="6923" y="390"/>
                    <a:pt x="6540" y="1"/>
                    <a:pt x="6074" y="1"/>
                  </a:cubicBezTo>
                  <a:close/>
                </a:path>
              </a:pathLst>
            </a:custGeom>
            <a:solidFill>
              <a:srgbClr val="A5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2"/>
            <p:cNvSpPr/>
            <p:nvPr/>
          </p:nvSpPr>
          <p:spPr>
            <a:xfrm>
              <a:off x="2137284" y="1838604"/>
              <a:ext cx="182770" cy="105760"/>
            </a:xfrm>
            <a:custGeom>
              <a:avLst/>
              <a:gdLst/>
              <a:ahLst/>
              <a:cxnLst/>
              <a:rect l="l" t="t" r="r" b="b"/>
              <a:pathLst>
                <a:path w="8048" h="4657" extrusionOk="0">
                  <a:moveTo>
                    <a:pt x="4024" y="0"/>
                  </a:moveTo>
                  <a:cubicBezTo>
                    <a:pt x="2409" y="0"/>
                    <a:pt x="1009" y="1115"/>
                    <a:pt x="295" y="1802"/>
                  </a:cubicBezTo>
                  <a:cubicBezTo>
                    <a:pt x="1" y="2088"/>
                    <a:pt x="1" y="2569"/>
                    <a:pt x="295" y="2855"/>
                  </a:cubicBezTo>
                  <a:cubicBezTo>
                    <a:pt x="1009" y="3542"/>
                    <a:pt x="2409" y="4657"/>
                    <a:pt x="4024" y="4657"/>
                  </a:cubicBezTo>
                  <a:cubicBezTo>
                    <a:pt x="5639" y="4657"/>
                    <a:pt x="7039" y="3542"/>
                    <a:pt x="7753" y="2855"/>
                  </a:cubicBezTo>
                  <a:cubicBezTo>
                    <a:pt x="8048" y="2569"/>
                    <a:pt x="8048" y="2088"/>
                    <a:pt x="7753" y="1802"/>
                  </a:cubicBezTo>
                  <a:cubicBezTo>
                    <a:pt x="7039" y="1115"/>
                    <a:pt x="5639" y="0"/>
                    <a:pt x="4024" y="0"/>
                  </a:cubicBezTo>
                  <a:close/>
                </a:path>
              </a:pathLst>
            </a:custGeom>
            <a:solidFill>
              <a:srgbClr val="A5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2"/>
            <p:cNvSpPr/>
            <p:nvPr/>
          </p:nvSpPr>
          <p:spPr>
            <a:xfrm>
              <a:off x="2187927" y="1885796"/>
              <a:ext cx="81483" cy="11786"/>
            </a:xfrm>
            <a:custGeom>
              <a:avLst/>
              <a:gdLst/>
              <a:ahLst/>
              <a:cxnLst/>
              <a:rect l="l" t="t" r="r" b="b"/>
              <a:pathLst>
                <a:path w="3588" h="519" extrusionOk="0">
                  <a:moveTo>
                    <a:pt x="278" y="1"/>
                  </a:moveTo>
                  <a:cubicBezTo>
                    <a:pt x="126" y="1"/>
                    <a:pt x="1" y="134"/>
                    <a:pt x="28" y="286"/>
                  </a:cubicBezTo>
                  <a:cubicBezTo>
                    <a:pt x="37" y="420"/>
                    <a:pt x="162" y="518"/>
                    <a:pt x="286" y="518"/>
                  </a:cubicBezTo>
                  <a:lnTo>
                    <a:pt x="3311" y="518"/>
                  </a:lnTo>
                  <a:cubicBezTo>
                    <a:pt x="3462" y="518"/>
                    <a:pt x="3587" y="384"/>
                    <a:pt x="3560" y="224"/>
                  </a:cubicBezTo>
                  <a:cubicBezTo>
                    <a:pt x="3552" y="99"/>
                    <a:pt x="3427" y="1"/>
                    <a:pt x="3302" y="1"/>
                  </a:cubicBezTo>
                  <a:close/>
                </a:path>
              </a:pathLst>
            </a:custGeom>
            <a:solidFill>
              <a:srgbClr val="D6E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2"/>
            <p:cNvSpPr/>
            <p:nvPr/>
          </p:nvSpPr>
          <p:spPr>
            <a:xfrm>
              <a:off x="2209615" y="1717651"/>
              <a:ext cx="138599" cy="316668"/>
            </a:xfrm>
            <a:custGeom>
              <a:avLst/>
              <a:gdLst/>
              <a:ahLst/>
              <a:cxnLst/>
              <a:rect l="l" t="t" r="r" b="b"/>
              <a:pathLst>
                <a:path w="6103" h="13944" extrusionOk="0">
                  <a:moveTo>
                    <a:pt x="1241" y="0"/>
                  </a:moveTo>
                  <a:cubicBezTo>
                    <a:pt x="545" y="0"/>
                    <a:pt x="1" y="625"/>
                    <a:pt x="125" y="1338"/>
                  </a:cubicBezTo>
                  <a:cubicBezTo>
                    <a:pt x="215" y="1874"/>
                    <a:pt x="696" y="2266"/>
                    <a:pt x="1249" y="2266"/>
                  </a:cubicBezTo>
                  <a:cubicBezTo>
                    <a:pt x="2677" y="2275"/>
                    <a:pt x="3837" y="3435"/>
                    <a:pt x="3837" y="4871"/>
                  </a:cubicBezTo>
                  <a:lnTo>
                    <a:pt x="3837" y="12811"/>
                  </a:lnTo>
                  <a:cubicBezTo>
                    <a:pt x="3837" y="13435"/>
                    <a:pt x="4345" y="13944"/>
                    <a:pt x="4970" y="13944"/>
                  </a:cubicBezTo>
                  <a:cubicBezTo>
                    <a:pt x="5594" y="13944"/>
                    <a:pt x="6103" y="13435"/>
                    <a:pt x="6103" y="12811"/>
                  </a:cubicBezTo>
                  <a:lnTo>
                    <a:pt x="6103" y="4871"/>
                  </a:lnTo>
                  <a:cubicBezTo>
                    <a:pt x="6103" y="2186"/>
                    <a:pt x="3917" y="0"/>
                    <a:pt x="1241" y="0"/>
                  </a:cubicBezTo>
                  <a:close/>
                </a:path>
              </a:pathLst>
            </a:custGeom>
            <a:solidFill>
              <a:srgbClr val="D6E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2"/>
            <p:cNvSpPr/>
            <p:nvPr/>
          </p:nvSpPr>
          <p:spPr>
            <a:xfrm>
              <a:off x="2150456" y="1962782"/>
              <a:ext cx="343421" cy="127449"/>
            </a:xfrm>
            <a:custGeom>
              <a:avLst/>
              <a:gdLst/>
              <a:ahLst/>
              <a:cxnLst/>
              <a:rect l="l" t="t" r="r" b="b"/>
              <a:pathLst>
                <a:path w="15122" h="5612" extrusionOk="0">
                  <a:moveTo>
                    <a:pt x="7566" y="1"/>
                  </a:moveTo>
                  <a:cubicBezTo>
                    <a:pt x="6227" y="1"/>
                    <a:pt x="5014" y="482"/>
                    <a:pt x="4140" y="1276"/>
                  </a:cubicBezTo>
                  <a:cubicBezTo>
                    <a:pt x="4028" y="1268"/>
                    <a:pt x="3916" y="1263"/>
                    <a:pt x="3806" y="1263"/>
                  </a:cubicBezTo>
                  <a:cubicBezTo>
                    <a:pt x="2122" y="1263"/>
                    <a:pt x="709" y="2267"/>
                    <a:pt x="224" y="3640"/>
                  </a:cubicBezTo>
                  <a:cubicBezTo>
                    <a:pt x="1" y="4247"/>
                    <a:pt x="340" y="4907"/>
                    <a:pt x="946" y="5121"/>
                  </a:cubicBezTo>
                  <a:cubicBezTo>
                    <a:pt x="1785" y="5425"/>
                    <a:pt x="2882" y="5612"/>
                    <a:pt x="3819" y="5612"/>
                  </a:cubicBezTo>
                  <a:cubicBezTo>
                    <a:pt x="4372" y="5612"/>
                    <a:pt x="4987" y="5541"/>
                    <a:pt x="5576" y="5425"/>
                  </a:cubicBezTo>
                  <a:cubicBezTo>
                    <a:pt x="6245" y="5541"/>
                    <a:pt x="6932" y="5612"/>
                    <a:pt x="7566" y="5612"/>
                  </a:cubicBezTo>
                  <a:cubicBezTo>
                    <a:pt x="8190" y="5612"/>
                    <a:pt x="8877" y="5541"/>
                    <a:pt x="9546" y="5425"/>
                  </a:cubicBezTo>
                  <a:cubicBezTo>
                    <a:pt x="10135" y="5541"/>
                    <a:pt x="10750" y="5612"/>
                    <a:pt x="11304" y="5612"/>
                  </a:cubicBezTo>
                  <a:cubicBezTo>
                    <a:pt x="12240" y="5612"/>
                    <a:pt x="13338" y="5425"/>
                    <a:pt x="14185" y="5121"/>
                  </a:cubicBezTo>
                  <a:cubicBezTo>
                    <a:pt x="14792" y="4907"/>
                    <a:pt x="15122" y="4247"/>
                    <a:pt x="14908" y="3640"/>
                  </a:cubicBezTo>
                  <a:cubicBezTo>
                    <a:pt x="14414" y="2267"/>
                    <a:pt x="13000" y="1263"/>
                    <a:pt x="11323" y="1263"/>
                  </a:cubicBezTo>
                  <a:cubicBezTo>
                    <a:pt x="11214" y="1263"/>
                    <a:pt x="11103" y="1268"/>
                    <a:pt x="10991" y="1276"/>
                  </a:cubicBezTo>
                  <a:cubicBezTo>
                    <a:pt x="10108" y="482"/>
                    <a:pt x="8895" y="1"/>
                    <a:pt x="7566" y="1"/>
                  </a:cubicBezTo>
                  <a:close/>
                </a:path>
              </a:pathLst>
            </a:custGeom>
            <a:solidFill>
              <a:srgbClr val="FFC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2"/>
            <p:cNvSpPr/>
            <p:nvPr/>
          </p:nvSpPr>
          <p:spPr>
            <a:xfrm>
              <a:off x="2161606" y="1702867"/>
              <a:ext cx="112869" cy="83073"/>
            </a:xfrm>
            <a:custGeom>
              <a:avLst/>
              <a:gdLst/>
              <a:ahLst/>
              <a:cxnLst/>
              <a:rect l="l" t="t" r="r" b="b"/>
              <a:pathLst>
                <a:path w="4970" h="3658" extrusionOk="0">
                  <a:moveTo>
                    <a:pt x="3140" y="0"/>
                  </a:moveTo>
                  <a:cubicBezTo>
                    <a:pt x="1793" y="0"/>
                    <a:pt x="0" y="821"/>
                    <a:pt x="0" y="1829"/>
                  </a:cubicBezTo>
                  <a:cubicBezTo>
                    <a:pt x="0" y="2837"/>
                    <a:pt x="1793" y="3658"/>
                    <a:pt x="3140" y="3658"/>
                  </a:cubicBezTo>
                  <a:cubicBezTo>
                    <a:pt x="4149" y="3658"/>
                    <a:pt x="4969" y="2837"/>
                    <a:pt x="4969" y="1829"/>
                  </a:cubicBezTo>
                  <a:cubicBezTo>
                    <a:pt x="4969" y="821"/>
                    <a:pt x="4149" y="0"/>
                    <a:pt x="3140" y="0"/>
                  </a:cubicBezTo>
                  <a:close/>
                </a:path>
              </a:pathLst>
            </a:custGeom>
            <a:solidFill>
              <a:srgbClr val="A5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2"/>
            <p:cNvSpPr/>
            <p:nvPr/>
          </p:nvSpPr>
          <p:spPr>
            <a:xfrm>
              <a:off x="2223195" y="2031457"/>
              <a:ext cx="52687" cy="41968"/>
            </a:xfrm>
            <a:custGeom>
              <a:avLst/>
              <a:gdLst/>
              <a:ahLst/>
              <a:cxnLst/>
              <a:rect l="l" t="t" r="r" b="b"/>
              <a:pathLst>
                <a:path w="2320" h="1848" extrusionOk="0">
                  <a:moveTo>
                    <a:pt x="1160" y="1"/>
                  </a:moveTo>
                  <a:cubicBezTo>
                    <a:pt x="518" y="1"/>
                    <a:pt x="0" y="420"/>
                    <a:pt x="0" y="929"/>
                  </a:cubicBezTo>
                  <a:cubicBezTo>
                    <a:pt x="0" y="1437"/>
                    <a:pt x="518" y="1848"/>
                    <a:pt x="1160" y="1848"/>
                  </a:cubicBezTo>
                  <a:cubicBezTo>
                    <a:pt x="1802" y="1848"/>
                    <a:pt x="2320" y="1437"/>
                    <a:pt x="2320" y="929"/>
                  </a:cubicBezTo>
                  <a:cubicBezTo>
                    <a:pt x="2320" y="420"/>
                    <a:pt x="1802" y="1"/>
                    <a:pt x="1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2"/>
            <p:cNvSpPr/>
            <p:nvPr/>
          </p:nvSpPr>
          <p:spPr>
            <a:xfrm>
              <a:off x="2365813" y="2031457"/>
              <a:ext cx="52710" cy="41968"/>
            </a:xfrm>
            <a:custGeom>
              <a:avLst/>
              <a:gdLst/>
              <a:ahLst/>
              <a:cxnLst/>
              <a:rect l="l" t="t" r="r" b="b"/>
              <a:pathLst>
                <a:path w="2321" h="1848" extrusionOk="0">
                  <a:moveTo>
                    <a:pt x="1160" y="1"/>
                  </a:moveTo>
                  <a:cubicBezTo>
                    <a:pt x="518" y="1"/>
                    <a:pt x="1" y="420"/>
                    <a:pt x="1" y="929"/>
                  </a:cubicBezTo>
                  <a:cubicBezTo>
                    <a:pt x="1" y="1437"/>
                    <a:pt x="518" y="1848"/>
                    <a:pt x="1160" y="1848"/>
                  </a:cubicBezTo>
                  <a:cubicBezTo>
                    <a:pt x="1803" y="1848"/>
                    <a:pt x="2320" y="1437"/>
                    <a:pt x="2320" y="929"/>
                  </a:cubicBezTo>
                  <a:cubicBezTo>
                    <a:pt x="2320" y="420"/>
                    <a:pt x="1803" y="1"/>
                    <a:pt x="1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2"/>
            <p:cNvSpPr/>
            <p:nvPr/>
          </p:nvSpPr>
          <p:spPr>
            <a:xfrm>
              <a:off x="2289440" y="2027528"/>
              <a:ext cx="63020" cy="26662"/>
            </a:xfrm>
            <a:custGeom>
              <a:avLst/>
              <a:gdLst/>
              <a:ahLst/>
              <a:cxnLst/>
              <a:rect l="l" t="t" r="r" b="b"/>
              <a:pathLst>
                <a:path w="2775" h="1174" extrusionOk="0">
                  <a:moveTo>
                    <a:pt x="614" y="1"/>
                  </a:moveTo>
                  <a:cubicBezTo>
                    <a:pt x="478" y="1"/>
                    <a:pt x="358" y="46"/>
                    <a:pt x="259" y="192"/>
                  </a:cubicBezTo>
                  <a:cubicBezTo>
                    <a:pt x="0" y="575"/>
                    <a:pt x="580" y="1173"/>
                    <a:pt x="1383" y="1173"/>
                  </a:cubicBezTo>
                  <a:cubicBezTo>
                    <a:pt x="2186" y="1173"/>
                    <a:pt x="2775" y="575"/>
                    <a:pt x="2507" y="192"/>
                  </a:cubicBezTo>
                  <a:cubicBezTo>
                    <a:pt x="2412" y="46"/>
                    <a:pt x="2294" y="1"/>
                    <a:pt x="2158" y="1"/>
                  </a:cubicBezTo>
                  <a:cubicBezTo>
                    <a:pt x="1937" y="1"/>
                    <a:pt x="1671" y="120"/>
                    <a:pt x="1383" y="120"/>
                  </a:cubicBezTo>
                  <a:cubicBezTo>
                    <a:pt x="1101" y="120"/>
                    <a:pt x="837" y="1"/>
                    <a:pt x="614"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2"/>
            <p:cNvSpPr/>
            <p:nvPr/>
          </p:nvSpPr>
          <p:spPr>
            <a:xfrm>
              <a:off x="2130811" y="1696576"/>
              <a:ext cx="369560" cy="399537"/>
            </a:xfrm>
            <a:custGeom>
              <a:avLst/>
              <a:gdLst/>
              <a:ahLst/>
              <a:cxnLst/>
              <a:rect l="l" t="t" r="r" b="b"/>
              <a:pathLst>
                <a:path w="16273" h="17593" extrusionOk="0">
                  <a:moveTo>
                    <a:pt x="4496" y="536"/>
                  </a:moveTo>
                  <a:cubicBezTo>
                    <a:pt x="5362" y="536"/>
                    <a:pt x="6067" y="1240"/>
                    <a:pt x="6067" y="2106"/>
                  </a:cubicBezTo>
                  <a:cubicBezTo>
                    <a:pt x="6067" y="2971"/>
                    <a:pt x="5362" y="3676"/>
                    <a:pt x="4496" y="3676"/>
                  </a:cubicBezTo>
                  <a:cubicBezTo>
                    <a:pt x="3872" y="3676"/>
                    <a:pt x="3123" y="3480"/>
                    <a:pt x="2543" y="3167"/>
                  </a:cubicBezTo>
                  <a:cubicBezTo>
                    <a:pt x="1954" y="2855"/>
                    <a:pt x="1615" y="2463"/>
                    <a:pt x="1615" y="2106"/>
                  </a:cubicBezTo>
                  <a:cubicBezTo>
                    <a:pt x="1615" y="1749"/>
                    <a:pt x="1954" y="1356"/>
                    <a:pt x="2543" y="1044"/>
                  </a:cubicBezTo>
                  <a:cubicBezTo>
                    <a:pt x="3123" y="732"/>
                    <a:pt x="3872" y="536"/>
                    <a:pt x="4496" y="536"/>
                  </a:cubicBezTo>
                  <a:close/>
                  <a:moveTo>
                    <a:pt x="4300" y="6513"/>
                  </a:moveTo>
                  <a:cubicBezTo>
                    <a:pt x="5380" y="6513"/>
                    <a:pt x="6361" y="7066"/>
                    <a:pt x="7030" y="7557"/>
                  </a:cubicBezTo>
                  <a:lnTo>
                    <a:pt x="7030" y="9608"/>
                  </a:lnTo>
                  <a:cubicBezTo>
                    <a:pt x="6361" y="10099"/>
                    <a:pt x="5380" y="10652"/>
                    <a:pt x="4300" y="10652"/>
                  </a:cubicBezTo>
                  <a:cubicBezTo>
                    <a:pt x="2766" y="10652"/>
                    <a:pt x="1419" y="9564"/>
                    <a:pt x="750" y="8921"/>
                  </a:cubicBezTo>
                  <a:cubicBezTo>
                    <a:pt x="553" y="8734"/>
                    <a:pt x="553" y="8431"/>
                    <a:pt x="750" y="8243"/>
                  </a:cubicBezTo>
                  <a:cubicBezTo>
                    <a:pt x="1419" y="7601"/>
                    <a:pt x="2766" y="6513"/>
                    <a:pt x="4300" y="6513"/>
                  </a:cubicBezTo>
                  <a:close/>
                  <a:moveTo>
                    <a:pt x="6495" y="1562"/>
                  </a:moveTo>
                  <a:cubicBezTo>
                    <a:pt x="8145" y="2266"/>
                    <a:pt x="9296" y="3899"/>
                    <a:pt x="9296" y="5799"/>
                  </a:cubicBezTo>
                  <a:lnTo>
                    <a:pt x="9296" y="11571"/>
                  </a:lnTo>
                  <a:cubicBezTo>
                    <a:pt x="9006" y="11526"/>
                    <a:pt x="8714" y="11504"/>
                    <a:pt x="8422" y="11504"/>
                  </a:cubicBezTo>
                  <a:cubicBezTo>
                    <a:pt x="8130" y="11504"/>
                    <a:pt x="7837" y="11526"/>
                    <a:pt x="7547" y="11571"/>
                  </a:cubicBezTo>
                  <a:lnTo>
                    <a:pt x="7547" y="5799"/>
                  </a:lnTo>
                  <a:cubicBezTo>
                    <a:pt x="7547" y="4782"/>
                    <a:pt x="7003" y="3845"/>
                    <a:pt x="6129" y="3337"/>
                  </a:cubicBezTo>
                  <a:cubicBezTo>
                    <a:pt x="6522" y="2819"/>
                    <a:pt x="6646" y="2168"/>
                    <a:pt x="6495" y="1562"/>
                  </a:cubicBezTo>
                  <a:close/>
                  <a:moveTo>
                    <a:pt x="5395" y="14231"/>
                  </a:moveTo>
                  <a:cubicBezTo>
                    <a:pt x="5336" y="14231"/>
                    <a:pt x="5277" y="14251"/>
                    <a:pt x="5228" y="14292"/>
                  </a:cubicBezTo>
                  <a:cubicBezTo>
                    <a:pt x="5121" y="14390"/>
                    <a:pt x="5103" y="14551"/>
                    <a:pt x="5201" y="14658"/>
                  </a:cubicBezTo>
                  <a:cubicBezTo>
                    <a:pt x="5380" y="14863"/>
                    <a:pt x="5638" y="14979"/>
                    <a:pt x="5906" y="14979"/>
                  </a:cubicBezTo>
                  <a:cubicBezTo>
                    <a:pt x="6174" y="14979"/>
                    <a:pt x="6432" y="14863"/>
                    <a:pt x="6611" y="14658"/>
                  </a:cubicBezTo>
                  <a:cubicBezTo>
                    <a:pt x="6700" y="14551"/>
                    <a:pt x="6691" y="14390"/>
                    <a:pt x="6584" y="14292"/>
                  </a:cubicBezTo>
                  <a:cubicBezTo>
                    <a:pt x="6535" y="14251"/>
                    <a:pt x="6476" y="14231"/>
                    <a:pt x="6416" y="14231"/>
                  </a:cubicBezTo>
                  <a:cubicBezTo>
                    <a:pt x="6344" y="14231"/>
                    <a:pt x="6272" y="14260"/>
                    <a:pt x="6218" y="14319"/>
                  </a:cubicBezTo>
                  <a:cubicBezTo>
                    <a:pt x="6138" y="14408"/>
                    <a:pt x="6031" y="14461"/>
                    <a:pt x="5906" y="14461"/>
                  </a:cubicBezTo>
                  <a:cubicBezTo>
                    <a:pt x="5781" y="14461"/>
                    <a:pt x="5665" y="14408"/>
                    <a:pt x="5585" y="14319"/>
                  </a:cubicBezTo>
                  <a:cubicBezTo>
                    <a:pt x="5536" y="14260"/>
                    <a:pt x="5466" y="14231"/>
                    <a:pt x="5395" y="14231"/>
                  </a:cubicBezTo>
                  <a:close/>
                  <a:moveTo>
                    <a:pt x="10321" y="14231"/>
                  </a:moveTo>
                  <a:cubicBezTo>
                    <a:pt x="10261" y="14231"/>
                    <a:pt x="10201" y="14251"/>
                    <a:pt x="10152" y="14292"/>
                  </a:cubicBezTo>
                  <a:cubicBezTo>
                    <a:pt x="10045" y="14390"/>
                    <a:pt x="10036" y="14551"/>
                    <a:pt x="10126" y="14658"/>
                  </a:cubicBezTo>
                  <a:cubicBezTo>
                    <a:pt x="10304" y="14863"/>
                    <a:pt x="10563" y="14979"/>
                    <a:pt x="10830" y="14979"/>
                  </a:cubicBezTo>
                  <a:cubicBezTo>
                    <a:pt x="11107" y="14979"/>
                    <a:pt x="11366" y="14863"/>
                    <a:pt x="11544" y="14658"/>
                  </a:cubicBezTo>
                  <a:cubicBezTo>
                    <a:pt x="11633" y="14551"/>
                    <a:pt x="11624" y="14390"/>
                    <a:pt x="11517" y="14292"/>
                  </a:cubicBezTo>
                  <a:cubicBezTo>
                    <a:pt x="11469" y="14251"/>
                    <a:pt x="11409" y="14231"/>
                    <a:pt x="11349" y="14231"/>
                  </a:cubicBezTo>
                  <a:cubicBezTo>
                    <a:pt x="11277" y="14231"/>
                    <a:pt x="11205" y="14260"/>
                    <a:pt x="11152" y="14319"/>
                  </a:cubicBezTo>
                  <a:cubicBezTo>
                    <a:pt x="11071" y="14408"/>
                    <a:pt x="10955" y="14461"/>
                    <a:pt x="10830" y="14461"/>
                  </a:cubicBezTo>
                  <a:cubicBezTo>
                    <a:pt x="10714" y="14461"/>
                    <a:pt x="10598" y="14408"/>
                    <a:pt x="10518" y="14319"/>
                  </a:cubicBezTo>
                  <a:cubicBezTo>
                    <a:pt x="10465" y="14260"/>
                    <a:pt x="10393" y="14231"/>
                    <a:pt x="10321" y="14231"/>
                  </a:cubicBezTo>
                  <a:close/>
                  <a:moveTo>
                    <a:pt x="7592" y="14827"/>
                  </a:moveTo>
                  <a:cubicBezTo>
                    <a:pt x="7770" y="14827"/>
                    <a:pt x="8056" y="14952"/>
                    <a:pt x="8368" y="14952"/>
                  </a:cubicBezTo>
                  <a:cubicBezTo>
                    <a:pt x="8547" y="14952"/>
                    <a:pt x="8716" y="14916"/>
                    <a:pt x="8859" y="14881"/>
                  </a:cubicBezTo>
                  <a:cubicBezTo>
                    <a:pt x="9002" y="14849"/>
                    <a:pt x="9090" y="14833"/>
                    <a:pt x="9149" y="14833"/>
                  </a:cubicBezTo>
                  <a:cubicBezTo>
                    <a:pt x="9223" y="14833"/>
                    <a:pt x="9252" y="14858"/>
                    <a:pt x="9287" y="14907"/>
                  </a:cubicBezTo>
                  <a:cubicBezTo>
                    <a:pt x="9385" y="15068"/>
                    <a:pt x="9002" y="15496"/>
                    <a:pt x="8368" y="15496"/>
                  </a:cubicBezTo>
                  <a:cubicBezTo>
                    <a:pt x="7931" y="15496"/>
                    <a:pt x="7574" y="15273"/>
                    <a:pt x="7467" y="15068"/>
                  </a:cubicBezTo>
                  <a:cubicBezTo>
                    <a:pt x="7414" y="14970"/>
                    <a:pt x="7449" y="14925"/>
                    <a:pt x="7458" y="14907"/>
                  </a:cubicBezTo>
                  <a:cubicBezTo>
                    <a:pt x="7494" y="14854"/>
                    <a:pt x="7521" y="14827"/>
                    <a:pt x="7592" y="14827"/>
                  </a:cubicBezTo>
                  <a:close/>
                  <a:moveTo>
                    <a:pt x="7590" y="14320"/>
                  </a:moveTo>
                  <a:cubicBezTo>
                    <a:pt x="7385" y="14320"/>
                    <a:pt x="7188" y="14387"/>
                    <a:pt x="7030" y="14622"/>
                  </a:cubicBezTo>
                  <a:cubicBezTo>
                    <a:pt x="6896" y="14818"/>
                    <a:pt x="6887" y="15077"/>
                    <a:pt x="7012" y="15309"/>
                  </a:cubicBezTo>
                  <a:cubicBezTo>
                    <a:pt x="7235" y="15719"/>
                    <a:pt x="7788" y="16005"/>
                    <a:pt x="8368" y="16005"/>
                  </a:cubicBezTo>
                  <a:cubicBezTo>
                    <a:pt x="8948" y="16005"/>
                    <a:pt x="9510" y="15719"/>
                    <a:pt x="9724" y="15309"/>
                  </a:cubicBezTo>
                  <a:cubicBezTo>
                    <a:pt x="9849" y="15077"/>
                    <a:pt x="9849" y="14818"/>
                    <a:pt x="9706" y="14622"/>
                  </a:cubicBezTo>
                  <a:cubicBezTo>
                    <a:pt x="9548" y="14387"/>
                    <a:pt x="9351" y="14320"/>
                    <a:pt x="9147" y="14320"/>
                  </a:cubicBezTo>
                  <a:cubicBezTo>
                    <a:pt x="8878" y="14320"/>
                    <a:pt x="8596" y="14435"/>
                    <a:pt x="8368" y="14435"/>
                  </a:cubicBezTo>
                  <a:cubicBezTo>
                    <a:pt x="8140" y="14435"/>
                    <a:pt x="7858" y="14320"/>
                    <a:pt x="7590" y="14320"/>
                  </a:cubicBezTo>
                  <a:close/>
                  <a:moveTo>
                    <a:pt x="14638" y="0"/>
                  </a:moveTo>
                  <a:cubicBezTo>
                    <a:pt x="14633" y="0"/>
                    <a:pt x="14627" y="0"/>
                    <a:pt x="14622" y="0"/>
                  </a:cubicBezTo>
                  <a:cubicBezTo>
                    <a:pt x="13471" y="27"/>
                    <a:pt x="11321" y="268"/>
                    <a:pt x="9938" y="1651"/>
                  </a:cubicBezTo>
                  <a:cubicBezTo>
                    <a:pt x="9555" y="2034"/>
                    <a:pt x="9234" y="2498"/>
                    <a:pt x="8984" y="3034"/>
                  </a:cubicBezTo>
                  <a:cubicBezTo>
                    <a:pt x="8315" y="2008"/>
                    <a:pt x="7316" y="1285"/>
                    <a:pt x="6218" y="937"/>
                  </a:cubicBezTo>
                  <a:cubicBezTo>
                    <a:pt x="5835" y="375"/>
                    <a:pt x="5192" y="0"/>
                    <a:pt x="4470" y="0"/>
                  </a:cubicBezTo>
                  <a:cubicBezTo>
                    <a:pt x="3105" y="0"/>
                    <a:pt x="1053" y="839"/>
                    <a:pt x="1053" y="2097"/>
                  </a:cubicBezTo>
                  <a:cubicBezTo>
                    <a:pt x="1053" y="3364"/>
                    <a:pt x="3105" y="4202"/>
                    <a:pt x="4470" y="4202"/>
                  </a:cubicBezTo>
                  <a:cubicBezTo>
                    <a:pt x="4960" y="4202"/>
                    <a:pt x="5406" y="4033"/>
                    <a:pt x="5763" y="3747"/>
                  </a:cubicBezTo>
                  <a:cubicBezTo>
                    <a:pt x="6539" y="4149"/>
                    <a:pt x="7030" y="4952"/>
                    <a:pt x="7030" y="5826"/>
                  </a:cubicBezTo>
                  <a:lnTo>
                    <a:pt x="7030" y="6932"/>
                  </a:lnTo>
                  <a:cubicBezTo>
                    <a:pt x="7030" y="6932"/>
                    <a:pt x="5192" y="6004"/>
                    <a:pt x="4309" y="6004"/>
                  </a:cubicBezTo>
                  <a:cubicBezTo>
                    <a:pt x="2596" y="6004"/>
                    <a:pt x="1124" y="7173"/>
                    <a:pt x="402" y="7869"/>
                  </a:cubicBezTo>
                  <a:cubicBezTo>
                    <a:pt x="0" y="8261"/>
                    <a:pt x="0" y="8904"/>
                    <a:pt x="402" y="9296"/>
                  </a:cubicBezTo>
                  <a:cubicBezTo>
                    <a:pt x="1124" y="9992"/>
                    <a:pt x="2596" y="11161"/>
                    <a:pt x="4309" y="11161"/>
                  </a:cubicBezTo>
                  <a:cubicBezTo>
                    <a:pt x="5192" y="11161"/>
                    <a:pt x="6129" y="10848"/>
                    <a:pt x="7030" y="10233"/>
                  </a:cubicBezTo>
                  <a:lnTo>
                    <a:pt x="7030" y="11633"/>
                  </a:lnTo>
                  <a:cubicBezTo>
                    <a:pt x="6254" y="11830"/>
                    <a:pt x="5522" y="12204"/>
                    <a:pt x="4907" y="12731"/>
                  </a:cubicBezTo>
                  <a:cubicBezTo>
                    <a:pt x="4827" y="12726"/>
                    <a:pt x="4747" y="12724"/>
                    <a:pt x="4668" y="12724"/>
                  </a:cubicBezTo>
                  <a:cubicBezTo>
                    <a:pt x="2934" y="12724"/>
                    <a:pt x="1385" y="13738"/>
                    <a:pt x="839" y="15273"/>
                  </a:cubicBezTo>
                  <a:cubicBezTo>
                    <a:pt x="580" y="16014"/>
                    <a:pt x="982" y="16825"/>
                    <a:pt x="1722" y="17084"/>
                  </a:cubicBezTo>
                  <a:cubicBezTo>
                    <a:pt x="1865" y="17138"/>
                    <a:pt x="2016" y="17182"/>
                    <a:pt x="2177" y="17236"/>
                  </a:cubicBezTo>
                  <a:cubicBezTo>
                    <a:pt x="2199" y="17242"/>
                    <a:pt x="2220" y="17244"/>
                    <a:pt x="2242" y="17244"/>
                  </a:cubicBezTo>
                  <a:cubicBezTo>
                    <a:pt x="2354" y="17244"/>
                    <a:pt x="2461" y="17170"/>
                    <a:pt x="2498" y="17057"/>
                  </a:cubicBezTo>
                  <a:cubicBezTo>
                    <a:pt x="2534" y="16915"/>
                    <a:pt x="2454" y="16772"/>
                    <a:pt x="2320" y="16736"/>
                  </a:cubicBezTo>
                  <a:cubicBezTo>
                    <a:pt x="2168" y="16692"/>
                    <a:pt x="2025" y="16647"/>
                    <a:pt x="1892" y="16602"/>
                  </a:cubicBezTo>
                  <a:cubicBezTo>
                    <a:pt x="1419" y="16433"/>
                    <a:pt x="1160" y="15916"/>
                    <a:pt x="1329" y="15443"/>
                  </a:cubicBezTo>
                  <a:cubicBezTo>
                    <a:pt x="1773" y="14187"/>
                    <a:pt x="3082" y="13245"/>
                    <a:pt x="4665" y="13245"/>
                  </a:cubicBezTo>
                  <a:cubicBezTo>
                    <a:pt x="4768" y="13245"/>
                    <a:pt x="4873" y="13249"/>
                    <a:pt x="4978" y="13257"/>
                  </a:cubicBezTo>
                  <a:cubicBezTo>
                    <a:pt x="5050" y="13257"/>
                    <a:pt x="5121" y="13230"/>
                    <a:pt x="5174" y="13186"/>
                  </a:cubicBezTo>
                  <a:cubicBezTo>
                    <a:pt x="6075" y="12378"/>
                    <a:pt x="7251" y="11975"/>
                    <a:pt x="8426" y="11975"/>
                  </a:cubicBezTo>
                  <a:cubicBezTo>
                    <a:pt x="9602" y="11975"/>
                    <a:pt x="10777" y="12378"/>
                    <a:pt x="11678" y="13186"/>
                  </a:cubicBezTo>
                  <a:cubicBezTo>
                    <a:pt x="11731" y="13230"/>
                    <a:pt x="11803" y="13257"/>
                    <a:pt x="11874" y="13257"/>
                  </a:cubicBezTo>
                  <a:cubicBezTo>
                    <a:pt x="11979" y="13249"/>
                    <a:pt x="12084" y="13245"/>
                    <a:pt x="12187" y="13245"/>
                  </a:cubicBezTo>
                  <a:cubicBezTo>
                    <a:pt x="13778" y="13245"/>
                    <a:pt x="15087" y="14194"/>
                    <a:pt x="15523" y="15443"/>
                  </a:cubicBezTo>
                  <a:cubicBezTo>
                    <a:pt x="15692" y="15916"/>
                    <a:pt x="15434" y="16433"/>
                    <a:pt x="14961" y="16602"/>
                  </a:cubicBezTo>
                  <a:cubicBezTo>
                    <a:pt x="14131" y="16897"/>
                    <a:pt x="13070" y="17075"/>
                    <a:pt x="12169" y="17075"/>
                  </a:cubicBezTo>
                  <a:cubicBezTo>
                    <a:pt x="11642" y="17075"/>
                    <a:pt x="11053" y="17013"/>
                    <a:pt x="10465" y="16897"/>
                  </a:cubicBezTo>
                  <a:cubicBezTo>
                    <a:pt x="10447" y="16892"/>
                    <a:pt x="10431" y="16890"/>
                    <a:pt x="10416" y="16890"/>
                  </a:cubicBezTo>
                  <a:cubicBezTo>
                    <a:pt x="10400" y="16890"/>
                    <a:pt x="10384" y="16892"/>
                    <a:pt x="10367" y="16897"/>
                  </a:cubicBezTo>
                  <a:cubicBezTo>
                    <a:pt x="9693" y="17017"/>
                    <a:pt x="9064" y="17077"/>
                    <a:pt x="8433" y="17077"/>
                  </a:cubicBezTo>
                  <a:cubicBezTo>
                    <a:pt x="7802" y="17077"/>
                    <a:pt x="7168" y="17017"/>
                    <a:pt x="6486" y="16897"/>
                  </a:cubicBezTo>
                  <a:cubicBezTo>
                    <a:pt x="6468" y="16892"/>
                    <a:pt x="6452" y="16890"/>
                    <a:pt x="6437" y="16890"/>
                  </a:cubicBezTo>
                  <a:cubicBezTo>
                    <a:pt x="6421" y="16890"/>
                    <a:pt x="6406" y="16892"/>
                    <a:pt x="6388" y="16897"/>
                  </a:cubicBezTo>
                  <a:cubicBezTo>
                    <a:pt x="5774" y="17022"/>
                    <a:pt x="5226" y="17077"/>
                    <a:pt x="4697" y="17077"/>
                  </a:cubicBezTo>
                  <a:cubicBezTo>
                    <a:pt x="4287" y="17077"/>
                    <a:pt x="3888" y="17044"/>
                    <a:pt x="3479" y="16986"/>
                  </a:cubicBezTo>
                  <a:cubicBezTo>
                    <a:pt x="3464" y="16983"/>
                    <a:pt x="3448" y="16982"/>
                    <a:pt x="3432" y="16982"/>
                  </a:cubicBezTo>
                  <a:cubicBezTo>
                    <a:pt x="3308" y="16982"/>
                    <a:pt x="3201" y="17073"/>
                    <a:pt x="3185" y="17200"/>
                  </a:cubicBezTo>
                  <a:cubicBezTo>
                    <a:pt x="3167" y="17343"/>
                    <a:pt x="3265" y="17468"/>
                    <a:pt x="3399" y="17495"/>
                  </a:cubicBezTo>
                  <a:cubicBezTo>
                    <a:pt x="3831" y="17556"/>
                    <a:pt x="4249" y="17590"/>
                    <a:pt x="4675" y="17590"/>
                  </a:cubicBezTo>
                  <a:cubicBezTo>
                    <a:pt x="5235" y="17590"/>
                    <a:pt x="5808" y="17532"/>
                    <a:pt x="6441" y="17405"/>
                  </a:cubicBezTo>
                  <a:cubicBezTo>
                    <a:pt x="7133" y="17530"/>
                    <a:pt x="7779" y="17593"/>
                    <a:pt x="8426" y="17593"/>
                  </a:cubicBezTo>
                  <a:cubicBezTo>
                    <a:pt x="9073" y="17593"/>
                    <a:pt x="9720" y="17530"/>
                    <a:pt x="10411" y="17405"/>
                  </a:cubicBezTo>
                  <a:cubicBezTo>
                    <a:pt x="11018" y="17530"/>
                    <a:pt x="11624" y="17593"/>
                    <a:pt x="12169" y="17593"/>
                  </a:cubicBezTo>
                  <a:cubicBezTo>
                    <a:pt x="13123" y="17593"/>
                    <a:pt x="14256" y="17396"/>
                    <a:pt x="15130" y="17084"/>
                  </a:cubicBezTo>
                  <a:cubicBezTo>
                    <a:pt x="15880" y="16825"/>
                    <a:pt x="16272" y="16014"/>
                    <a:pt x="16014" y="15273"/>
                  </a:cubicBezTo>
                  <a:cubicBezTo>
                    <a:pt x="15492" y="13810"/>
                    <a:pt x="13985" y="12725"/>
                    <a:pt x="12179" y="12725"/>
                  </a:cubicBezTo>
                  <a:cubicBezTo>
                    <a:pt x="12102" y="12725"/>
                    <a:pt x="12024" y="12727"/>
                    <a:pt x="11946" y="12731"/>
                  </a:cubicBezTo>
                  <a:cubicBezTo>
                    <a:pt x="11330" y="12204"/>
                    <a:pt x="9778" y="11633"/>
                    <a:pt x="9778" y="11633"/>
                  </a:cubicBezTo>
                  <a:lnTo>
                    <a:pt x="9778" y="7423"/>
                  </a:lnTo>
                  <a:cubicBezTo>
                    <a:pt x="9778" y="7423"/>
                    <a:pt x="12829" y="7039"/>
                    <a:pt x="14069" y="5799"/>
                  </a:cubicBezTo>
                  <a:cubicBezTo>
                    <a:pt x="14390" y="5478"/>
                    <a:pt x="14666" y="5103"/>
                    <a:pt x="14889" y="4675"/>
                  </a:cubicBezTo>
                  <a:cubicBezTo>
                    <a:pt x="14961" y="4550"/>
                    <a:pt x="14907" y="4390"/>
                    <a:pt x="14782" y="4327"/>
                  </a:cubicBezTo>
                  <a:cubicBezTo>
                    <a:pt x="14744" y="4305"/>
                    <a:pt x="14704" y="4295"/>
                    <a:pt x="14663" y="4295"/>
                  </a:cubicBezTo>
                  <a:cubicBezTo>
                    <a:pt x="14572" y="4295"/>
                    <a:pt x="14484" y="4347"/>
                    <a:pt x="14435" y="4434"/>
                  </a:cubicBezTo>
                  <a:cubicBezTo>
                    <a:pt x="14229" y="4818"/>
                    <a:pt x="13988" y="5148"/>
                    <a:pt x="13703" y="5433"/>
                  </a:cubicBezTo>
                  <a:cubicBezTo>
                    <a:pt x="13203" y="5933"/>
                    <a:pt x="9813" y="6905"/>
                    <a:pt x="9813" y="6905"/>
                  </a:cubicBezTo>
                  <a:lnTo>
                    <a:pt x="9813" y="5826"/>
                  </a:lnTo>
                  <a:cubicBezTo>
                    <a:pt x="9813" y="5041"/>
                    <a:pt x="9635" y="4291"/>
                    <a:pt x="9305" y="3596"/>
                  </a:cubicBezTo>
                  <a:cubicBezTo>
                    <a:pt x="9555" y="2962"/>
                    <a:pt x="9885" y="2436"/>
                    <a:pt x="10304" y="2017"/>
                  </a:cubicBezTo>
                  <a:cubicBezTo>
                    <a:pt x="11562" y="759"/>
                    <a:pt x="13560" y="545"/>
                    <a:pt x="14631" y="518"/>
                  </a:cubicBezTo>
                  <a:cubicBezTo>
                    <a:pt x="14970" y="518"/>
                    <a:pt x="15237" y="785"/>
                    <a:pt x="15228" y="1116"/>
                  </a:cubicBezTo>
                  <a:cubicBezTo>
                    <a:pt x="15220" y="1669"/>
                    <a:pt x="15157" y="2498"/>
                    <a:pt x="14907" y="3346"/>
                  </a:cubicBezTo>
                  <a:cubicBezTo>
                    <a:pt x="14872" y="3462"/>
                    <a:pt x="14925" y="3587"/>
                    <a:pt x="15032" y="3649"/>
                  </a:cubicBezTo>
                  <a:cubicBezTo>
                    <a:pt x="15073" y="3671"/>
                    <a:pt x="15115" y="3681"/>
                    <a:pt x="15157" y="3681"/>
                  </a:cubicBezTo>
                  <a:cubicBezTo>
                    <a:pt x="15270" y="3681"/>
                    <a:pt x="15374" y="3606"/>
                    <a:pt x="15407" y="3489"/>
                  </a:cubicBezTo>
                  <a:cubicBezTo>
                    <a:pt x="15666" y="2588"/>
                    <a:pt x="15737" y="1704"/>
                    <a:pt x="15746" y="1124"/>
                  </a:cubicBezTo>
                  <a:cubicBezTo>
                    <a:pt x="15755" y="505"/>
                    <a:pt x="15264" y="0"/>
                    <a:pt x="14638" y="0"/>
                  </a:cubicBezTo>
                  <a:close/>
                </a:path>
              </a:pathLst>
            </a:custGeom>
            <a:solidFill>
              <a:srgbClr val="22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6" name="Google Shape;1376;p62"/>
          <p:cNvGrpSpPr/>
          <p:nvPr/>
        </p:nvGrpSpPr>
        <p:grpSpPr>
          <a:xfrm>
            <a:off x="1814470" y="1341498"/>
            <a:ext cx="560450" cy="558733"/>
            <a:chOff x="4693237" y="2291600"/>
            <a:chExt cx="400150" cy="398924"/>
          </a:xfrm>
        </p:grpSpPr>
        <p:sp>
          <p:nvSpPr>
            <p:cNvPr id="1377" name="Google Shape;1377;p62"/>
            <p:cNvSpPr/>
            <p:nvPr/>
          </p:nvSpPr>
          <p:spPr>
            <a:xfrm>
              <a:off x="4912660" y="2550107"/>
              <a:ext cx="174458" cy="52301"/>
            </a:xfrm>
            <a:custGeom>
              <a:avLst/>
              <a:gdLst/>
              <a:ahLst/>
              <a:cxnLst/>
              <a:rect l="l" t="t" r="r" b="b"/>
              <a:pathLst>
                <a:path w="7682" h="2303" extrusionOk="0">
                  <a:moveTo>
                    <a:pt x="0" y="1"/>
                  </a:moveTo>
                  <a:lnTo>
                    <a:pt x="0" y="2302"/>
                  </a:lnTo>
                  <a:lnTo>
                    <a:pt x="6869" y="2302"/>
                  </a:lnTo>
                  <a:cubicBezTo>
                    <a:pt x="7324" y="2302"/>
                    <a:pt x="7681" y="1936"/>
                    <a:pt x="7681" y="1490"/>
                  </a:cubicBezTo>
                  <a:lnTo>
                    <a:pt x="7681" y="812"/>
                  </a:lnTo>
                  <a:cubicBezTo>
                    <a:pt x="7681" y="366"/>
                    <a:pt x="7324" y="1"/>
                    <a:pt x="6869" y="1"/>
                  </a:cubicBezTo>
                  <a:close/>
                </a:path>
              </a:pathLst>
            </a:custGeom>
            <a:solidFill>
              <a:srgbClr val="81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2"/>
            <p:cNvSpPr/>
            <p:nvPr/>
          </p:nvSpPr>
          <p:spPr>
            <a:xfrm>
              <a:off x="5027118" y="2475346"/>
              <a:ext cx="33656" cy="74784"/>
            </a:xfrm>
            <a:custGeom>
              <a:avLst/>
              <a:gdLst/>
              <a:ahLst/>
              <a:cxnLst/>
              <a:rect l="l" t="t" r="r" b="b"/>
              <a:pathLst>
                <a:path w="1482" h="3293" extrusionOk="0">
                  <a:moveTo>
                    <a:pt x="509" y="1"/>
                  </a:moveTo>
                  <a:cubicBezTo>
                    <a:pt x="224" y="1"/>
                    <a:pt x="1" y="224"/>
                    <a:pt x="1" y="500"/>
                  </a:cubicBezTo>
                  <a:lnTo>
                    <a:pt x="1" y="3293"/>
                  </a:lnTo>
                  <a:lnTo>
                    <a:pt x="1481" y="3293"/>
                  </a:lnTo>
                  <a:lnTo>
                    <a:pt x="1481" y="500"/>
                  </a:lnTo>
                  <a:cubicBezTo>
                    <a:pt x="1481" y="224"/>
                    <a:pt x="1249" y="1"/>
                    <a:pt x="973" y="1"/>
                  </a:cubicBezTo>
                  <a:close/>
                </a:path>
              </a:pathLst>
            </a:custGeom>
            <a:solidFill>
              <a:srgbClr val="81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2"/>
            <p:cNvSpPr/>
            <p:nvPr/>
          </p:nvSpPr>
          <p:spPr>
            <a:xfrm>
              <a:off x="4724849" y="2297459"/>
              <a:ext cx="213565" cy="250491"/>
            </a:xfrm>
            <a:custGeom>
              <a:avLst/>
              <a:gdLst/>
              <a:ahLst/>
              <a:cxnLst/>
              <a:rect l="l" t="t" r="r" b="b"/>
              <a:pathLst>
                <a:path w="9404" h="11030" extrusionOk="0">
                  <a:moveTo>
                    <a:pt x="4683" y="0"/>
                  </a:moveTo>
                  <a:cubicBezTo>
                    <a:pt x="4651" y="0"/>
                    <a:pt x="4618" y="0"/>
                    <a:pt x="4586" y="1"/>
                  </a:cubicBezTo>
                  <a:cubicBezTo>
                    <a:pt x="2025" y="64"/>
                    <a:pt x="0" y="2187"/>
                    <a:pt x="0" y="4747"/>
                  </a:cubicBezTo>
                  <a:lnTo>
                    <a:pt x="0" y="6665"/>
                  </a:lnTo>
                  <a:cubicBezTo>
                    <a:pt x="0" y="7282"/>
                    <a:pt x="502" y="7792"/>
                    <a:pt x="1127" y="7792"/>
                  </a:cubicBezTo>
                  <a:cubicBezTo>
                    <a:pt x="1152" y="7792"/>
                    <a:pt x="1178" y="7791"/>
                    <a:pt x="1205" y="7789"/>
                  </a:cubicBezTo>
                  <a:cubicBezTo>
                    <a:pt x="1785" y="7753"/>
                    <a:pt x="2266" y="7227"/>
                    <a:pt x="2266" y="6647"/>
                  </a:cubicBezTo>
                  <a:lnTo>
                    <a:pt x="2266" y="4702"/>
                  </a:lnTo>
                  <a:cubicBezTo>
                    <a:pt x="2266" y="3400"/>
                    <a:pt x="3292" y="2330"/>
                    <a:pt x="4586" y="2267"/>
                  </a:cubicBezTo>
                  <a:cubicBezTo>
                    <a:pt x="4622" y="2265"/>
                    <a:pt x="4659" y="2265"/>
                    <a:pt x="4695" y="2265"/>
                  </a:cubicBezTo>
                  <a:cubicBezTo>
                    <a:pt x="6037" y="2265"/>
                    <a:pt x="7137" y="3383"/>
                    <a:pt x="7137" y="4738"/>
                  </a:cubicBezTo>
                  <a:lnTo>
                    <a:pt x="7137" y="9895"/>
                  </a:lnTo>
                  <a:cubicBezTo>
                    <a:pt x="7137" y="10524"/>
                    <a:pt x="7646" y="11029"/>
                    <a:pt x="8277" y="11029"/>
                  </a:cubicBezTo>
                  <a:cubicBezTo>
                    <a:pt x="8299" y="11029"/>
                    <a:pt x="8320" y="11029"/>
                    <a:pt x="8342" y="11027"/>
                  </a:cubicBezTo>
                  <a:cubicBezTo>
                    <a:pt x="8921" y="10992"/>
                    <a:pt x="9403" y="10457"/>
                    <a:pt x="9403" y="9877"/>
                  </a:cubicBezTo>
                  <a:lnTo>
                    <a:pt x="9403" y="4702"/>
                  </a:lnTo>
                  <a:cubicBezTo>
                    <a:pt x="9403" y="2112"/>
                    <a:pt x="7288" y="0"/>
                    <a:pt x="4683" y="0"/>
                  </a:cubicBezTo>
                  <a:close/>
                </a:path>
              </a:pathLst>
            </a:custGeom>
            <a:solidFill>
              <a:srgbClr val="81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2"/>
            <p:cNvSpPr/>
            <p:nvPr/>
          </p:nvSpPr>
          <p:spPr>
            <a:xfrm>
              <a:off x="4865855" y="2522151"/>
              <a:ext cx="93611" cy="116911"/>
            </a:xfrm>
            <a:custGeom>
              <a:avLst/>
              <a:gdLst/>
              <a:ahLst/>
              <a:cxnLst/>
              <a:rect l="l" t="t" r="r" b="b"/>
              <a:pathLst>
                <a:path w="4122" h="5148" extrusionOk="0">
                  <a:moveTo>
                    <a:pt x="634" y="1"/>
                  </a:moveTo>
                  <a:cubicBezTo>
                    <a:pt x="286" y="1"/>
                    <a:pt x="0" y="277"/>
                    <a:pt x="0" y="634"/>
                  </a:cubicBezTo>
                  <a:lnTo>
                    <a:pt x="0" y="5148"/>
                  </a:lnTo>
                  <a:lnTo>
                    <a:pt x="4122" y="5148"/>
                  </a:lnTo>
                  <a:lnTo>
                    <a:pt x="4122" y="634"/>
                  </a:lnTo>
                  <a:cubicBezTo>
                    <a:pt x="4122" y="277"/>
                    <a:pt x="3836" y="1"/>
                    <a:pt x="3489" y="1"/>
                  </a:cubicBezTo>
                  <a:close/>
                </a:path>
              </a:pathLst>
            </a:custGeom>
            <a:solidFill>
              <a:srgbClr val="2E9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2"/>
            <p:cNvSpPr/>
            <p:nvPr/>
          </p:nvSpPr>
          <p:spPr>
            <a:xfrm>
              <a:off x="4718558" y="2500281"/>
              <a:ext cx="66472" cy="84209"/>
            </a:xfrm>
            <a:custGeom>
              <a:avLst/>
              <a:gdLst/>
              <a:ahLst/>
              <a:cxnLst/>
              <a:rect l="l" t="t" r="r" b="b"/>
              <a:pathLst>
                <a:path w="2927" h="3708" extrusionOk="0">
                  <a:moveTo>
                    <a:pt x="1410" y="0"/>
                  </a:moveTo>
                  <a:cubicBezTo>
                    <a:pt x="1321" y="0"/>
                    <a:pt x="1232" y="45"/>
                    <a:pt x="1178" y="134"/>
                  </a:cubicBezTo>
                  <a:cubicBezTo>
                    <a:pt x="563" y="1195"/>
                    <a:pt x="1" y="1534"/>
                    <a:pt x="1" y="2302"/>
                  </a:cubicBezTo>
                  <a:cubicBezTo>
                    <a:pt x="1" y="3073"/>
                    <a:pt x="629" y="3708"/>
                    <a:pt x="1403" y="3708"/>
                  </a:cubicBezTo>
                  <a:cubicBezTo>
                    <a:pt x="1444" y="3708"/>
                    <a:pt x="1485" y="3706"/>
                    <a:pt x="1526" y="3702"/>
                  </a:cubicBezTo>
                  <a:cubicBezTo>
                    <a:pt x="2338" y="3640"/>
                    <a:pt x="2927" y="2882"/>
                    <a:pt x="2802" y="2088"/>
                  </a:cubicBezTo>
                  <a:cubicBezTo>
                    <a:pt x="2713" y="1463"/>
                    <a:pt x="2195" y="1088"/>
                    <a:pt x="1642" y="134"/>
                  </a:cubicBezTo>
                  <a:cubicBezTo>
                    <a:pt x="1589" y="45"/>
                    <a:pt x="1500" y="0"/>
                    <a:pt x="1410" y="0"/>
                  </a:cubicBezTo>
                  <a:close/>
                </a:path>
              </a:pathLst>
            </a:custGeom>
            <a:solidFill>
              <a:srgbClr val="81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2"/>
            <p:cNvSpPr/>
            <p:nvPr/>
          </p:nvSpPr>
          <p:spPr>
            <a:xfrm>
              <a:off x="4699528" y="2440304"/>
              <a:ext cx="102127" cy="67085"/>
            </a:xfrm>
            <a:custGeom>
              <a:avLst/>
              <a:gdLst/>
              <a:ahLst/>
              <a:cxnLst/>
              <a:rect l="l" t="t" r="r" b="b"/>
              <a:pathLst>
                <a:path w="4497" h="2954" extrusionOk="0">
                  <a:moveTo>
                    <a:pt x="1347" y="0"/>
                  </a:moveTo>
                  <a:cubicBezTo>
                    <a:pt x="964" y="0"/>
                    <a:pt x="616" y="241"/>
                    <a:pt x="491" y="607"/>
                  </a:cubicBezTo>
                  <a:cubicBezTo>
                    <a:pt x="312" y="1116"/>
                    <a:pt x="125" y="1838"/>
                    <a:pt x="36" y="2418"/>
                  </a:cubicBezTo>
                  <a:cubicBezTo>
                    <a:pt x="0" y="2695"/>
                    <a:pt x="214" y="2953"/>
                    <a:pt x="500" y="2953"/>
                  </a:cubicBezTo>
                  <a:lnTo>
                    <a:pt x="3997" y="2953"/>
                  </a:lnTo>
                  <a:cubicBezTo>
                    <a:pt x="4282" y="2953"/>
                    <a:pt x="4496" y="2695"/>
                    <a:pt x="4461" y="2418"/>
                  </a:cubicBezTo>
                  <a:cubicBezTo>
                    <a:pt x="4372" y="1847"/>
                    <a:pt x="4184" y="1116"/>
                    <a:pt x="4006" y="607"/>
                  </a:cubicBezTo>
                  <a:cubicBezTo>
                    <a:pt x="3881" y="241"/>
                    <a:pt x="3533" y="0"/>
                    <a:pt x="3149" y="0"/>
                  </a:cubicBezTo>
                  <a:close/>
                </a:path>
              </a:pathLst>
            </a:custGeom>
            <a:solidFill>
              <a:srgbClr val="2E9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2"/>
            <p:cNvSpPr/>
            <p:nvPr/>
          </p:nvSpPr>
          <p:spPr>
            <a:xfrm>
              <a:off x="4809739" y="2639857"/>
              <a:ext cx="206457" cy="45193"/>
            </a:xfrm>
            <a:custGeom>
              <a:avLst/>
              <a:gdLst/>
              <a:ahLst/>
              <a:cxnLst/>
              <a:rect l="l" t="t" r="r" b="b"/>
              <a:pathLst>
                <a:path w="9091" h="1990" extrusionOk="0">
                  <a:moveTo>
                    <a:pt x="946" y="1"/>
                  </a:moveTo>
                  <a:cubicBezTo>
                    <a:pt x="428" y="1"/>
                    <a:pt x="0" y="420"/>
                    <a:pt x="0" y="946"/>
                  </a:cubicBezTo>
                  <a:lnTo>
                    <a:pt x="0" y="1642"/>
                  </a:lnTo>
                  <a:cubicBezTo>
                    <a:pt x="0" y="1829"/>
                    <a:pt x="152" y="1990"/>
                    <a:pt x="348" y="1990"/>
                  </a:cubicBezTo>
                  <a:lnTo>
                    <a:pt x="8743" y="1990"/>
                  </a:lnTo>
                  <a:cubicBezTo>
                    <a:pt x="8939" y="1990"/>
                    <a:pt x="9091" y="1829"/>
                    <a:pt x="9091" y="1642"/>
                  </a:cubicBezTo>
                  <a:lnTo>
                    <a:pt x="9091" y="946"/>
                  </a:lnTo>
                  <a:cubicBezTo>
                    <a:pt x="9091" y="420"/>
                    <a:pt x="8672" y="1"/>
                    <a:pt x="8145" y="1"/>
                  </a:cubicBezTo>
                  <a:close/>
                </a:path>
              </a:pathLst>
            </a:custGeom>
            <a:solidFill>
              <a:srgbClr val="81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2"/>
            <p:cNvSpPr/>
            <p:nvPr/>
          </p:nvSpPr>
          <p:spPr>
            <a:xfrm>
              <a:off x="4693237" y="2291600"/>
              <a:ext cx="400150" cy="398924"/>
            </a:xfrm>
            <a:custGeom>
              <a:avLst/>
              <a:gdLst/>
              <a:ahLst/>
              <a:cxnLst/>
              <a:rect l="l" t="t" r="r" b="b"/>
              <a:pathLst>
                <a:path w="17620" h="17566" extrusionOk="0">
                  <a:moveTo>
                    <a:pt x="3348" y="6779"/>
                  </a:moveTo>
                  <a:cubicBezTo>
                    <a:pt x="3512" y="6779"/>
                    <a:pt x="3537" y="6783"/>
                    <a:pt x="3587" y="6798"/>
                  </a:cubicBezTo>
                  <a:cubicBezTo>
                    <a:pt x="3792" y="6852"/>
                    <a:pt x="3971" y="7003"/>
                    <a:pt x="4042" y="7218"/>
                  </a:cubicBezTo>
                  <a:cubicBezTo>
                    <a:pt x="4229" y="7762"/>
                    <a:pt x="4408" y="8466"/>
                    <a:pt x="4488" y="8984"/>
                  </a:cubicBezTo>
                  <a:cubicBezTo>
                    <a:pt x="4506" y="9109"/>
                    <a:pt x="4408" y="9225"/>
                    <a:pt x="4283" y="9225"/>
                  </a:cubicBezTo>
                  <a:lnTo>
                    <a:pt x="768" y="9225"/>
                  </a:lnTo>
                  <a:cubicBezTo>
                    <a:pt x="643" y="9225"/>
                    <a:pt x="545" y="9109"/>
                    <a:pt x="563" y="8984"/>
                  </a:cubicBezTo>
                  <a:cubicBezTo>
                    <a:pt x="643" y="8466"/>
                    <a:pt x="821" y="7762"/>
                    <a:pt x="1009" y="7218"/>
                  </a:cubicBezTo>
                  <a:cubicBezTo>
                    <a:pt x="1098" y="6950"/>
                    <a:pt x="1348" y="6780"/>
                    <a:pt x="1624" y="6780"/>
                  </a:cubicBezTo>
                  <a:cubicBezTo>
                    <a:pt x="1923" y="6782"/>
                    <a:pt x="2174" y="6782"/>
                    <a:pt x="2384" y="6782"/>
                  </a:cubicBezTo>
                  <a:cubicBezTo>
                    <a:pt x="2918" y="6782"/>
                    <a:pt x="3194" y="6779"/>
                    <a:pt x="3348" y="6779"/>
                  </a:cubicBezTo>
                  <a:close/>
                  <a:moveTo>
                    <a:pt x="15693" y="8368"/>
                  </a:moveTo>
                  <a:cubicBezTo>
                    <a:pt x="15827" y="8368"/>
                    <a:pt x="15943" y="8475"/>
                    <a:pt x="15943" y="8609"/>
                  </a:cubicBezTo>
                  <a:lnTo>
                    <a:pt x="15943" y="11143"/>
                  </a:lnTo>
                  <a:lnTo>
                    <a:pt x="14979" y="11143"/>
                  </a:lnTo>
                  <a:lnTo>
                    <a:pt x="14979" y="8609"/>
                  </a:lnTo>
                  <a:cubicBezTo>
                    <a:pt x="14979" y="8475"/>
                    <a:pt x="15086" y="8368"/>
                    <a:pt x="15229" y="8368"/>
                  </a:cubicBezTo>
                  <a:close/>
                  <a:moveTo>
                    <a:pt x="2713" y="9733"/>
                  </a:moveTo>
                  <a:cubicBezTo>
                    <a:pt x="3194" y="10474"/>
                    <a:pt x="3596" y="10831"/>
                    <a:pt x="3667" y="11303"/>
                  </a:cubicBezTo>
                  <a:cubicBezTo>
                    <a:pt x="3765" y="11937"/>
                    <a:pt x="3293" y="12570"/>
                    <a:pt x="2623" y="12624"/>
                  </a:cubicBezTo>
                  <a:cubicBezTo>
                    <a:pt x="2592" y="12626"/>
                    <a:pt x="2560" y="12627"/>
                    <a:pt x="2529" y="12627"/>
                  </a:cubicBezTo>
                  <a:cubicBezTo>
                    <a:pt x="1878" y="12627"/>
                    <a:pt x="1374" y="12103"/>
                    <a:pt x="1374" y="11473"/>
                  </a:cubicBezTo>
                  <a:cubicBezTo>
                    <a:pt x="1374" y="10893"/>
                    <a:pt x="1785" y="10581"/>
                    <a:pt x="2338" y="9733"/>
                  </a:cubicBezTo>
                  <a:close/>
                  <a:moveTo>
                    <a:pt x="16549" y="11660"/>
                  </a:moveTo>
                  <a:cubicBezTo>
                    <a:pt x="16861" y="11660"/>
                    <a:pt x="17111" y="11910"/>
                    <a:pt x="17111" y="12213"/>
                  </a:cubicBezTo>
                  <a:lnTo>
                    <a:pt x="17111" y="12891"/>
                  </a:lnTo>
                  <a:cubicBezTo>
                    <a:pt x="17111" y="13195"/>
                    <a:pt x="16861" y="13444"/>
                    <a:pt x="16549" y="13444"/>
                  </a:cubicBezTo>
                  <a:lnTo>
                    <a:pt x="11955" y="13444"/>
                  </a:lnTo>
                  <a:lnTo>
                    <a:pt x="11955" y="11660"/>
                  </a:lnTo>
                  <a:close/>
                  <a:moveTo>
                    <a:pt x="11098" y="10420"/>
                  </a:moveTo>
                  <a:cubicBezTo>
                    <a:pt x="11313" y="10420"/>
                    <a:pt x="11482" y="10590"/>
                    <a:pt x="11482" y="10804"/>
                  </a:cubicBezTo>
                  <a:lnTo>
                    <a:pt x="11482" y="15059"/>
                  </a:lnTo>
                  <a:lnTo>
                    <a:pt x="7878" y="15059"/>
                  </a:lnTo>
                  <a:lnTo>
                    <a:pt x="7878" y="10804"/>
                  </a:lnTo>
                  <a:cubicBezTo>
                    <a:pt x="7878" y="10590"/>
                    <a:pt x="8047" y="10420"/>
                    <a:pt x="8253" y="10420"/>
                  </a:cubicBezTo>
                  <a:close/>
                  <a:moveTo>
                    <a:pt x="6094" y="0"/>
                  </a:moveTo>
                  <a:cubicBezTo>
                    <a:pt x="4961" y="0"/>
                    <a:pt x="3899" y="375"/>
                    <a:pt x="3007" y="1080"/>
                  </a:cubicBezTo>
                  <a:cubicBezTo>
                    <a:pt x="2900" y="1169"/>
                    <a:pt x="2882" y="1339"/>
                    <a:pt x="2971" y="1446"/>
                  </a:cubicBezTo>
                  <a:cubicBezTo>
                    <a:pt x="3023" y="1508"/>
                    <a:pt x="3100" y="1540"/>
                    <a:pt x="3175" y="1540"/>
                  </a:cubicBezTo>
                  <a:cubicBezTo>
                    <a:pt x="3230" y="1540"/>
                    <a:pt x="3284" y="1524"/>
                    <a:pt x="3328" y="1490"/>
                  </a:cubicBezTo>
                  <a:cubicBezTo>
                    <a:pt x="4122" y="857"/>
                    <a:pt x="5077" y="518"/>
                    <a:pt x="6094" y="518"/>
                  </a:cubicBezTo>
                  <a:cubicBezTo>
                    <a:pt x="8547" y="518"/>
                    <a:pt x="10536" y="2516"/>
                    <a:pt x="10554" y="4960"/>
                  </a:cubicBezTo>
                  <a:lnTo>
                    <a:pt x="10554" y="9912"/>
                  </a:lnTo>
                  <a:lnTo>
                    <a:pt x="8806" y="9912"/>
                  </a:lnTo>
                  <a:lnTo>
                    <a:pt x="8806" y="4969"/>
                  </a:lnTo>
                  <a:cubicBezTo>
                    <a:pt x="8806" y="3489"/>
                    <a:pt x="7619" y="2257"/>
                    <a:pt x="6129" y="2240"/>
                  </a:cubicBezTo>
                  <a:cubicBezTo>
                    <a:pt x="6119" y="2239"/>
                    <a:pt x="6108" y="2239"/>
                    <a:pt x="6097" y="2239"/>
                  </a:cubicBezTo>
                  <a:cubicBezTo>
                    <a:pt x="4622" y="2239"/>
                    <a:pt x="3417" y="3455"/>
                    <a:pt x="3417" y="4952"/>
                  </a:cubicBezTo>
                  <a:lnTo>
                    <a:pt x="3417" y="6272"/>
                  </a:lnTo>
                  <a:lnTo>
                    <a:pt x="1660" y="6272"/>
                  </a:lnTo>
                  <a:lnTo>
                    <a:pt x="1660" y="4960"/>
                  </a:lnTo>
                  <a:cubicBezTo>
                    <a:pt x="1660" y="3997"/>
                    <a:pt x="1972" y="3078"/>
                    <a:pt x="2552" y="2302"/>
                  </a:cubicBezTo>
                  <a:cubicBezTo>
                    <a:pt x="2632" y="2186"/>
                    <a:pt x="2615" y="2025"/>
                    <a:pt x="2499" y="1945"/>
                  </a:cubicBezTo>
                  <a:cubicBezTo>
                    <a:pt x="2452" y="1909"/>
                    <a:pt x="2398" y="1892"/>
                    <a:pt x="2345" y="1892"/>
                  </a:cubicBezTo>
                  <a:cubicBezTo>
                    <a:pt x="2266" y="1892"/>
                    <a:pt x="2190" y="1930"/>
                    <a:pt x="2142" y="1999"/>
                  </a:cubicBezTo>
                  <a:cubicBezTo>
                    <a:pt x="1490" y="2855"/>
                    <a:pt x="1151" y="3881"/>
                    <a:pt x="1151" y="4960"/>
                  </a:cubicBezTo>
                  <a:lnTo>
                    <a:pt x="1151" y="6379"/>
                  </a:lnTo>
                  <a:cubicBezTo>
                    <a:pt x="866" y="6513"/>
                    <a:pt x="643" y="6745"/>
                    <a:pt x="536" y="7057"/>
                  </a:cubicBezTo>
                  <a:cubicBezTo>
                    <a:pt x="331" y="7628"/>
                    <a:pt x="152" y="8359"/>
                    <a:pt x="72" y="8912"/>
                  </a:cubicBezTo>
                  <a:cubicBezTo>
                    <a:pt x="1" y="9350"/>
                    <a:pt x="340" y="9733"/>
                    <a:pt x="777" y="9733"/>
                  </a:cubicBezTo>
                  <a:lnTo>
                    <a:pt x="1713" y="9733"/>
                  </a:lnTo>
                  <a:cubicBezTo>
                    <a:pt x="1713" y="9733"/>
                    <a:pt x="857" y="10786"/>
                    <a:pt x="857" y="11491"/>
                  </a:cubicBezTo>
                  <a:cubicBezTo>
                    <a:pt x="857" y="12392"/>
                    <a:pt x="1587" y="13156"/>
                    <a:pt x="2520" y="13156"/>
                  </a:cubicBezTo>
                  <a:cubicBezTo>
                    <a:pt x="2566" y="13156"/>
                    <a:pt x="2612" y="13154"/>
                    <a:pt x="2659" y="13150"/>
                  </a:cubicBezTo>
                  <a:cubicBezTo>
                    <a:pt x="3623" y="13070"/>
                    <a:pt x="4318" y="12186"/>
                    <a:pt x="4176" y="11232"/>
                  </a:cubicBezTo>
                  <a:cubicBezTo>
                    <a:pt x="4086" y="10679"/>
                    <a:pt x="3739" y="10322"/>
                    <a:pt x="3337" y="9733"/>
                  </a:cubicBezTo>
                  <a:lnTo>
                    <a:pt x="4283" y="9733"/>
                  </a:lnTo>
                  <a:cubicBezTo>
                    <a:pt x="4292" y="9734"/>
                    <a:pt x="4302" y="9734"/>
                    <a:pt x="4311" y="9734"/>
                  </a:cubicBezTo>
                  <a:cubicBezTo>
                    <a:pt x="4735" y="9734"/>
                    <a:pt x="5058" y="9349"/>
                    <a:pt x="4996" y="8921"/>
                  </a:cubicBezTo>
                  <a:cubicBezTo>
                    <a:pt x="4907" y="8368"/>
                    <a:pt x="4729" y="7637"/>
                    <a:pt x="4524" y="7057"/>
                  </a:cubicBezTo>
                  <a:cubicBezTo>
                    <a:pt x="4425" y="6754"/>
                    <a:pt x="4194" y="6513"/>
                    <a:pt x="3926" y="6388"/>
                  </a:cubicBezTo>
                  <a:lnTo>
                    <a:pt x="3926" y="4960"/>
                  </a:lnTo>
                  <a:cubicBezTo>
                    <a:pt x="3917" y="3765"/>
                    <a:pt x="4889" y="2784"/>
                    <a:pt x="6094" y="2784"/>
                  </a:cubicBezTo>
                  <a:cubicBezTo>
                    <a:pt x="7298" y="2784"/>
                    <a:pt x="8279" y="3765"/>
                    <a:pt x="8288" y="4960"/>
                  </a:cubicBezTo>
                  <a:lnTo>
                    <a:pt x="8288" y="9876"/>
                  </a:lnTo>
                  <a:lnTo>
                    <a:pt x="8253" y="9876"/>
                  </a:lnTo>
                  <a:cubicBezTo>
                    <a:pt x="7762" y="9876"/>
                    <a:pt x="7361" y="10277"/>
                    <a:pt x="7361" y="10768"/>
                  </a:cubicBezTo>
                  <a:lnTo>
                    <a:pt x="7361" y="15059"/>
                  </a:lnTo>
                  <a:lnTo>
                    <a:pt x="6058" y="15059"/>
                  </a:lnTo>
                  <a:cubicBezTo>
                    <a:pt x="5398" y="15059"/>
                    <a:pt x="4854" y="15594"/>
                    <a:pt x="4854" y="16263"/>
                  </a:cubicBezTo>
                  <a:lnTo>
                    <a:pt x="4854" y="17289"/>
                  </a:lnTo>
                  <a:cubicBezTo>
                    <a:pt x="4854" y="17441"/>
                    <a:pt x="4979" y="17566"/>
                    <a:pt x="5121" y="17566"/>
                  </a:cubicBezTo>
                  <a:lnTo>
                    <a:pt x="12026" y="17566"/>
                  </a:lnTo>
                  <a:cubicBezTo>
                    <a:pt x="12053" y="17566"/>
                    <a:pt x="12089" y="17548"/>
                    <a:pt x="12107" y="17521"/>
                  </a:cubicBezTo>
                  <a:cubicBezTo>
                    <a:pt x="12312" y="17307"/>
                    <a:pt x="12160" y="17048"/>
                    <a:pt x="11946" y="17048"/>
                  </a:cubicBezTo>
                  <a:lnTo>
                    <a:pt x="5460" y="17048"/>
                  </a:lnTo>
                  <a:cubicBezTo>
                    <a:pt x="5407" y="17048"/>
                    <a:pt x="5371" y="17004"/>
                    <a:pt x="5371" y="16959"/>
                  </a:cubicBezTo>
                  <a:lnTo>
                    <a:pt x="5371" y="16263"/>
                  </a:lnTo>
                  <a:cubicBezTo>
                    <a:pt x="5371" y="15880"/>
                    <a:pt x="5683" y="15568"/>
                    <a:pt x="6058" y="15568"/>
                  </a:cubicBezTo>
                  <a:lnTo>
                    <a:pt x="13257" y="15568"/>
                  </a:lnTo>
                  <a:cubicBezTo>
                    <a:pt x="13641" y="15568"/>
                    <a:pt x="13953" y="15880"/>
                    <a:pt x="13953" y="16263"/>
                  </a:cubicBezTo>
                  <a:lnTo>
                    <a:pt x="13953" y="16959"/>
                  </a:lnTo>
                  <a:cubicBezTo>
                    <a:pt x="13953" y="17004"/>
                    <a:pt x="13909" y="17048"/>
                    <a:pt x="13855" y="17048"/>
                  </a:cubicBezTo>
                  <a:lnTo>
                    <a:pt x="13177" y="17048"/>
                  </a:lnTo>
                  <a:cubicBezTo>
                    <a:pt x="13043" y="17048"/>
                    <a:pt x="12927" y="17138"/>
                    <a:pt x="12909" y="17271"/>
                  </a:cubicBezTo>
                  <a:cubicBezTo>
                    <a:pt x="12892" y="17432"/>
                    <a:pt x="13008" y="17566"/>
                    <a:pt x="13159" y="17566"/>
                  </a:cubicBezTo>
                  <a:lnTo>
                    <a:pt x="13855" y="17566"/>
                  </a:lnTo>
                  <a:cubicBezTo>
                    <a:pt x="14194" y="17566"/>
                    <a:pt x="14462" y="17289"/>
                    <a:pt x="14462" y="16959"/>
                  </a:cubicBezTo>
                  <a:lnTo>
                    <a:pt x="14462" y="16263"/>
                  </a:lnTo>
                  <a:cubicBezTo>
                    <a:pt x="14462" y="15594"/>
                    <a:pt x="13926" y="15059"/>
                    <a:pt x="13257" y="15059"/>
                  </a:cubicBezTo>
                  <a:lnTo>
                    <a:pt x="11955" y="15059"/>
                  </a:lnTo>
                  <a:lnTo>
                    <a:pt x="11955" y="13962"/>
                  </a:lnTo>
                  <a:lnTo>
                    <a:pt x="16549" y="13962"/>
                  </a:lnTo>
                  <a:cubicBezTo>
                    <a:pt x="17138" y="13962"/>
                    <a:pt x="17620" y="13480"/>
                    <a:pt x="17620" y="12891"/>
                  </a:cubicBezTo>
                  <a:lnTo>
                    <a:pt x="17620" y="12213"/>
                  </a:lnTo>
                  <a:cubicBezTo>
                    <a:pt x="17620" y="11624"/>
                    <a:pt x="17138" y="11143"/>
                    <a:pt x="16549" y="11143"/>
                  </a:cubicBezTo>
                  <a:lnTo>
                    <a:pt x="16451" y="11143"/>
                  </a:lnTo>
                  <a:lnTo>
                    <a:pt x="16451" y="8609"/>
                  </a:lnTo>
                  <a:cubicBezTo>
                    <a:pt x="16451" y="8190"/>
                    <a:pt x="16112" y="7851"/>
                    <a:pt x="15693" y="7851"/>
                  </a:cubicBezTo>
                  <a:lnTo>
                    <a:pt x="15229" y="7851"/>
                  </a:lnTo>
                  <a:cubicBezTo>
                    <a:pt x="14801" y="7851"/>
                    <a:pt x="14462" y="8190"/>
                    <a:pt x="14462" y="8609"/>
                  </a:cubicBezTo>
                  <a:lnTo>
                    <a:pt x="14462" y="11143"/>
                  </a:lnTo>
                  <a:lnTo>
                    <a:pt x="11991" y="11143"/>
                  </a:lnTo>
                  <a:lnTo>
                    <a:pt x="11991" y="10768"/>
                  </a:lnTo>
                  <a:cubicBezTo>
                    <a:pt x="11991" y="10277"/>
                    <a:pt x="11598" y="9876"/>
                    <a:pt x="11098" y="9876"/>
                  </a:cubicBezTo>
                  <a:lnTo>
                    <a:pt x="11063" y="9876"/>
                  </a:lnTo>
                  <a:lnTo>
                    <a:pt x="11063" y="4960"/>
                  </a:lnTo>
                  <a:cubicBezTo>
                    <a:pt x="11054" y="2231"/>
                    <a:pt x="8832" y="0"/>
                    <a:pt x="6094" y="0"/>
                  </a:cubicBezTo>
                  <a:close/>
                </a:path>
              </a:pathLst>
            </a:custGeom>
            <a:solidFill>
              <a:srgbClr val="22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85" name="Google Shape;1385;p62"/>
          <p:cNvCxnSpPr/>
          <p:nvPr/>
        </p:nvCxnSpPr>
        <p:spPr>
          <a:xfrm>
            <a:off x="3295282" y="1198444"/>
            <a:ext cx="2581500" cy="0"/>
          </a:xfrm>
          <a:prstGeom prst="straightConnector1">
            <a:avLst/>
          </a:prstGeom>
          <a:noFill/>
          <a:ln w="19050" cap="flat" cmpd="sng">
            <a:solidFill>
              <a:schemeClr val="dk1"/>
            </a:solidFill>
            <a:prstDash val="solid"/>
            <a:round/>
            <a:headEnd type="none" w="med" len="med"/>
            <a:tailEnd type="triangle" w="med" len="med"/>
          </a:ln>
        </p:spPr>
      </p:cxnSp>
      <p:cxnSp>
        <p:nvCxnSpPr>
          <p:cNvPr id="1386" name="Google Shape;1386;p62"/>
          <p:cNvCxnSpPr/>
          <p:nvPr/>
        </p:nvCxnSpPr>
        <p:spPr>
          <a:xfrm>
            <a:off x="3262544" y="4467004"/>
            <a:ext cx="2581500" cy="0"/>
          </a:xfrm>
          <a:prstGeom prst="straightConnector1">
            <a:avLst/>
          </a:prstGeom>
          <a:noFill/>
          <a:ln w="19050" cap="flat" cmpd="sng">
            <a:solidFill>
              <a:schemeClr val="dk1"/>
            </a:solidFill>
            <a:prstDash val="solid"/>
            <a:round/>
            <a:headEnd type="triangle" w="med" len="med"/>
            <a:tailEnd type="none" w="med" len="med"/>
          </a:ln>
        </p:spPr>
      </p:cxnSp>
      <p:sp>
        <p:nvSpPr>
          <p:cNvPr id="1387" name="Google Shape;1387;p62"/>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i="1">
                <a:solidFill>
                  <a:schemeClr val="accent2">
                    <a:lumMod val="50000"/>
                  </a:schemeClr>
                </a:solidFill>
              </a:rPr>
              <a:t>Tìm hiểu tác phẩm</a:t>
            </a:r>
            <a:endParaRPr b="1" i="1">
              <a:solidFill>
                <a:schemeClr val="accent2">
                  <a:lumMod val="50000"/>
                </a:schemeClr>
              </a:solidFill>
            </a:endParaRPr>
          </a:p>
        </p:txBody>
      </p:sp>
      <p:grpSp>
        <p:nvGrpSpPr>
          <p:cNvPr id="61" name="Google Shape;2033;p69">
            <a:extLst>
              <a:ext uri="{FF2B5EF4-FFF2-40B4-BE49-F238E27FC236}">
                <a16:creationId xmlns:a16="http://schemas.microsoft.com/office/drawing/2014/main" id="{20D6A271-C880-4289-9B5D-2ECD56F090AA}"/>
              </a:ext>
            </a:extLst>
          </p:cNvPr>
          <p:cNvGrpSpPr/>
          <p:nvPr/>
        </p:nvGrpSpPr>
        <p:grpSpPr>
          <a:xfrm>
            <a:off x="3114325" y="2360430"/>
            <a:ext cx="2915352" cy="2109472"/>
            <a:chOff x="4279775" y="1356815"/>
            <a:chExt cx="4150943" cy="3044144"/>
          </a:xfrm>
        </p:grpSpPr>
        <p:sp>
          <p:nvSpPr>
            <p:cNvPr id="62" name="Google Shape;2034;p69">
              <a:extLst>
                <a:ext uri="{FF2B5EF4-FFF2-40B4-BE49-F238E27FC236}">
                  <a16:creationId xmlns:a16="http://schemas.microsoft.com/office/drawing/2014/main" id="{302B33C0-5324-4304-A6C5-04E9DD0EDFF2}"/>
                </a:ext>
              </a:extLst>
            </p:cNvPr>
            <p:cNvSpPr/>
            <p:nvPr/>
          </p:nvSpPr>
          <p:spPr>
            <a:xfrm>
              <a:off x="4279775" y="3840169"/>
              <a:ext cx="4150943" cy="509221"/>
            </a:xfrm>
            <a:custGeom>
              <a:avLst/>
              <a:gdLst/>
              <a:ahLst/>
              <a:cxnLst/>
              <a:rect l="l" t="t" r="r" b="b"/>
              <a:pathLst>
                <a:path w="109777" h="13467" extrusionOk="0">
                  <a:moveTo>
                    <a:pt x="54889" y="0"/>
                  </a:moveTo>
                  <a:cubicBezTo>
                    <a:pt x="24575" y="0"/>
                    <a:pt x="1" y="3013"/>
                    <a:pt x="1" y="6739"/>
                  </a:cubicBezTo>
                  <a:cubicBezTo>
                    <a:pt x="1" y="10454"/>
                    <a:pt x="24575" y="13466"/>
                    <a:pt x="54889" y="13466"/>
                  </a:cubicBezTo>
                  <a:cubicBezTo>
                    <a:pt x="69438" y="13466"/>
                    <a:pt x="83404" y="12764"/>
                    <a:pt x="93691" y="11502"/>
                  </a:cubicBezTo>
                  <a:cubicBezTo>
                    <a:pt x="103990" y="10240"/>
                    <a:pt x="109776" y="8525"/>
                    <a:pt x="109776" y="6739"/>
                  </a:cubicBezTo>
                  <a:cubicBezTo>
                    <a:pt x="109776" y="4953"/>
                    <a:pt x="103990" y="3239"/>
                    <a:pt x="93691" y="1977"/>
                  </a:cubicBezTo>
                  <a:cubicBezTo>
                    <a:pt x="83404" y="703"/>
                    <a:pt x="69438" y="0"/>
                    <a:pt x="5488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2035;p69">
              <a:extLst>
                <a:ext uri="{FF2B5EF4-FFF2-40B4-BE49-F238E27FC236}">
                  <a16:creationId xmlns:a16="http://schemas.microsoft.com/office/drawing/2014/main" id="{714E3B49-8862-4B00-8E98-20ECBF3C7CA3}"/>
                </a:ext>
              </a:extLst>
            </p:cNvPr>
            <p:cNvGrpSpPr/>
            <p:nvPr/>
          </p:nvGrpSpPr>
          <p:grpSpPr>
            <a:xfrm rot="-333150">
              <a:off x="4942800" y="1485146"/>
              <a:ext cx="2787793" cy="2787482"/>
              <a:chOff x="399152" y="2321078"/>
              <a:chExt cx="2393438" cy="2393171"/>
            </a:xfrm>
          </p:grpSpPr>
          <p:sp>
            <p:nvSpPr>
              <p:cNvPr id="235" name="Google Shape;2036;p69">
                <a:extLst>
                  <a:ext uri="{FF2B5EF4-FFF2-40B4-BE49-F238E27FC236}">
                    <a16:creationId xmlns:a16="http://schemas.microsoft.com/office/drawing/2014/main" id="{B096387F-2043-4CA8-BB66-6FB291332C72}"/>
                  </a:ext>
                </a:extLst>
              </p:cNvPr>
              <p:cNvSpPr/>
              <p:nvPr/>
            </p:nvSpPr>
            <p:spPr>
              <a:xfrm rot="-362304">
                <a:off x="507580" y="2429523"/>
                <a:ext cx="2176581" cy="2176281"/>
              </a:xfrm>
              <a:custGeom>
                <a:avLst/>
                <a:gdLst/>
                <a:ahLst/>
                <a:cxnLst/>
                <a:rect l="l" t="t" r="r" b="b"/>
                <a:pathLst>
                  <a:path w="87059" h="87047" extrusionOk="0">
                    <a:moveTo>
                      <a:pt x="43530" y="1"/>
                    </a:moveTo>
                    <a:cubicBezTo>
                      <a:pt x="19491" y="1"/>
                      <a:pt x="0" y="19479"/>
                      <a:pt x="0" y="43530"/>
                    </a:cubicBezTo>
                    <a:cubicBezTo>
                      <a:pt x="0" y="67568"/>
                      <a:pt x="19491" y="87047"/>
                      <a:pt x="43530" y="87047"/>
                    </a:cubicBezTo>
                    <a:cubicBezTo>
                      <a:pt x="67568" y="87047"/>
                      <a:pt x="87059" y="67568"/>
                      <a:pt x="87059" y="43530"/>
                    </a:cubicBezTo>
                    <a:cubicBezTo>
                      <a:pt x="87059" y="19479"/>
                      <a:pt x="67568" y="1"/>
                      <a:pt x="4353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037;p69">
                <a:extLst>
                  <a:ext uri="{FF2B5EF4-FFF2-40B4-BE49-F238E27FC236}">
                    <a16:creationId xmlns:a16="http://schemas.microsoft.com/office/drawing/2014/main" id="{6E5CDA8D-B6C1-4BBB-8D01-E9D2D77A5D33}"/>
                  </a:ext>
                </a:extLst>
              </p:cNvPr>
              <p:cNvSpPr/>
              <p:nvPr/>
            </p:nvSpPr>
            <p:spPr>
              <a:xfrm rot="-362304">
                <a:off x="1261246" y="2934475"/>
                <a:ext cx="108980" cy="75554"/>
              </a:xfrm>
              <a:custGeom>
                <a:avLst/>
                <a:gdLst/>
                <a:ahLst/>
                <a:cxnLst/>
                <a:rect l="l" t="t" r="r" b="b"/>
                <a:pathLst>
                  <a:path w="4359" h="3022" extrusionOk="0">
                    <a:moveTo>
                      <a:pt x="2069" y="1"/>
                    </a:moveTo>
                    <a:cubicBezTo>
                      <a:pt x="1900" y="1"/>
                      <a:pt x="1734" y="28"/>
                      <a:pt x="1579" y="98"/>
                    </a:cubicBezTo>
                    <a:lnTo>
                      <a:pt x="1579" y="98"/>
                    </a:lnTo>
                    <a:lnTo>
                      <a:pt x="1596" y="89"/>
                    </a:lnTo>
                    <a:lnTo>
                      <a:pt x="1596" y="89"/>
                    </a:lnTo>
                    <a:cubicBezTo>
                      <a:pt x="1227" y="149"/>
                      <a:pt x="870" y="292"/>
                      <a:pt x="572" y="518"/>
                    </a:cubicBezTo>
                    <a:cubicBezTo>
                      <a:pt x="215" y="756"/>
                      <a:pt x="1" y="1173"/>
                      <a:pt x="36" y="1613"/>
                    </a:cubicBezTo>
                    <a:cubicBezTo>
                      <a:pt x="108" y="2125"/>
                      <a:pt x="560" y="2494"/>
                      <a:pt x="1024" y="2708"/>
                    </a:cubicBezTo>
                    <a:cubicBezTo>
                      <a:pt x="1423" y="2902"/>
                      <a:pt x="1878" y="3022"/>
                      <a:pt x="2322" y="3022"/>
                    </a:cubicBezTo>
                    <a:cubicBezTo>
                      <a:pt x="2700" y="3022"/>
                      <a:pt x="3071" y="2935"/>
                      <a:pt x="3394" y="2732"/>
                    </a:cubicBezTo>
                    <a:cubicBezTo>
                      <a:pt x="4084" y="2292"/>
                      <a:pt x="4358" y="1184"/>
                      <a:pt x="3775" y="613"/>
                    </a:cubicBezTo>
                    <a:cubicBezTo>
                      <a:pt x="3525" y="399"/>
                      <a:pt x="3227" y="244"/>
                      <a:pt x="2918" y="161"/>
                    </a:cubicBezTo>
                    <a:cubicBezTo>
                      <a:pt x="2645" y="77"/>
                      <a:pt x="2352" y="1"/>
                      <a:pt x="20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038;p69">
                <a:extLst>
                  <a:ext uri="{FF2B5EF4-FFF2-40B4-BE49-F238E27FC236}">
                    <a16:creationId xmlns:a16="http://schemas.microsoft.com/office/drawing/2014/main" id="{90B6E516-2821-4FAF-86A1-65B5B75F051F}"/>
                  </a:ext>
                </a:extLst>
              </p:cNvPr>
              <p:cNvSpPr/>
              <p:nvPr/>
            </p:nvSpPr>
            <p:spPr>
              <a:xfrm rot="-362304">
                <a:off x="1407735" y="3056576"/>
                <a:ext cx="51503" cy="51653"/>
              </a:xfrm>
              <a:custGeom>
                <a:avLst/>
                <a:gdLst/>
                <a:ahLst/>
                <a:cxnLst/>
                <a:rect l="l" t="t" r="r" b="b"/>
                <a:pathLst>
                  <a:path w="2060" h="2066" extrusionOk="0">
                    <a:moveTo>
                      <a:pt x="1418" y="1"/>
                    </a:moveTo>
                    <a:cubicBezTo>
                      <a:pt x="1266" y="1"/>
                      <a:pt x="1097" y="35"/>
                      <a:pt x="929" y="80"/>
                    </a:cubicBezTo>
                    <a:cubicBezTo>
                      <a:pt x="381" y="259"/>
                      <a:pt x="0" y="913"/>
                      <a:pt x="191" y="1449"/>
                    </a:cubicBezTo>
                    <a:cubicBezTo>
                      <a:pt x="321" y="1824"/>
                      <a:pt x="720" y="2065"/>
                      <a:pt x="1103" y="2065"/>
                    </a:cubicBezTo>
                    <a:cubicBezTo>
                      <a:pt x="1280" y="2065"/>
                      <a:pt x="1453" y="2014"/>
                      <a:pt x="1596" y="1902"/>
                    </a:cubicBezTo>
                    <a:cubicBezTo>
                      <a:pt x="1858" y="1687"/>
                      <a:pt x="1977" y="1342"/>
                      <a:pt x="2024" y="1009"/>
                    </a:cubicBezTo>
                    <a:cubicBezTo>
                      <a:pt x="2060" y="711"/>
                      <a:pt x="2048" y="378"/>
                      <a:pt x="1846" y="163"/>
                    </a:cubicBezTo>
                    <a:cubicBezTo>
                      <a:pt x="1739" y="44"/>
                      <a:pt x="1589" y="1"/>
                      <a:pt x="14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039;p69">
                <a:extLst>
                  <a:ext uri="{FF2B5EF4-FFF2-40B4-BE49-F238E27FC236}">
                    <a16:creationId xmlns:a16="http://schemas.microsoft.com/office/drawing/2014/main" id="{42360D9D-7C26-4056-9ED6-C1DF4BE8D08A}"/>
                  </a:ext>
                </a:extLst>
              </p:cNvPr>
              <p:cNvSpPr/>
              <p:nvPr/>
            </p:nvSpPr>
            <p:spPr>
              <a:xfrm rot="-362304">
                <a:off x="1457363" y="2968154"/>
                <a:ext cx="88729" cy="185684"/>
              </a:xfrm>
              <a:custGeom>
                <a:avLst/>
                <a:gdLst/>
                <a:ahLst/>
                <a:cxnLst/>
                <a:rect l="l" t="t" r="r" b="b"/>
                <a:pathLst>
                  <a:path w="3549" h="7427" extrusionOk="0">
                    <a:moveTo>
                      <a:pt x="1282" y="1"/>
                    </a:moveTo>
                    <a:cubicBezTo>
                      <a:pt x="1155" y="1"/>
                      <a:pt x="1020" y="32"/>
                      <a:pt x="881" y="98"/>
                    </a:cubicBezTo>
                    <a:cubicBezTo>
                      <a:pt x="0" y="503"/>
                      <a:pt x="393" y="1372"/>
                      <a:pt x="679" y="2015"/>
                    </a:cubicBezTo>
                    <a:cubicBezTo>
                      <a:pt x="1322" y="3444"/>
                      <a:pt x="1000" y="5087"/>
                      <a:pt x="691" y="6611"/>
                    </a:cubicBezTo>
                    <a:cubicBezTo>
                      <a:pt x="631" y="6885"/>
                      <a:pt x="619" y="7242"/>
                      <a:pt x="857" y="7385"/>
                    </a:cubicBezTo>
                    <a:cubicBezTo>
                      <a:pt x="912" y="7414"/>
                      <a:pt x="970" y="7427"/>
                      <a:pt x="1028" y="7427"/>
                    </a:cubicBezTo>
                    <a:cubicBezTo>
                      <a:pt x="1234" y="7427"/>
                      <a:pt x="1450" y="7269"/>
                      <a:pt x="1607" y="7111"/>
                    </a:cubicBezTo>
                    <a:cubicBezTo>
                      <a:pt x="2381" y="6385"/>
                      <a:pt x="3191" y="5599"/>
                      <a:pt x="3453" y="4575"/>
                    </a:cubicBezTo>
                    <a:cubicBezTo>
                      <a:pt x="3536" y="4194"/>
                      <a:pt x="3548" y="3766"/>
                      <a:pt x="3310" y="3456"/>
                    </a:cubicBezTo>
                    <a:cubicBezTo>
                      <a:pt x="3155" y="3289"/>
                      <a:pt x="2977" y="3134"/>
                      <a:pt x="2798" y="3004"/>
                    </a:cubicBezTo>
                    <a:cubicBezTo>
                      <a:pt x="2560" y="2801"/>
                      <a:pt x="2393" y="2527"/>
                      <a:pt x="2310" y="2218"/>
                    </a:cubicBezTo>
                    <a:cubicBezTo>
                      <a:pt x="2191" y="1789"/>
                      <a:pt x="2262" y="1325"/>
                      <a:pt x="2167" y="884"/>
                    </a:cubicBezTo>
                    <a:cubicBezTo>
                      <a:pt x="2065" y="367"/>
                      <a:pt x="1721" y="1"/>
                      <a:pt x="12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040;p69">
                <a:extLst>
                  <a:ext uri="{FF2B5EF4-FFF2-40B4-BE49-F238E27FC236}">
                    <a16:creationId xmlns:a16="http://schemas.microsoft.com/office/drawing/2014/main" id="{B34212BB-B23C-4799-846C-4BB2FEC30CA6}"/>
                  </a:ext>
                </a:extLst>
              </p:cNvPr>
              <p:cNvSpPr/>
              <p:nvPr/>
            </p:nvSpPr>
            <p:spPr>
              <a:xfrm rot="-362304">
                <a:off x="946118" y="2485587"/>
                <a:ext cx="395919" cy="200835"/>
              </a:xfrm>
              <a:custGeom>
                <a:avLst/>
                <a:gdLst/>
                <a:ahLst/>
                <a:cxnLst/>
                <a:rect l="l" t="t" r="r" b="b"/>
                <a:pathLst>
                  <a:path w="15836" h="8033" extrusionOk="0">
                    <a:moveTo>
                      <a:pt x="15407" y="0"/>
                    </a:moveTo>
                    <a:cubicBezTo>
                      <a:pt x="10014" y="822"/>
                      <a:pt x="4823" y="2655"/>
                      <a:pt x="108" y="5394"/>
                    </a:cubicBezTo>
                    <a:cubicBezTo>
                      <a:pt x="36" y="5727"/>
                      <a:pt x="1" y="6049"/>
                      <a:pt x="108" y="6263"/>
                    </a:cubicBezTo>
                    <a:cubicBezTo>
                      <a:pt x="227" y="6489"/>
                      <a:pt x="703" y="6418"/>
                      <a:pt x="870" y="6692"/>
                    </a:cubicBezTo>
                    <a:cubicBezTo>
                      <a:pt x="977" y="6858"/>
                      <a:pt x="846" y="7346"/>
                      <a:pt x="965" y="7584"/>
                    </a:cubicBezTo>
                    <a:cubicBezTo>
                      <a:pt x="1076" y="7833"/>
                      <a:pt x="1350" y="8032"/>
                      <a:pt x="1623" y="8032"/>
                    </a:cubicBezTo>
                    <a:cubicBezTo>
                      <a:pt x="1703" y="8032"/>
                      <a:pt x="1783" y="8015"/>
                      <a:pt x="1858" y="7977"/>
                    </a:cubicBezTo>
                    <a:cubicBezTo>
                      <a:pt x="2132" y="7835"/>
                      <a:pt x="2251" y="7465"/>
                      <a:pt x="2537" y="7382"/>
                    </a:cubicBezTo>
                    <a:cubicBezTo>
                      <a:pt x="2578" y="7370"/>
                      <a:pt x="2619" y="7365"/>
                      <a:pt x="2659" y="7365"/>
                    </a:cubicBezTo>
                    <a:cubicBezTo>
                      <a:pt x="2986" y="7365"/>
                      <a:pt x="3268" y="7719"/>
                      <a:pt x="3596" y="7846"/>
                    </a:cubicBezTo>
                    <a:cubicBezTo>
                      <a:pt x="3688" y="7881"/>
                      <a:pt x="3779" y="7897"/>
                      <a:pt x="3868" y="7897"/>
                    </a:cubicBezTo>
                    <a:cubicBezTo>
                      <a:pt x="4391" y="7897"/>
                      <a:pt x="4863" y="7355"/>
                      <a:pt x="5239" y="6918"/>
                    </a:cubicBezTo>
                    <a:cubicBezTo>
                      <a:pt x="6216" y="5751"/>
                      <a:pt x="7537" y="4918"/>
                      <a:pt x="9014" y="4525"/>
                    </a:cubicBezTo>
                    <a:cubicBezTo>
                      <a:pt x="9764" y="4322"/>
                      <a:pt x="10573" y="4227"/>
                      <a:pt x="11204" y="3763"/>
                    </a:cubicBezTo>
                    <a:cubicBezTo>
                      <a:pt x="11693" y="3417"/>
                      <a:pt x="12014" y="2882"/>
                      <a:pt x="12467" y="2489"/>
                    </a:cubicBezTo>
                    <a:cubicBezTo>
                      <a:pt x="13288" y="1774"/>
                      <a:pt x="14431" y="1596"/>
                      <a:pt x="15348" y="1000"/>
                    </a:cubicBezTo>
                    <a:cubicBezTo>
                      <a:pt x="15586" y="857"/>
                      <a:pt x="15836" y="596"/>
                      <a:pt x="15741" y="322"/>
                    </a:cubicBezTo>
                    <a:cubicBezTo>
                      <a:pt x="15681" y="167"/>
                      <a:pt x="15562" y="60"/>
                      <a:pt x="154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041;p69">
                <a:extLst>
                  <a:ext uri="{FF2B5EF4-FFF2-40B4-BE49-F238E27FC236}">
                    <a16:creationId xmlns:a16="http://schemas.microsoft.com/office/drawing/2014/main" id="{EFAB7F9C-00B3-43AF-A54D-837D674B4F23}"/>
                  </a:ext>
                </a:extLst>
              </p:cNvPr>
              <p:cNvSpPr/>
              <p:nvPr/>
            </p:nvSpPr>
            <p:spPr>
              <a:xfrm rot="-362304">
                <a:off x="1666187" y="2692658"/>
                <a:ext cx="72354" cy="45252"/>
              </a:xfrm>
              <a:custGeom>
                <a:avLst/>
                <a:gdLst/>
                <a:ahLst/>
                <a:cxnLst/>
                <a:rect l="l" t="t" r="r" b="b"/>
                <a:pathLst>
                  <a:path w="2894" h="1810" extrusionOk="0">
                    <a:moveTo>
                      <a:pt x="1765" y="0"/>
                    </a:moveTo>
                    <a:cubicBezTo>
                      <a:pt x="1629" y="0"/>
                      <a:pt x="1493" y="14"/>
                      <a:pt x="1357" y="41"/>
                    </a:cubicBezTo>
                    <a:lnTo>
                      <a:pt x="1346" y="113"/>
                    </a:lnTo>
                    <a:cubicBezTo>
                      <a:pt x="1287" y="108"/>
                      <a:pt x="1229" y="106"/>
                      <a:pt x="1171" y="106"/>
                    </a:cubicBezTo>
                    <a:cubicBezTo>
                      <a:pt x="944" y="106"/>
                      <a:pt x="718" y="142"/>
                      <a:pt x="500" y="208"/>
                    </a:cubicBezTo>
                    <a:cubicBezTo>
                      <a:pt x="214" y="303"/>
                      <a:pt x="24" y="553"/>
                      <a:pt x="0" y="851"/>
                    </a:cubicBezTo>
                    <a:cubicBezTo>
                      <a:pt x="12" y="1101"/>
                      <a:pt x="143" y="1327"/>
                      <a:pt x="345" y="1470"/>
                    </a:cubicBezTo>
                    <a:cubicBezTo>
                      <a:pt x="639" y="1690"/>
                      <a:pt x="994" y="1810"/>
                      <a:pt x="1353" y="1810"/>
                    </a:cubicBezTo>
                    <a:cubicBezTo>
                      <a:pt x="1518" y="1810"/>
                      <a:pt x="1684" y="1785"/>
                      <a:pt x="1846" y="1732"/>
                    </a:cubicBezTo>
                    <a:cubicBezTo>
                      <a:pt x="2358" y="1542"/>
                      <a:pt x="2739" y="1113"/>
                      <a:pt x="2870" y="589"/>
                    </a:cubicBezTo>
                    <a:cubicBezTo>
                      <a:pt x="2893" y="518"/>
                      <a:pt x="2893" y="434"/>
                      <a:pt x="2870" y="363"/>
                    </a:cubicBezTo>
                    <a:cubicBezTo>
                      <a:pt x="2834" y="303"/>
                      <a:pt x="2774" y="268"/>
                      <a:pt x="2715" y="232"/>
                    </a:cubicBezTo>
                    <a:cubicBezTo>
                      <a:pt x="2420" y="80"/>
                      <a:pt x="2095" y="0"/>
                      <a:pt x="17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042;p69">
                <a:extLst>
                  <a:ext uri="{FF2B5EF4-FFF2-40B4-BE49-F238E27FC236}">
                    <a16:creationId xmlns:a16="http://schemas.microsoft.com/office/drawing/2014/main" id="{E8BE1B28-4324-49DC-A426-505D580B96DE}"/>
                  </a:ext>
                </a:extLst>
              </p:cNvPr>
              <p:cNvSpPr/>
              <p:nvPr/>
            </p:nvSpPr>
            <p:spPr>
              <a:xfrm rot="-362304">
                <a:off x="1642334" y="3291624"/>
                <a:ext cx="24426" cy="23126"/>
              </a:xfrm>
              <a:custGeom>
                <a:avLst/>
                <a:gdLst/>
                <a:ahLst/>
                <a:cxnLst/>
                <a:rect l="l" t="t" r="r" b="b"/>
                <a:pathLst>
                  <a:path w="977" h="925" extrusionOk="0">
                    <a:moveTo>
                      <a:pt x="655" y="1"/>
                    </a:moveTo>
                    <a:cubicBezTo>
                      <a:pt x="560" y="167"/>
                      <a:pt x="310" y="155"/>
                      <a:pt x="155" y="274"/>
                    </a:cubicBezTo>
                    <a:cubicBezTo>
                      <a:pt x="0" y="429"/>
                      <a:pt x="12" y="691"/>
                      <a:pt x="179" y="834"/>
                    </a:cubicBezTo>
                    <a:cubicBezTo>
                      <a:pt x="260" y="894"/>
                      <a:pt x="355" y="924"/>
                      <a:pt x="449" y="924"/>
                    </a:cubicBezTo>
                    <a:cubicBezTo>
                      <a:pt x="560" y="924"/>
                      <a:pt x="672" y="882"/>
                      <a:pt x="762" y="798"/>
                    </a:cubicBezTo>
                    <a:cubicBezTo>
                      <a:pt x="917" y="644"/>
                      <a:pt x="976" y="417"/>
                      <a:pt x="917" y="215"/>
                    </a:cubicBezTo>
                    <a:lnTo>
                      <a:pt x="655" y="132"/>
                    </a:lnTo>
                    <a:lnTo>
                      <a:pt x="65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043;p69">
                <a:extLst>
                  <a:ext uri="{FF2B5EF4-FFF2-40B4-BE49-F238E27FC236}">
                    <a16:creationId xmlns:a16="http://schemas.microsoft.com/office/drawing/2014/main" id="{D8AB650F-FDC6-474D-AD60-053A00B20182}"/>
                  </a:ext>
                </a:extLst>
              </p:cNvPr>
              <p:cNvSpPr/>
              <p:nvPr/>
            </p:nvSpPr>
            <p:spPr>
              <a:xfrm rot="-362304">
                <a:off x="1197234" y="3616608"/>
                <a:ext cx="21526" cy="18251"/>
              </a:xfrm>
              <a:custGeom>
                <a:avLst/>
                <a:gdLst/>
                <a:ahLst/>
                <a:cxnLst/>
                <a:rect l="l" t="t" r="r" b="b"/>
                <a:pathLst>
                  <a:path w="861" h="730" extrusionOk="0">
                    <a:moveTo>
                      <a:pt x="334" y="1"/>
                    </a:moveTo>
                    <a:cubicBezTo>
                      <a:pt x="286" y="215"/>
                      <a:pt x="0" y="370"/>
                      <a:pt x="72" y="572"/>
                    </a:cubicBezTo>
                    <a:cubicBezTo>
                      <a:pt x="107" y="644"/>
                      <a:pt x="191" y="703"/>
                      <a:pt x="274" y="715"/>
                    </a:cubicBezTo>
                    <a:cubicBezTo>
                      <a:pt x="311" y="725"/>
                      <a:pt x="349" y="729"/>
                      <a:pt x="388" y="729"/>
                    </a:cubicBezTo>
                    <a:cubicBezTo>
                      <a:pt x="587" y="729"/>
                      <a:pt x="794" y="607"/>
                      <a:pt x="834" y="417"/>
                    </a:cubicBezTo>
                    <a:cubicBezTo>
                      <a:pt x="861" y="244"/>
                      <a:pt x="679" y="64"/>
                      <a:pt x="517" y="64"/>
                    </a:cubicBezTo>
                    <a:cubicBezTo>
                      <a:pt x="468" y="64"/>
                      <a:pt x="420" y="81"/>
                      <a:pt x="381" y="120"/>
                    </a:cubicBezTo>
                    <a:lnTo>
                      <a:pt x="334"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044;p69">
                <a:extLst>
                  <a:ext uri="{FF2B5EF4-FFF2-40B4-BE49-F238E27FC236}">
                    <a16:creationId xmlns:a16="http://schemas.microsoft.com/office/drawing/2014/main" id="{FB998B95-FA50-4882-A4A6-965AA878541E}"/>
                  </a:ext>
                </a:extLst>
              </p:cNvPr>
              <p:cNvSpPr/>
              <p:nvPr/>
            </p:nvSpPr>
            <p:spPr>
              <a:xfrm rot="-362304">
                <a:off x="1159623" y="3609287"/>
                <a:ext cx="14376" cy="13751"/>
              </a:xfrm>
              <a:custGeom>
                <a:avLst/>
                <a:gdLst/>
                <a:ahLst/>
                <a:cxnLst/>
                <a:rect l="l" t="t" r="r" b="b"/>
                <a:pathLst>
                  <a:path w="575" h="550" extrusionOk="0">
                    <a:moveTo>
                      <a:pt x="276" y="0"/>
                    </a:moveTo>
                    <a:lnTo>
                      <a:pt x="360" y="203"/>
                    </a:lnTo>
                    <a:cubicBezTo>
                      <a:pt x="331" y="176"/>
                      <a:pt x="298" y="165"/>
                      <a:pt x="265" y="165"/>
                    </a:cubicBezTo>
                    <a:cubicBezTo>
                      <a:pt x="135" y="165"/>
                      <a:pt x="0" y="341"/>
                      <a:pt x="86" y="465"/>
                    </a:cubicBezTo>
                    <a:cubicBezTo>
                      <a:pt x="127" y="523"/>
                      <a:pt x="193" y="550"/>
                      <a:pt x="263" y="550"/>
                    </a:cubicBezTo>
                    <a:cubicBezTo>
                      <a:pt x="376" y="550"/>
                      <a:pt x="497" y="480"/>
                      <a:pt x="526" y="369"/>
                    </a:cubicBezTo>
                    <a:cubicBezTo>
                      <a:pt x="574" y="203"/>
                      <a:pt x="455" y="24"/>
                      <a:pt x="2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045;p69">
                <a:extLst>
                  <a:ext uri="{FF2B5EF4-FFF2-40B4-BE49-F238E27FC236}">
                    <a16:creationId xmlns:a16="http://schemas.microsoft.com/office/drawing/2014/main" id="{77DA4BDA-C256-4B17-BF33-9AE2480A4FBB}"/>
                  </a:ext>
                </a:extLst>
              </p:cNvPr>
              <p:cNvSpPr/>
              <p:nvPr/>
            </p:nvSpPr>
            <p:spPr>
              <a:xfrm rot="-362304">
                <a:off x="1243990" y="3598102"/>
                <a:ext cx="16926" cy="17426"/>
              </a:xfrm>
              <a:custGeom>
                <a:avLst/>
                <a:gdLst/>
                <a:ahLst/>
                <a:cxnLst/>
                <a:rect l="l" t="t" r="r" b="b"/>
                <a:pathLst>
                  <a:path w="677" h="697" extrusionOk="0">
                    <a:moveTo>
                      <a:pt x="273" y="0"/>
                    </a:moveTo>
                    <a:cubicBezTo>
                      <a:pt x="262" y="0"/>
                      <a:pt x="251" y="1"/>
                      <a:pt x="239" y="2"/>
                    </a:cubicBezTo>
                    <a:lnTo>
                      <a:pt x="251" y="2"/>
                    </a:lnTo>
                    <a:lnTo>
                      <a:pt x="251" y="73"/>
                    </a:lnTo>
                    <a:cubicBezTo>
                      <a:pt x="72" y="192"/>
                      <a:pt x="1" y="419"/>
                      <a:pt x="48" y="621"/>
                    </a:cubicBezTo>
                    <a:cubicBezTo>
                      <a:pt x="113" y="673"/>
                      <a:pt x="187" y="697"/>
                      <a:pt x="262" y="697"/>
                    </a:cubicBezTo>
                    <a:cubicBezTo>
                      <a:pt x="408" y="697"/>
                      <a:pt x="553" y="604"/>
                      <a:pt x="608" y="454"/>
                    </a:cubicBezTo>
                    <a:cubicBezTo>
                      <a:pt x="676" y="227"/>
                      <a:pt x="506" y="0"/>
                      <a:pt x="2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046;p69">
                <a:extLst>
                  <a:ext uri="{FF2B5EF4-FFF2-40B4-BE49-F238E27FC236}">
                    <a16:creationId xmlns:a16="http://schemas.microsoft.com/office/drawing/2014/main" id="{AE43C39E-F0F4-4457-B5F4-902BA4FCA2B5}"/>
                  </a:ext>
                </a:extLst>
              </p:cNvPr>
              <p:cNvSpPr/>
              <p:nvPr/>
            </p:nvSpPr>
            <p:spPr>
              <a:xfrm rot="-362304">
                <a:off x="1723659" y="3270334"/>
                <a:ext cx="23401" cy="33402"/>
              </a:xfrm>
              <a:custGeom>
                <a:avLst/>
                <a:gdLst/>
                <a:ahLst/>
                <a:cxnLst/>
                <a:rect l="l" t="t" r="r" b="b"/>
                <a:pathLst>
                  <a:path w="936" h="1336" extrusionOk="0">
                    <a:moveTo>
                      <a:pt x="295" y="0"/>
                    </a:moveTo>
                    <a:cubicBezTo>
                      <a:pt x="157" y="0"/>
                      <a:pt x="1" y="178"/>
                      <a:pt x="19" y="342"/>
                    </a:cubicBezTo>
                    <a:cubicBezTo>
                      <a:pt x="31" y="544"/>
                      <a:pt x="209" y="723"/>
                      <a:pt x="293" y="913"/>
                    </a:cubicBezTo>
                    <a:cubicBezTo>
                      <a:pt x="328" y="1033"/>
                      <a:pt x="376" y="1140"/>
                      <a:pt x="448" y="1235"/>
                    </a:cubicBezTo>
                    <a:cubicBezTo>
                      <a:pt x="487" y="1298"/>
                      <a:pt x="564" y="1335"/>
                      <a:pt x="642" y="1335"/>
                    </a:cubicBezTo>
                    <a:cubicBezTo>
                      <a:pt x="682" y="1335"/>
                      <a:pt x="721" y="1326"/>
                      <a:pt x="757" y="1306"/>
                    </a:cubicBezTo>
                    <a:cubicBezTo>
                      <a:pt x="793" y="1259"/>
                      <a:pt x="829" y="1211"/>
                      <a:pt x="840" y="1152"/>
                    </a:cubicBezTo>
                    <a:cubicBezTo>
                      <a:pt x="912" y="949"/>
                      <a:pt x="936" y="747"/>
                      <a:pt x="912" y="532"/>
                    </a:cubicBezTo>
                    <a:cubicBezTo>
                      <a:pt x="876" y="330"/>
                      <a:pt x="614" y="68"/>
                      <a:pt x="412" y="56"/>
                    </a:cubicBezTo>
                    <a:cubicBezTo>
                      <a:pt x="378" y="17"/>
                      <a:pt x="337" y="0"/>
                      <a:pt x="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047;p69">
                <a:extLst>
                  <a:ext uri="{FF2B5EF4-FFF2-40B4-BE49-F238E27FC236}">
                    <a16:creationId xmlns:a16="http://schemas.microsoft.com/office/drawing/2014/main" id="{5824939B-5E1D-4D7E-8F94-82241A2C19D0}"/>
                  </a:ext>
                </a:extLst>
              </p:cNvPr>
              <p:cNvSpPr/>
              <p:nvPr/>
            </p:nvSpPr>
            <p:spPr>
              <a:xfrm rot="-362304">
                <a:off x="1340845" y="3343177"/>
                <a:ext cx="1071352" cy="1148306"/>
              </a:xfrm>
              <a:custGeom>
                <a:avLst/>
                <a:gdLst/>
                <a:ahLst/>
                <a:cxnLst/>
                <a:rect l="l" t="t" r="r" b="b"/>
                <a:pathLst>
                  <a:path w="42852" h="45930" extrusionOk="0">
                    <a:moveTo>
                      <a:pt x="17496" y="1"/>
                    </a:moveTo>
                    <a:cubicBezTo>
                      <a:pt x="17224" y="1"/>
                      <a:pt x="16948" y="31"/>
                      <a:pt x="16681" y="70"/>
                    </a:cubicBezTo>
                    <a:cubicBezTo>
                      <a:pt x="15360" y="284"/>
                      <a:pt x="14074" y="677"/>
                      <a:pt x="12859" y="1248"/>
                    </a:cubicBezTo>
                    <a:cubicBezTo>
                      <a:pt x="12510" y="1409"/>
                      <a:pt x="12137" y="1585"/>
                      <a:pt x="11772" y="1585"/>
                    </a:cubicBezTo>
                    <a:cubicBezTo>
                      <a:pt x="11678" y="1585"/>
                      <a:pt x="11583" y="1573"/>
                      <a:pt x="11490" y="1546"/>
                    </a:cubicBezTo>
                    <a:cubicBezTo>
                      <a:pt x="11085" y="1427"/>
                      <a:pt x="10788" y="1034"/>
                      <a:pt x="10383" y="951"/>
                    </a:cubicBezTo>
                    <a:cubicBezTo>
                      <a:pt x="10378" y="949"/>
                      <a:pt x="10372" y="948"/>
                      <a:pt x="10366" y="948"/>
                    </a:cubicBezTo>
                    <a:cubicBezTo>
                      <a:pt x="10024" y="948"/>
                      <a:pt x="8313" y="3219"/>
                      <a:pt x="7752" y="3558"/>
                    </a:cubicBezTo>
                    <a:cubicBezTo>
                      <a:pt x="6478" y="4332"/>
                      <a:pt x="5037" y="4749"/>
                      <a:pt x="3763" y="5511"/>
                    </a:cubicBezTo>
                    <a:cubicBezTo>
                      <a:pt x="1525" y="6868"/>
                      <a:pt x="1" y="9428"/>
                      <a:pt x="144" y="12035"/>
                    </a:cubicBezTo>
                    <a:cubicBezTo>
                      <a:pt x="215" y="13250"/>
                      <a:pt x="620" y="14417"/>
                      <a:pt x="1025" y="15560"/>
                    </a:cubicBezTo>
                    <a:cubicBezTo>
                      <a:pt x="2120" y="18703"/>
                      <a:pt x="3406" y="22072"/>
                      <a:pt x="6216" y="23834"/>
                    </a:cubicBezTo>
                    <a:cubicBezTo>
                      <a:pt x="8728" y="25406"/>
                      <a:pt x="11919" y="25323"/>
                      <a:pt x="14753" y="26204"/>
                    </a:cubicBezTo>
                    <a:cubicBezTo>
                      <a:pt x="15646" y="26478"/>
                      <a:pt x="16562" y="26894"/>
                      <a:pt x="17039" y="27704"/>
                    </a:cubicBezTo>
                    <a:cubicBezTo>
                      <a:pt x="17562" y="28609"/>
                      <a:pt x="17360" y="29752"/>
                      <a:pt x="17265" y="30811"/>
                    </a:cubicBezTo>
                    <a:cubicBezTo>
                      <a:pt x="16872" y="35348"/>
                      <a:pt x="18777" y="39884"/>
                      <a:pt x="18467" y="44396"/>
                    </a:cubicBezTo>
                    <a:cubicBezTo>
                      <a:pt x="18408" y="45182"/>
                      <a:pt x="19003" y="45861"/>
                      <a:pt x="19789" y="45920"/>
                    </a:cubicBezTo>
                    <a:cubicBezTo>
                      <a:pt x="19894" y="45927"/>
                      <a:pt x="19999" y="45930"/>
                      <a:pt x="20104" y="45930"/>
                    </a:cubicBezTo>
                    <a:cubicBezTo>
                      <a:pt x="22028" y="45930"/>
                      <a:pt x="23988" y="44921"/>
                      <a:pt x="25659" y="43837"/>
                    </a:cubicBezTo>
                    <a:cubicBezTo>
                      <a:pt x="29826" y="41110"/>
                      <a:pt x="33743" y="37407"/>
                      <a:pt x="34957" y="32574"/>
                    </a:cubicBezTo>
                    <a:cubicBezTo>
                      <a:pt x="35148" y="31776"/>
                      <a:pt x="35303" y="30907"/>
                      <a:pt x="35898" y="30335"/>
                    </a:cubicBezTo>
                    <a:cubicBezTo>
                      <a:pt x="36481" y="29752"/>
                      <a:pt x="37553" y="29478"/>
                      <a:pt x="37732" y="28645"/>
                    </a:cubicBezTo>
                    <a:cubicBezTo>
                      <a:pt x="37839" y="28133"/>
                      <a:pt x="37553" y="27632"/>
                      <a:pt x="37434" y="27121"/>
                    </a:cubicBezTo>
                    <a:cubicBezTo>
                      <a:pt x="37220" y="26132"/>
                      <a:pt x="37684" y="25120"/>
                      <a:pt x="38315" y="24334"/>
                    </a:cubicBezTo>
                    <a:cubicBezTo>
                      <a:pt x="38946" y="23549"/>
                      <a:pt x="39756" y="22906"/>
                      <a:pt x="40399" y="22132"/>
                    </a:cubicBezTo>
                    <a:cubicBezTo>
                      <a:pt x="42125" y="20024"/>
                      <a:pt x="42470" y="17143"/>
                      <a:pt x="42744" y="14428"/>
                    </a:cubicBezTo>
                    <a:cubicBezTo>
                      <a:pt x="42816" y="13655"/>
                      <a:pt x="42851" y="12750"/>
                      <a:pt x="42244" y="12250"/>
                    </a:cubicBezTo>
                    <a:cubicBezTo>
                      <a:pt x="41994" y="12035"/>
                      <a:pt x="41649" y="11940"/>
                      <a:pt x="41327" y="11845"/>
                    </a:cubicBezTo>
                    <a:cubicBezTo>
                      <a:pt x="38327" y="10940"/>
                      <a:pt x="35636" y="9225"/>
                      <a:pt x="33541" y="6904"/>
                    </a:cubicBezTo>
                    <a:cubicBezTo>
                      <a:pt x="31505" y="4618"/>
                      <a:pt x="29921" y="1665"/>
                      <a:pt x="27087" y="522"/>
                    </a:cubicBezTo>
                    <a:cubicBezTo>
                      <a:pt x="26845" y="434"/>
                      <a:pt x="26580" y="355"/>
                      <a:pt x="26322" y="355"/>
                    </a:cubicBezTo>
                    <a:cubicBezTo>
                      <a:pt x="26163" y="355"/>
                      <a:pt x="26007" y="385"/>
                      <a:pt x="25861" y="462"/>
                    </a:cubicBezTo>
                    <a:cubicBezTo>
                      <a:pt x="25659" y="605"/>
                      <a:pt x="25468" y="784"/>
                      <a:pt x="25325" y="998"/>
                    </a:cubicBezTo>
                    <a:cubicBezTo>
                      <a:pt x="24600" y="1873"/>
                      <a:pt x="23465" y="2318"/>
                      <a:pt x="22334" y="2318"/>
                    </a:cubicBezTo>
                    <a:cubicBezTo>
                      <a:pt x="21309" y="2318"/>
                      <a:pt x="20287" y="1954"/>
                      <a:pt x="19575" y="1213"/>
                    </a:cubicBezTo>
                    <a:cubicBezTo>
                      <a:pt x="19277" y="891"/>
                      <a:pt x="19015" y="522"/>
                      <a:pt x="18646" y="284"/>
                    </a:cubicBezTo>
                    <a:cubicBezTo>
                      <a:pt x="18303" y="70"/>
                      <a:pt x="17904" y="1"/>
                      <a:pt x="1749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048;p69">
                <a:extLst>
                  <a:ext uri="{FF2B5EF4-FFF2-40B4-BE49-F238E27FC236}">
                    <a16:creationId xmlns:a16="http://schemas.microsoft.com/office/drawing/2014/main" id="{1B097F2E-3E68-4F60-9C7A-E5B4705EAAA8}"/>
                  </a:ext>
                </a:extLst>
              </p:cNvPr>
              <p:cNvSpPr/>
              <p:nvPr/>
            </p:nvSpPr>
            <p:spPr>
              <a:xfrm rot="-362304">
                <a:off x="1422130" y="2472690"/>
                <a:ext cx="1211259" cy="1085228"/>
              </a:xfrm>
              <a:custGeom>
                <a:avLst/>
                <a:gdLst/>
                <a:ahLst/>
                <a:cxnLst/>
                <a:rect l="l" t="t" r="r" b="b"/>
                <a:pathLst>
                  <a:path w="48448" h="43407" extrusionOk="0">
                    <a:moveTo>
                      <a:pt x="22253" y="1"/>
                    </a:moveTo>
                    <a:lnTo>
                      <a:pt x="22253" y="1"/>
                    </a:lnTo>
                    <a:cubicBezTo>
                      <a:pt x="22313" y="417"/>
                      <a:pt x="22599" y="763"/>
                      <a:pt x="22849" y="1108"/>
                    </a:cubicBezTo>
                    <a:cubicBezTo>
                      <a:pt x="23087" y="1453"/>
                      <a:pt x="23289" y="1930"/>
                      <a:pt x="23099" y="2311"/>
                    </a:cubicBezTo>
                    <a:cubicBezTo>
                      <a:pt x="22872" y="2775"/>
                      <a:pt x="22206" y="2906"/>
                      <a:pt x="21991" y="3382"/>
                    </a:cubicBezTo>
                    <a:cubicBezTo>
                      <a:pt x="21789" y="3846"/>
                      <a:pt x="22146" y="4370"/>
                      <a:pt x="22527" y="4716"/>
                    </a:cubicBezTo>
                    <a:cubicBezTo>
                      <a:pt x="22908" y="5061"/>
                      <a:pt x="23372" y="5394"/>
                      <a:pt x="23480" y="5894"/>
                    </a:cubicBezTo>
                    <a:cubicBezTo>
                      <a:pt x="23563" y="6311"/>
                      <a:pt x="23361" y="6728"/>
                      <a:pt x="23277" y="7156"/>
                    </a:cubicBezTo>
                    <a:cubicBezTo>
                      <a:pt x="23194" y="7573"/>
                      <a:pt x="23337" y="8121"/>
                      <a:pt x="23753" y="8216"/>
                    </a:cubicBezTo>
                    <a:cubicBezTo>
                      <a:pt x="23799" y="8226"/>
                      <a:pt x="23845" y="8229"/>
                      <a:pt x="23891" y="8229"/>
                    </a:cubicBezTo>
                    <a:cubicBezTo>
                      <a:pt x="24000" y="8229"/>
                      <a:pt x="24111" y="8211"/>
                      <a:pt x="24216" y="8211"/>
                    </a:cubicBezTo>
                    <a:cubicBezTo>
                      <a:pt x="24292" y="8211"/>
                      <a:pt x="24365" y="8220"/>
                      <a:pt x="24432" y="8252"/>
                    </a:cubicBezTo>
                    <a:cubicBezTo>
                      <a:pt x="24789" y="8418"/>
                      <a:pt x="24670" y="9002"/>
                      <a:pt x="24373" y="9264"/>
                    </a:cubicBezTo>
                    <a:cubicBezTo>
                      <a:pt x="24087" y="9538"/>
                      <a:pt x="23670" y="9716"/>
                      <a:pt x="23515" y="10085"/>
                    </a:cubicBezTo>
                    <a:cubicBezTo>
                      <a:pt x="23277" y="10645"/>
                      <a:pt x="23742" y="11359"/>
                      <a:pt x="23408" y="11871"/>
                    </a:cubicBezTo>
                    <a:cubicBezTo>
                      <a:pt x="23277" y="12038"/>
                      <a:pt x="23099" y="12181"/>
                      <a:pt x="22896" y="12276"/>
                    </a:cubicBezTo>
                    <a:lnTo>
                      <a:pt x="20194" y="13764"/>
                    </a:lnTo>
                    <a:cubicBezTo>
                      <a:pt x="20015" y="13836"/>
                      <a:pt x="19860" y="13967"/>
                      <a:pt x="19741" y="14122"/>
                    </a:cubicBezTo>
                    <a:cubicBezTo>
                      <a:pt x="19372" y="14657"/>
                      <a:pt x="19991" y="15324"/>
                      <a:pt x="20098" y="15967"/>
                    </a:cubicBezTo>
                    <a:cubicBezTo>
                      <a:pt x="20194" y="16527"/>
                      <a:pt x="19872" y="17086"/>
                      <a:pt x="19432" y="17431"/>
                    </a:cubicBezTo>
                    <a:cubicBezTo>
                      <a:pt x="18991" y="17789"/>
                      <a:pt x="18443" y="17967"/>
                      <a:pt x="17908" y="18146"/>
                    </a:cubicBezTo>
                    <a:cubicBezTo>
                      <a:pt x="17478" y="18285"/>
                      <a:pt x="16980" y="18406"/>
                      <a:pt x="16524" y="18406"/>
                    </a:cubicBezTo>
                    <a:cubicBezTo>
                      <a:pt x="16006" y="18406"/>
                      <a:pt x="15541" y="18251"/>
                      <a:pt x="15288" y="17789"/>
                    </a:cubicBezTo>
                    <a:cubicBezTo>
                      <a:pt x="15169" y="17598"/>
                      <a:pt x="15145" y="17372"/>
                      <a:pt x="15229" y="17181"/>
                    </a:cubicBezTo>
                    <a:cubicBezTo>
                      <a:pt x="15393" y="16837"/>
                      <a:pt x="15779" y="16809"/>
                      <a:pt x="16179" y="16809"/>
                    </a:cubicBezTo>
                    <a:cubicBezTo>
                      <a:pt x="16259" y="16809"/>
                      <a:pt x="16339" y="16810"/>
                      <a:pt x="16418" y="16810"/>
                    </a:cubicBezTo>
                    <a:cubicBezTo>
                      <a:pt x="16836" y="16810"/>
                      <a:pt x="17226" y="16778"/>
                      <a:pt x="17348" y="16384"/>
                    </a:cubicBezTo>
                    <a:cubicBezTo>
                      <a:pt x="17443" y="16050"/>
                      <a:pt x="17288" y="15705"/>
                      <a:pt x="16979" y="15562"/>
                    </a:cubicBezTo>
                    <a:cubicBezTo>
                      <a:pt x="15785" y="14955"/>
                      <a:pt x="14475" y="14232"/>
                      <a:pt x="13134" y="14232"/>
                    </a:cubicBezTo>
                    <a:cubicBezTo>
                      <a:pt x="12924" y="14232"/>
                      <a:pt x="12713" y="14250"/>
                      <a:pt x="12502" y="14288"/>
                    </a:cubicBezTo>
                    <a:cubicBezTo>
                      <a:pt x="11835" y="14407"/>
                      <a:pt x="11228" y="14729"/>
                      <a:pt x="10633" y="15062"/>
                    </a:cubicBezTo>
                    <a:lnTo>
                      <a:pt x="8549" y="16181"/>
                    </a:lnTo>
                    <a:cubicBezTo>
                      <a:pt x="7728" y="16622"/>
                      <a:pt x="6847" y="17122"/>
                      <a:pt x="6585" y="18086"/>
                    </a:cubicBezTo>
                    <a:cubicBezTo>
                      <a:pt x="6454" y="18551"/>
                      <a:pt x="6573" y="19051"/>
                      <a:pt x="6918" y="19384"/>
                    </a:cubicBezTo>
                    <a:cubicBezTo>
                      <a:pt x="7148" y="19600"/>
                      <a:pt x="7410" y="19689"/>
                      <a:pt x="7677" y="19689"/>
                    </a:cubicBezTo>
                    <a:cubicBezTo>
                      <a:pt x="8100" y="19689"/>
                      <a:pt x="8535" y="19467"/>
                      <a:pt x="8871" y="19182"/>
                    </a:cubicBezTo>
                    <a:cubicBezTo>
                      <a:pt x="9335" y="18813"/>
                      <a:pt x="9692" y="18313"/>
                      <a:pt x="10204" y="18003"/>
                    </a:cubicBezTo>
                    <a:cubicBezTo>
                      <a:pt x="10579" y="17779"/>
                      <a:pt x="10997" y="17668"/>
                      <a:pt x="11414" y="17668"/>
                    </a:cubicBezTo>
                    <a:cubicBezTo>
                      <a:pt x="11884" y="17668"/>
                      <a:pt x="12354" y="17809"/>
                      <a:pt x="12764" y="18086"/>
                    </a:cubicBezTo>
                    <a:cubicBezTo>
                      <a:pt x="12907" y="18622"/>
                      <a:pt x="13074" y="19182"/>
                      <a:pt x="12990" y="19729"/>
                    </a:cubicBezTo>
                    <a:cubicBezTo>
                      <a:pt x="12907" y="20289"/>
                      <a:pt x="12502" y="20837"/>
                      <a:pt x="11942" y="20908"/>
                    </a:cubicBezTo>
                    <a:cubicBezTo>
                      <a:pt x="11908" y="20912"/>
                      <a:pt x="11874" y="20914"/>
                      <a:pt x="11841" y="20914"/>
                    </a:cubicBezTo>
                    <a:cubicBezTo>
                      <a:pt x="11402" y="20914"/>
                      <a:pt x="10993" y="20566"/>
                      <a:pt x="10871" y="20146"/>
                    </a:cubicBezTo>
                    <a:cubicBezTo>
                      <a:pt x="10814" y="19953"/>
                      <a:pt x="10638" y="19836"/>
                      <a:pt x="10456" y="19836"/>
                    </a:cubicBezTo>
                    <a:cubicBezTo>
                      <a:pt x="10369" y="19836"/>
                      <a:pt x="10281" y="19862"/>
                      <a:pt x="10204" y="19920"/>
                    </a:cubicBezTo>
                    <a:cubicBezTo>
                      <a:pt x="10109" y="19991"/>
                      <a:pt x="10026" y="20075"/>
                      <a:pt x="9966" y="20182"/>
                    </a:cubicBezTo>
                    <a:cubicBezTo>
                      <a:pt x="9776" y="20479"/>
                      <a:pt x="9704" y="20825"/>
                      <a:pt x="9585" y="21158"/>
                    </a:cubicBezTo>
                    <a:cubicBezTo>
                      <a:pt x="9204" y="22182"/>
                      <a:pt x="8275" y="22885"/>
                      <a:pt x="7406" y="23527"/>
                    </a:cubicBezTo>
                    <a:cubicBezTo>
                      <a:pt x="6216" y="24409"/>
                      <a:pt x="4977" y="25313"/>
                      <a:pt x="3537" y="25671"/>
                    </a:cubicBezTo>
                    <a:cubicBezTo>
                      <a:pt x="3322" y="25730"/>
                      <a:pt x="3072" y="25778"/>
                      <a:pt x="2953" y="25968"/>
                    </a:cubicBezTo>
                    <a:cubicBezTo>
                      <a:pt x="2703" y="26385"/>
                      <a:pt x="3299" y="26814"/>
                      <a:pt x="3441" y="27278"/>
                    </a:cubicBezTo>
                    <a:cubicBezTo>
                      <a:pt x="3559" y="27696"/>
                      <a:pt x="3205" y="28364"/>
                      <a:pt x="2769" y="28364"/>
                    </a:cubicBezTo>
                    <a:cubicBezTo>
                      <a:pt x="2720" y="28364"/>
                      <a:pt x="2670" y="28356"/>
                      <a:pt x="2620" y="28338"/>
                    </a:cubicBezTo>
                    <a:cubicBezTo>
                      <a:pt x="2332" y="28222"/>
                      <a:pt x="2027" y="28152"/>
                      <a:pt x="1724" y="28152"/>
                    </a:cubicBezTo>
                    <a:cubicBezTo>
                      <a:pt x="1462" y="28152"/>
                      <a:pt x="1201" y="28204"/>
                      <a:pt x="953" y="28326"/>
                    </a:cubicBezTo>
                    <a:cubicBezTo>
                      <a:pt x="1" y="28790"/>
                      <a:pt x="155" y="29481"/>
                      <a:pt x="298" y="30112"/>
                    </a:cubicBezTo>
                    <a:cubicBezTo>
                      <a:pt x="512" y="31005"/>
                      <a:pt x="739" y="31898"/>
                      <a:pt x="953" y="32790"/>
                    </a:cubicBezTo>
                    <a:cubicBezTo>
                      <a:pt x="1596" y="32802"/>
                      <a:pt x="2179" y="33136"/>
                      <a:pt x="2525" y="33683"/>
                    </a:cubicBezTo>
                    <a:cubicBezTo>
                      <a:pt x="2561" y="33693"/>
                      <a:pt x="2597" y="33697"/>
                      <a:pt x="2633" y="33697"/>
                    </a:cubicBezTo>
                    <a:cubicBezTo>
                      <a:pt x="2908" y="33697"/>
                      <a:pt x="3147" y="33431"/>
                      <a:pt x="3358" y="33231"/>
                    </a:cubicBezTo>
                    <a:cubicBezTo>
                      <a:pt x="3722" y="32929"/>
                      <a:pt x="4172" y="32768"/>
                      <a:pt x="4626" y="32768"/>
                    </a:cubicBezTo>
                    <a:cubicBezTo>
                      <a:pt x="4869" y="32768"/>
                      <a:pt x="5114" y="32814"/>
                      <a:pt x="5346" y="32910"/>
                    </a:cubicBezTo>
                    <a:lnTo>
                      <a:pt x="6085" y="30564"/>
                    </a:lnTo>
                    <a:cubicBezTo>
                      <a:pt x="6144" y="30338"/>
                      <a:pt x="6227" y="30100"/>
                      <a:pt x="6430" y="29981"/>
                    </a:cubicBezTo>
                    <a:cubicBezTo>
                      <a:pt x="6644" y="29862"/>
                      <a:pt x="6906" y="29909"/>
                      <a:pt x="7132" y="29850"/>
                    </a:cubicBezTo>
                    <a:cubicBezTo>
                      <a:pt x="7644" y="29719"/>
                      <a:pt x="7882" y="29135"/>
                      <a:pt x="7954" y="28611"/>
                    </a:cubicBezTo>
                    <a:cubicBezTo>
                      <a:pt x="8037" y="27933"/>
                      <a:pt x="8002" y="27159"/>
                      <a:pt x="8728" y="26742"/>
                    </a:cubicBezTo>
                    <a:cubicBezTo>
                      <a:pt x="8958" y="26627"/>
                      <a:pt x="9208" y="26565"/>
                      <a:pt x="9463" y="26565"/>
                    </a:cubicBezTo>
                    <a:cubicBezTo>
                      <a:pt x="9551" y="26565"/>
                      <a:pt x="9639" y="26572"/>
                      <a:pt x="9728" y="26587"/>
                    </a:cubicBezTo>
                    <a:cubicBezTo>
                      <a:pt x="10561" y="26718"/>
                      <a:pt x="11169" y="27314"/>
                      <a:pt x="11752" y="27885"/>
                    </a:cubicBezTo>
                    <a:cubicBezTo>
                      <a:pt x="12466" y="28600"/>
                      <a:pt x="13205" y="29338"/>
                      <a:pt x="13657" y="30254"/>
                    </a:cubicBezTo>
                    <a:cubicBezTo>
                      <a:pt x="14062" y="31076"/>
                      <a:pt x="14193" y="32088"/>
                      <a:pt x="13836" y="32921"/>
                    </a:cubicBezTo>
                    <a:cubicBezTo>
                      <a:pt x="13764" y="33088"/>
                      <a:pt x="13883" y="33279"/>
                      <a:pt x="14074" y="33291"/>
                    </a:cubicBezTo>
                    <a:cubicBezTo>
                      <a:pt x="14431" y="33279"/>
                      <a:pt x="14764" y="33076"/>
                      <a:pt x="14943" y="32767"/>
                    </a:cubicBezTo>
                    <a:cubicBezTo>
                      <a:pt x="15193" y="32338"/>
                      <a:pt x="15181" y="31814"/>
                      <a:pt x="15157" y="31326"/>
                    </a:cubicBezTo>
                    <a:lnTo>
                      <a:pt x="15157" y="31326"/>
                    </a:lnTo>
                    <a:lnTo>
                      <a:pt x="15943" y="31767"/>
                    </a:lnTo>
                    <a:cubicBezTo>
                      <a:pt x="16241" y="31267"/>
                      <a:pt x="15895" y="30624"/>
                      <a:pt x="15479" y="30207"/>
                    </a:cubicBezTo>
                    <a:cubicBezTo>
                      <a:pt x="15062" y="29802"/>
                      <a:pt x="14538" y="29397"/>
                      <a:pt x="14443" y="28826"/>
                    </a:cubicBezTo>
                    <a:cubicBezTo>
                      <a:pt x="14383" y="28421"/>
                      <a:pt x="14538" y="28004"/>
                      <a:pt x="14431" y="27611"/>
                    </a:cubicBezTo>
                    <a:cubicBezTo>
                      <a:pt x="14324" y="27266"/>
                      <a:pt x="14038" y="27016"/>
                      <a:pt x="13847" y="26695"/>
                    </a:cubicBezTo>
                    <a:cubicBezTo>
                      <a:pt x="13633" y="26337"/>
                      <a:pt x="13645" y="25742"/>
                      <a:pt x="14145" y="25694"/>
                    </a:cubicBezTo>
                    <a:cubicBezTo>
                      <a:pt x="14164" y="25693"/>
                      <a:pt x="14183" y="25692"/>
                      <a:pt x="14202" y="25692"/>
                    </a:cubicBezTo>
                    <a:cubicBezTo>
                      <a:pt x="14443" y="25692"/>
                      <a:pt x="14666" y="25832"/>
                      <a:pt x="14776" y="26063"/>
                    </a:cubicBezTo>
                    <a:cubicBezTo>
                      <a:pt x="15741" y="27992"/>
                      <a:pt x="17562" y="29350"/>
                      <a:pt x="19693" y="29743"/>
                    </a:cubicBezTo>
                    <a:cubicBezTo>
                      <a:pt x="19778" y="29757"/>
                      <a:pt x="19863" y="29764"/>
                      <a:pt x="19949" y="29764"/>
                    </a:cubicBezTo>
                    <a:cubicBezTo>
                      <a:pt x="20285" y="29764"/>
                      <a:pt x="20621" y="29654"/>
                      <a:pt x="20896" y="29445"/>
                    </a:cubicBezTo>
                    <a:cubicBezTo>
                      <a:pt x="21360" y="29076"/>
                      <a:pt x="21241" y="28683"/>
                      <a:pt x="21170" y="28302"/>
                    </a:cubicBezTo>
                    <a:cubicBezTo>
                      <a:pt x="20932" y="27076"/>
                      <a:pt x="21110" y="25802"/>
                      <a:pt x="21658" y="24682"/>
                    </a:cubicBezTo>
                    <a:cubicBezTo>
                      <a:pt x="21745" y="24488"/>
                      <a:pt x="21936" y="24365"/>
                      <a:pt x="22145" y="24365"/>
                    </a:cubicBezTo>
                    <a:cubicBezTo>
                      <a:pt x="22192" y="24365"/>
                      <a:pt x="22241" y="24372"/>
                      <a:pt x="22289" y="24385"/>
                    </a:cubicBezTo>
                    <a:cubicBezTo>
                      <a:pt x="22694" y="24504"/>
                      <a:pt x="22515" y="24944"/>
                      <a:pt x="22730" y="25171"/>
                    </a:cubicBezTo>
                    <a:cubicBezTo>
                      <a:pt x="22798" y="25241"/>
                      <a:pt x="22874" y="25269"/>
                      <a:pt x="22954" y="25269"/>
                    </a:cubicBezTo>
                    <a:cubicBezTo>
                      <a:pt x="23279" y="25269"/>
                      <a:pt x="23688" y="24811"/>
                      <a:pt x="24068" y="24811"/>
                    </a:cubicBezTo>
                    <a:cubicBezTo>
                      <a:pt x="24119" y="24811"/>
                      <a:pt x="24169" y="24819"/>
                      <a:pt x="24218" y="24837"/>
                    </a:cubicBezTo>
                    <a:cubicBezTo>
                      <a:pt x="24337" y="24897"/>
                      <a:pt x="24444" y="24992"/>
                      <a:pt x="24515" y="25099"/>
                    </a:cubicBezTo>
                    <a:lnTo>
                      <a:pt x="26647" y="27802"/>
                    </a:lnTo>
                    <a:cubicBezTo>
                      <a:pt x="26754" y="27921"/>
                      <a:pt x="26837" y="28076"/>
                      <a:pt x="26873" y="28242"/>
                    </a:cubicBezTo>
                    <a:cubicBezTo>
                      <a:pt x="26907" y="28605"/>
                      <a:pt x="26528" y="28788"/>
                      <a:pt x="26144" y="28788"/>
                    </a:cubicBezTo>
                    <a:cubicBezTo>
                      <a:pt x="25985" y="28788"/>
                      <a:pt x="25826" y="28757"/>
                      <a:pt x="25694" y="28695"/>
                    </a:cubicBezTo>
                    <a:cubicBezTo>
                      <a:pt x="25289" y="28508"/>
                      <a:pt x="24893" y="28185"/>
                      <a:pt x="24466" y="28185"/>
                    </a:cubicBezTo>
                    <a:cubicBezTo>
                      <a:pt x="24404" y="28185"/>
                      <a:pt x="24341" y="28191"/>
                      <a:pt x="24277" y="28207"/>
                    </a:cubicBezTo>
                    <a:cubicBezTo>
                      <a:pt x="23694" y="28361"/>
                      <a:pt x="23492" y="29123"/>
                      <a:pt x="22932" y="29362"/>
                    </a:cubicBezTo>
                    <a:cubicBezTo>
                      <a:pt x="22706" y="29469"/>
                      <a:pt x="22420" y="29481"/>
                      <a:pt x="22301" y="29766"/>
                    </a:cubicBezTo>
                    <a:cubicBezTo>
                      <a:pt x="22229" y="29957"/>
                      <a:pt x="22265" y="30171"/>
                      <a:pt x="22396" y="30338"/>
                    </a:cubicBezTo>
                    <a:cubicBezTo>
                      <a:pt x="22646" y="30683"/>
                      <a:pt x="23063" y="30778"/>
                      <a:pt x="23408" y="31005"/>
                    </a:cubicBezTo>
                    <a:cubicBezTo>
                      <a:pt x="24265" y="31552"/>
                      <a:pt x="24468" y="32719"/>
                      <a:pt x="24420" y="33743"/>
                    </a:cubicBezTo>
                    <a:cubicBezTo>
                      <a:pt x="24361" y="34767"/>
                      <a:pt x="24396" y="35517"/>
                      <a:pt x="24682" y="36481"/>
                    </a:cubicBezTo>
                    <a:cubicBezTo>
                      <a:pt x="24992" y="37529"/>
                      <a:pt x="25718" y="38422"/>
                      <a:pt x="26682" y="38946"/>
                    </a:cubicBezTo>
                    <a:cubicBezTo>
                      <a:pt x="29099" y="40268"/>
                      <a:pt x="31159" y="41863"/>
                      <a:pt x="33659" y="42923"/>
                    </a:cubicBezTo>
                    <a:cubicBezTo>
                      <a:pt x="34246" y="43168"/>
                      <a:pt x="34885" y="43407"/>
                      <a:pt x="35504" y="43407"/>
                    </a:cubicBezTo>
                    <a:cubicBezTo>
                      <a:pt x="35726" y="43407"/>
                      <a:pt x="35946" y="43376"/>
                      <a:pt x="36160" y="43304"/>
                    </a:cubicBezTo>
                    <a:cubicBezTo>
                      <a:pt x="37196" y="42947"/>
                      <a:pt x="37708" y="41768"/>
                      <a:pt x="37779" y="40684"/>
                    </a:cubicBezTo>
                    <a:cubicBezTo>
                      <a:pt x="37791" y="40399"/>
                      <a:pt x="37791" y="40101"/>
                      <a:pt x="37922" y="39851"/>
                    </a:cubicBezTo>
                    <a:cubicBezTo>
                      <a:pt x="38053" y="39637"/>
                      <a:pt x="38220" y="39446"/>
                      <a:pt x="38422" y="39291"/>
                    </a:cubicBezTo>
                    <a:cubicBezTo>
                      <a:pt x="39517" y="38267"/>
                      <a:pt x="40136" y="36839"/>
                      <a:pt x="40160" y="35338"/>
                    </a:cubicBezTo>
                    <a:cubicBezTo>
                      <a:pt x="39660" y="34648"/>
                      <a:pt x="38827" y="34660"/>
                      <a:pt x="37981" y="34576"/>
                    </a:cubicBezTo>
                    <a:cubicBezTo>
                      <a:pt x="36422" y="34422"/>
                      <a:pt x="35029" y="33600"/>
                      <a:pt x="33695" y="32790"/>
                    </a:cubicBezTo>
                    <a:cubicBezTo>
                      <a:pt x="33362" y="32588"/>
                      <a:pt x="33005" y="32374"/>
                      <a:pt x="33005" y="31838"/>
                    </a:cubicBezTo>
                    <a:cubicBezTo>
                      <a:pt x="33005" y="31433"/>
                      <a:pt x="33219" y="31064"/>
                      <a:pt x="33564" y="30850"/>
                    </a:cubicBezTo>
                    <a:cubicBezTo>
                      <a:pt x="33791" y="30715"/>
                      <a:pt x="34042" y="30656"/>
                      <a:pt x="34296" y="30656"/>
                    </a:cubicBezTo>
                    <a:cubicBezTo>
                      <a:pt x="34737" y="30656"/>
                      <a:pt x="35190" y="30831"/>
                      <a:pt x="35553" y="31088"/>
                    </a:cubicBezTo>
                    <a:cubicBezTo>
                      <a:pt x="36088" y="31457"/>
                      <a:pt x="36493" y="31981"/>
                      <a:pt x="36934" y="32469"/>
                    </a:cubicBezTo>
                    <a:cubicBezTo>
                      <a:pt x="37362" y="32957"/>
                      <a:pt x="37839" y="33386"/>
                      <a:pt x="38458" y="33481"/>
                    </a:cubicBezTo>
                    <a:cubicBezTo>
                      <a:pt x="38516" y="33490"/>
                      <a:pt x="38575" y="33494"/>
                      <a:pt x="38634" y="33494"/>
                    </a:cubicBezTo>
                    <a:cubicBezTo>
                      <a:pt x="39206" y="33494"/>
                      <a:pt x="39803" y="33089"/>
                      <a:pt x="39803" y="32517"/>
                    </a:cubicBezTo>
                    <a:lnTo>
                      <a:pt x="40660" y="33338"/>
                    </a:lnTo>
                    <a:lnTo>
                      <a:pt x="41422" y="32648"/>
                    </a:lnTo>
                    <a:cubicBezTo>
                      <a:pt x="42684" y="33683"/>
                      <a:pt x="44042" y="34874"/>
                      <a:pt x="44316" y="36493"/>
                    </a:cubicBezTo>
                    <a:cubicBezTo>
                      <a:pt x="44387" y="36874"/>
                      <a:pt x="44399" y="37303"/>
                      <a:pt x="44661" y="37577"/>
                    </a:cubicBezTo>
                    <a:cubicBezTo>
                      <a:pt x="44863" y="37803"/>
                      <a:pt x="45161" y="37886"/>
                      <a:pt x="45411" y="38029"/>
                    </a:cubicBezTo>
                    <a:cubicBezTo>
                      <a:pt x="46030" y="38375"/>
                      <a:pt x="46387" y="39029"/>
                      <a:pt x="46852" y="39577"/>
                    </a:cubicBezTo>
                    <a:cubicBezTo>
                      <a:pt x="47221" y="40006"/>
                      <a:pt x="47745" y="40387"/>
                      <a:pt x="48292" y="40410"/>
                    </a:cubicBezTo>
                    <a:cubicBezTo>
                      <a:pt x="48340" y="40410"/>
                      <a:pt x="48388" y="40399"/>
                      <a:pt x="48435" y="40399"/>
                    </a:cubicBezTo>
                    <a:cubicBezTo>
                      <a:pt x="48435" y="40244"/>
                      <a:pt x="48447" y="40089"/>
                      <a:pt x="48447" y="39934"/>
                    </a:cubicBezTo>
                    <a:cubicBezTo>
                      <a:pt x="48447" y="34624"/>
                      <a:pt x="47483" y="29350"/>
                      <a:pt x="45578" y="24385"/>
                    </a:cubicBezTo>
                    <a:cubicBezTo>
                      <a:pt x="45220" y="23730"/>
                      <a:pt x="44899" y="23063"/>
                      <a:pt x="44613" y="22373"/>
                    </a:cubicBezTo>
                    <a:cubicBezTo>
                      <a:pt x="44470" y="21992"/>
                      <a:pt x="44351" y="21611"/>
                      <a:pt x="44232" y="21230"/>
                    </a:cubicBezTo>
                    <a:cubicBezTo>
                      <a:pt x="39696" y="11740"/>
                      <a:pt x="31885" y="4204"/>
                      <a:pt x="22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049;p69">
                <a:extLst>
                  <a:ext uri="{FF2B5EF4-FFF2-40B4-BE49-F238E27FC236}">
                    <a16:creationId xmlns:a16="http://schemas.microsoft.com/office/drawing/2014/main" id="{841D42D9-0388-483F-A9E7-FECF9450A3AD}"/>
                  </a:ext>
                </a:extLst>
              </p:cNvPr>
              <p:cNvSpPr/>
              <p:nvPr/>
            </p:nvSpPr>
            <p:spPr>
              <a:xfrm rot="-362304">
                <a:off x="942752" y="2641912"/>
                <a:ext cx="456347" cy="392719"/>
              </a:xfrm>
              <a:custGeom>
                <a:avLst/>
                <a:gdLst/>
                <a:ahLst/>
                <a:cxnLst/>
                <a:rect l="l" t="t" r="r" b="b"/>
                <a:pathLst>
                  <a:path w="18253" h="15708" extrusionOk="0">
                    <a:moveTo>
                      <a:pt x="13020" y="0"/>
                    </a:moveTo>
                    <a:cubicBezTo>
                      <a:pt x="12254" y="0"/>
                      <a:pt x="11489" y="83"/>
                      <a:pt x="10740" y="251"/>
                    </a:cubicBezTo>
                    <a:cubicBezTo>
                      <a:pt x="9799" y="465"/>
                      <a:pt x="8787" y="893"/>
                      <a:pt x="8430" y="1786"/>
                    </a:cubicBezTo>
                    <a:cubicBezTo>
                      <a:pt x="8239" y="2227"/>
                      <a:pt x="8251" y="2727"/>
                      <a:pt x="8037" y="3168"/>
                    </a:cubicBezTo>
                    <a:cubicBezTo>
                      <a:pt x="7584" y="4072"/>
                      <a:pt x="5632" y="3787"/>
                      <a:pt x="4763" y="4144"/>
                    </a:cubicBezTo>
                    <a:cubicBezTo>
                      <a:pt x="3584" y="4656"/>
                      <a:pt x="2572" y="5489"/>
                      <a:pt x="1846" y="6549"/>
                    </a:cubicBezTo>
                    <a:cubicBezTo>
                      <a:pt x="655" y="8228"/>
                      <a:pt x="167" y="10323"/>
                      <a:pt x="24" y="12371"/>
                    </a:cubicBezTo>
                    <a:cubicBezTo>
                      <a:pt x="0" y="12597"/>
                      <a:pt x="0" y="12847"/>
                      <a:pt x="179" y="12990"/>
                    </a:cubicBezTo>
                    <a:cubicBezTo>
                      <a:pt x="268" y="13063"/>
                      <a:pt x="377" y="13082"/>
                      <a:pt x="494" y="13082"/>
                    </a:cubicBezTo>
                    <a:cubicBezTo>
                      <a:pt x="621" y="13082"/>
                      <a:pt x="758" y="13060"/>
                      <a:pt x="889" y="13060"/>
                    </a:cubicBezTo>
                    <a:cubicBezTo>
                      <a:pt x="991" y="13060"/>
                      <a:pt x="1090" y="13073"/>
                      <a:pt x="1179" y="13121"/>
                    </a:cubicBezTo>
                    <a:cubicBezTo>
                      <a:pt x="1477" y="13288"/>
                      <a:pt x="1453" y="13717"/>
                      <a:pt x="1310" y="14026"/>
                    </a:cubicBezTo>
                    <a:cubicBezTo>
                      <a:pt x="1167" y="14336"/>
                      <a:pt x="941" y="14621"/>
                      <a:pt x="953" y="14955"/>
                    </a:cubicBezTo>
                    <a:cubicBezTo>
                      <a:pt x="972" y="15417"/>
                      <a:pt x="1458" y="15708"/>
                      <a:pt x="1927" y="15708"/>
                    </a:cubicBezTo>
                    <a:cubicBezTo>
                      <a:pt x="2038" y="15708"/>
                      <a:pt x="2148" y="15691"/>
                      <a:pt x="2250" y="15657"/>
                    </a:cubicBezTo>
                    <a:cubicBezTo>
                      <a:pt x="2798" y="15479"/>
                      <a:pt x="3167" y="14990"/>
                      <a:pt x="3512" y="14550"/>
                    </a:cubicBezTo>
                    <a:cubicBezTo>
                      <a:pt x="3870" y="14097"/>
                      <a:pt x="4263" y="13621"/>
                      <a:pt x="4810" y="13478"/>
                    </a:cubicBezTo>
                    <a:cubicBezTo>
                      <a:pt x="4929" y="13448"/>
                      <a:pt x="5048" y="13435"/>
                      <a:pt x="5167" y="13435"/>
                    </a:cubicBezTo>
                    <a:cubicBezTo>
                      <a:pt x="5940" y="13435"/>
                      <a:pt x="6720" y="13984"/>
                      <a:pt x="7500" y="13984"/>
                    </a:cubicBezTo>
                    <a:cubicBezTo>
                      <a:pt x="7599" y="13984"/>
                      <a:pt x="7699" y="13975"/>
                      <a:pt x="7799" y="13955"/>
                    </a:cubicBezTo>
                    <a:cubicBezTo>
                      <a:pt x="8870" y="13728"/>
                      <a:pt x="9251" y="12431"/>
                      <a:pt x="9978" y="11621"/>
                    </a:cubicBezTo>
                    <a:cubicBezTo>
                      <a:pt x="11228" y="10228"/>
                      <a:pt x="13383" y="10335"/>
                      <a:pt x="15204" y="9907"/>
                    </a:cubicBezTo>
                    <a:cubicBezTo>
                      <a:pt x="15919" y="9740"/>
                      <a:pt x="16657" y="9442"/>
                      <a:pt x="17098" y="8847"/>
                    </a:cubicBezTo>
                    <a:cubicBezTo>
                      <a:pt x="17550" y="8252"/>
                      <a:pt x="17550" y="7287"/>
                      <a:pt x="16943" y="6847"/>
                    </a:cubicBezTo>
                    <a:cubicBezTo>
                      <a:pt x="16764" y="6716"/>
                      <a:pt x="16538" y="6608"/>
                      <a:pt x="16490" y="6394"/>
                    </a:cubicBezTo>
                    <a:cubicBezTo>
                      <a:pt x="16419" y="5954"/>
                      <a:pt x="17193" y="5906"/>
                      <a:pt x="17395" y="5513"/>
                    </a:cubicBezTo>
                    <a:cubicBezTo>
                      <a:pt x="17657" y="5037"/>
                      <a:pt x="16931" y="4537"/>
                      <a:pt x="17026" y="4001"/>
                    </a:cubicBezTo>
                    <a:cubicBezTo>
                      <a:pt x="17098" y="3620"/>
                      <a:pt x="17538" y="3453"/>
                      <a:pt x="17800" y="3179"/>
                    </a:cubicBezTo>
                    <a:cubicBezTo>
                      <a:pt x="18252" y="2703"/>
                      <a:pt x="18145" y="1906"/>
                      <a:pt x="17740" y="1405"/>
                    </a:cubicBezTo>
                    <a:cubicBezTo>
                      <a:pt x="17336" y="905"/>
                      <a:pt x="16705" y="643"/>
                      <a:pt x="16097" y="453"/>
                    </a:cubicBezTo>
                    <a:cubicBezTo>
                      <a:pt x="15092" y="152"/>
                      <a:pt x="14055" y="0"/>
                      <a:pt x="130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050;p69">
                <a:extLst>
                  <a:ext uri="{FF2B5EF4-FFF2-40B4-BE49-F238E27FC236}">
                    <a16:creationId xmlns:a16="http://schemas.microsoft.com/office/drawing/2014/main" id="{D1AD8E34-74C7-4C92-A6B6-BFD4FBECDAFE}"/>
                  </a:ext>
                </a:extLst>
              </p:cNvPr>
              <p:cNvSpPr/>
              <p:nvPr/>
            </p:nvSpPr>
            <p:spPr>
              <a:xfrm rot="-362304">
                <a:off x="460285" y="3289752"/>
                <a:ext cx="507550" cy="1138005"/>
              </a:xfrm>
              <a:custGeom>
                <a:avLst/>
                <a:gdLst/>
                <a:ahLst/>
                <a:cxnLst/>
                <a:rect l="l" t="t" r="r" b="b"/>
                <a:pathLst>
                  <a:path w="20301" h="45518" extrusionOk="0">
                    <a:moveTo>
                      <a:pt x="5084" y="0"/>
                    </a:moveTo>
                    <a:lnTo>
                      <a:pt x="5084" y="0"/>
                    </a:lnTo>
                    <a:cubicBezTo>
                      <a:pt x="0" y="16336"/>
                      <a:pt x="4941" y="34147"/>
                      <a:pt x="17729" y="45518"/>
                    </a:cubicBezTo>
                    <a:cubicBezTo>
                      <a:pt x="17848" y="45268"/>
                      <a:pt x="17848" y="44982"/>
                      <a:pt x="17729" y="44744"/>
                    </a:cubicBezTo>
                    <a:cubicBezTo>
                      <a:pt x="17490" y="44280"/>
                      <a:pt x="17193" y="43839"/>
                      <a:pt x="16990" y="43375"/>
                    </a:cubicBezTo>
                    <a:cubicBezTo>
                      <a:pt x="15990" y="40934"/>
                      <a:pt x="18133" y="38279"/>
                      <a:pt x="17955" y="35648"/>
                    </a:cubicBezTo>
                    <a:cubicBezTo>
                      <a:pt x="17931" y="35290"/>
                      <a:pt x="17871" y="34898"/>
                      <a:pt x="18050" y="34600"/>
                    </a:cubicBezTo>
                    <a:cubicBezTo>
                      <a:pt x="18181" y="34374"/>
                      <a:pt x="18419" y="34231"/>
                      <a:pt x="18633" y="34064"/>
                    </a:cubicBezTo>
                    <a:cubicBezTo>
                      <a:pt x="19979" y="33028"/>
                      <a:pt x="20169" y="31111"/>
                      <a:pt x="20265" y="29421"/>
                    </a:cubicBezTo>
                    <a:cubicBezTo>
                      <a:pt x="20300" y="29135"/>
                      <a:pt x="20265" y="28837"/>
                      <a:pt x="20169" y="28563"/>
                    </a:cubicBezTo>
                    <a:cubicBezTo>
                      <a:pt x="19979" y="28135"/>
                      <a:pt x="19514" y="27932"/>
                      <a:pt x="19133" y="27670"/>
                    </a:cubicBezTo>
                    <a:cubicBezTo>
                      <a:pt x="18752" y="27408"/>
                      <a:pt x="18383" y="26932"/>
                      <a:pt x="18598" y="26504"/>
                    </a:cubicBezTo>
                    <a:lnTo>
                      <a:pt x="18598" y="26504"/>
                    </a:lnTo>
                    <a:cubicBezTo>
                      <a:pt x="18607" y="26504"/>
                      <a:pt x="18616" y="26504"/>
                      <a:pt x="18625" y="26504"/>
                    </a:cubicBezTo>
                    <a:cubicBezTo>
                      <a:pt x="19181" y="26504"/>
                      <a:pt x="19547" y="25793"/>
                      <a:pt x="19348" y="25265"/>
                    </a:cubicBezTo>
                    <a:cubicBezTo>
                      <a:pt x="19157" y="24730"/>
                      <a:pt x="18586" y="24420"/>
                      <a:pt x="18014" y="24349"/>
                    </a:cubicBezTo>
                    <a:cubicBezTo>
                      <a:pt x="17764" y="24313"/>
                      <a:pt x="17514" y="24313"/>
                      <a:pt x="17288" y="24194"/>
                    </a:cubicBezTo>
                    <a:cubicBezTo>
                      <a:pt x="17097" y="24075"/>
                      <a:pt x="16943" y="23908"/>
                      <a:pt x="16847" y="23718"/>
                    </a:cubicBezTo>
                    <a:cubicBezTo>
                      <a:pt x="16300" y="22765"/>
                      <a:pt x="16419" y="21598"/>
                      <a:pt x="16109" y="20562"/>
                    </a:cubicBezTo>
                    <a:cubicBezTo>
                      <a:pt x="15716" y="19253"/>
                      <a:pt x="14681" y="18241"/>
                      <a:pt x="13371" y="17872"/>
                    </a:cubicBezTo>
                    <a:cubicBezTo>
                      <a:pt x="12811" y="17717"/>
                      <a:pt x="12216" y="17681"/>
                      <a:pt x="11680" y="17467"/>
                    </a:cubicBezTo>
                    <a:cubicBezTo>
                      <a:pt x="11156" y="17252"/>
                      <a:pt x="10656" y="16764"/>
                      <a:pt x="10692" y="16181"/>
                    </a:cubicBezTo>
                    <a:cubicBezTo>
                      <a:pt x="10966" y="16145"/>
                      <a:pt x="11228" y="16121"/>
                      <a:pt x="11490" y="16121"/>
                    </a:cubicBezTo>
                    <a:cubicBezTo>
                      <a:pt x="11966" y="16109"/>
                      <a:pt x="12180" y="15502"/>
                      <a:pt x="11799" y="15205"/>
                    </a:cubicBezTo>
                    <a:cubicBezTo>
                      <a:pt x="11597" y="15038"/>
                      <a:pt x="11371" y="14883"/>
                      <a:pt x="11192" y="14716"/>
                    </a:cubicBezTo>
                    <a:cubicBezTo>
                      <a:pt x="10597" y="14157"/>
                      <a:pt x="10490" y="13240"/>
                      <a:pt x="10561" y="12419"/>
                    </a:cubicBezTo>
                    <a:cubicBezTo>
                      <a:pt x="10620" y="11597"/>
                      <a:pt x="10823" y="10764"/>
                      <a:pt x="10656" y="9954"/>
                    </a:cubicBezTo>
                    <a:cubicBezTo>
                      <a:pt x="10359" y="8466"/>
                      <a:pt x="8977" y="7477"/>
                      <a:pt x="7751" y="6573"/>
                    </a:cubicBezTo>
                    <a:cubicBezTo>
                      <a:pt x="6525" y="5680"/>
                      <a:pt x="5227" y="4501"/>
                      <a:pt x="5227" y="2977"/>
                    </a:cubicBezTo>
                    <a:cubicBezTo>
                      <a:pt x="5227" y="2310"/>
                      <a:pt x="5489" y="1667"/>
                      <a:pt x="5465" y="1000"/>
                    </a:cubicBezTo>
                    <a:cubicBezTo>
                      <a:pt x="5453" y="631"/>
                      <a:pt x="5322" y="286"/>
                      <a:pt x="50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051;p69">
                <a:extLst>
                  <a:ext uri="{FF2B5EF4-FFF2-40B4-BE49-F238E27FC236}">
                    <a16:creationId xmlns:a16="http://schemas.microsoft.com/office/drawing/2014/main" id="{AE8B8F7D-65C3-4CF9-89A9-18C501A1C5FC}"/>
                  </a:ext>
                </a:extLst>
              </p:cNvPr>
              <p:cNvSpPr/>
              <p:nvPr/>
            </p:nvSpPr>
            <p:spPr>
              <a:xfrm rot="-362304">
                <a:off x="2289043" y="3953076"/>
                <a:ext cx="128306" cy="192509"/>
              </a:xfrm>
              <a:custGeom>
                <a:avLst/>
                <a:gdLst/>
                <a:ahLst/>
                <a:cxnLst/>
                <a:rect l="l" t="t" r="r" b="b"/>
                <a:pathLst>
                  <a:path w="5132" h="7700" extrusionOk="0">
                    <a:moveTo>
                      <a:pt x="3911" y="0"/>
                    </a:moveTo>
                    <a:cubicBezTo>
                      <a:pt x="3677" y="0"/>
                      <a:pt x="3436" y="132"/>
                      <a:pt x="3215" y="403"/>
                    </a:cubicBezTo>
                    <a:cubicBezTo>
                      <a:pt x="2632" y="1106"/>
                      <a:pt x="2465" y="2487"/>
                      <a:pt x="2132" y="3320"/>
                    </a:cubicBezTo>
                    <a:cubicBezTo>
                      <a:pt x="1762" y="4297"/>
                      <a:pt x="1322" y="5261"/>
                      <a:pt x="655" y="6071"/>
                    </a:cubicBezTo>
                    <a:cubicBezTo>
                      <a:pt x="357" y="6440"/>
                      <a:pt x="0" y="6892"/>
                      <a:pt x="203" y="7321"/>
                    </a:cubicBezTo>
                    <a:cubicBezTo>
                      <a:pt x="330" y="7590"/>
                      <a:pt x="626" y="7699"/>
                      <a:pt x="941" y="7699"/>
                    </a:cubicBezTo>
                    <a:cubicBezTo>
                      <a:pt x="1127" y="7699"/>
                      <a:pt x="1320" y="7661"/>
                      <a:pt x="1489" y="7595"/>
                    </a:cubicBezTo>
                    <a:cubicBezTo>
                      <a:pt x="2501" y="7190"/>
                      <a:pt x="3179" y="6249"/>
                      <a:pt x="3810" y="5368"/>
                    </a:cubicBezTo>
                    <a:cubicBezTo>
                      <a:pt x="4144" y="4892"/>
                      <a:pt x="4489" y="4404"/>
                      <a:pt x="4656" y="3844"/>
                    </a:cubicBezTo>
                    <a:cubicBezTo>
                      <a:pt x="4894" y="3034"/>
                      <a:pt x="5132" y="1499"/>
                      <a:pt x="4763" y="713"/>
                    </a:cubicBezTo>
                    <a:cubicBezTo>
                      <a:pt x="4536" y="245"/>
                      <a:pt x="4230" y="0"/>
                      <a:pt x="39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052;p69">
                <a:extLst>
                  <a:ext uri="{FF2B5EF4-FFF2-40B4-BE49-F238E27FC236}">
                    <a16:creationId xmlns:a16="http://schemas.microsoft.com/office/drawing/2014/main" id="{4B5CA635-3C3D-4EF4-9933-E280599406AA}"/>
                  </a:ext>
                </a:extLst>
              </p:cNvPr>
              <p:cNvSpPr/>
              <p:nvPr/>
            </p:nvSpPr>
            <p:spPr>
              <a:xfrm rot="-362304">
                <a:off x="577435" y="2742737"/>
                <a:ext cx="384194" cy="328166"/>
              </a:xfrm>
              <a:custGeom>
                <a:avLst/>
                <a:gdLst/>
                <a:ahLst/>
                <a:cxnLst/>
                <a:rect l="l" t="t" r="r" b="b"/>
                <a:pathLst>
                  <a:path w="15367" h="13126" extrusionOk="0">
                    <a:moveTo>
                      <a:pt x="13835" y="1"/>
                    </a:moveTo>
                    <a:cubicBezTo>
                      <a:pt x="13504" y="1"/>
                      <a:pt x="13161" y="88"/>
                      <a:pt x="12883" y="255"/>
                    </a:cubicBezTo>
                    <a:cubicBezTo>
                      <a:pt x="12148" y="694"/>
                      <a:pt x="11401" y="2101"/>
                      <a:pt x="10490" y="2101"/>
                    </a:cubicBezTo>
                    <a:cubicBezTo>
                      <a:pt x="10486" y="2101"/>
                      <a:pt x="10482" y="2101"/>
                      <a:pt x="10478" y="2101"/>
                    </a:cubicBezTo>
                    <a:cubicBezTo>
                      <a:pt x="9931" y="2101"/>
                      <a:pt x="9621" y="1839"/>
                      <a:pt x="9323" y="1648"/>
                    </a:cubicBezTo>
                    <a:cubicBezTo>
                      <a:pt x="5585" y="4922"/>
                      <a:pt x="2430" y="8804"/>
                      <a:pt x="1" y="13126"/>
                    </a:cubicBezTo>
                    <a:cubicBezTo>
                      <a:pt x="894" y="13126"/>
                      <a:pt x="1799" y="12280"/>
                      <a:pt x="2763" y="12090"/>
                    </a:cubicBezTo>
                    <a:cubicBezTo>
                      <a:pt x="2994" y="12039"/>
                      <a:pt x="3234" y="12026"/>
                      <a:pt x="3477" y="12026"/>
                    </a:cubicBezTo>
                    <a:cubicBezTo>
                      <a:pt x="3739" y="12026"/>
                      <a:pt x="4004" y="12041"/>
                      <a:pt x="4262" y="12041"/>
                    </a:cubicBezTo>
                    <a:cubicBezTo>
                      <a:pt x="4713" y="12041"/>
                      <a:pt x="5144" y="11994"/>
                      <a:pt x="5501" y="11733"/>
                    </a:cubicBezTo>
                    <a:cubicBezTo>
                      <a:pt x="5894" y="11447"/>
                      <a:pt x="6121" y="10947"/>
                      <a:pt x="6406" y="10542"/>
                    </a:cubicBezTo>
                    <a:cubicBezTo>
                      <a:pt x="6550" y="10315"/>
                      <a:pt x="6796" y="10189"/>
                      <a:pt x="7048" y="10189"/>
                    </a:cubicBezTo>
                    <a:cubicBezTo>
                      <a:pt x="7191" y="10189"/>
                      <a:pt x="7336" y="10230"/>
                      <a:pt x="7466" y="10316"/>
                    </a:cubicBezTo>
                    <a:cubicBezTo>
                      <a:pt x="7609" y="10411"/>
                      <a:pt x="7787" y="10471"/>
                      <a:pt x="7966" y="10471"/>
                    </a:cubicBezTo>
                    <a:cubicBezTo>
                      <a:pt x="7987" y="10472"/>
                      <a:pt x="8007" y="10472"/>
                      <a:pt x="8027" y="10472"/>
                    </a:cubicBezTo>
                    <a:cubicBezTo>
                      <a:pt x="8421" y="10472"/>
                      <a:pt x="8794" y="10261"/>
                      <a:pt x="9157" y="10114"/>
                    </a:cubicBezTo>
                    <a:cubicBezTo>
                      <a:pt x="9347" y="10042"/>
                      <a:pt x="9478" y="9875"/>
                      <a:pt x="9502" y="9685"/>
                    </a:cubicBezTo>
                    <a:cubicBezTo>
                      <a:pt x="9561" y="9232"/>
                      <a:pt x="8919" y="9304"/>
                      <a:pt x="9050" y="8792"/>
                    </a:cubicBezTo>
                    <a:cubicBezTo>
                      <a:pt x="9109" y="8578"/>
                      <a:pt x="9264" y="8399"/>
                      <a:pt x="9466" y="8304"/>
                    </a:cubicBezTo>
                    <a:cubicBezTo>
                      <a:pt x="10085" y="7994"/>
                      <a:pt x="10014" y="7304"/>
                      <a:pt x="10193" y="6732"/>
                    </a:cubicBezTo>
                    <a:cubicBezTo>
                      <a:pt x="10300" y="6384"/>
                      <a:pt x="10661" y="6049"/>
                      <a:pt x="10981" y="6049"/>
                    </a:cubicBezTo>
                    <a:cubicBezTo>
                      <a:pt x="11088" y="6049"/>
                      <a:pt x="11190" y="6086"/>
                      <a:pt x="11276" y="6173"/>
                    </a:cubicBezTo>
                    <a:cubicBezTo>
                      <a:pt x="11071" y="6551"/>
                      <a:pt x="11509" y="6983"/>
                      <a:pt x="11939" y="6983"/>
                    </a:cubicBezTo>
                    <a:cubicBezTo>
                      <a:pt x="12009" y="6983"/>
                      <a:pt x="12078" y="6972"/>
                      <a:pt x="12145" y="6946"/>
                    </a:cubicBezTo>
                    <a:cubicBezTo>
                      <a:pt x="12621" y="6780"/>
                      <a:pt x="12848" y="6244"/>
                      <a:pt x="12979" y="5756"/>
                    </a:cubicBezTo>
                    <a:cubicBezTo>
                      <a:pt x="13276" y="4565"/>
                      <a:pt x="13241" y="3232"/>
                      <a:pt x="14336" y="2398"/>
                    </a:cubicBezTo>
                    <a:cubicBezTo>
                      <a:pt x="14598" y="2220"/>
                      <a:pt x="14800" y="1970"/>
                      <a:pt x="14919" y="1672"/>
                    </a:cubicBezTo>
                    <a:cubicBezTo>
                      <a:pt x="15366" y="517"/>
                      <a:pt x="14637" y="1"/>
                      <a:pt x="138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4" name="Google Shape;2053;p69">
              <a:extLst>
                <a:ext uri="{FF2B5EF4-FFF2-40B4-BE49-F238E27FC236}">
                  <a16:creationId xmlns:a16="http://schemas.microsoft.com/office/drawing/2014/main" id="{E42C5A2A-EE8B-4BE5-BE5D-15F93F7FD0CE}"/>
                </a:ext>
              </a:extLst>
            </p:cNvPr>
            <p:cNvSpPr/>
            <p:nvPr/>
          </p:nvSpPr>
          <p:spPr>
            <a:xfrm>
              <a:off x="7641339" y="2967078"/>
              <a:ext cx="235950" cy="186718"/>
            </a:xfrm>
            <a:custGeom>
              <a:avLst/>
              <a:gdLst/>
              <a:ahLst/>
              <a:cxnLst/>
              <a:rect l="l" t="t" r="r" b="b"/>
              <a:pathLst>
                <a:path w="6240" h="4938" extrusionOk="0">
                  <a:moveTo>
                    <a:pt x="2198" y="1"/>
                  </a:moveTo>
                  <a:cubicBezTo>
                    <a:pt x="1346" y="1"/>
                    <a:pt x="593" y="1375"/>
                    <a:pt x="346" y="1958"/>
                  </a:cubicBezTo>
                  <a:cubicBezTo>
                    <a:pt x="215" y="2256"/>
                    <a:pt x="1" y="2660"/>
                    <a:pt x="48" y="3006"/>
                  </a:cubicBezTo>
                  <a:cubicBezTo>
                    <a:pt x="84" y="3339"/>
                    <a:pt x="275" y="3458"/>
                    <a:pt x="537" y="3672"/>
                  </a:cubicBezTo>
                  <a:cubicBezTo>
                    <a:pt x="1084" y="4101"/>
                    <a:pt x="1703" y="4422"/>
                    <a:pt x="2346" y="4649"/>
                  </a:cubicBezTo>
                  <a:cubicBezTo>
                    <a:pt x="2608" y="4741"/>
                    <a:pt x="3126" y="4938"/>
                    <a:pt x="3538" y="4938"/>
                  </a:cubicBezTo>
                  <a:cubicBezTo>
                    <a:pt x="3820" y="4938"/>
                    <a:pt x="4053" y="4846"/>
                    <a:pt x="4120" y="4565"/>
                  </a:cubicBezTo>
                  <a:cubicBezTo>
                    <a:pt x="4811" y="4565"/>
                    <a:pt x="5561" y="4422"/>
                    <a:pt x="5882" y="3708"/>
                  </a:cubicBezTo>
                  <a:cubicBezTo>
                    <a:pt x="6240" y="2875"/>
                    <a:pt x="4882" y="2029"/>
                    <a:pt x="4358" y="1565"/>
                  </a:cubicBezTo>
                  <a:cubicBezTo>
                    <a:pt x="4025" y="1279"/>
                    <a:pt x="3644" y="1053"/>
                    <a:pt x="3311" y="779"/>
                  </a:cubicBezTo>
                  <a:cubicBezTo>
                    <a:pt x="3061" y="577"/>
                    <a:pt x="2656" y="77"/>
                    <a:pt x="2358" y="17"/>
                  </a:cubicBezTo>
                  <a:cubicBezTo>
                    <a:pt x="2305" y="6"/>
                    <a:pt x="2251" y="1"/>
                    <a:pt x="2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5" name="Google Shape;2054;p69">
              <a:extLst>
                <a:ext uri="{FF2B5EF4-FFF2-40B4-BE49-F238E27FC236}">
                  <a16:creationId xmlns:a16="http://schemas.microsoft.com/office/drawing/2014/main" id="{50C81C5F-17AC-4005-BECA-43AE37C7EA83}"/>
                </a:ext>
              </a:extLst>
            </p:cNvPr>
            <p:cNvGrpSpPr/>
            <p:nvPr/>
          </p:nvGrpSpPr>
          <p:grpSpPr>
            <a:xfrm>
              <a:off x="5843086" y="2859279"/>
              <a:ext cx="1033538" cy="726106"/>
              <a:chOff x="2293233" y="3187289"/>
              <a:chExt cx="1044400" cy="733737"/>
            </a:xfrm>
          </p:grpSpPr>
          <p:sp>
            <p:nvSpPr>
              <p:cNvPr id="229" name="Google Shape;2055;p69">
                <a:extLst>
                  <a:ext uri="{FF2B5EF4-FFF2-40B4-BE49-F238E27FC236}">
                    <a16:creationId xmlns:a16="http://schemas.microsoft.com/office/drawing/2014/main" id="{5EE9C6A0-DA0F-44CD-A438-489FD2E723D3}"/>
                  </a:ext>
                </a:extLst>
              </p:cNvPr>
              <p:cNvSpPr/>
              <p:nvPr/>
            </p:nvSpPr>
            <p:spPr>
              <a:xfrm>
                <a:off x="2333805" y="3187289"/>
                <a:ext cx="120376" cy="92183"/>
              </a:xfrm>
              <a:custGeom>
                <a:avLst/>
                <a:gdLst/>
                <a:ahLst/>
                <a:cxnLst/>
                <a:rect l="l" t="t" r="r" b="b"/>
                <a:pathLst>
                  <a:path w="3151" h="2413" extrusionOk="0">
                    <a:moveTo>
                      <a:pt x="2925" y="1"/>
                    </a:moveTo>
                    <a:cubicBezTo>
                      <a:pt x="2282" y="1"/>
                      <a:pt x="1663" y="310"/>
                      <a:pt x="1151" y="691"/>
                    </a:cubicBezTo>
                    <a:cubicBezTo>
                      <a:pt x="651" y="1072"/>
                      <a:pt x="198" y="1572"/>
                      <a:pt x="43" y="2180"/>
                    </a:cubicBezTo>
                    <a:cubicBezTo>
                      <a:pt x="1" y="2321"/>
                      <a:pt x="111" y="2413"/>
                      <a:pt x="219" y="2413"/>
                    </a:cubicBezTo>
                    <a:cubicBezTo>
                      <a:pt x="292" y="2413"/>
                      <a:pt x="365" y="2371"/>
                      <a:pt x="389" y="2275"/>
                    </a:cubicBezTo>
                    <a:lnTo>
                      <a:pt x="389" y="2287"/>
                    </a:lnTo>
                    <a:cubicBezTo>
                      <a:pt x="532" y="1751"/>
                      <a:pt x="948" y="1310"/>
                      <a:pt x="1377" y="989"/>
                    </a:cubicBezTo>
                    <a:cubicBezTo>
                      <a:pt x="1806" y="667"/>
                      <a:pt x="2365" y="370"/>
                      <a:pt x="2925" y="370"/>
                    </a:cubicBezTo>
                    <a:cubicBezTo>
                      <a:pt x="3151" y="346"/>
                      <a:pt x="3151" y="24"/>
                      <a:pt x="2925" y="1"/>
                    </a:cubicBez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056;p69">
                <a:extLst>
                  <a:ext uri="{FF2B5EF4-FFF2-40B4-BE49-F238E27FC236}">
                    <a16:creationId xmlns:a16="http://schemas.microsoft.com/office/drawing/2014/main" id="{CD35C7B5-4D06-49E3-A8DF-06ED75CC3CFB}"/>
                  </a:ext>
                </a:extLst>
              </p:cNvPr>
              <p:cNvSpPr/>
              <p:nvPr/>
            </p:nvSpPr>
            <p:spPr>
              <a:xfrm>
                <a:off x="3176958" y="3187747"/>
                <a:ext cx="120376" cy="92297"/>
              </a:xfrm>
              <a:custGeom>
                <a:avLst/>
                <a:gdLst/>
                <a:ahLst/>
                <a:cxnLst/>
                <a:rect l="l" t="t" r="r" b="b"/>
                <a:pathLst>
                  <a:path w="3151" h="2416" extrusionOk="0">
                    <a:moveTo>
                      <a:pt x="226" y="1"/>
                    </a:moveTo>
                    <a:cubicBezTo>
                      <a:pt x="0" y="12"/>
                      <a:pt x="0" y="346"/>
                      <a:pt x="226" y="358"/>
                    </a:cubicBezTo>
                    <a:cubicBezTo>
                      <a:pt x="786" y="358"/>
                      <a:pt x="1334" y="644"/>
                      <a:pt x="1774" y="989"/>
                    </a:cubicBezTo>
                    <a:cubicBezTo>
                      <a:pt x="2215" y="1322"/>
                      <a:pt x="2619" y="1751"/>
                      <a:pt x="2750" y="2287"/>
                    </a:cubicBezTo>
                    <a:cubicBezTo>
                      <a:pt x="2779" y="2376"/>
                      <a:pt x="2851" y="2415"/>
                      <a:pt x="2925" y="2415"/>
                    </a:cubicBezTo>
                    <a:cubicBezTo>
                      <a:pt x="3037" y="2415"/>
                      <a:pt x="3151" y="2323"/>
                      <a:pt x="3108" y="2179"/>
                    </a:cubicBezTo>
                    <a:cubicBezTo>
                      <a:pt x="2953" y="1560"/>
                      <a:pt x="2488" y="1060"/>
                      <a:pt x="1988" y="691"/>
                    </a:cubicBezTo>
                    <a:cubicBezTo>
                      <a:pt x="1500" y="322"/>
                      <a:pt x="869" y="1"/>
                      <a:pt x="226" y="1"/>
                    </a:cubicBez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057;p69">
                <a:extLst>
                  <a:ext uri="{FF2B5EF4-FFF2-40B4-BE49-F238E27FC236}">
                    <a16:creationId xmlns:a16="http://schemas.microsoft.com/office/drawing/2014/main" id="{DA0A625C-3417-4E17-BD74-127DB4AEAB36}"/>
                  </a:ext>
                </a:extLst>
              </p:cNvPr>
              <p:cNvSpPr/>
              <p:nvPr/>
            </p:nvSpPr>
            <p:spPr>
              <a:xfrm>
                <a:off x="2728372" y="3843628"/>
                <a:ext cx="90158" cy="77398"/>
              </a:xfrm>
              <a:custGeom>
                <a:avLst/>
                <a:gdLst/>
                <a:ahLst/>
                <a:cxnLst/>
                <a:rect l="l" t="t" r="r" b="b"/>
                <a:pathLst>
                  <a:path w="2360" h="2026" extrusionOk="0">
                    <a:moveTo>
                      <a:pt x="73" y="1"/>
                    </a:moveTo>
                    <a:cubicBezTo>
                      <a:pt x="36" y="1"/>
                      <a:pt x="0" y="31"/>
                      <a:pt x="14" y="73"/>
                    </a:cubicBezTo>
                    <a:cubicBezTo>
                      <a:pt x="169" y="799"/>
                      <a:pt x="622" y="1418"/>
                      <a:pt x="1265" y="1787"/>
                    </a:cubicBezTo>
                    <a:cubicBezTo>
                      <a:pt x="1586" y="1942"/>
                      <a:pt x="1931" y="2025"/>
                      <a:pt x="2277" y="2025"/>
                    </a:cubicBezTo>
                    <a:cubicBezTo>
                      <a:pt x="2356" y="2025"/>
                      <a:pt x="2360" y="1906"/>
                      <a:pt x="2287" y="1906"/>
                    </a:cubicBezTo>
                    <a:cubicBezTo>
                      <a:pt x="2284" y="1906"/>
                      <a:pt x="2280" y="1906"/>
                      <a:pt x="2277" y="1906"/>
                    </a:cubicBezTo>
                    <a:cubicBezTo>
                      <a:pt x="1705" y="1906"/>
                      <a:pt x="1157" y="1680"/>
                      <a:pt x="776" y="1263"/>
                    </a:cubicBezTo>
                    <a:cubicBezTo>
                      <a:pt x="514" y="978"/>
                      <a:pt x="312" y="644"/>
                      <a:pt x="193" y="275"/>
                    </a:cubicBezTo>
                    <a:cubicBezTo>
                      <a:pt x="169" y="192"/>
                      <a:pt x="145" y="120"/>
                      <a:pt x="133" y="49"/>
                    </a:cubicBezTo>
                    <a:cubicBezTo>
                      <a:pt x="124" y="15"/>
                      <a:pt x="98" y="1"/>
                      <a:pt x="73" y="1"/>
                    </a:cubicBez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058;p69">
                <a:extLst>
                  <a:ext uri="{FF2B5EF4-FFF2-40B4-BE49-F238E27FC236}">
                    <a16:creationId xmlns:a16="http://schemas.microsoft.com/office/drawing/2014/main" id="{E7BAF226-AB08-4A5C-9F4C-329CA21ABD62}"/>
                  </a:ext>
                </a:extLst>
              </p:cNvPr>
              <p:cNvSpPr/>
              <p:nvPr/>
            </p:nvSpPr>
            <p:spPr>
              <a:xfrm>
                <a:off x="2812611" y="3843628"/>
                <a:ext cx="89890" cy="77398"/>
              </a:xfrm>
              <a:custGeom>
                <a:avLst/>
                <a:gdLst/>
                <a:ahLst/>
                <a:cxnLst/>
                <a:rect l="l" t="t" r="r" b="b"/>
                <a:pathLst>
                  <a:path w="2353" h="2026" extrusionOk="0">
                    <a:moveTo>
                      <a:pt x="2279" y="1"/>
                    </a:moveTo>
                    <a:cubicBezTo>
                      <a:pt x="2254" y="1"/>
                      <a:pt x="2231" y="15"/>
                      <a:pt x="2227" y="49"/>
                    </a:cubicBezTo>
                    <a:cubicBezTo>
                      <a:pt x="2084" y="728"/>
                      <a:pt x="1667" y="1311"/>
                      <a:pt x="1072" y="1668"/>
                    </a:cubicBezTo>
                    <a:cubicBezTo>
                      <a:pt x="762" y="1823"/>
                      <a:pt x="417" y="1906"/>
                      <a:pt x="72" y="1906"/>
                    </a:cubicBezTo>
                    <a:cubicBezTo>
                      <a:pt x="0" y="1906"/>
                      <a:pt x="0" y="2025"/>
                      <a:pt x="72" y="2025"/>
                    </a:cubicBezTo>
                    <a:cubicBezTo>
                      <a:pt x="86" y="2026"/>
                      <a:pt x="100" y="2026"/>
                      <a:pt x="114" y="2026"/>
                    </a:cubicBezTo>
                    <a:cubicBezTo>
                      <a:pt x="694" y="2026"/>
                      <a:pt x="1236" y="1789"/>
                      <a:pt x="1643" y="1382"/>
                    </a:cubicBezTo>
                    <a:cubicBezTo>
                      <a:pt x="1929" y="1073"/>
                      <a:pt x="2143" y="716"/>
                      <a:pt x="2274" y="323"/>
                    </a:cubicBezTo>
                    <a:cubicBezTo>
                      <a:pt x="2298" y="239"/>
                      <a:pt x="2322" y="156"/>
                      <a:pt x="2346" y="73"/>
                    </a:cubicBezTo>
                    <a:cubicBezTo>
                      <a:pt x="2353" y="31"/>
                      <a:pt x="2314" y="1"/>
                      <a:pt x="2279" y="1"/>
                    </a:cubicBez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059;p69">
                <a:extLst>
                  <a:ext uri="{FF2B5EF4-FFF2-40B4-BE49-F238E27FC236}">
                    <a16:creationId xmlns:a16="http://schemas.microsoft.com/office/drawing/2014/main" id="{939C750C-2954-4B80-BD7F-B3F44027261C}"/>
                  </a:ext>
                </a:extLst>
              </p:cNvPr>
              <p:cNvSpPr/>
              <p:nvPr/>
            </p:nvSpPr>
            <p:spPr>
              <a:xfrm>
                <a:off x="2293233" y="3558170"/>
                <a:ext cx="341912" cy="128017"/>
              </a:xfrm>
              <a:custGeom>
                <a:avLst/>
                <a:gdLst/>
                <a:ahLst/>
                <a:cxnLst/>
                <a:rect l="l" t="t" r="r" b="b"/>
                <a:pathLst>
                  <a:path w="8950" h="3351" extrusionOk="0">
                    <a:moveTo>
                      <a:pt x="148" y="1"/>
                    </a:moveTo>
                    <a:cubicBezTo>
                      <a:pt x="76" y="1"/>
                      <a:pt x="1" y="59"/>
                      <a:pt x="22" y="151"/>
                    </a:cubicBezTo>
                    <a:lnTo>
                      <a:pt x="22" y="163"/>
                    </a:lnTo>
                    <a:cubicBezTo>
                      <a:pt x="165" y="913"/>
                      <a:pt x="510" y="1615"/>
                      <a:pt x="1034" y="2175"/>
                    </a:cubicBezTo>
                    <a:cubicBezTo>
                      <a:pt x="1522" y="2651"/>
                      <a:pt x="2118" y="3009"/>
                      <a:pt x="2784" y="3175"/>
                    </a:cubicBezTo>
                    <a:cubicBezTo>
                      <a:pt x="3211" y="3294"/>
                      <a:pt x="3651" y="3350"/>
                      <a:pt x="4094" y="3350"/>
                    </a:cubicBezTo>
                    <a:cubicBezTo>
                      <a:pt x="5109" y="3350"/>
                      <a:pt x="6132" y="3057"/>
                      <a:pt x="7011" y="2568"/>
                    </a:cubicBezTo>
                    <a:cubicBezTo>
                      <a:pt x="7749" y="2163"/>
                      <a:pt x="8392" y="1592"/>
                      <a:pt x="8892" y="901"/>
                    </a:cubicBezTo>
                    <a:cubicBezTo>
                      <a:pt x="8950" y="810"/>
                      <a:pt x="8865" y="725"/>
                      <a:pt x="8779" y="725"/>
                    </a:cubicBezTo>
                    <a:cubicBezTo>
                      <a:pt x="8741" y="725"/>
                      <a:pt x="8703" y="742"/>
                      <a:pt x="8678" y="782"/>
                    </a:cubicBezTo>
                    <a:cubicBezTo>
                      <a:pt x="7856" y="1949"/>
                      <a:pt x="6535" y="2711"/>
                      <a:pt x="5154" y="2997"/>
                    </a:cubicBezTo>
                    <a:cubicBezTo>
                      <a:pt x="4809" y="3064"/>
                      <a:pt x="4452" y="3100"/>
                      <a:pt x="4094" y="3100"/>
                    </a:cubicBezTo>
                    <a:cubicBezTo>
                      <a:pt x="3116" y="3100"/>
                      <a:pt x="2132" y="2829"/>
                      <a:pt x="1391" y="2175"/>
                    </a:cubicBezTo>
                    <a:cubicBezTo>
                      <a:pt x="796" y="1615"/>
                      <a:pt x="403" y="889"/>
                      <a:pt x="260" y="91"/>
                    </a:cubicBezTo>
                    <a:cubicBezTo>
                      <a:pt x="246" y="28"/>
                      <a:pt x="197" y="1"/>
                      <a:pt x="148" y="1"/>
                    </a:cubicBez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060;p69">
                <a:extLst>
                  <a:ext uri="{FF2B5EF4-FFF2-40B4-BE49-F238E27FC236}">
                    <a16:creationId xmlns:a16="http://schemas.microsoft.com/office/drawing/2014/main" id="{D097A5CE-3AF4-4E4D-A3E6-510C597B05F9}"/>
                  </a:ext>
                </a:extLst>
              </p:cNvPr>
              <p:cNvSpPr/>
              <p:nvPr/>
            </p:nvSpPr>
            <p:spPr>
              <a:xfrm>
                <a:off x="2995911" y="3558323"/>
                <a:ext cx="341721" cy="127444"/>
              </a:xfrm>
              <a:custGeom>
                <a:avLst/>
                <a:gdLst/>
                <a:ahLst/>
                <a:cxnLst/>
                <a:rect l="l" t="t" r="r" b="b"/>
                <a:pathLst>
                  <a:path w="8945" h="3336" extrusionOk="0">
                    <a:moveTo>
                      <a:pt x="8796" y="0"/>
                    </a:moveTo>
                    <a:cubicBezTo>
                      <a:pt x="8750" y="0"/>
                      <a:pt x="8706" y="26"/>
                      <a:pt x="8692" y="87"/>
                    </a:cubicBezTo>
                    <a:cubicBezTo>
                      <a:pt x="8561" y="802"/>
                      <a:pt x="8228" y="1469"/>
                      <a:pt x="7728" y="2004"/>
                    </a:cubicBezTo>
                    <a:cubicBezTo>
                      <a:pt x="7263" y="2457"/>
                      <a:pt x="6692" y="2790"/>
                      <a:pt x="6073" y="2945"/>
                    </a:cubicBezTo>
                    <a:cubicBezTo>
                      <a:pt x="5675" y="3051"/>
                      <a:pt x="5266" y="3100"/>
                      <a:pt x="4856" y="3100"/>
                    </a:cubicBezTo>
                    <a:cubicBezTo>
                      <a:pt x="3879" y="3100"/>
                      <a:pt x="2899" y="2819"/>
                      <a:pt x="2060" y="2350"/>
                    </a:cubicBezTo>
                    <a:cubicBezTo>
                      <a:pt x="1358" y="1969"/>
                      <a:pt x="739" y="1421"/>
                      <a:pt x="274" y="766"/>
                    </a:cubicBezTo>
                    <a:cubicBezTo>
                      <a:pt x="247" y="732"/>
                      <a:pt x="210" y="717"/>
                      <a:pt x="174" y="717"/>
                    </a:cubicBezTo>
                    <a:cubicBezTo>
                      <a:pt x="86" y="717"/>
                      <a:pt x="1" y="804"/>
                      <a:pt x="60" y="897"/>
                    </a:cubicBezTo>
                    <a:cubicBezTo>
                      <a:pt x="953" y="2123"/>
                      <a:pt x="2274" y="2957"/>
                      <a:pt x="3763" y="3231"/>
                    </a:cubicBezTo>
                    <a:cubicBezTo>
                      <a:pt x="4120" y="3299"/>
                      <a:pt x="4488" y="3336"/>
                      <a:pt x="4856" y="3336"/>
                    </a:cubicBezTo>
                    <a:cubicBezTo>
                      <a:pt x="5897" y="3336"/>
                      <a:pt x="6936" y="3042"/>
                      <a:pt x="7728" y="2338"/>
                    </a:cubicBezTo>
                    <a:cubicBezTo>
                      <a:pt x="8347" y="1754"/>
                      <a:pt x="8775" y="992"/>
                      <a:pt x="8930" y="147"/>
                    </a:cubicBezTo>
                    <a:cubicBezTo>
                      <a:pt x="8944" y="61"/>
                      <a:pt x="8867" y="0"/>
                      <a:pt x="8796" y="0"/>
                    </a:cubicBez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6" name="Google Shape;2061;p69">
              <a:extLst>
                <a:ext uri="{FF2B5EF4-FFF2-40B4-BE49-F238E27FC236}">
                  <a16:creationId xmlns:a16="http://schemas.microsoft.com/office/drawing/2014/main" id="{D03A117F-2F39-44E6-A0C8-D1E730F401FB}"/>
                </a:ext>
              </a:extLst>
            </p:cNvPr>
            <p:cNvSpPr/>
            <p:nvPr/>
          </p:nvSpPr>
          <p:spPr>
            <a:xfrm>
              <a:off x="7298316" y="3514655"/>
              <a:ext cx="862163" cy="484567"/>
            </a:xfrm>
            <a:custGeom>
              <a:avLst/>
              <a:gdLst/>
              <a:ahLst/>
              <a:cxnLst/>
              <a:rect l="l" t="t" r="r" b="b"/>
              <a:pathLst>
                <a:path w="22801" h="12815" extrusionOk="0">
                  <a:moveTo>
                    <a:pt x="17382" y="0"/>
                  </a:moveTo>
                  <a:cubicBezTo>
                    <a:pt x="17051" y="0"/>
                    <a:pt x="16725" y="22"/>
                    <a:pt x="16419" y="49"/>
                  </a:cubicBezTo>
                  <a:cubicBezTo>
                    <a:pt x="15264" y="144"/>
                    <a:pt x="14085" y="192"/>
                    <a:pt x="12978" y="585"/>
                  </a:cubicBezTo>
                  <a:cubicBezTo>
                    <a:pt x="11752" y="1013"/>
                    <a:pt x="10621" y="1692"/>
                    <a:pt x="9561" y="2442"/>
                  </a:cubicBezTo>
                  <a:cubicBezTo>
                    <a:pt x="7811" y="3668"/>
                    <a:pt x="6191" y="5061"/>
                    <a:pt x="4572" y="6454"/>
                  </a:cubicBezTo>
                  <a:cubicBezTo>
                    <a:pt x="3393" y="7466"/>
                    <a:pt x="2239" y="8490"/>
                    <a:pt x="1072" y="9514"/>
                  </a:cubicBezTo>
                  <a:cubicBezTo>
                    <a:pt x="929" y="9633"/>
                    <a:pt x="798" y="9752"/>
                    <a:pt x="679" y="9860"/>
                  </a:cubicBezTo>
                  <a:cubicBezTo>
                    <a:pt x="357" y="10157"/>
                    <a:pt x="143" y="10550"/>
                    <a:pt x="84" y="10991"/>
                  </a:cubicBezTo>
                  <a:cubicBezTo>
                    <a:pt x="0" y="11550"/>
                    <a:pt x="179" y="12146"/>
                    <a:pt x="679" y="12467"/>
                  </a:cubicBezTo>
                  <a:cubicBezTo>
                    <a:pt x="1080" y="12724"/>
                    <a:pt x="1564" y="12814"/>
                    <a:pt x="2078" y="12814"/>
                  </a:cubicBezTo>
                  <a:cubicBezTo>
                    <a:pt x="3090" y="12814"/>
                    <a:pt x="4215" y="12462"/>
                    <a:pt x="5037" y="12336"/>
                  </a:cubicBezTo>
                  <a:cubicBezTo>
                    <a:pt x="6013" y="12169"/>
                    <a:pt x="10121" y="11574"/>
                    <a:pt x="11204" y="11443"/>
                  </a:cubicBezTo>
                  <a:cubicBezTo>
                    <a:pt x="12609" y="11253"/>
                    <a:pt x="13942" y="11312"/>
                    <a:pt x="15324" y="10919"/>
                  </a:cubicBezTo>
                  <a:cubicBezTo>
                    <a:pt x="16281" y="10644"/>
                    <a:pt x="17148" y="10196"/>
                    <a:pt x="18158" y="10196"/>
                  </a:cubicBezTo>
                  <a:cubicBezTo>
                    <a:pt x="18240" y="10196"/>
                    <a:pt x="18323" y="10199"/>
                    <a:pt x="18407" y="10205"/>
                  </a:cubicBezTo>
                  <a:cubicBezTo>
                    <a:pt x="18685" y="10222"/>
                    <a:pt x="18922" y="10240"/>
                    <a:pt x="19143" y="10240"/>
                  </a:cubicBezTo>
                  <a:cubicBezTo>
                    <a:pt x="19527" y="10240"/>
                    <a:pt x="19861" y="10187"/>
                    <a:pt x="20277" y="9991"/>
                  </a:cubicBezTo>
                  <a:cubicBezTo>
                    <a:pt x="20336" y="9967"/>
                    <a:pt x="20396" y="9931"/>
                    <a:pt x="20467" y="9895"/>
                  </a:cubicBezTo>
                  <a:cubicBezTo>
                    <a:pt x="22801" y="8586"/>
                    <a:pt x="22229" y="5240"/>
                    <a:pt x="21336" y="3228"/>
                  </a:cubicBezTo>
                  <a:cubicBezTo>
                    <a:pt x="20860" y="2156"/>
                    <a:pt x="20396" y="1097"/>
                    <a:pt x="19372" y="454"/>
                  </a:cubicBezTo>
                  <a:cubicBezTo>
                    <a:pt x="18798" y="98"/>
                    <a:pt x="18081" y="0"/>
                    <a:pt x="17382" y="0"/>
                  </a:cubicBezTo>
                  <a:close/>
                </a:path>
              </a:pathLst>
            </a:custGeom>
            <a:solidFill>
              <a:srgbClr val="F4CC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062;p69">
              <a:extLst>
                <a:ext uri="{FF2B5EF4-FFF2-40B4-BE49-F238E27FC236}">
                  <a16:creationId xmlns:a16="http://schemas.microsoft.com/office/drawing/2014/main" id="{18465A5D-4A60-4B55-ADAA-FD7B58CB965C}"/>
                </a:ext>
              </a:extLst>
            </p:cNvPr>
            <p:cNvSpPr/>
            <p:nvPr/>
          </p:nvSpPr>
          <p:spPr>
            <a:xfrm>
              <a:off x="7449560" y="3511744"/>
              <a:ext cx="742864" cy="422214"/>
            </a:xfrm>
            <a:custGeom>
              <a:avLst/>
              <a:gdLst/>
              <a:ahLst/>
              <a:cxnLst/>
              <a:rect l="l" t="t" r="r" b="b"/>
              <a:pathLst>
                <a:path w="19646" h="11166" extrusionOk="0">
                  <a:moveTo>
                    <a:pt x="11179" y="0"/>
                  </a:moveTo>
                  <a:cubicBezTo>
                    <a:pt x="9611" y="0"/>
                    <a:pt x="8110" y="417"/>
                    <a:pt x="6644" y="995"/>
                  </a:cubicBezTo>
                  <a:cubicBezTo>
                    <a:pt x="5811" y="1316"/>
                    <a:pt x="6299" y="1852"/>
                    <a:pt x="5609" y="2388"/>
                  </a:cubicBezTo>
                  <a:cubicBezTo>
                    <a:pt x="4906" y="2936"/>
                    <a:pt x="1406" y="3793"/>
                    <a:pt x="548" y="5353"/>
                  </a:cubicBezTo>
                  <a:cubicBezTo>
                    <a:pt x="548" y="5353"/>
                    <a:pt x="547" y="5352"/>
                    <a:pt x="547" y="5352"/>
                  </a:cubicBezTo>
                  <a:cubicBezTo>
                    <a:pt x="506" y="5352"/>
                    <a:pt x="730" y="5822"/>
                    <a:pt x="36" y="6210"/>
                  </a:cubicBezTo>
                  <a:cubicBezTo>
                    <a:pt x="1" y="6960"/>
                    <a:pt x="322" y="7341"/>
                    <a:pt x="608" y="7996"/>
                  </a:cubicBezTo>
                  <a:cubicBezTo>
                    <a:pt x="144" y="8139"/>
                    <a:pt x="632" y="8544"/>
                    <a:pt x="739" y="8794"/>
                  </a:cubicBezTo>
                  <a:cubicBezTo>
                    <a:pt x="882" y="9151"/>
                    <a:pt x="834" y="9210"/>
                    <a:pt x="1156" y="9448"/>
                  </a:cubicBezTo>
                  <a:cubicBezTo>
                    <a:pt x="1310" y="9567"/>
                    <a:pt x="1453" y="9698"/>
                    <a:pt x="1584" y="9853"/>
                  </a:cubicBezTo>
                  <a:cubicBezTo>
                    <a:pt x="1933" y="10264"/>
                    <a:pt x="2362" y="10568"/>
                    <a:pt x="2900" y="10568"/>
                  </a:cubicBezTo>
                  <a:cubicBezTo>
                    <a:pt x="2987" y="10568"/>
                    <a:pt x="3076" y="10560"/>
                    <a:pt x="3168" y="10544"/>
                  </a:cubicBezTo>
                  <a:cubicBezTo>
                    <a:pt x="3430" y="10508"/>
                    <a:pt x="3656" y="10401"/>
                    <a:pt x="3906" y="10365"/>
                  </a:cubicBezTo>
                  <a:cubicBezTo>
                    <a:pt x="4000" y="10349"/>
                    <a:pt x="4094" y="10342"/>
                    <a:pt x="4188" y="10342"/>
                  </a:cubicBezTo>
                  <a:cubicBezTo>
                    <a:pt x="4875" y="10342"/>
                    <a:pt x="5550" y="10716"/>
                    <a:pt x="6251" y="10758"/>
                  </a:cubicBezTo>
                  <a:cubicBezTo>
                    <a:pt x="6323" y="10764"/>
                    <a:pt x="6395" y="10766"/>
                    <a:pt x="6467" y="10766"/>
                  </a:cubicBezTo>
                  <a:cubicBezTo>
                    <a:pt x="6719" y="10766"/>
                    <a:pt x="6973" y="10738"/>
                    <a:pt x="7226" y="10738"/>
                  </a:cubicBezTo>
                  <a:cubicBezTo>
                    <a:pt x="7334" y="10738"/>
                    <a:pt x="7442" y="10743"/>
                    <a:pt x="7549" y="10758"/>
                  </a:cubicBezTo>
                  <a:cubicBezTo>
                    <a:pt x="7835" y="10818"/>
                    <a:pt x="8121" y="10889"/>
                    <a:pt x="8395" y="10984"/>
                  </a:cubicBezTo>
                  <a:cubicBezTo>
                    <a:pt x="9026" y="11163"/>
                    <a:pt x="9692" y="11163"/>
                    <a:pt x="10347" y="11163"/>
                  </a:cubicBezTo>
                  <a:cubicBezTo>
                    <a:pt x="10373" y="11165"/>
                    <a:pt x="10398" y="11166"/>
                    <a:pt x="10424" y="11166"/>
                  </a:cubicBezTo>
                  <a:cubicBezTo>
                    <a:pt x="10545" y="11166"/>
                    <a:pt x="10670" y="11145"/>
                    <a:pt x="10788" y="11115"/>
                  </a:cubicBezTo>
                  <a:cubicBezTo>
                    <a:pt x="10943" y="11044"/>
                    <a:pt x="11097" y="10949"/>
                    <a:pt x="11228" y="10830"/>
                  </a:cubicBezTo>
                  <a:cubicBezTo>
                    <a:pt x="11585" y="10580"/>
                    <a:pt x="11990" y="10425"/>
                    <a:pt x="12419" y="10389"/>
                  </a:cubicBezTo>
                  <a:cubicBezTo>
                    <a:pt x="12428" y="10388"/>
                    <a:pt x="12436" y="10388"/>
                    <a:pt x="12444" y="10388"/>
                  </a:cubicBezTo>
                  <a:cubicBezTo>
                    <a:pt x="12786" y="10388"/>
                    <a:pt x="12494" y="10880"/>
                    <a:pt x="12669" y="11020"/>
                  </a:cubicBezTo>
                  <a:cubicBezTo>
                    <a:pt x="12817" y="11146"/>
                    <a:pt x="13002" y="11166"/>
                    <a:pt x="13192" y="11166"/>
                  </a:cubicBezTo>
                  <a:cubicBezTo>
                    <a:pt x="13281" y="11166"/>
                    <a:pt x="13371" y="11161"/>
                    <a:pt x="13459" y="11161"/>
                  </a:cubicBezTo>
                  <a:cubicBezTo>
                    <a:pt x="13485" y="11161"/>
                    <a:pt x="13512" y="11162"/>
                    <a:pt x="13538" y="11163"/>
                  </a:cubicBezTo>
                  <a:cubicBezTo>
                    <a:pt x="13570" y="11164"/>
                    <a:pt x="13602" y="11164"/>
                    <a:pt x="13634" y="11164"/>
                  </a:cubicBezTo>
                  <a:cubicBezTo>
                    <a:pt x="14436" y="11164"/>
                    <a:pt x="15248" y="10886"/>
                    <a:pt x="16038" y="10806"/>
                  </a:cubicBezTo>
                  <a:cubicBezTo>
                    <a:pt x="16348" y="10794"/>
                    <a:pt x="16646" y="10746"/>
                    <a:pt x="16931" y="10651"/>
                  </a:cubicBezTo>
                  <a:cubicBezTo>
                    <a:pt x="17181" y="10544"/>
                    <a:pt x="17420" y="10401"/>
                    <a:pt x="17622" y="10222"/>
                  </a:cubicBezTo>
                  <a:cubicBezTo>
                    <a:pt x="18301" y="9698"/>
                    <a:pt x="19039" y="9103"/>
                    <a:pt x="19229" y="8258"/>
                  </a:cubicBezTo>
                  <a:cubicBezTo>
                    <a:pt x="19646" y="6389"/>
                    <a:pt x="18158" y="3221"/>
                    <a:pt x="16419" y="1662"/>
                  </a:cubicBezTo>
                  <a:cubicBezTo>
                    <a:pt x="16074" y="1340"/>
                    <a:pt x="15669" y="1078"/>
                    <a:pt x="15241" y="888"/>
                  </a:cubicBezTo>
                  <a:cubicBezTo>
                    <a:pt x="14181" y="435"/>
                    <a:pt x="13050" y="150"/>
                    <a:pt x="11907" y="31"/>
                  </a:cubicBezTo>
                  <a:cubicBezTo>
                    <a:pt x="11663" y="10"/>
                    <a:pt x="11420" y="0"/>
                    <a:pt x="111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063;p69">
              <a:extLst>
                <a:ext uri="{FF2B5EF4-FFF2-40B4-BE49-F238E27FC236}">
                  <a16:creationId xmlns:a16="http://schemas.microsoft.com/office/drawing/2014/main" id="{39C52DFB-628F-4528-A405-F6C13568FA6F}"/>
                </a:ext>
              </a:extLst>
            </p:cNvPr>
            <p:cNvSpPr/>
            <p:nvPr/>
          </p:nvSpPr>
          <p:spPr>
            <a:xfrm>
              <a:off x="7965078" y="3542333"/>
              <a:ext cx="92300" cy="274254"/>
            </a:xfrm>
            <a:custGeom>
              <a:avLst/>
              <a:gdLst/>
              <a:ahLst/>
              <a:cxnLst/>
              <a:rect l="l" t="t" r="r" b="b"/>
              <a:pathLst>
                <a:path w="2441" h="7253" extrusionOk="0">
                  <a:moveTo>
                    <a:pt x="94" y="0"/>
                  </a:moveTo>
                  <a:cubicBezTo>
                    <a:pt x="48" y="0"/>
                    <a:pt x="1" y="68"/>
                    <a:pt x="47" y="115"/>
                  </a:cubicBezTo>
                  <a:lnTo>
                    <a:pt x="35" y="115"/>
                  </a:lnTo>
                  <a:cubicBezTo>
                    <a:pt x="1321" y="1627"/>
                    <a:pt x="2023" y="3555"/>
                    <a:pt x="2166" y="5532"/>
                  </a:cubicBezTo>
                  <a:cubicBezTo>
                    <a:pt x="2202" y="6091"/>
                    <a:pt x="2202" y="6639"/>
                    <a:pt x="2166" y="7199"/>
                  </a:cubicBezTo>
                  <a:cubicBezTo>
                    <a:pt x="2166" y="7234"/>
                    <a:pt x="2196" y="7252"/>
                    <a:pt x="2226" y="7252"/>
                  </a:cubicBezTo>
                  <a:cubicBezTo>
                    <a:pt x="2256" y="7252"/>
                    <a:pt x="2285" y="7234"/>
                    <a:pt x="2285" y="7199"/>
                  </a:cubicBezTo>
                  <a:cubicBezTo>
                    <a:pt x="2440" y="5199"/>
                    <a:pt x="2083" y="3163"/>
                    <a:pt x="1095" y="1412"/>
                  </a:cubicBezTo>
                  <a:cubicBezTo>
                    <a:pt x="821" y="912"/>
                    <a:pt x="499" y="448"/>
                    <a:pt x="130" y="19"/>
                  </a:cubicBezTo>
                  <a:cubicBezTo>
                    <a:pt x="120" y="6"/>
                    <a:pt x="107" y="0"/>
                    <a:pt x="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064;p69">
              <a:extLst>
                <a:ext uri="{FF2B5EF4-FFF2-40B4-BE49-F238E27FC236}">
                  <a16:creationId xmlns:a16="http://schemas.microsoft.com/office/drawing/2014/main" id="{D627824F-375F-4D02-9D48-06E004104E09}"/>
                </a:ext>
              </a:extLst>
            </p:cNvPr>
            <p:cNvSpPr/>
            <p:nvPr/>
          </p:nvSpPr>
          <p:spPr>
            <a:xfrm>
              <a:off x="8018996" y="3554054"/>
              <a:ext cx="128525" cy="249373"/>
            </a:xfrm>
            <a:custGeom>
              <a:avLst/>
              <a:gdLst/>
              <a:ahLst/>
              <a:cxnLst/>
              <a:rect l="l" t="t" r="r" b="b"/>
              <a:pathLst>
                <a:path w="3399" h="6595" extrusionOk="0">
                  <a:moveTo>
                    <a:pt x="91" y="0"/>
                  </a:moveTo>
                  <a:cubicBezTo>
                    <a:pt x="43" y="0"/>
                    <a:pt x="1" y="68"/>
                    <a:pt x="38" y="114"/>
                  </a:cubicBezTo>
                  <a:lnTo>
                    <a:pt x="50" y="114"/>
                  </a:lnTo>
                  <a:cubicBezTo>
                    <a:pt x="1264" y="1495"/>
                    <a:pt x="2491" y="3007"/>
                    <a:pt x="2907" y="4841"/>
                  </a:cubicBezTo>
                  <a:cubicBezTo>
                    <a:pt x="3026" y="5412"/>
                    <a:pt x="3098" y="5996"/>
                    <a:pt x="3264" y="6555"/>
                  </a:cubicBezTo>
                  <a:cubicBezTo>
                    <a:pt x="3274" y="6583"/>
                    <a:pt x="3296" y="6594"/>
                    <a:pt x="3320" y="6594"/>
                  </a:cubicBezTo>
                  <a:cubicBezTo>
                    <a:pt x="3358" y="6594"/>
                    <a:pt x="3398" y="6564"/>
                    <a:pt x="3383" y="6520"/>
                  </a:cubicBezTo>
                  <a:cubicBezTo>
                    <a:pt x="3241" y="6020"/>
                    <a:pt x="3157" y="5496"/>
                    <a:pt x="3062" y="4984"/>
                  </a:cubicBezTo>
                  <a:cubicBezTo>
                    <a:pt x="2955" y="4496"/>
                    <a:pt x="2800" y="4019"/>
                    <a:pt x="2598" y="3555"/>
                  </a:cubicBezTo>
                  <a:cubicBezTo>
                    <a:pt x="2217" y="2733"/>
                    <a:pt x="1740" y="1960"/>
                    <a:pt x="1169" y="1257"/>
                  </a:cubicBezTo>
                  <a:cubicBezTo>
                    <a:pt x="836" y="840"/>
                    <a:pt x="490" y="424"/>
                    <a:pt x="133" y="19"/>
                  </a:cubicBezTo>
                  <a:cubicBezTo>
                    <a:pt x="120" y="6"/>
                    <a:pt x="105" y="0"/>
                    <a:pt x="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065;p69">
              <a:extLst>
                <a:ext uri="{FF2B5EF4-FFF2-40B4-BE49-F238E27FC236}">
                  <a16:creationId xmlns:a16="http://schemas.microsoft.com/office/drawing/2014/main" id="{50076938-A5B2-43C4-9278-2EF7A5C2AD3D}"/>
                </a:ext>
              </a:extLst>
            </p:cNvPr>
            <p:cNvSpPr/>
            <p:nvPr/>
          </p:nvSpPr>
          <p:spPr>
            <a:xfrm>
              <a:off x="7853005" y="3704542"/>
              <a:ext cx="51501" cy="203431"/>
            </a:xfrm>
            <a:custGeom>
              <a:avLst/>
              <a:gdLst/>
              <a:ahLst/>
              <a:cxnLst/>
              <a:rect l="l" t="t" r="r" b="b"/>
              <a:pathLst>
                <a:path w="1362" h="5380" extrusionOk="0">
                  <a:moveTo>
                    <a:pt x="1305" y="1"/>
                  </a:moveTo>
                  <a:cubicBezTo>
                    <a:pt x="1276" y="1"/>
                    <a:pt x="1243" y="22"/>
                    <a:pt x="1237" y="63"/>
                  </a:cubicBezTo>
                  <a:lnTo>
                    <a:pt x="1225" y="63"/>
                  </a:lnTo>
                  <a:cubicBezTo>
                    <a:pt x="1118" y="956"/>
                    <a:pt x="1082" y="1861"/>
                    <a:pt x="927" y="2754"/>
                  </a:cubicBezTo>
                  <a:cubicBezTo>
                    <a:pt x="785" y="3647"/>
                    <a:pt x="558" y="4552"/>
                    <a:pt x="34" y="5290"/>
                  </a:cubicBezTo>
                  <a:cubicBezTo>
                    <a:pt x="1" y="5332"/>
                    <a:pt x="44" y="5379"/>
                    <a:pt x="89" y="5379"/>
                  </a:cubicBezTo>
                  <a:cubicBezTo>
                    <a:pt x="108" y="5379"/>
                    <a:pt x="127" y="5371"/>
                    <a:pt x="142" y="5350"/>
                  </a:cubicBezTo>
                  <a:cubicBezTo>
                    <a:pt x="677" y="4611"/>
                    <a:pt x="915" y="3683"/>
                    <a:pt x="1058" y="2790"/>
                  </a:cubicBezTo>
                  <a:cubicBezTo>
                    <a:pt x="1201" y="1885"/>
                    <a:pt x="1249" y="968"/>
                    <a:pt x="1356" y="63"/>
                  </a:cubicBezTo>
                  <a:cubicBezTo>
                    <a:pt x="1362" y="22"/>
                    <a:pt x="1335" y="1"/>
                    <a:pt x="13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066;p69">
              <a:extLst>
                <a:ext uri="{FF2B5EF4-FFF2-40B4-BE49-F238E27FC236}">
                  <a16:creationId xmlns:a16="http://schemas.microsoft.com/office/drawing/2014/main" id="{A84BE00B-D127-48BD-8220-03C4A61988D3}"/>
                </a:ext>
              </a:extLst>
            </p:cNvPr>
            <p:cNvSpPr/>
            <p:nvPr/>
          </p:nvSpPr>
          <p:spPr>
            <a:xfrm>
              <a:off x="7469865" y="3637994"/>
              <a:ext cx="158397" cy="179988"/>
            </a:xfrm>
            <a:custGeom>
              <a:avLst/>
              <a:gdLst/>
              <a:ahLst/>
              <a:cxnLst/>
              <a:rect l="l" t="t" r="r" b="b"/>
              <a:pathLst>
                <a:path w="4189" h="4760" extrusionOk="0">
                  <a:moveTo>
                    <a:pt x="4099" y="1"/>
                  </a:moveTo>
                  <a:cubicBezTo>
                    <a:pt x="4081" y="1"/>
                    <a:pt x="4062" y="8"/>
                    <a:pt x="4048" y="25"/>
                  </a:cubicBezTo>
                  <a:cubicBezTo>
                    <a:pt x="3571" y="680"/>
                    <a:pt x="3167" y="1395"/>
                    <a:pt x="2666" y="2037"/>
                  </a:cubicBezTo>
                  <a:cubicBezTo>
                    <a:pt x="2155" y="2680"/>
                    <a:pt x="1547" y="3204"/>
                    <a:pt x="976" y="3764"/>
                  </a:cubicBezTo>
                  <a:cubicBezTo>
                    <a:pt x="666" y="4062"/>
                    <a:pt x="357" y="4359"/>
                    <a:pt x="47" y="4657"/>
                  </a:cubicBezTo>
                  <a:cubicBezTo>
                    <a:pt x="1" y="4694"/>
                    <a:pt x="41" y="4759"/>
                    <a:pt x="88" y="4759"/>
                  </a:cubicBezTo>
                  <a:cubicBezTo>
                    <a:pt x="102" y="4759"/>
                    <a:pt x="117" y="4754"/>
                    <a:pt x="130" y="4740"/>
                  </a:cubicBezTo>
                  <a:lnTo>
                    <a:pt x="130" y="4752"/>
                  </a:lnTo>
                  <a:cubicBezTo>
                    <a:pt x="702" y="4204"/>
                    <a:pt x="1262" y="3657"/>
                    <a:pt x="1833" y="3109"/>
                  </a:cubicBezTo>
                  <a:cubicBezTo>
                    <a:pt x="2131" y="2823"/>
                    <a:pt x="2416" y="2526"/>
                    <a:pt x="2678" y="2216"/>
                  </a:cubicBezTo>
                  <a:cubicBezTo>
                    <a:pt x="2917" y="1918"/>
                    <a:pt x="3131" y="1609"/>
                    <a:pt x="3345" y="1287"/>
                  </a:cubicBezTo>
                  <a:cubicBezTo>
                    <a:pt x="3607" y="883"/>
                    <a:pt x="3869" y="478"/>
                    <a:pt x="4155" y="85"/>
                  </a:cubicBezTo>
                  <a:cubicBezTo>
                    <a:pt x="4188" y="43"/>
                    <a:pt x="4145" y="1"/>
                    <a:pt x="40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067;p69">
              <a:extLst>
                <a:ext uri="{FF2B5EF4-FFF2-40B4-BE49-F238E27FC236}">
                  <a16:creationId xmlns:a16="http://schemas.microsoft.com/office/drawing/2014/main" id="{08E07966-8F37-4610-BE10-4E0D3591F57F}"/>
                </a:ext>
              </a:extLst>
            </p:cNvPr>
            <p:cNvSpPr/>
            <p:nvPr/>
          </p:nvSpPr>
          <p:spPr>
            <a:xfrm>
              <a:off x="7459467" y="3608464"/>
              <a:ext cx="195907" cy="128676"/>
            </a:xfrm>
            <a:custGeom>
              <a:avLst/>
              <a:gdLst/>
              <a:ahLst/>
              <a:cxnLst/>
              <a:rect l="l" t="t" r="r" b="b"/>
              <a:pathLst>
                <a:path w="5181" h="3403" extrusionOk="0">
                  <a:moveTo>
                    <a:pt x="5088" y="1"/>
                  </a:moveTo>
                  <a:cubicBezTo>
                    <a:pt x="5079" y="1"/>
                    <a:pt x="5070" y="3"/>
                    <a:pt x="5061" y="9"/>
                  </a:cubicBezTo>
                  <a:cubicBezTo>
                    <a:pt x="4513" y="378"/>
                    <a:pt x="3930" y="675"/>
                    <a:pt x="3370" y="1009"/>
                  </a:cubicBezTo>
                  <a:cubicBezTo>
                    <a:pt x="2691" y="1390"/>
                    <a:pt x="2084" y="1854"/>
                    <a:pt x="1441" y="2295"/>
                  </a:cubicBezTo>
                  <a:cubicBezTo>
                    <a:pt x="965" y="2616"/>
                    <a:pt x="501" y="2938"/>
                    <a:pt x="48" y="3295"/>
                  </a:cubicBezTo>
                  <a:cubicBezTo>
                    <a:pt x="0" y="3333"/>
                    <a:pt x="45" y="3403"/>
                    <a:pt x="96" y="3403"/>
                  </a:cubicBezTo>
                  <a:cubicBezTo>
                    <a:pt x="108" y="3403"/>
                    <a:pt x="120" y="3399"/>
                    <a:pt x="132" y="3390"/>
                  </a:cubicBezTo>
                  <a:cubicBezTo>
                    <a:pt x="929" y="2759"/>
                    <a:pt x="1775" y="2211"/>
                    <a:pt x="2596" y="1628"/>
                  </a:cubicBezTo>
                  <a:cubicBezTo>
                    <a:pt x="3144" y="1259"/>
                    <a:pt x="3703" y="925"/>
                    <a:pt x="4287" y="616"/>
                  </a:cubicBezTo>
                  <a:cubicBezTo>
                    <a:pt x="4561" y="461"/>
                    <a:pt x="4846" y="294"/>
                    <a:pt x="5120" y="116"/>
                  </a:cubicBezTo>
                  <a:cubicBezTo>
                    <a:pt x="5181" y="75"/>
                    <a:pt x="5139" y="1"/>
                    <a:pt x="50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068;p69">
              <a:extLst>
                <a:ext uri="{FF2B5EF4-FFF2-40B4-BE49-F238E27FC236}">
                  <a16:creationId xmlns:a16="http://schemas.microsoft.com/office/drawing/2014/main" id="{A1FF0EBA-0154-4A7A-BE6D-CEE5616A7232}"/>
                </a:ext>
              </a:extLst>
            </p:cNvPr>
            <p:cNvSpPr/>
            <p:nvPr/>
          </p:nvSpPr>
          <p:spPr>
            <a:xfrm>
              <a:off x="7545071" y="3598293"/>
              <a:ext cx="156317" cy="286959"/>
            </a:xfrm>
            <a:custGeom>
              <a:avLst/>
              <a:gdLst/>
              <a:ahLst/>
              <a:cxnLst/>
              <a:rect l="l" t="t" r="r" b="b"/>
              <a:pathLst>
                <a:path w="4134" h="7589" extrusionOk="0">
                  <a:moveTo>
                    <a:pt x="4055" y="1"/>
                  </a:moveTo>
                  <a:cubicBezTo>
                    <a:pt x="4031" y="1"/>
                    <a:pt x="4008" y="12"/>
                    <a:pt x="3999" y="39"/>
                  </a:cubicBezTo>
                  <a:lnTo>
                    <a:pt x="3999" y="51"/>
                  </a:lnTo>
                  <a:cubicBezTo>
                    <a:pt x="3297" y="2254"/>
                    <a:pt x="2118" y="4254"/>
                    <a:pt x="868" y="6195"/>
                  </a:cubicBezTo>
                  <a:cubicBezTo>
                    <a:pt x="594" y="6624"/>
                    <a:pt x="308" y="7064"/>
                    <a:pt x="35" y="7505"/>
                  </a:cubicBezTo>
                  <a:cubicBezTo>
                    <a:pt x="1" y="7547"/>
                    <a:pt x="45" y="7589"/>
                    <a:pt x="90" y="7589"/>
                  </a:cubicBezTo>
                  <a:cubicBezTo>
                    <a:pt x="109" y="7589"/>
                    <a:pt x="128" y="7582"/>
                    <a:pt x="142" y="7564"/>
                  </a:cubicBezTo>
                  <a:cubicBezTo>
                    <a:pt x="1273" y="5743"/>
                    <a:pt x="2499" y="3980"/>
                    <a:pt x="3380" y="2016"/>
                  </a:cubicBezTo>
                  <a:cubicBezTo>
                    <a:pt x="3666" y="1385"/>
                    <a:pt x="3904" y="730"/>
                    <a:pt x="4118" y="75"/>
                  </a:cubicBezTo>
                  <a:cubicBezTo>
                    <a:pt x="4133" y="31"/>
                    <a:pt x="4093" y="1"/>
                    <a:pt x="40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069;p69">
              <a:extLst>
                <a:ext uri="{FF2B5EF4-FFF2-40B4-BE49-F238E27FC236}">
                  <a16:creationId xmlns:a16="http://schemas.microsoft.com/office/drawing/2014/main" id="{CCC8385F-F203-4873-9706-2668A167091D}"/>
                </a:ext>
              </a:extLst>
            </p:cNvPr>
            <p:cNvSpPr/>
            <p:nvPr/>
          </p:nvSpPr>
          <p:spPr>
            <a:xfrm>
              <a:off x="7655442" y="3568914"/>
              <a:ext cx="97594" cy="308096"/>
            </a:xfrm>
            <a:custGeom>
              <a:avLst/>
              <a:gdLst/>
              <a:ahLst/>
              <a:cxnLst/>
              <a:rect l="l" t="t" r="r" b="b"/>
              <a:pathLst>
                <a:path w="2581" h="8148" extrusionOk="0">
                  <a:moveTo>
                    <a:pt x="2503" y="1"/>
                  </a:moveTo>
                  <a:cubicBezTo>
                    <a:pt x="2473" y="1"/>
                    <a:pt x="2444" y="19"/>
                    <a:pt x="2438" y="54"/>
                  </a:cubicBezTo>
                  <a:lnTo>
                    <a:pt x="2438" y="66"/>
                  </a:lnTo>
                  <a:cubicBezTo>
                    <a:pt x="2450" y="674"/>
                    <a:pt x="2426" y="1293"/>
                    <a:pt x="2354" y="1900"/>
                  </a:cubicBezTo>
                  <a:cubicBezTo>
                    <a:pt x="2271" y="2424"/>
                    <a:pt x="2152" y="2936"/>
                    <a:pt x="2009" y="3448"/>
                  </a:cubicBezTo>
                  <a:cubicBezTo>
                    <a:pt x="1735" y="4496"/>
                    <a:pt x="1366" y="5519"/>
                    <a:pt x="902" y="6496"/>
                  </a:cubicBezTo>
                  <a:cubicBezTo>
                    <a:pt x="652" y="7032"/>
                    <a:pt x="354" y="7555"/>
                    <a:pt x="33" y="8055"/>
                  </a:cubicBezTo>
                  <a:cubicBezTo>
                    <a:pt x="0" y="8104"/>
                    <a:pt x="39" y="8147"/>
                    <a:pt x="83" y="8147"/>
                  </a:cubicBezTo>
                  <a:cubicBezTo>
                    <a:pt x="103" y="8147"/>
                    <a:pt x="125" y="8138"/>
                    <a:pt x="140" y="8115"/>
                  </a:cubicBezTo>
                  <a:cubicBezTo>
                    <a:pt x="723" y="7210"/>
                    <a:pt x="1199" y="6246"/>
                    <a:pt x="1568" y="5234"/>
                  </a:cubicBezTo>
                  <a:cubicBezTo>
                    <a:pt x="1949" y="4222"/>
                    <a:pt x="2247" y="3174"/>
                    <a:pt x="2438" y="2114"/>
                  </a:cubicBezTo>
                  <a:cubicBezTo>
                    <a:pt x="2545" y="1424"/>
                    <a:pt x="2581" y="745"/>
                    <a:pt x="2569" y="54"/>
                  </a:cubicBezTo>
                  <a:cubicBezTo>
                    <a:pt x="2563" y="19"/>
                    <a:pt x="2533" y="1"/>
                    <a:pt x="25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070;p69">
              <a:extLst>
                <a:ext uri="{FF2B5EF4-FFF2-40B4-BE49-F238E27FC236}">
                  <a16:creationId xmlns:a16="http://schemas.microsoft.com/office/drawing/2014/main" id="{14515C67-CADB-4E90-875D-6F3E8FD7B68A}"/>
                </a:ext>
              </a:extLst>
            </p:cNvPr>
            <p:cNvSpPr/>
            <p:nvPr/>
          </p:nvSpPr>
          <p:spPr>
            <a:xfrm>
              <a:off x="7791638" y="3550008"/>
              <a:ext cx="34334" cy="343338"/>
            </a:xfrm>
            <a:custGeom>
              <a:avLst/>
              <a:gdLst/>
              <a:ahLst/>
              <a:cxnLst/>
              <a:rect l="l" t="t" r="r" b="b"/>
              <a:pathLst>
                <a:path w="908" h="9080" extrusionOk="0">
                  <a:moveTo>
                    <a:pt x="546" y="0"/>
                  </a:moveTo>
                  <a:cubicBezTo>
                    <a:pt x="511" y="0"/>
                    <a:pt x="472" y="29"/>
                    <a:pt x="479" y="78"/>
                  </a:cubicBezTo>
                  <a:cubicBezTo>
                    <a:pt x="812" y="2400"/>
                    <a:pt x="788" y="4757"/>
                    <a:pt x="395" y="7067"/>
                  </a:cubicBezTo>
                  <a:cubicBezTo>
                    <a:pt x="288" y="7722"/>
                    <a:pt x="157" y="8365"/>
                    <a:pt x="14" y="9008"/>
                  </a:cubicBezTo>
                  <a:cubicBezTo>
                    <a:pt x="0" y="9050"/>
                    <a:pt x="36" y="9080"/>
                    <a:pt x="70" y="9080"/>
                  </a:cubicBezTo>
                  <a:cubicBezTo>
                    <a:pt x="94" y="9080"/>
                    <a:pt x="117" y="9066"/>
                    <a:pt x="122" y="9032"/>
                  </a:cubicBezTo>
                  <a:cubicBezTo>
                    <a:pt x="681" y="6746"/>
                    <a:pt x="907" y="4376"/>
                    <a:pt x="800" y="2019"/>
                  </a:cubicBezTo>
                  <a:cubicBezTo>
                    <a:pt x="764" y="1352"/>
                    <a:pt x="693" y="697"/>
                    <a:pt x="598" y="43"/>
                  </a:cubicBezTo>
                  <a:cubicBezTo>
                    <a:pt x="593" y="14"/>
                    <a:pt x="570" y="0"/>
                    <a:pt x="5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071;p69">
              <a:extLst>
                <a:ext uri="{FF2B5EF4-FFF2-40B4-BE49-F238E27FC236}">
                  <a16:creationId xmlns:a16="http://schemas.microsoft.com/office/drawing/2014/main" id="{AE994A96-6004-438B-8207-744D4ADADABA}"/>
                </a:ext>
              </a:extLst>
            </p:cNvPr>
            <p:cNvSpPr/>
            <p:nvPr/>
          </p:nvSpPr>
          <p:spPr>
            <a:xfrm>
              <a:off x="7901971" y="3533712"/>
              <a:ext cx="93699" cy="331843"/>
            </a:xfrm>
            <a:custGeom>
              <a:avLst/>
              <a:gdLst/>
              <a:ahLst/>
              <a:cxnLst/>
              <a:rect l="l" t="t" r="r" b="b"/>
              <a:pathLst>
                <a:path w="2478" h="8776" extrusionOk="0">
                  <a:moveTo>
                    <a:pt x="83" y="1"/>
                  </a:moveTo>
                  <a:cubicBezTo>
                    <a:pt x="43" y="1"/>
                    <a:pt x="1" y="44"/>
                    <a:pt x="25" y="93"/>
                  </a:cubicBezTo>
                  <a:lnTo>
                    <a:pt x="13" y="104"/>
                  </a:lnTo>
                  <a:cubicBezTo>
                    <a:pt x="930" y="2212"/>
                    <a:pt x="1930" y="4438"/>
                    <a:pt x="1930" y="6784"/>
                  </a:cubicBezTo>
                  <a:cubicBezTo>
                    <a:pt x="1930" y="7427"/>
                    <a:pt x="1835" y="8082"/>
                    <a:pt x="1645" y="8701"/>
                  </a:cubicBezTo>
                  <a:cubicBezTo>
                    <a:pt x="1630" y="8745"/>
                    <a:pt x="1670" y="8775"/>
                    <a:pt x="1708" y="8775"/>
                  </a:cubicBezTo>
                  <a:cubicBezTo>
                    <a:pt x="1732" y="8775"/>
                    <a:pt x="1755" y="8764"/>
                    <a:pt x="1764" y="8736"/>
                  </a:cubicBezTo>
                  <a:cubicBezTo>
                    <a:pt x="2478" y="6427"/>
                    <a:pt x="1740" y="3974"/>
                    <a:pt x="871" y="1819"/>
                  </a:cubicBezTo>
                  <a:cubicBezTo>
                    <a:pt x="633" y="1224"/>
                    <a:pt x="382" y="628"/>
                    <a:pt x="132" y="33"/>
                  </a:cubicBezTo>
                  <a:cubicBezTo>
                    <a:pt x="121" y="10"/>
                    <a:pt x="102" y="1"/>
                    <a:pt x="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072;p69">
              <a:extLst>
                <a:ext uri="{FF2B5EF4-FFF2-40B4-BE49-F238E27FC236}">
                  <a16:creationId xmlns:a16="http://schemas.microsoft.com/office/drawing/2014/main" id="{5973185C-BC7F-43C1-BF6E-FA6C7171B189}"/>
                </a:ext>
              </a:extLst>
            </p:cNvPr>
            <p:cNvSpPr/>
            <p:nvPr/>
          </p:nvSpPr>
          <p:spPr>
            <a:xfrm>
              <a:off x="7869151" y="3910838"/>
              <a:ext cx="182823" cy="90977"/>
            </a:xfrm>
            <a:custGeom>
              <a:avLst/>
              <a:gdLst/>
              <a:ahLst/>
              <a:cxnLst/>
              <a:rect l="l" t="t" r="r" b="b"/>
              <a:pathLst>
                <a:path w="4835" h="2406" extrusionOk="0">
                  <a:moveTo>
                    <a:pt x="3906" y="1"/>
                  </a:moveTo>
                  <a:lnTo>
                    <a:pt x="3906" y="1"/>
                  </a:lnTo>
                  <a:cubicBezTo>
                    <a:pt x="3763" y="48"/>
                    <a:pt x="3632" y="144"/>
                    <a:pt x="3465" y="203"/>
                  </a:cubicBezTo>
                  <a:cubicBezTo>
                    <a:pt x="3325" y="253"/>
                    <a:pt x="1483" y="480"/>
                    <a:pt x="682" y="480"/>
                  </a:cubicBezTo>
                  <a:cubicBezTo>
                    <a:pt x="530" y="480"/>
                    <a:pt x="416" y="472"/>
                    <a:pt x="358" y="453"/>
                  </a:cubicBezTo>
                  <a:lnTo>
                    <a:pt x="358" y="453"/>
                  </a:lnTo>
                  <a:cubicBezTo>
                    <a:pt x="0" y="953"/>
                    <a:pt x="453" y="1310"/>
                    <a:pt x="441" y="1465"/>
                  </a:cubicBezTo>
                  <a:cubicBezTo>
                    <a:pt x="441" y="1549"/>
                    <a:pt x="381" y="1846"/>
                    <a:pt x="429" y="1906"/>
                  </a:cubicBezTo>
                  <a:cubicBezTo>
                    <a:pt x="447" y="1935"/>
                    <a:pt x="485" y="1944"/>
                    <a:pt x="529" y="1944"/>
                  </a:cubicBezTo>
                  <a:cubicBezTo>
                    <a:pt x="572" y="1944"/>
                    <a:pt x="619" y="1935"/>
                    <a:pt x="655" y="1930"/>
                  </a:cubicBezTo>
                  <a:cubicBezTo>
                    <a:pt x="687" y="1926"/>
                    <a:pt x="728" y="1924"/>
                    <a:pt x="777" y="1924"/>
                  </a:cubicBezTo>
                  <a:cubicBezTo>
                    <a:pt x="1593" y="1924"/>
                    <a:pt x="4711" y="2361"/>
                    <a:pt x="4834" y="2406"/>
                  </a:cubicBezTo>
                  <a:cubicBezTo>
                    <a:pt x="4691" y="1977"/>
                    <a:pt x="4525" y="1513"/>
                    <a:pt x="4322" y="1096"/>
                  </a:cubicBezTo>
                  <a:cubicBezTo>
                    <a:pt x="4168" y="775"/>
                    <a:pt x="3846" y="370"/>
                    <a:pt x="3906" y="1"/>
                  </a:cubicBezTo>
                  <a:close/>
                </a:path>
              </a:pathLst>
            </a:custGeom>
            <a:solidFill>
              <a:srgbClr val="ECC5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073;p69">
              <a:extLst>
                <a:ext uri="{FF2B5EF4-FFF2-40B4-BE49-F238E27FC236}">
                  <a16:creationId xmlns:a16="http://schemas.microsoft.com/office/drawing/2014/main" id="{92EB601D-4445-47AA-A6F8-93E56FF65EAB}"/>
                </a:ext>
              </a:extLst>
            </p:cNvPr>
            <p:cNvSpPr/>
            <p:nvPr/>
          </p:nvSpPr>
          <p:spPr>
            <a:xfrm>
              <a:off x="8043385" y="3855936"/>
              <a:ext cx="166148" cy="219502"/>
            </a:xfrm>
            <a:custGeom>
              <a:avLst/>
              <a:gdLst/>
              <a:ahLst/>
              <a:cxnLst/>
              <a:rect l="l" t="t" r="r" b="b"/>
              <a:pathLst>
                <a:path w="4394" h="5805" extrusionOk="0">
                  <a:moveTo>
                    <a:pt x="619" y="0"/>
                  </a:moveTo>
                  <a:lnTo>
                    <a:pt x="619" y="0"/>
                  </a:lnTo>
                  <a:cubicBezTo>
                    <a:pt x="429" y="72"/>
                    <a:pt x="250" y="179"/>
                    <a:pt x="107" y="322"/>
                  </a:cubicBezTo>
                  <a:cubicBezTo>
                    <a:pt x="95" y="369"/>
                    <a:pt x="95" y="405"/>
                    <a:pt x="83" y="453"/>
                  </a:cubicBezTo>
                  <a:cubicBezTo>
                    <a:pt x="0" y="1036"/>
                    <a:pt x="369" y="1643"/>
                    <a:pt x="595" y="2155"/>
                  </a:cubicBezTo>
                  <a:cubicBezTo>
                    <a:pt x="1107" y="3274"/>
                    <a:pt x="1738" y="4513"/>
                    <a:pt x="2679" y="5322"/>
                  </a:cubicBezTo>
                  <a:cubicBezTo>
                    <a:pt x="3086" y="5594"/>
                    <a:pt x="3511" y="5805"/>
                    <a:pt x="3916" y="5805"/>
                  </a:cubicBezTo>
                  <a:cubicBezTo>
                    <a:pt x="4079" y="5805"/>
                    <a:pt x="4239" y="5770"/>
                    <a:pt x="4393" y="5691"/>
                  </a:cubicBezTo>
                  <a:cubicBezTo>
                    <a:pt x="4001" y="5596"/>
                    <a:pt x="3643" y="5441"/>
                    <a:pt x="3322" y="5203"/>
                  </a:cubicBezTo>
                  <a:cubicBezTo>
                    <a:pt x="2286" y="4405"/>
                    <a:pt x="1631" y="3084"/>
                    <a:pt x="1095" y="1905"/>
                  </a:cubicBezTo>
                  <a:cubicBezTo>
                    <a:pt x="857" y="1405"/>
                    <a:pt x="500" y="786"/>
                    <a:pt x="572" y="214"/>
                  </a:cubicBezTo>
                  <a:cubicBezTo>
                    <a:pt x="583" y="131"/>
                    <a:pt x="595" y="60"/>
                    <a:pt x="6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074;p69">
              <a:extLst>
                <a:ext uri="{FF2B5EF4-FFF2-40B4-BE49-F238E27FC236}">
                  <a16:creationId xmlns:a16="http://schemas.microsoft.com/office/drawing/2014/main" id="{B54866C0-5681-4EA2-A91D-25EBA56EC772}"/>
                </a:ext>
              </a:extLst>
            </p:cNvPr>
            <p:cNvSpPr/>
            <p:nvPr/>
          </p:nvSpPr>
          <p:spPr>
            <a:xfrm>
              <a:off x="8004212" y="3868074"/>
              <a:ext cx="130151" cy="181197"/>
            </a:xfrm>
            <a:custGeom>
              <a:avLst/>
              <a:gdLst/>
              <a:ahLst/>
              <a:cxnLst/>
              <a:rect l="l" t="t" r="r" b="b"/>
              <a:pathLst>
                <a:path w="3442" h="4792" extrusionOk="0">
                  <a:moveTo>
                    <a:pt x="1143" y="1"/>
                  </a:moveTo>
                  <a:cubicBezTo>
                    <a:pt x="917" y="191"/>
                    <a:pt x="703" y="405"/>
                    <a:pt x="524" y="644"/>
                  </a:cubicBezTo>
                  <a:cubicBezTo>
                    <a:pt x="405" y="810"/>
                    <a:pt x="179" y="929"/>
                    <a:pt x="107" y="1120"/>
                  </a:cubicBezTo>
                  <a:cubicBezTo>
                    <a:pt x="0" y="1382"/>
                    <a:pt x="322" y="1739"/>
                    <a:pt x="441" y="1953"/>
                  </a:cubicBezTo>
                  <a:cubicBezTo>
                    <a:pt x="691" y="2418"/>
                    <a:pt x="905" y="2906"/>
                    <a:pt x="1072" y="3406"/>
                  </a:cubicBezTo>
                  <a:cubicBezTo>
                    <a:pt x="1084" y="3442"/>
                    <a:pt x="1096" y="3477"/>
                    <a:pt x="1119" y="3513"/>
                  </a:cubicBezTo>
                  <a:cubicBezTo>
                    <a:pt x="1143" y="3537"/>
                    <a:pt x="1179" y="3561"/>
                    <a:pt x="1215" y="3584"/>
                  </a:cubicBezTo>
                  <a:cubicBezTo>
                    <a:pt x="1417" y="3692"/>
                    <a:pt x="1608" y="3823"/>
                    <a:pt x="1786" y="3965"/>
                  </a:cubicBezTo>
                  <a:cubicBezTo>
                    <a:pt x="1941" y="4108"/>
                    <a:pt x="2108" y="4192"/>
                    <a:pt x="2274" y="4311"/>
                  </a:cubicBezTo>
                  <a:cubicBezTo>
                    <a:pt x="2547" y="4510"/>
                    <a:pt x="2920" y="4792"/>
                    <a:pt x="3290" y="4792"/>
                  </a:cubicBezTo>
                  <a:cubicBezTo>
                    <a:pt x="3341" y="4792"/>
                    <a:pt x="3391" y="4786"/>
                    <a:pt x="3441" y="4775"/>
                  </a:cubicBezTo>
                  <a:cubicBezTo>
                    <a:pt x="2739" y="3858"/>
                    <a:pt x="2131" y="2870"/>
                    <a:pt x="1631" y="1834"/>
                  </a:cubicBezTo>
                  <a:cubicBezTo>
                    <a:pt x="1405" y="1322"/>
                    <a:pt x="1036" y="715"/>
                    <a:pt x="1119" y="132"/>
                  </a:cubicBezTo>
                  <a:cubicBezTo>
                    <a:pt x="1119" y="84"/>
                    <a:pt x="1131" y="48"/>
                    <a:pt x="1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075;p69">
              <a:extLst>
                <a:ext uri="{FF2B5EF4-FFF2-40B4-BE49-F238E27FC236}">
                  <a16:creationId xmlns:a16="http://schemas.microsoft.com/office/drawing/2014/main" id="{71671252-AAD8-4E7C-B126-CBFA6F39A95F}"/>
                </a:ext>
              </a:extLst>
            </p:cNvPr>
            <p:cNvSpPr/>
            <p:nvPr/>
          </p:nvSpPr>
          <p:spPr>
            <a:xfrm>
              <a:off x="8061837" y="3850454"/>
              <a:ext cx="185054" cy="220258"/>
            </a:xfrm>
            <a:custGeom>
              <a:avLst/>
              <a:gdLst/>
              <a:ahLst/>
              <a:cxnLst/>
              <a:rect l="l" t="t" r="r" b="b"/>
              <a:pathLst>
                <a:path w="4894" h="5825" extrusionOk="0">
                  <a:moveTo>
                    <a:pt x="927" y="1"/>
                  </a:moveTo>
                  <a:cubicBezTo>
                    <a:pt x="900" y="1"/>
                    <a:pt x="873" y="1"/>
                    <a:pt x="846" y="2"/>
                  </a:cubicBezTo>
                  <a:cubicBezTo>
                    <a:pt x="596" y="2"/>
                    <a:pt x="357" y="50"/>
                    <a:pt x="131" y="133"/>
                  </a:cubicBezTo>
                  <a:cubicBezTo>
                    <a:pt x="107" y="205"/>
                    <a:pt x="95" y="276"/>
                    <a:pt x="84" y="348"/>
                  </a:cubicBezTo>
                  <a:cubicBezTo>
                    <a:pt x="0" y="931"/>
                    <a:pt x="369" y="1538"/>
                    <a:pt x="607" y="2050"/>
                  </a:cubicBezTo>
                  <a:cubicBezTo>
                    <a:pt x="1143" y="3229"/>
                    <a:pt x="1798" y="4550"/>
                    <a:pt x="2834" y="5348"/>
                  </a:cubicBezTo>
                  <a:cubicBezTo>
                    <a:pt x="3155" y="5574"/>
                    <a:pt x="3513" y="5741"/>
                    <a:pt x="3905" y="5824"/>
                  </a:cubicBezTo>
                  <a:cubicBezTo>
                    <a:pt x="4096" y="5729"/>
                    <a:pt x="4346" y="5658"/>
                    <a:pt x="4513" y="5396"/>
                  </a:cubicBezTo>
                  <a:cubicBezTo>
                    <a:pt x="4894" y="4824"/>
                    <a:pt x="4536" y="4372"/>
                    <a:pt x="4239" y="3812"/>
                  </a:cubicBezTo>
                  <a:cubicBezTo>
                    <a:pt x="3941" y="3265"/>
                    <a:pt x="3501" y="2479"/>
                    <a:pt x="3191" y="1931"/>
                  </a:cubicBezTo>
                  <a:cubicBezTo>
                    <a:pt x="2644" y="1000"/>
                    <a:pt x="2086" y="1"/>
                    <a:pt x="92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076;p69">
              <a:extLst>
                <a:ext uri="{FF2B5EF4-FFF2-40B4-BE49-F238E27FC236}">
                  <a16:creationId xmlns:a16="http://schemas.microsoft.com/office/drawing/2014/main" id="{5C774B50-67DB-4AE8-BCDA-D442D778476C}"/>
                </a:ext>
              </a:extLst>
            </p:cNvPr>
            <p:cNvSpPr/>
            <p:nvPr/>
          </p:nvSpPr>
          <p:spPr>
            <a:xfrm>
              <a:off x="8084334" y="3889248"/>
              <a:ext cx="72524" cy="6353"/>
            </a:xfrm>
            <a:custGeom>
              <a:avLst/>
              <a:gdLst/>
              <a:ahLst/>
              <a:cxnLst/>
              <a:rect l="l" t="t" r="r" b="b"/>
              <a:pathLst>
                <a:path w="1918" h="168" extrusionOk="0">
                  <a:moveTo>
                    <a:pt x="1834" y="0"/>
                  </a:moveTo>
                  <a:cubicBezTo>
                    <a:pt x="1721" y="5"/>
                    <a:pt x="1607" y="6"/>
                    <a:pt x="1494" y="6"/>
                  </a:cubicBezTo>
                  <a:cubicBezTo>
                    <a:pt x="1289" y="6"/>
                    <a:pt x="1083" y="1"/>
                    <a:pt x="877" y="1"/>
                  </a:cubicBezTo>
                  <a:cubicBezTo>
                    <a:pt x="608" y="1"/>
                    <a:pt x="339" y="10"/>
                    <a:pt x="72" y="48"/>
                  </a:cubicBezTo>
                  <a:cubicBezTo>
                    <a:pt x="4" y="59"/>
                    <a:pt x="1" y="168"/>
                    <a:pt x="62" y="168"/>
                  </a:cubicBezTo>
                  <a:cubicBezTo>
                    <a:pt x="65" y="168"/>
                    <a:pt x="69" y="167"/>
                    <a:pt x="72" y="167"/>
                  </a:cubicBezTo>
                  <a:cubicBezTo>
                    <a:pt x="364" y="131"/>
                    <a:pt x="658" y="125"/>
                    <a:pt x="953" y="125"/>
                  </a:cubicBezTo>
                  <a:cubicBezTo>
                    <a:pt x="1100" y="125"/>
                    <a:pt x="1248" y="127"/>
                    <a:pt x="1395" y="127"/>
                  </a:cubicBezTo>
                  <a:cubicBezTo>
                    <a:pt x="1542" y="127"/>
                    <a:pt x="1688" y="125"/>
                    <a:pt x="1834" y="119"/>
                  </a:cubicBezTo>
                  <a:cubicBezTo>
                    <a:pt x="1917" y="119"/>
                    <a:pt x="1917" y="0"/>
                    <a:pt x="18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077;p69">
              <a:extLst>
                <a:ext uri="{FF2B5EF4-FFF2-40B4-BE49-F238E27FC236}">
                  <a16:creationId xmlns:a16="http://schemas.microsoft.com/office/drawing/2014/main" id="{1D582BFE-CBDA-4AB2-A32B-7E042A39E2EE}"/>
                </a:ext>
              </a:extLst>
            </p:cNvPr>
            <p:cNvSpPr/>
            <p:nvPr/>
          </p:nvSpPr>
          <p:spPr>
            <a:xfrm>
              <a:off x="8101425" y="3921198"/>
              <a:ext cx="78839" cy="8130"/>
            </a:xfrm>
            <a:custGeom>
              <a:avLst/>
              <a:gdLst/>
              <a:ahLst/>
              <a:cxnLst/>
              <a:rect l="l" t="t" r="r" b="b"/>
              <a:pathLst>
                <a:path w="2085" h="215" extrusionOk="0">
                  <a:moveTo>
                    <a:pt x="2001" y="1"/>
                  </a:moveTo>
                  <a:cubicBezTo>
                    <a:pt x="1358" y="36"/>
                    <a:pt x="715" y="72"/>
                    <a:pt x="72" y="84"/>
                  </a:cubicBezTo>
                  <a:cubicBezTo>
                    <a:pt x="1" y="96"/>
                    <a:pt x="1" y="203"/>
                    <a:pt x="72" y="215"/>
                  </a:cubicBezTo>
                  <a:cubicBezTo>
                    <a:pt x="715" y="191"/>
                    <a:pt x="1358" y="167"/>
                    <a:pt x="2001" y="120"/>
                  </a:cubicBezTo>
                  <a:cubicBezTo>
                    <a:pt x="2085" y="120"/>
                    <a:pt x="2085" y="1"/>
                    <a:pt x="20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2078;p69">
              <a:extLst>
                <a:ext uri="{FF2B5EF4-FFF2-40B4-BE49-F238E27FC236}">
                  <a16:creationId xmlns:a16="http://schemas.microsoft.com/office/drawing/2014/main" id="{BB7FE4D5-4BB6-4EA9-9A23-19EBE728D72E}"/>
                </a:ext>
              </a:extLst>
            </p:cNvPr>
            <p:cNvSpPr/>
            <p:nvPr/>
          </p:nvSpPr>
          <p:spPr>
            <a:xfrm>
              <a:off x="8112239" y="3956778"/>
              <a:ext cx="90069" cy="9491"/>
            </a:xfrm>
            <a:custGeom>
              <a:avLst/>
              <a:gdLst/>
              <a:ahLst/>
              <a:cxnLst/>
              <a:rect l="l" t="t" r="r" b="b"/>
              <a:pathLst>
                <a:path w="2382" h="251" extrusionOk="0">
                  <a:moveTo>
                    <a:pt x="2311" y="0"/>
                  </a:moveTo>
                  <a:cubicBezTo>
                    <a:pt x="1572" y="24"/>
                    <a:pt x="810" y="48"/>
                    <a:pt x="84" y="131"/>
                  </a:cubicBezTo>
                  <a:cubicBezTo>
                    <a:pt x="5" y="142"/>
                    <a:pt x="1" y="251"/>
                    <a:pt x="73" y="251"/>
                  </a:cubicBezTo>
                  <a:cubicBezTo>
                    <a:pt x="76" y="251"/>
                    <a:pt x="80" y="251"/>
                    <a:pt x="84" y="250"/>
                  </a:cubicBezTo>
                  <a:cubicBezTo>
                    <a:pt x="822" y="167"/>
                    <a:pt x="1572" y="143"/>
                    <a:pt x="2311" y="131"/>
                  </a:cubicBezTo>
                  <a:cubicBezTo>
                    <a:pt x="2382" y="119"/>
                    <a:pt x="2382" y="12"/>
                    <a:pt x="23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079;p69">
              <a:extLst>
                <a:ext uri="{FF2B5EF4-FFF2-40B4-BE49-F238E27FC236}">
                  <a16:creationId xmlns:a16="http://schemas.microsoft.com/office/drawing/2014/main" id="{B1B23893-E560-4B5F-8880-AD3BC0AEEC3A}"/>
                </a:ext>
              </a:extLst>
            </p:cNvPr>
            <p:cNvSpPr/>
            <p:nvPr/>
          </p:nvSpPr>
          <p:spPr>
            <a:xfrm>
              <a:off x="8141202" y="3997236"/>
              <a:ext cx="79104" cy="10020"/>
            </a:xfrm>
            <a:custGeom>
              <a:avLst/>
              <a:gdLst/>
              <a:ahLst/>
              <a:cxnLst/>
              <a:rect l="l" t="t" r="r" b="b"/>
              <a:pathLst>
                <a:path w="2092" h="265" extrusionOk="0">
                  <a:moveTo>
                    <a:pt x="2020" y="1"/>
                  </a:moveTo>
                  <a:cubicBezTo>
                    <a:pt x="2017" y="1"/>
                    <a:pt x="2013" y="1"/>
                    <a:pt x="2009" y="2"/>
                  </a:cubicBezTo>
                  <a:cubicBezTo>
                    <a:pt x="1366" y="85"/>
                    <a:pt x="711" y="26"/>
                    <a:pt x="80" y="145"/>
                  </a:cubicBezTo>
                  <a:cubicBezTo>
                    <a:pt x="1" y="156"/>
                    <a:pt x="29" y="264"/>
                    <a:pt x="104" y="264"/>
                  </a:cubicBezTo>
                  <a:cubicBezTo>
                    <a:pt x="108" y="264"/>
                    <a:pt x="112" y="264"/>
                    <a:pt x="116" y="264"/>
                  </a:cubicBezTo>
                  <a:lnTo>
                    <a:pt x="104" y="264"/>
                  </a:lnTo>
                  <a:cubicBezTo>
                    <a:pt x="735" y="156"/>
                    <a:pt x="1378" y="216"/>
                    <a:pt x="2009" y="121"/>
                  </a:cubicBezTo>
                  <a:cubicBezTo>
                    <a:pt x="2088" y="109"/>
                    <a:pt x="2092" y="1"/>
                    <a:pt x="20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080;p69">
              <a:extLst>
                <a:ext uri="{FF2B5EF4-FFF2-40B4-BE49-F238E27FC236}">
                  <a16:creationId xmlns:a16="http://schemas.microsoft.com/office/drawing/2014/main" id="{CECF1E98-6A82-4A8A-B03A-9BCE96434C4D}"/>
                </a:ext>
              </a:extLst>
            </p:cNvPr>
            <p:cNvSpPr/>
            <p:nvPr/>
          </p:nvSpPr>
          <p:spPr>
            <a:xfrm>
              <a:off x="8167178" y="4032702"/>
              <a:ext cx="68025" cy="9680"/>
            </a:xfrm>
            <a:custGeom>
              <a:avLst/>
              <a:gdLst/>
              <a:ahLst/>
              <a:cxnLst/>
              <a:rect l="l" t="t" r="r" b="b"/>
              <a:pathLst>
                <a:path w="1799" h="256" extrusionOk="0">
                  <a:moveTo>
                    <a:pt x="1563" y="1"/>
                  </a:moveTo>
                  <a:cubicBezTo>
                    <a:pt x="1062" y="1"/>
                    <a:pt x="578" y="92"/>
                    <a:pt x="84" y="135"/>
                  </a:cubicBezTo>
                  <a:cubicBezTo>
                    <a:pt x="4" y="147"/>
                    <a:pt x="0" y="255"/>
                    <a:pt x="72" y="255"/>
                  </a:cubicBezTo>
                  <a:cubicBezTo>
                    <a:pt x="76" y="255"/>
                    <a:pt x="80" y="255"/>
                    <a:pt x="84" y="254"/>
                  </a:cubicBezTo>
                  <a:cubicBezTo>
                    <a:pt x="603" y="220"/>
                    <a:pt x="1122" y="122"/>
                    <a:pt x="1641" y="122"/>
                  </a:cubicBezTo>
                  <a:cubicBezTo>
                    <a:pt x="1670" y="122"/>
                    <a:pt x="1698" y="123"/>
                    <a:pt x="1727" y="123"/>
                  </a:cubicBezTo>
                  <a:cubicBezTo>
                    <a:pt x="1798" y="123"/>
                    <a:pt x="1798" y="4"/>
                    <a:pt x="1727" y="4"/>
                  </a:cubicBezTo>
                  <a:cubicBezTo>
                    <a:pt x="1672" y="2"/>
                    <a:pt x="1617" y="1"/>
                    <a:pt x="1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081;p69">
              <a:extLst>
                <a:ext uri="{FF2B5EF4-FFF2-40B4-BE49-F238E27FC236}">
                  <a16:creationId xmlns:a16="http://schemas.microsoft.com/office/drawing/2014/main" id="{DFDAECB9-557F-4CA1-BA09-93925C0DD2AE}"/>
                </a:ext>
              </a:extLst>
            </p:cNvPr>
            <p:cNvSpPr/>
            <p:nvPr/>
          </p:nvSpPr>
          <p:spPr>
            <a:xfrm>
              <a:off x="7293287" y="3878131"/>
              <a:ext cx="378276" cy="161043"/>
            </a:xfrm>
            <a:custGeom>
              <a:avLst/>
              <a:gdLst/>
              <a:ahLst/>
              <a:cxnLst/>
              <a:rect l="l" t="t" r="r" b="b"/>
              <a:pathLst>
                <a:path w="10004" h="4259" extrusionOk="0">
                  <a:moveTo>
                    <a:pt x="6193" y="0"/>
                  </a:moveTo>
                  <a:cubicBezTo>
                    <a:pt x="4068" y="0"/>
                    <a:pt x="0" y="1345"/>
                    <a:pt x="217" y="1937"/>
                  </a:cubicBezTo>
                  <a:cubicBezTo>
                    <a:pt x="371" y="2390"/>
                    <a:pt x="717" y="2783"/>
                    <a:pt x="1026" y="3128"/>
                  </a:cubicBezTo>
                  <a:cubicBezTo>
                    <a:pt x="1610" y="3795"/>
                    <a:pt x="2550" y="4140"/>
                    <a:pt x="3396" y="4188"/>
                  </a:cubicBezTo>
                  <a:cubicBezTo>
                    <a:pt x="4384" y="4247"/>
                    <a:pt x="7015" y="4259"/>
                    <a:pt x="9706" y="4259"/>
                  </a:cubicBezTo>
                  <a:lnTo>
                    <a:pt x="9706" y="4223"/>
                  </a:lnTo>
                  <a:cubicBezTo>
                    <a:pt x="9551" y="3235"/>
                    <a:pt x="9468" y="2116"/>
                    <a:pt x="9753" y="1128"/>
                  </a:cubicBezTo>
                  <a:cubicBezTo>
                    <a:pt x="9813" y="866"/>
                    <a:pt x="9896" y="628"/>
                    <a:pt x="10003" y="378"/>
                  </a:cubicBezTo>
                  <a:cubicBezTo>
                    <a:pt x="8825" y="187"/>
                    <a:pt x="7646" y="56"/>
                    <a:pt x="6467" y="8"/>
                  </a:cubicBezTo>
                  <a:cubicBezTo>
                    <a:pt x="6380" y="3"/>
                    <a:pt x="6288" y="0"/>
                    <a:pt x="6193" y="0"/>
                  </a:cubicBezTo>
                  <a:close/>
                </a:path>
              </a:pathLst>
            </a:custGeom>
            <a:solidFill>
              <a:srgbClr val="F4CC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082;p69">
              <a:extLst>
                <a:ext uri="{FF2B5EF4-FFF2-40B4-BE49-F238E27FC236}">
                  <a16:creationId xmlns:a16="http://schemas.microsoft.com/office/drawing/2014/main" id="{998C3C04-CDB3-4261-A4EA-034FA08336A5}"/>
                </a:ext>
              </a:extLst>
            </p:cNvPr>
            <p:cNvSpPr/>
            <p:nvPr/>
          </p:nvSpPr>
          <p:spPr>
            <a:xfrm>
              <a:off x="7651245" y="3892840"/>
              <a:ext cx="48665" cy="147242"/>
            </a:xfrm>
            <a:custGeom>
              <a:avLst/>
              <a:gdLst/>
              <a:ahLst/>
              <a:cxnLst/>
              <a:rect l="l" t="t" r="r" b="b"/>
              <a:pathLst>
                <a:path w="1287" h="3894" extrusionOk="0">
                  <a:moveTo>
                    <a:pt x="536" y="0"/>
                  </a:moveTo>
                  <a:cubicBezTo>
                    <a:pt x="429" y="239"/>
                    <a:pt x="346" y="489"/>
                    <a:pt x="286" y="739"/>
                  </a:cubicBezTo>
                  <a:cubicBezTo>
                    <a:pt x="1" y="1739"/>
                    <a:pt x="84" y="2846"/>
                    <a:pt x="227" y="3858"/>
                  </a:cubicBezTo>
                  <a:lnTo>
                    <a:pt x="227" y="3894"/>
                  </a:lnTo>
                  <a:lnTo>
                    <a:pt x="1025" y="3894"/>
                  </a:lnTo>
                  <a:cubicBezTo>
                    <a:pt x="989" y="3549"/>
                    <a:pt x="965" y="3203"/>
                    <a:pt x="953" y="2882"/>
                  </a:cubicBezTo>
                  <a:cubicBezTo>
                    <a:pt x="917" y="2167"/>
                    <a:pt x="917" y="965"/>
                    <a:pt x="1287" y="155"/>
                  </a:cubicBezTo>
                  <a:cubicBezTo>
                    <a:pt x="1037" y="96"/>
                    <a:pt x="787" y="48"/>
                    <a:pt x="5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083;p69">
              <a:extLst>
                <a:ext uri="{FF2B5EF4-FFF2-40B4-BE49-F238E27FC236}">
                  <a16:creationId xmlns:a16="http://schemas.microsoft.com/office/drawing/2014/main" id="{72C9204F-E457-4544-982D-82CBE3D9EE46}"/>
                </a:ext>
              </a:extLst>
            </p:cNvPr>
            <p:cNvSpPr/>
            <p:nvPr/>
          </p:nvSpPr>
          <p:spPr>
            <a:xfrm>
              <a:off x="7704824" y="3903200"/>
              <a:ext cx="235950" cy="136881"/>
            </a:xfrm>
            <a:custGeom>
              <a:avLst/>
              <a:gdLst/>
              <a:ahLst/>
              <a:cxnLst/>
              <a:rect l="l" t="t" r="r" b="b"/>
              <a:pathLst>
                <a:path w="6240" h="3620" extrusionOk="0">
                  <a:moveTo>
                    <a:pt x="322" y="0"/>
                  </a:moveTo>
                  <a:cubicBezTo>
                    <a:pt x="1" y="798"/>
                    <a:pt x="1" y="1929"/>
                    <a:pt x="36" y="2608"/>
                  </a:cubicBezTo>
                  <a:cubicBezTo>
                    <a:pt x="48" y="2929"/>
                    <a:pt x="72" y="3263"/>
                    <a:pt x="108" y="3608"/>
                  </a:cubicBezTo>
                  <a:cubicBezTo>
                    <a:pt x="1566" y="3608"/>
                    <a:pt x="2968" y="3605"/>
                    <a:pt x="4053" y="3605"/>
                  </a:cubicBezTo>
                  <a:cubicBezTo>
                    <a:pt x="5138" y="3605"/>
                    <a:pt x="5906" y="3608"/>
                    <a:pt x="6097" y="3620"/>
                  </a:cubicBezTo>
                  <a:cubicBezTo>
                    <a:pt x="6239" y="2513"/>
                    <a:pt x="5966" y="2084"/>
                    <a:pt x="5739" y="1631"/>
                  </a:cubicBezTo>
                  <a:cubicBezTo>
                    <a:pt x="5608" y="1358"/>
                    <a:pt x="5525" y="953"/>
                    <a:pt x="5287" y="762"/>
                  </a:cubicBezTo>
                  <a:cubicBezTo>
                    <a:pt x="5147" y="648"/>
                    <a:pt x="4954" y="618"/>
                    <a:pt x="4750" y="618"/>
                  </a:cubicBezTo>
                  <a:cubicBezTo>
                    <a:pt x="4516" y="618"/>
                    <a:pt x="4265" y="657"/>
                    <a:pt x="4057" y="657"/>
                  </a:cubicBezTo>
                  <a:cubicBezTo>
                    <a:pt x="4030" y="657"/>
                    <a:pt x="4003" y="657"/>
                    <a:pt x="3977" y="655"/>
                  </a:cubicBezTo>
                  <a:cubicBezTo>
                    <a:pt x="2870" y="596"/>
                    <a:pt x="1786" y="405"/>
                    <a:pt x="739" y="107"/>
                  </a:cubicBezTo>
                  <a:cubicBezTo>
                    <a:pt x="584" y="60"/>
                    <a:pt x="453" y="36"/>
                    <a:pt x="3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084;p69">
              <a:extLst>
                <a:ext uri="{FF2B5EF4-FFF2-40B4-BE49-F238E27FC236}">
                  <a16:creationId xmlns:a16="http://schemas.microsoft.com/office/drawing/2014/main" id="{55C680DE-9D16-4D66-8542-726F4BCB34E7}"/>
                </a:ext>
              </a:extLst>
            </p:cNvPr>
            <p:cNvSpPr/>
            <p:nvPr/>
          </p:nvSpPr>
          <p:spPr>
            <a:xfrm>
              <a:off x="7685918" y="3899154"/>
              <a:ext cx="30666" cy="140927"/>
            </a:xfrm>
            <a:custGeom>
              <a:avLst/>
              <a:gdLst/>
              <a:ahLst/>
              <a:cxnLst/>
              <a:rect l="l" t="t" r="r" b="b"/>
              <a:pathLst>
                <a:path w="811" h="3727" extrusionOk="0">
                  <a:moveTo>
                    <a:pt x="370" y="0"/>
                  </a:moveTo>
                  <a:cubicBezTo>
                    <a:pt x="0" y="810"/>
                    <a:pt x="0" y="2000"/>
                    <a:pt x="36" y="2715"/>
                  </a:cubicBezTo>
                  <a:cubicBezTo>
                    <a:pt x="48" y="3036"/>
                    <a:pt x="72" y="3382"/>
                    <a:pt x="108" y="3727"/>
                  </a:cubicBezTo>
                  <a:lnTo>
                    <a:pt x="596" y="3727"/>
                  </a:lnTo>
                  <a:cubicBezTo>
                    <a:pt x="560" y="3382"/>
                    <a:pt x="536" y="3036"/>
                    <a:pt x="524" y="2715"/>
                  </a:cubicBezTo>
                  <a:cubicBezTo>
                    <a:pt x="489" y="2036"/>
                    <a:pt x="489" y="905"/>
                    <a:pt x="810" y="107"/>
                  </a:cubicBezTo>
                  <a:cubicBezTo>
                    <a:pt x="667" y="72"/>
                    <a:pt x="512" y="36"/>
                    <a:pt x="37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085;p69">
              <a:extLst>
                <a:ext uri="{FF2B5EF4-FFF2-40B4-BE49-F238E27FC236}">
                  <a16:creationId xmlns:a16="http://schemas.microsoft.com/office/drawing/2014/main" id="{DE0BC686-EBA6-44E3-8B91-FC12BBF63C13}"/>
                </a:ext>
              </a:extLst>
            </p:cNvPr>
            <p:cNvSpPr/>
            <p:nvPr/>
          </p:nvSpPr>
          <p:spPr>
            <a:xfrm>
              <a:off x="7399498" y="3874161"/>
              <a:ext cx="106518" cy="43711"/>
            </a:xfrm>
            <a:custGeom>
              <a:avLst/>
              <a:gdLst/>
              <a:ahLst/>
              <a:cxnLst/>
              <a:rect l="l" t="t" r="r" b="b"/>
              <a:pathLst>
                <a:path w="2817" h="1156" extrusionOk="0">
                  <a:moveTo>
                    <a:pt x="2742" y="0"/>
                  </a:moveTo>
                  <a:cubicBezTo>
                    <a:pt x="2734" y="0"/>
                    <a:pt x="2726" y="2"/>
                    <a:pt x="2718" y="6"/>
                  </a:cubicBezTo>
                  <a:cubicBezTo>
                    <a:pt x="1813" y="292"/>
                    <a:pt x="956" y="697"/>
                    <a:pt x="63" y="1030"/>
                  </a:cubicBezTo>
                  <a:cubicBezTo>
                    <a:pt x="0" y="1061"/>
                    <a:pt x="10" y="1156"/>
                    <a:pt x="69" y="1156"/>
                  </a:cubicBezTo>
                  <a:cubicBezTo>
                    <a:pt x="78" y="1156"/>
                    <a:pt x="88" y="1154"/>
                    <a:pt x="98" y="1149"/>
                  </a:cubicBezTo>
                  <a:cubicBezTo>
                    <a:pt x="991" y="816"/>
                    <a:pt x="1849" y="411"/>
                    <a:pt x="2753" y="125"/>
                  </a:cubicBezTo>
                  <a:cubicBezTo>
                    <a:pt x="2816" y="104"/>
                    <a:pt x="2796" y="0"/>
                    <a:pt x="27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086;p69">
              <a:extLst>
                <a:ext uri="{FF2B5EF4-FFF2-40B4-BE49-F238E27FC236}">
                  <a16:creationId xmlns:a16="http://schemas.microsoft.com/office/drawing/2014/main" id="{04458548-CB06-4DAE-A9FE-7E9D8967DF51}"/>
                </a:ext>
              </a:extLst>
            </p:cNvPr>
            <p:cNvSpPr/>
            <p:nvPr/>
          </p:nvSpPr>
          <p:spPr>
            <a:xfrm>
              <a:off x="7872743" y="3877904"/>
              <a:ext cx="296715" cy="215304"/>
            </a:xfrm>
            <a:custGeom>
              <a:avLst/>
              <a:gdLst/>
              <a:ahLst/>
              <a:cxnLst/>
              <a:rect l="l" t="t" r="r" b="b"/>
              <a:pathLst>
                <a:path w="7847" h="5694" extrusionOk="0">
                  <a:moveTo>
                    <a:pt x="848" y="0"/>
                  </a:moveTo>
                  <a:cubicBezTo>
                    <a:pt x="823" y="0"/>
                    <a:pt x="799" y="1"/>
                    <a:pt x="774" y="3"/>
                  </a:cubicBezTo>
                  <a:cubicBezTo>
                    <a:pt x="501" y="14"/>
                    <a:pt x="239" y="122"/>
                    <a:pt x="24" y="300"/>
                  </a:cubicBezTo>
                  <a:cubicBezTo>
                    <a:pt x="1" y="407"/>
                    <a:pt x="12" y="503"/>
                    <a:pt x="48" y="598"/>
                  </a:cubicBezTo>
                  <a:cubicBezTo>
                    <a:pt x="143" y="872"/>
                    <a:pt x="644" y="1324"/>
                    <a:pt x="834" y="1574"/>
                  </a:cubicBezTo>
                  <a:cubicBezTo>
                    <a:pt x="1060" y="1848"/>
                    <a:pt x="1298" y="2122"/>
                    <a:pt x="1548" y="2372"/>
                  </a:cubicBezTo>
                  <a:cubicBezTo>
                    <a:pt x="2203" y="3039"/>
                    <a:pt x="3037" y="3503"/>
                    <a:pt x="3787" y="4063"/>
                  </a:cubicBezTo>
                  <a:cubicBezTo>
                    <a:pt x="4430" y="4586"/>
                    <a:pt x="5156" y="5015"/>
                    <a:pt x="5930" y="5348"/>
                  </a:cubicBezTo>
                  <a:cubicBezTo>
                    <a:pt x="6168" y="5444"/>
                    <a:pt x="6489" y="5587"/>
                    <a:pt x="6835" y="5694"/>
                  </a:cubicBezTo>
                  <a:cubicBezTo>
                    <a:pt x="7454" y="5372"/>
                    <a:pt x="7847" y="4813"/>
                    <a:pt x="7323" y="4134"/>
                  </a:cubicBezTo>
                  <a:cubicBezTo>
                    <a:pt x="6549" y="3122"/>
                    <a:pt x="4727" y="2562"/>
                    <a:pt x="3870" y="1741"/>
                  </a:cubicBezTo>
                  <a:cubicBezTo>
                    <a:pt x="3311" y="1205"/>
                    <a:pt x="2668" y="800"/>
                    <a:pt x="2013" y="407"/>
                  </a:cubicBezTo>
                  <a:cubicBezTo>
                    <a:pt x="1632" y="172"/>
                    <a:pt x="1231" y="0"/>
                    <a:pt x="84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087;p69">
              <a:extLst>
                <a:ext uri="{FF2B5EF4-FFF2-40B4-BE49-F238E27FC236}">
                  <a16:creationId xmlns:a16="http://schemas.microsoft.com/office/drawing/2014/main" id="{0CB80ED9-4850-4126-8728-EE55798AA6C2}"/>
                </a:ext>
              </a:extLst>
            </p:cNvPr>
            <p:cNvSpPr/>
            <p:nvPr/>
          </p:nvSpPr>
          <p:spPr>
            <a:xfrm>
              <a:off x="7897887" y="3903351"/>
              <a:ext cx="65453" cy="28511"/>
            </a:xfrm>
            <a:custGeom>
              <a:avLst/>
              <a:gdLst/>
              <a:ahLst/>
              <a:cxnLst/>
              <a:rect l="l" t="t" r="r" b="b"/>
              <a:pathLst>
                <a:path w="1731" h="754" extrusionOk="0">
                  <a:moveTo>
                    <a:pt x="1639" y="1"/>
                  </a:moveTo>
                  <a:cubicBezTo>
                    <a:pt x="1630" y="1"/>
                    <a:pt x="1620" y="3"/>
                    <a:pt x="1610" y="8"/>
                  </a:cubicBezTo>
                  <a:cubicBezTo>
                    <a:pt x="1110" y="246"/>
                    <a:pt x="550" y="342"/>
                    <a:pt x="62" y="639"/>
                  </a:cubicBezTo>
                  <a:cubicBezTo>
                    <a:pt x="0" y="670"/>
                    <a:pt x="36" y="754"/>
                    <a:pt x="92" y="754"/>
                  </a:cubicBezTo>
                  <a:cubicBezTo>
                    <a:pt x="102" y="754"/>
                    <a:pt x="111" y="751"/>
                    <a:pt x="121" y="746"/>
                  </a:cubicBezTo>
                  <a:cubicBezTo>
                    <a:pt x="610" y="449"/>
                    <a:pt x="1169" y="353"/>
                    <a:pt x="1669" y="103"/>
                  </a:cubicBezTo>
                  <a:cubicBezTo>
                    <a:pt x="1731" y="83"/>
                    <a:pt x="1695" y="1"/>
                    <a:pt x="16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2088;p69">
              <a:extLst>
                <a:ext uri="{FF2B5EF4-FFF2-40B4-BE49-F238E27FC236}">
                  <a16:creationId xmlns:a16="http://schemas.microsoft.com/office/drawing/2014/main" id="{AB5538AA-A202-4D80-9C8F-57E4C58786B4}"/>
                </a:ext>
              </a:extLst>
            </p:cNvPr>
            <p:cNvSpPr/>
            <p:nvPr/>
          </p:nvSpPr>
          <p:spPr>
            <a:xfrm>
              <a:off x="7935661" y="3930084"/>
              <a:ext cx="67873" cy="31460"/>
            </a:xfrm>
            <a:custGeom>
              <a:avLst/>
              <a:gdLst/>
              <a:ahLst/>
              <a:cxnLst/>
              <a:rect l="l" t="t" r="r" b="b"/>
              <a:pathLst>
                <a:path w="1795" h="832" extrusionOk="0">
                  <a:moveTo>
                    <a:pt x="1715" y="1"/>
                  </a:moveTo>
                  <a:cubicBezTo>
                    <a:pt x="1709" y="1"/>
                    <a:pt x="1702" y="2"/>
                    <a:pt x="1694" y="4"/>
                  </a:cubicBezTo>
                  <a:cubicBezTo>
                    <a:pt x="1099" y="123"/>
                    <a:pt x="634" y="528"/>
                    <a:pt x="63" y="706"/>
                  </a:cubicBezTo>
                  <a:cubicBezTo>
                    <a:pt x="1" y="737"/>
                    <a:pt x="11" y="832"/>
                    <a:pt x="70" y="832"/>
                  </a:cubicBezTo>
                  <a:cubicBezTo>
                    <a:pt x="78" y="832"/>
                    <a:pt x="88" y="830"/>
                    <a:pt x="99" y="825"/>
                  </a:cubicBezTo>
                  <a:lnTo>
                    <a:pt x="87" y="825"/>
                  </a:lnTo>
                  <a:cubicBezTo>
                    <a:pt x="658" y="647"/>
                    <a:pt x="1135" y="230"/>
                    <a:pt x="1730" y="123"/>
                  </a:cubicBezTo>
                  <a:cubicBezTo>
                    <a:pt x="1795" y="101"/>
                    <a:pt x="1781" y="1"/>
                    <a:pt x="17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089;p69">
              <a:extLst>
                <a:ext uri="{FF2B5EF4-FFF2-40B4-BE49-F238E27FC236}">
                  <a16:creationId xmlns:a16="http://schemas.microsoft.com/office/drawing/2014/main" id="{F4CF2358-44A0-4958-A26A-22AB6C3E610A}"/>
                </a:ext>
              </a:extLst>
            </p:cNvPr>
            <p:cNvSpPr/>
            <p:nvPr/>
          </p:nvSpPr>
          <p:spPr>
            <a:xfrm>
              <a:off x="7971052" y="3961013"/>
              <a:ext cx="61218" cy="22385"/>
            </a:xfrm>
            <a:custGeom>
              <a:avLst/>
              <a:gdLst/>
              <a:ahLst/>
              <a:cxnLst/>
              <a:rect l="l" t="t" r="r" b="b"/>
              <a:pathLst>
                <a:path w="1619" h="592" extrusionOk="0">
                  <a:moveTo>
                    <a:pt x="1546" y="1"/>
                  </a:moveTo>
                  <a:cubicBezTo>
                    <a:pt x="1538" y="1"/>
                    <a:pt x="1529" y="3"/>
                    <a:pt x="1520" y="7"/>
                  </a:cubicBezTo>
                  <a:cubicBezTo>
                    <a:pt x="1044" y="162"/>
                    <a:pt x="556" y="329"/>
                    <a:pt x="79" y="472"/>
                  </a:cubicBezTo>
                  <a:cubicBezTo>
                    <a:pt x="0" y="494"/>
                    <a:pt x="28" y="592"/>
                    <a:pt x="92" y="592"/>
                  </a:cubicBezTo>
                  <a:cubicBezTo>
                    <a:pt x="96" y="592"/>
                    <a:pt x="100" y="591"/>
                    <a:pt x="103" y="591"/>
                  </a:cubicBezTo>
                  <a:cubicBezTo>
                    <a:pt x="591" y="448"/>
                    <a:pt x="1068" y="281"/>
                    <a:pt x="1556" y="114"/>
                  </a:cubicBezTo>
                  <a:cubicBezTo>
                    <a:pt x="1618" y="94"/>
                    <a:pt x="1599" y="1"/>
                    <a:pt x="15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090;p69">
              <a:extLst>
                <a:ext uri="{FF2B5EF4-FFF2-40B4-BE49-F238E27FC236}">
                  <a16:creationId xmlns:a16="http://schemas.microsoft.com/office/drawing/2014/main" id="{3FD16E8E-F308-4D57-B861-2F832C4E5175}"/>
                </a:ext>
              </a:extLst>
            </p:cNvPr>
            <p:cNvSpPr/>
            <p:nvPr/>
          </p:nvSpPr>
          <p:spPr>
            <a:xfrm>
              <a:off x="8010300" y="3982830"/>
              <a:ext cx="61332" cy="25864"/>
            </a:xfrm>
            <a:custGeom>
              <a:avLst/>
              <a:gdLst/>
              <a:ahLst/>
              <a:cxnLst/>
              <a:rect l="l" t="t" r="r" b="b"/>
              <a:pathLst>
                <a:path w="1622" h="684" extrusionOk="0">
                  <a:moveTo>
                    <a:pt x="1528" y="1"/>
                  </a:moveTo>
                  <a:cubicBezTo>
                    <a:pt x="1525" y="1"/>
                    <a:pt x="1521" y="1"/>
                    <a:pt x="1518" y="2"/>
                  </a:cubicBezTo>
                  <a:cubicBezTo>
                    <a:pt x="994" y="85"/>
                    <a:pt x="542" y="359"/>
                    <a:pt x="65" y="561"/>
                  </a:cubicBezTo>
                  <a:cubicBezTo>
                    <a:pt x="0" y="583"/>
                    <a:pt x="14" y="683"/>
                    <a:pt x="80" y="683"/>
                  </a:cubicBezTo>
                  <a:cubicBezTo>
                    <a:pt x="87" y="683"/>
                    <a:pt x="94" y="682"/>
                    <a:pt x="101" y="680"/>
                  </a:cubicBezTo>
                  <a:cubicBezTo>
                    <a:pt x="577" y="478"/>
                    <a:pt x="1030" y="204"/>
                    <a:pt x="1542" y="121"/>
                  </a:cubicBezTo>
                  <a:cubicBezTo>
                    <a:pt x="1621" y="109"/>
                    <a:pt x="1593" y="1"/>
                    <a:pt x="15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091;p69">
              <a:extLst>
                <a:ext uri="{FF2B5EF4-FFF2-40B4-BE49-F238E27FC236}">
                  <a16:creationId xmlns:a16="http://schemas.microsoft.com/office/drawing/2014/main" id="{44E941DB-53F6-47CB-B85E-056F6BE5A286}"/>
                </a:ext>
              </a:extLst>
            </p:cNvPr>
            <p:cNvSpPr/>
            <p:nvPr/>
          </p:nvSpPr>
          <p:spPr>
            <a:xfrm>
              <a:off x="8049132" y="4004798"/>
              <a:ext cx="61559" cy="25675"/>
            </a:xfrm>
            <a:custGeom>
              <a:avLst/>
              <a:gdLst/>
              <a:ahLst/>
              <a:cxnLst/>
              <a:rect l="l" t="t" r="r" b="b"/>
              <a:pathLst>
                <a:path w="1628" h="679" extrusionOk="0">
                  <a:moveTo>
                    <a:pt x="1545" y="1"/>
                  </a:moveTo>
                  <a:cubicBezTo>
                    <a:pt x="1539" y="1"/>
                    <a:pt x="1533" y="2"/>
                    <a:pt x="1527" y="4"/>
                  </a:cubicBezTo>
                  <a:cubicBezTo>
                    <a:pt x="1027" y="171"/>
                    <a:pt x="515" y="302"/>
                    <a:pt x="62" y="564"/>
                  </a:cubicBezTo>
                  <a:cubicBezTo>
                    <a:pt x="1" y="594"/>
                    <a:pt x="36" y="678"/>
                    <a:pt x="93" y="678"/>
                  </a:cubicBezTo>
                  <a:cubicBezTo>
                    <a:pt x="102" y="678"/>
                    <a:pt x="112" y="676"/>
                    <a:pt x="122" y="671"/>
                  </a:cubicBezTo>
                  <a:cubicBezTo>
                    <a:pt x="574" y="409"/>
                    <a:pt x="1074" y="278"/>
                    <a:pt x="1563" y="123"/>
                  </a:cubicBezTo>
                  <a:cubicBezTo>
                    <a:pt x="1628" y="101"/>
                    <a:pt x="1604" y="1"/>
                    <a:pt x="15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092;p69">
              <a:extLst>
                <a:ext uri="{FF2B5EF4-FFF2-40B4-BE49-F238E27FC236}">
                  <a16:creationId xmlns:a16="http://schemas.microsoft.com/office/drawing/2014/main" id="{0EF3CB3C-5848-4A99-933E-FA55BA69F98E}"/>
                </a:ext>
              </a:extLst>
            </p:cNvPr>
            <p:cNvSpPr/>
            <p:nvPr/>
          </p:nvSpPr>
          <p:spPr>
            <a:xfrm>
              <a:off x="8091140" y="4034404"/>
              <a:ext cx="50064" cy="24616"/>
            </a:xfrm>
            <a:custGeom>
              <a:avLst/>
              <a:gdLst/>
              <a:ahLst/>
              <a:cxnLst/>
              <a:rect l="l" t="t" r="r" b="b"/>
              <a:pathLst>
                <a:path w="1324" h="651" extrusionOk="0">
                  <a:moveTo>
                    <a:pt x="1251" y="0"/>
                  </a:moveTo>
                  <a:cubicBezTo>
                    <a:pt x="1243" y="0"/>
                    <a:pt x="1235" y="2"/>
                    <a:pt x="1225" y="7"/>
                  </a:cubicBezTo>
                  <a:cubicBezTo>
                    <a:pt x="1011" y="78"/>
                    <a:pt x="785" y="138"/>
                    <a:pt x="583" y="209"/>
                  </a:cubicBezTo>
                  <a:cubicBezTo>
                    <a:pt x="368" y="281"/>
                    <a:pt x="178" y="400"/>
                    <a:pt x="35" y="555"/>
                  </a:cubicBezTo>
                  <a:cubicBezTo>
                    <a:pt x="1" y="606"/>
                    <a:pt x="46" y="650"/>
                    <a:pt x="91" y="650"/>
                  </a:cubicBezTo>
                  <a:cubicBezTo>
                    <a:pt x="110" y="650"/>
                    <a:pt x="128" y="643"/>
                    <a:pt x="142" y="626"/>
                  </a:cubicBezTo>
                  <a:cubicBezTo>
                    <a:pt x="285" y="471"/>
                    <a:pt x="463" y="364"/>
                    <a:pt x="666" y="316"/>
                  </a:cubicBezTo>
                  <a:cubicBezTo>
                    <a:pt x="856" y="245"/>
                    <a:pt x="1059" y="197"/>
                    <a:pt x="1261" y="126"/>
                  </a:cubicBezTo>
                  <a:cubicBezTo>
                    <a:pt x="1323" y="95"/>
                    <a:pt x="1304" y="0"/>
                    <a:pt x="12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093;p69">
              <a:extLst>
                <a:ext uri="{FF2B5EF4-FFF2-40B4-BE49-F238E27FC236}">
                  <a16:creationId xmlns:a16="http://schemas.microsoft.com/office/drawing/2014/main" id="{C2B40411-04D1-4481-A85A-A00860137457}"/>
                </a:ext>
              </a:extLst>
            </p:cNvPr>
            <p:cNvSpPr/>
            <p:nvPr/>
          </p:nvSpPr>
          <p:spPr>
            <a:xfrm>
              <a:off x="7853837" y="3889248"/>
              <a:ext cx="277808" cy="216136"/>
            </a:xfrm>
            <a:custGeom>
              <a:avLst/>
              <a:gdLst/>
              <a:ahLst/>
              <a:cxnLst/>
              <a:rect l="l" t="t" r="r" b="b"/>
              <a:pathLst>
                <a:path w="7347" h="5716" extrusionOk="0">
                  <a:moveTo>
                    <a:pt x="536" y="0"/>
                  </a:moveTo>
                  <a:lnTo>
                    <a:pt x="536" y="0"/>
                  </a:lnTo>
                  <a:cubicBezTo>
                    <a:pt x="489" y="48"/>
                    <a:pt x="429" y="95"/>
                    <a:pt x="393" y="155"/>
                  </a:cubicBezTo>
                  <a:cubicBezTo>
                    <a:pt x="274" y="274"/>
                    <a:pt x="143" y="393"/>
                    <a:pt x="12" y="500"/>
                  </a:cubicBezTo>
                  <a:cubicBezTo>
                    <a:pt x="1" y="584"/>
                    <a:pt x="1" y="679"/>
                    <a:pt x="36" y="762"/>
                  </a:cubicBezTo>
                  <a:cubicBezTo>
                    <a:pt x="131" y="1036"/>
                    <a:pt x="632" y="1488"/>
                    <a:pt x="834" y="1739"/>
                  </a:cubicBezTo>
                  <a:cubicBezTo>
                    <a:pt x="1048" y="2024"/>
                    <a:pt x="1286" y="2286"/>
                    <a:pt x="1548" y="2536"/>
                  </a:cubicBezTo>
                  <a:cubicBezTo>
                    <a:pt x="2191" y="3203"/>
                    <a:pt x="3037" y="3679"/>
                    <a:pt x="3775" y="4227"/>
                  </a:cubicBezTo>
                  <a:cubicBezTo>
                    <a:pt x="4430" y="4751"/>
                    <a:pt x="5144" y="5179"/>
                    <a:pt x="5918" y="5513"/>
                  </a:cubicBezTo>
                  <a:cubicBezTo>
                    <a:pt x="6073" y="5572"/>
                    <a:pt x="6239" y="5644"/>
                    <a:pt x="6430" y="5715"/>
                  </a:cubicBezTo>
                  <a:cubicBezTo>
                    <a:pt x="6751" y="5668"/>
                    <a:pt x="7061" y="5560"/>
                    <a:pt x="7347" y="5406"/>
                  </a:cubicBezTo>
                  <a:cubicBezTo>
                    <a:pt x="7001" y="5287"/>
                    <a:pt x="6668" y="5144"/>
                    <a:pt x="6430" y="5048"/>
                  </a:cubicBezTo>
                  <a:cubicBezTo>
                    <a:pt x="5668" y="4715"/>
                    <a:pt x="4942" y="4286"/>
                    <a:pt x="4287" y="3763"/>
                  </a:cubicBezTo>
                  <a:cubicBezTo>
                    <a:pt x="3549" y="3215"/>
                    <a:pt x="2703" y="2739"/>
                    <a:pt x="2060" y="2072"/>
                  </a:cubicBezTo>
                  <a:cubicBezTo>
                    <a:pt x="1810" y="1822"/>
                    <a:pt x="1572" y="1560"/>
                    <a:pt x="1346" y="1274"/>
                  </a:cubicBezTo>
                  <a:cubicBezTo>
                    <a:pt x="1144" y="1024"/>
                    <a:pt x="655" y="572"/>
                    <a:pt x="548" y="298"/>
                  </a:cubicBezTo>
                  <a:cubicBezTo>
                    <a:pt x="512" y="203"/>
                    <a:pt x="512" y="107"/>
                    <a:pt x="5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094;p69">
              <a:extLst>
                <a:ext uri="{FF2B5EF4-FFF2-40B4-BE49-F238E27FC236}">
                  <a16:creationId xmlns:a16="http://schemas.microsoft.com/office/drawing/2014/main" id="{8A670511-046F-4DF1-80E1-BF16E965C661}"/>
                </a:ext>
              </a:extLst>
            </p:cNvPr>
            <p:cNvSpPr/>
            <p:nvPr/>
          </p:nvSpPr>
          <p:spPr>
            <a:xfrm>
              <a:off x="7828617" y="3907699"/>
              <a:ext cx="197684" cy="181462"/>
            </a:xfrm>
            <a:custGeom>
              <a:avLst/>
              <a:gdLst/>
              <a:ahLst/>
              <a:cxnLst/>
              <a:rect l="l" t="t" r="r" b="b"/>
              <a:pathLst>
                <a:path w="5228" h="4799" extrusionOk="0">
                  <a:moveTo>
                    <a:pt x="679" y="0"/>
                  </a:moveTo>
                  <a:lnTo>
                    <a:pt x="679" y="0"/>
                  </a:lnTo>
                  <a:cubicBezTo>
                    <a:pt x="310" y="322"/>
                    <a:pt x="1" y="584"/>
                    <a:pt x="322" y="1239"/>
                  </a:cubicBezTo>
                  <a:cubicBezTo>
                    <a:pt x="668" y="1965"/>
                    <a:pt x="1882" y="2036"/>
                    <a:pt x="2108" y="2834"/>
                  </a:cubicBezTo>
                  <a:cubicBezTo>
                    <a:pt x="2275" y="3429"/>
                    <a:pt x="1215" y="3346"/>
                    <a:pt x="906" y="3727"/>
                  </a:cubicBezTo>
                  <a:cubicBezTo>
                    <a:pt x="1000" y="3916"/>
                    <a:pt x="1306" y="3960"/>
                    <a:pt x="1609" y="3960"/>
                  </a:cubicBezTo>
                  <a:cubicBezTo>
                    <a:pt x="1840" y="3960"/>
                    <a:pt x="2070" y="3935"/>
                    <a:pt x="2203" y="3929"/>
                  </a:cubicBezTo>
                  <a:cubicBezTo>
                    <a:pt x="2249" y="3927"/>
                    <a:pt x="2295" y="3926"/>
                    <a:pt x="2341" y="3926"/>
                  </a:cubicBezTo>
                  <a:cubicBezTo>
                    <a:pt x="2795" y="3926"/>
                    <a:pt x="3245" y="4031"/>
                    <a:pt x="3656" y="4215"/>
                  </a:cubicBezTo>
                  <a:cubicBezTo>
                    <a:pt x="4108" y="4418"/>
                    <a:pt x="4537" y="4620"/>
                    <a:pt x="4966" y="4799"/>
                  </a:cubicBezTo>
                  <a:cubicBezTo>
                    <a:pt x="5049" y="4632"/>
                    <a:pt x="5132" y="4453"/>
                    <a:pt x="5228" y="4299"/>
                  </a:cubicBezTo>
                  <a:cubicBezTo>
                    <a:pt x="4966" y="4120"/>
                    <a:pt x="4704" y="3941"/>
                    <a:pt x="4442" y="3739"/>
                  </a:cubicBezTo>
                  <a:cubicBezTo>
                    <a:pt x="3692" y="3179"/>
                    <a:pt x="2858" y="2715"/>
                    <a:pt x="2203" y="2048"/>
                  </a:cubicBezTo>
                  <a:cubicBezTo>
                    <a:pt x="1953" y="1786"/>
                    <a:pt x="1715" y="1524"/>
                    <a:pt x="1489" y="1251"/>
                  </a:cubicBezTo>
                  <a:cubicBezTo>
                    <a:pt x="1299" y="989"/>
                    <a:pt x="798" y="536"/>
                    <a:pt x="703" y="274"/>
                  </a:cubicBezTo>
                  <a:cubicBezTo>
                    <a:pt x="668" y="191"/>
                    <a:pt x="656" y="96"/>
                    <a:pt x="6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095;p69">
              <a:extLst>
                <a:ext uri="{FF2B5EF4-FFF2-40B4-BE49-F238E27FC236}">
                  <a16:creationId xmlns:a16="http://schemas.microsoft.com/office/drawing/2014/main" id="{D35E6B3E-8E67-42F7-83E8-392102975B3D}"/>
                </a:ext>
              </a:extLst>
            </p:cNvPr>
            <p:cNvSpPr/>
            <p:nvPr/>
          </p:nvSpPr>
          <p:spPr>
            <a:xfrm>
              <a:off x="8016350" y="4070211"/>
              <a:ext cx="80616" cy="36224"/>
            </a:xfrm>
            <a:custGeom>
              <a:avLst/>
              <a:gdLst/>
              <a:ahLst/>
              <a:cxnLst/>
              <a:rect l="l" t="t" r="r" b="b"/>
              <a:pathLst>
                <a:path w="2132" h="958" extrusionOk="0">
                  <a:moveTo>
                    <a:pt x="263" y="1"/>
                  </a:moveTo>
                  <a:cubicBezTo>
                    <a:pt x="167" y="155"/>
                    <a:pt x="84" y="334"/>
                    <a:pt x="1" y="501"/>
                  </a:cubicBezTo>
                  <a:cubicBezTo>
                    <a:pt x="513" y="727"/>
                    <a:pt x="1048" y="882"/>
                    <a:pt x="1608" y="953"/>
                  </a:cubicBezTo>
                  <a:cubicBezTo>
                    <a:pt x="1653" y="956"/>
                    <a:pt x="1698" y="958"/>
                    <a:pt x="1744" y="958"/>
                  </a:cubicBezTo>
                  <a:cubicBezTo>
                    <a:pt x="1870" y="958"/>
                    <a:pt x="2001" y="947"/>
                    <a:pt x="2132" y="929"/>
                  </a:cubicBezTo>
                  <a:cubicBezTo>
                    <a:pt x="1929" y="846"/>
                    <a:pt x="1763" y="774"/>
                    <a:pt x="1620" y="715"/>
                  </a:cubicBezTo>
                  <a:cubicBezTo>
                    <a:pt x="1144" y="524"/>
                    <a:pt x="691" y="286"/>
                    <a:pt x="2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096;p69">
              <a:extLst>
                <a:ext uri="{FF2B5EF4-FFF2-40B4-BE49-F238E27FC236}">
                  <a16:creationId xmlns:a16="http://schemas.microsoft.com/office/drawing/2014/main" id="{DAB5B810-E713-419E-A113-1C8194D3C561}"/>
                </a:ext>
              </a:extLst>
            </p:cNvPr>
            <p:cNvSpPr/>
            <p:nvPr/>
          </p:nvSpPr>
          <p:spPr>
            <a:xfrm>
              <a:off x="7350987" y="2458521"/>
              <a:ext cx="152649" cy="149548"/>
            </a:xfrm>
            <a:custGeom>
              <a:avLst/>
              <a:gdLst/>
              <a:ahLst/>
              <a:cxnLst/>
              <a:rect l="l" t="t" r="r" b="b"/>
              <a:pathLst>
                <a:path w="4037" h="3955" extrusionOk="0">
                  <a:moveTo>
                    <a:pt x="2391" y="0"/>
                  </a:moveTo>
                  <a:cubicBezTo>
                    <a:pt x="1469" y="0"/>
                    <a:pt x="508" y="845"/>
                    <a:pt x="274" y="1668"/>
                  </a:cubicBezTo>
                  <a:cubicBezTo>
                    <a:pt x="0" y="2609"/>
                    <a:pt x="465" y="3204"/>
                    <a:pt x="881" y="3954"/>
                  </a:cubicBezTo>
                  <a:cubicBezTo>
                    <a:pt x="1953" y="3561"/>
                    <a:pt x="3917" y="3049"/>
                    <a:pt x="4001" y="1620"/>
                  </a:cubicBezTo>
                  <a:cubicBezTo>
                    <a:pt x="4036" y="930"/>
                    <a:pt x="3263" y="96"/>
                    <a:pt x="2584" y="13"/>
                  </a:cubicBezTo>
                  <a:cubicBezTo>
                    <a:pt x="2520" y="5"/>
                    <a:pt x="2456" y="0"/>
                    <a:pt x="2391" y="0"/>
                  </a:cubicBezTo>
                  <a:close/>
                </a:path>
              </a:pathLst>
            </a:custGeom>
            <a:solidFill>
              <a:srgbClr val="8F62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097;p69">
              <a:extLst>
                <a:ext uri="{FF2B5EF4-FFF2-40B4-BE49-F238E27FC236}">
                  <a16:creationId xmlns:a16="http://schemas.microsoft.com/office/drawing/2014/main" id="{C2CE0F96-188F-47A0-98FE-C71FA39B88E8}"/>
                </a:ext>
              </a:extLst>
            </p:cNvPr>
            <p:cNvSpPr/>
            <p:nvPr/>
          </p:nvSpPr>
          <p:spPr>
            <a:xfrm>
              <a:off x="7259143" y="2513385"/>
              <a:ext cx="587115" cy="527333"/>
            </a:xfrm>
            <a:custGeom>
              <a:avLst/>
              <a:gdLst/>
              <a:ahLst/>
              <a:cxnLst/>
              <a:rect l="l" t="t" r="r" b="b"/>
              <a:pathLst>
                <a:path w="15527" h="13946" extrusionOk="0">
                  <a:moveTo>
                    <a:pt x="9092" y="1"/>
                  </a:moveTo>
                  <a:cubicBezTo>
                    <a:pt x="8432" y="1"/>
                    <a:pt x="7785" y="113"/>
                    <a:pt x="7358" y="396"/>
                  </a:cubicBezTo>
                  <a:cubicBezTo>
                    <a:pt x="7173" y="315"/>
                    <a:pt x="6989" y="282"/>
                    <a:pt x="6804" y="282"/>
                  </a:cubicBezTo>
                  <a:cubicBezTo>
                    <a:pt x="6311" y="282"/>
                    <a:pt x="5819" y="514"/>
                    <a:pt x="5334" y="670"/>
                  </a:cubicBezTo>
                  <a:cubicBezTo>
                    <a:pt x="4060" y="1098"/>
                    <a:pt x="2941" y="1884"/>
                    <a:pt x="2096" y="2932"/>
                  </a:cubicBezTo>
                  <a:cubicBezTo>
                    <a:pt x="1655" y="3479"/>
                    <a:pt x="1381" y="4122"/>
                    <a:pt x="941" y="4658"/>
                  </a:cubicBezTo>
                  <a:cubicBezTo>
                    <a:pt x="536" y="5170"/>
                    <a:pt x="500" y="5753"/>
                    <a:pt x="286" y="6349"/>
                  </a:cubicBezTo>
                  <a:cubicBezTo>
                    <a:pt x="0" y="7087"/>
                    <a:pt x="108" y="7754"/>
                    <a:pt x="405" y="8456"/>
                  </a:cubicBezTo>
                  <a:cubicBezTo>
                    <a:pt x="608" y="8968"/>
                    <a:pt x="1239" y="9385"/>
                    <a:pt x="1251" y="9968"/>
                  </a:cubicBezTo>
                  <a:cubicBezTo>
                    <a:pt x="1251" y="10171"/>
                    <a:pt x="1167" y="10397"/>
                    <a:pt x="1251" y="10587"/>
                  </a:cubicBezTo>
                  <a:cubicBezTo>
                    <a:pt x="1346" y="10730"/>
                    <a:pt x="1477" y="10837"/>
                    <a:pt x="1643" y="10909"/>
                  </a:cubicBezTo>
                  <a:cubicBezTo>
                    <a:pt x="1953" y="11099"/>
                    <a:pt x="2155" y="11409"/>
                    <a:pt x="2453" y="11635"/>
                  </a:cubicBezTo>
                  <a:cubicBezTo>
                    <a:pt x="4001" y="12808"/>
                    <a:pt x="5549" y="13946"/>
                    <a:pt x="7574" y="13946"/>
                  </a:cubicBezTo>
                  <a:cubicBezTo>
                    <a:pt x="7605" y="13946"/>
                    <a:pt x="7637" y="13946"/>
                    <a:pt x="7668" y="13945"/>
                  </a:cubicBezTo>
                  <a:cubicBezTo>
                    <a:pt x="8549" y="13909"/>
                    <a:pt x="9406" y="13683"/>
                    <a:pt x="10192" y="13290"/>
                  </a:cubicBezTo>
                  <a:cubicBezTo>
                    <a:pt x="10474" y="13149"/>
                    <a:pt x="10570" y="13038"/>
                    <a:pt x="10797" y="13038"/>
                  </a:cubicBezTo>
                  <a:cubicBezTo>
                    <a:pt x="10858" y="13038"/>
                    <a:pt x="10928" y="13046"/>
                    <a:pt x="11014" y="13064"/>
                  </a:cubicBezTo>
                  <a:cubicBezTo>
                    <a:pt x="11306" y="13139"/>
                    <a:pt x="11529" y="13262"/>
                    <a:pt x="11792" y="13262"/>
                  </a:cubicBezTo>
                  <a:cubicBezTo>
                    <a:pt x="11903" y="13262"/>
                    <a:pt x="12022" y="13240"/>
                    <a:pt x="12157" y="13183"/>
                  </a:cubicBezTo>
                  <a:cubicBezTo>
                    <a:pt x="12204" y="13159"/>
                    <a:pt x="12264" y="13147"/>
                    <a:pt x="12311" y="13147"/>
                  </a:cubicBezTo>
                  <a:cubicBezTo>
                    <a:pt x="12395" y="13147"/>
                    <a:pt x="12454" y="13231"/>
                    <a:pt x="12526" y="13290"/>
                  </a:cubicBezTo>
                  <a:cubicBezTo>
                    <a:pt x="12572" y="13336"/>
                    <a:pt x="12633" y="13368"/>
                    <a:pt x="12687" y="13368"/>
                  </a:cubicBezTo>
                  <a:cubicBezTo>
                    <a:pt x="12716" y="13368"/>
                    <a:pt x="12743" y="13359"/>
                    <a:pt x="12764" y="13338"/>
                  </a:cubicBezTo>
                  <a:cubicBezTo>
                    <a:pt x="12728" y="13183"/>
                    <a:pt x="12704" y="13040"/>
                    <a:pt x="12716" y="12885"/>
                  </a:cubicBezTo>
                  <a:lnTo>
                    <a:pt x="12716" y="12885"/>
                  </a:lnTo>
                  <a:cubicBezTo>
                    <a:pt x="12804" y="12986"/>
                    <a:pt x="12929" y="13038"/>
                    <a:pt x="13058" y="13038"/>
                  </a:cubicBezTo>
                  <a:cubicBezTo>
                    <a:pt x="13157" y="13038"/>
                    <a:pt x="13259" y="13007"/>
                    <a:pt x="13347" y="12945"/>
                  </a:cubicBezTo>
                  <a:cubicBezTo>
                    <a:pt x="13050" y="12802"/>
                    <a:pt x="12871" y="12480"/>
                    <a:pt x="12895" y="12159"/>
                  </a:cubicBezTo>
                  <a:cubicBezTo>
                    <a:pt x="12978" y="11326"/>
                    <a:pt x="14169" y="11064"/>
                    <a:pt x="14347" y="10266"/>
                  </a:cubicBezTo>
                  <a:cubicBezTo>
                    <a:pt x="14359" y="10040"/>
                    <a:pt x="14359" y="9814"/>
                    <a:pt x="14347" y="9599"/>
                  </a:cubicBezTo>
                  <a:cubicBezTo>
                    <a:pt x="14359" y="9206"/>
                    <a:pt x="14550" y="8837"/>
                    <a:pt x="14705" y="8480"/>
                  </a:cubicBezTo>
                  <a:cubicBezTo>
                    <a:pt x="15205" y="7373"/>
                    <a:pt x="15526" y="6099"/>
                    <a:pt x="15157" y="4944"/>
                  </a:cubicBezTo>
                  <a:cubicBezTo>
                    <a:pt x="14871" y="4146"/>
                    <a:pt x="14466" y="3396"/>
                    <a:pt x="13943" y="2729"/>
                  </a:cubicBezTo>
                  <a:cubicBezTo>
                    <a:pt x="13514" y="2182"/>
                    <a:pt x="13026" y="1503"/>
                    <a:pt x="12454" y="1074"/>
                  </a:cubicBezTo>
                  <a:cubicBezTo>
                    <a:pt x="12002" y="753"/>
                    <a:pt x="11514" y="503"/>
                    <a:pt x="10990" y="312"/>
                  </a:cubicBezTo>
                  <a:cubicBezTo>
                    <a:pt x="10511" y="128"/>
                    <a:pt x="9795" y="1"/>
                    <a:pt x="9092" y="1"/>
                  </a:cubicBezTo>
                  <a:close/>
                </a:path>
              </a:pathLst>
            </a:custGeom>
            <a:solidFill>
              <a:srgbClr val="A078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098;p69">
              <a:extLst>
                <a:ext uri="{FF2B5EF4-FFF2-40B4-BE49-F238E27FC236}">
                  <a16:creationId xmlns:a16="http://schemas.microsoft.com/office/drawing/2014/main" id="{7F36DC10-4F46-4829-A616-FA344BAE7BAA}"/>
                </a:ext>
              </a:extLst>
            </p:cNvPr>
            <p:cNvSpPr/>
            <p:nvPr/>
          </p:nvSpPr>
          <p:spPr>
            <a:xfrm>
              <a:off x="7618841" y="2945601"/>
              <a:ext cx="124290" cy="157829"/>
            </a:xfrm>
            <a:custGeom>
              <a:avLst/>
              <a:gdLst/>
              <a:ahLst/>
              <a:cxnLst/>
              <a:rect l="l" t="t" r="r" b="b"/>
              <a:pathLst>
                <a:path w="3287" h="4174" extrusionOk="0">
                  <a:moveTo>
                    <a:pt x="1681" y="0"/>
                  </a:moveTo>
                  <a:cubicBezTo>
                    <a:pt x="1636" y="0"/>
                    <a:pt x="1582" y="39"/>
                    <a:pt x="1477" y="109"/>
                  </a:cubicBezTo>
                  <a:cubicBezTo>
                    <a:pt x="1084" y="359"/>
                    <a:pt x="631" y="752"/>
                    <a:pt x="0" y="1942"/>
                  </a:cubicBezTo>
                  <a:cubicBezTo>
                    <a:pt x="274" y="2645"/>
                    <a:pt x="584" y="3335"/>
                    <a:pt x="941" y="4014"/>
                  </a:cubicBezTo>
                  <a:cubicBezTo>
                    <a:pt x="1009" y="4135"/>
                    <a:pt x="1051" y="4173"/>
                    <a:pt x="1099" y="4173"/>
                  </a:cubicBezTo>
                  <a:cubicBezTo>
                    <a:pt x="1170" y="4173"/>
                    <a:pt x="1255" y="4090"/>
                    <a:pt x="1453" y="4062"/>
                  </a:cubicBezTo>
                  <a:cubicBezTo>
                    <a:pt x="1786" y="4002"/>
                    <a:pt x="2108" y="3907"/>
                    <a:pt x="2429" y="3776"/>
                  </a:cubicBezTo>
                  <a:cubicBezTo>
                    <a:pt x="2596" y="3716"/>
                    <a:pt x="2989" y="3621"/>
                    <a:pt x="3096" y="3466"/>
                  </a:cubicBezTo>
                  <a:cubicBezTo>
                    <a:pt x="3287" y="3181"/>
                    <a:pt x="2798" y="2443"/>
                    <a:pt x="2644" y="2157"/>
                  </a:cubicBezTo>
                  <a:cubicBezTo>
                    <a:pt x="2394" y="1645"/>
                    <a:pt x="1941" y="240"/>
                    <a:pt x="1846" y="133"/>
                  </a:cubicBezTo>
                  <a:cubicBezTo>
                    <a:pt x="1767" y="42"/>
                    <a:pt x="1728" y="0"/>
                    <a:pt x="1681" y="0"/>
                  </a:cubicBezTo>
                  <a:close/>
                </a:path>
              </a:pathLst>
            </a:custGeom>
            <a:solidFill>
              <a:srgbClr val="F4CC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099;p69">
              <a:extLst>
                <a:ext uri="{FF2B5EF4-FFF2-40B4-BE49-F238E27FC236}">
                  <a16:creationId xmlns:a16="http://schemas.microsoft.com/office/drawing/2014/main" id="{0F36AA38-B8E6-48DE-9E7F-6CBA5D6B8B3B}"/>
                </a:ext>
              </a:extLst>
            </p:cNvPr>
            <p:cNvSpPr/>
            <p:nvPr/>
          </p:nvSpPr>
          <p:spPr>
            <a:xfrm>
              <a:off x="7320813" y="2623415"/>
              <a:ext cx="405237" cy="468610"/>
            </a:xfrm>
            <a:custGeom>
              <a:avLst/>
              <a:gdLst/>
              <a:ahLst/>
              <a:cxnLst/>
              <a:rect l="l" t="t" r="r" b="b"/>
              <a:pathLst>
                <a:path w="10717" h="12393" extrusionOk="0">
                  <a:moveTo>
                    <a:pt x="5997" y="1"/>
                  </a:moveTo>
                  <a:cubicBezTo>
                    <a:pt x="5698" y="1"/>
                    <a:pt x="5399" y="17"/>
                    <a:pt x="5096" y="46"/>
                  </a:cubicBezTo>
                  <a:cubicBezTo>
                    <a:pt x="3751" y="165"/>
                    <a:pt x="2715" y="557"/>
                    <a:pt x="1739" y="1498"/>
                  </a:cubicBezTo>
                  <a:cubicBezTo>
                    <a:pt x="1274" y="1927"/>
                    <a:pt x="715" y="2439"/>
                    <a:pt x="477" y="3022"/>
                  </a:cubicBezTo>
                  <a:cubicBezTo>
                    <a:pt x="12" y="4165"/>
                    <a:pt x="1" y="5570"/>
                    <a:pt x="310" y="6737"/>
                  </a:cubicBezTo>
                  <a:cubicBezTo>
                    <a:pt x="465" y="7285"/>
                    <a:pt x="667" y="7820"/>
                    <a:pt x="905" y="8332"/>
                  </a:cubicBezTo>
                  <a:cubicBezTo>
                    <a:pt x="1310" y="9249"/>
                    <a:pt x="1274" y="10392"/>
                    <a:pt x="1917" y="11202"/>
                  </a:cubicBezTo>
                  <a:cubicBezTo>
                    <a:pt x="2798" y="12321"/>
                    <a:pt x="4203" y="12214"/>
                    <a:pt x="5489" y="12357"/>
                  </a:cubicBezTo>
                  <a:cubicBezTo>
                    <a:pt x="5644" y="12380"/>
                    <a:pt x="5802" y="12392"/>
                    <a:pt x="5958" y="12392"/>
                  </a:cubicBezTo>
                  <a:cubicBezTo>
                    <a:pt x="6114" y="12392"/>
                    <a:pt x="6269" y="12380"/>
                    <a:pt x="6418" y="12357"/>
                  </a:cubicBezTo>
                  <a:cubicBezTo>
                    <a:pt x="7049" y="12226"/>
                    <a:pt x="8204" y="11214"/>
                    <a:pt x="8680" y="10737"/>
                  </a:cubicBezTo>
                  <a:cubicBezTo>
                    <a:pt x="9395" y="10023"/>
                    <a:pt x="9835" y="9070"/>
                    <a:pt x="10109" y="8106"/>
                  </a:cubicBezTo>
                  <a:cubicBezTo>
                    <a:pt x="10716" y="5999"/>
                    <a:pt x="10454" y="2367"/>
                    <a:pt x="8418" y="808"/>
                  </a:cubicBezTo>
                  <a:cubicBezTo>
                    <a:pt x="7668" y="236"/>
                    <a:pt x="7501" y="105"/>
                    <a:pt x="6585" y="22"/>
                  </a:cubicBezTo>
                  <a:cubicBezTo>
                    <a:pt x="6387" y="8"/>
                    <a:pt x="6192" y="1"/>
                    <a:pt x="5997" y="1"/>
                  </a:cubicBezTo>
                  <a:close/>
                </a:path>
              </a:pathLst>
            </a:custGeom>
            <a:solidFill>
              <a:srgbClr val="F4CC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2100;p69">
              <a:extLst>
                <a:ext uri="{FF2B5EF4-FFF2-40B4-BE49-F238E27FC236}">
                  <a16:creationId xmlns:a16="http://schemas.microsoft.com/office/drawing/2014/main" id="{339C64D3-854B-4895-8E00-AD3CF0BE5D1A}"/>
                </a:ext>
              </a:extLst>
            </p:cNvPr>
            <p:cNvSpPr/>
            <p:nvPr/>
          </p:nvSpPr>
          <p:spPr>
            <a:xfrm>
              <a:off x="7569913" y="2881739"/>
              <a:ext cx="72827" cy="49572"/>
            </a:xfrm>
            <a:custGeom>
              <a:avLst/>
              <a:gdLst/>
              <a:ahLst/>
              <a:cxnLst/>
              <a:rect l="l" t="t" r="r" b="b"/>
              <a:pathLst>
                <a:path w="1926" h="1311" extrusionOk="0">
                  <a:moveTo>
                    <a:pt x="1140" y="0"/>
                  </a:moveTo>
                  <a:cubicBezTo>
                    <a:pt x="735" y="24"/>
                    <a:pt x="366" y="274"/>
                    <a:pt x="175" y="643"/>
                  </a:cubicBezTo>
                  <a:cubicBezTo>
                    <a:pt x="0" y="1017"/>
                    <a:pt x="146" y="1310"/>
                    <a:pt x="555" y="1310"/>
                  </a:cubicBezTo>
                  <a:cubicBezTo>
                    <a:pt x="564" y="1310"/>
                    <a:pt x="572" y="1310"/>
                    <a:pt x="580" y="1310"/>
                  </a:cubicBezTo>
                  <a:cubicBezTo>
                    <a:pt x="1021" y="1310"/>
                    <a:pt x="1568" y="1012"/>
                    <a:pt x="1747" y="607"/>
                  </a:cubicBezTo>
                  <a:cubicBezTo>
                    <a:pt x="1925" y="202"/>
                    <a:pt x="1521" y="0"/>
                    <a:pt x="1163" y="0"/>
                  </a:cubicBezTo>
                  <a:close/>
                </a:path>
              </a:pathLst>
            </a:custGeom>
            <a:solidFill>
              <a:srgbClr val="FF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2101;p69">
              <a:extLst>
                <a:ext uri="{FF2B5EF4-FFF2-40B4-BE49-F238E27FC236}">
                  <a16:creationId xmlns:a16="http://schemas.microsoft.com/office/drawing/2014/main" id="{A65CDA7A-81C3-4817-A74F-7B031E1BE3CE}"/>
                </a:ext>
              </a:extLst>
            </p:cNvPr>
            <p:cNvSpPr/>
            <p:nvPr/>
          </p:nvSpPr>
          <p:spPr>
            <a:xfrm>
              <a:off x="7380063" y="2965717"/>
              <a:ext cx="53353" cy="35884"/>
            </a:xfrm>
            <a:custGeom>
              <a:avLst/>
              <a:gdLst/>
              <a:ahLst/>
              <a:cxnLst/>
              <a:rect l="l" t="t" r="r" b="b"/>
              <a:pathLst>
                <a:path w="1411" h="949" extrusionOk="0">
                  <a:moveTo>
                    <a:pt x="800" y="1"/>
                  </a:moveTo>
                  <a:cubicBezTo>
                    <a:pt x="750" y="1"/>
                    <a:pt x="702" y="9"/>
                    <a:pt x="660" y="17"/>
                  </a:cubicBezTo>
                  <a:cubicBezTo>
                    <a:pt x="398" y="53"/>
                    <a:pt x="196" y="232"/>
                    <a:pt x="100" y="482"/>
                  </a:cubicBezTo>
                  <a:cubicBezTo>
                    <a:pt x="0" y="793"/>
                    <a:pt x="180" y="949"/>
                    <a:pt x="476" y="949"/>
                  </a:cubicBezTo>
                  <a:cubicBezTo>
                    <a:pt x="497" y="949"/>
                    <a:pt x="519" y="948"/>
                    <a:pt x="541" y="946"/>
                  </a:cubicBezTo>
                  <a:cubicBezTo>
                    <a:pt x="815" y="922"/>
                    <a:pt x="1172" y="768"/>
                    <a:pt x="1279" y="494"/>
                  </a:cubicBezTo>
                  <a:cubicBezTo>
                    <a:pt x="1410" y="196"/>
                    <a:pt x="1112" y="41"/>
                    <a:pt x="862" y="6"/>
                  </a:cubicBezTo>
                  <a:cubicBezTo>
                    <a:pt x="841" y="2"/>
                    <a:pt x="821" y="1"/>
                    <a:pt x="800" y="1"/>
                  </a:cubicBezTo>
                  <a:close/>
                </a:path>
              </a:pathLst>
            </a:custGeom>
            <a:solidFill>
              <a:srgbClr val="FF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2102;p69">
              <a:extLst>
                <a:ext uri="{FF2B5EF4-FFF2-40B4-BE49-F238E27FC236}">
                  <a16:creationId xmlns:a16="http://schemas.microsoft.com/office/drawing/2014/main" id="{36EB968D-6A51-4B3D-9D8A-14554391F3DC}"/>
                </a:ext>
              </a:extLst>
            </p:cNvPr>
            <p:cNvSpPr/>
            <p:nvPr/>
          </p:nvSpPr>
          <p:spPr>
            <a:xfrm>
              <a:off x="7664479" y="2807705"/>
              <a:ext cx="84965" cy="142667"/>
            </a:xfrm>
            <a:custGeom>
              <a:avLst/>
              <a:gdLst/>
              <a:ahLst/>
              <a:cxnLst/>
              <a:rect l="l" t="t" r="r" b="b"/>
              <a:pathLst>
                <a:path w="2247" h="3773" extrusionOk="0">
                  <a:moveTo>
                    <a:pt x="790" y="1"/>
                  </a:moveTo>
                  <a:cubicBezTo>
                    <a:pt x="109" y="1"/>
                    <a:pt x="0" y="1311"/>
                    <a:pt x="210" y="1851"/>
                  </a:cubicBezTo>
                  <a:cubicBezTo>
                    <a:pt x="258" y="2649"/>
                    <a:pt x="353" y="3637"/>
                    <a:pt x="758" y="3756"/>
                  </a:cubicBezTo>
                  <a:cubicBezTo>
                    <a:pt x="793" y="3767"/>
                    <a:pt x="827" y="3772"/>
                    <a:pt x="861" y="3772"/>
                  </a:cubicBezTo>
                  <a:cubicBezTo>
                    <a:pt x="1115" y="3772"/>
                    <a:pt x="1333" y="3481"/>
                    <a:pt x="1449" y="3292"/>
                  </a:cubicBezTo>
                  <a:cubicBezTo>
                    <a:pt x="1984" y="2446"/>
                    <a:pt x="2246" y="803"/>
                    <a:pt x="1246" y="160"/>
                  </a:cubicBezTo>
                  <a:cubicBezTo>
                    <a:pt x="1072" y="49"/>
                    <a:pt x="920" y="1"/>
                    <a:pt x="790" y="1"/>
                  </a:cubicBezTo>
                  <a:close/>
                </a:path>
              </a:pathLst>
            </a:custGeom>
            <a:solidFill>
              <a:srgbClr val="F4CC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2103;p69">
              <a:extLst>
                <a:ext uri="{FF2B5EF4-FFF2-40B4-BE49-F238E27FC236}">
                  <a16:creationId xmlns:a16="http://schemas.microsoft.com/office/drawing/2014/main" id="{F0A9130F-DA41-4C86-A0DD-701199B9BF6A}"/>
                </a:ext>
              </a:extLst>
            </p:cNvPr>
            <p:cNvSpPr/>
            <p:nvPr/>
          </p:nvSpPr>
          <p:spPr>
            <a:xfrm>
              <a:off x="7323498" y="2533803"/>
              <a:ext cx="450271" cy="340313"/>
            </a:xfrm>
            <a:custGeom>
              <a:avLst/>
              <a:gdLst/>
              <a:ahLst/>
              <a:cxnLst/>
              <a:rect l="l" t="t" r="r" b="b"/>
              <a:pathLst>
                <a:path w="11908" h="9000" extrusionOk="0">
                  <a:moveTo>
                    <a:pt x="6548" y="1"/>
                  </a:moveTo>
                  <a:cubicBezTo>
                    <a:pt x="4703" y="1"/>
                    <a:pt x="2656" y="860"/>
                    <a:pt x="1001" y="2451"/>
                  </a:cubicBezTo>
                  <a:cubicBezTo>
                    <a:pt x="1" y="3797"/>
                    <a:pt x="870" y="6166"/>
                    <a:pt x="2585" y="6392"/>
                  </a:cubicBezTo>
                  <a:cubicBezTo>
                    <a:pt x="2585" y="5868"/>
                    <a:pt x="2299" y="5273"/>
                    <a:pt x="2049" y="4821"/>
                  </a:cubicBezTo>
                  <a:lnTo>
                    <a:pt x="2049" y="4821"/>
                  </a:lnTo>
                  <a:cubicBezTo>
                    <a:pt x="3033" y="5805"/>
                    <a:pt x="4510" y="6639"/>
                    <a:pt x="5971" y="6639"/>
                  </a:cubicBezTo>
                  <a:cubicBezTo>
                    <a:pt x="6101" y="6639"/>
                    <a:pt x="6230" y="6632"/>
                    <a:pt x="6359" y="6618"/>
                  </a:cubicBezTo>
                  <a:cubicBezTo>
                    <a:pt x="6276" y="6214"/>
                    <a:pt x="5954" y="5821"/>
                    <a:pt x="5764" y="5428"/>
                  </a:cubicBezTo>
                  <a:lnTo>
                    <a:pt x="5764" y="5428"/>
                  </a:lnTo>
                  <a:cubicBezTo>
                    <a:pt x="7609" y="5583"/>
                    <a:pt x="9121" y="7309"/>
                    <a:pt x="9383" y="9000"/>
                  </a:cubicBezTo>
                  <a:cubicBezTo>
                    <a:pt x="11050" y="7214"/>
                    <a:pt x="11907" y="4237"/>
                    <a:pt x="10538" y="2070"/>
                  </a:cubicBezTo>
                  <a:cubicBezTo>
                    <a:pt x="9631" y="662"/>
                    <a:pt x="8167" y="1"/>
                    <a:pt x="6548" y="1"/>
                  </a:cubicBezTo>
                  <a:close/>
                </a:path>
              </a:pathLst>
            </a:custGeom>
            <a:solidFill>
              <a:srgbClr val="A078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104;p69">
              <a:extLst>
                <a:ext uri="{FF2B5EF4-FFF2-40B4-BE49-F238E27FC236}">
                  <a16:creationId xmlns:a16="http://schemas.microsoft.com/office/drawing/2014/main" id="{F6895F60-4754-40C0-8669-6A3B9CB548F1}"/>
                </a:ext>
              </a:extLst>
            </p:cNvPr>
            <p:cNvSpPr/>
            <p:nvPr/>
          </p:nvSpPr>
          <p:spPr>
            <a:xfrm>
              <a:off x="7668752" y="2511079"/>
              <a:ext cx="148679" cy="116463"/>
            </a:xfrm>
            <a:custGeom>
              <a:avLst/>
              <a:gdLst/>
              <a:ahLst/>
              <a:cxnLst/>
              <a:rect l="l" t="t" r="r" b="b"/>
              <a:pathLst>
                <a:path w="3932" h="3080" extrusionOk="0">
                  <a:moveTo>
                    <a:pt x="836" y="1"/>
                  </a:moveTo>
                  <a:cubicBezTo>
                    <a:pt x="326" y="1"/>
                    <a:pt x="1" y="732"/>
                    <a:pt x="169" y="1266"/>
                  </a:cubicBezTo>
                  <a:cubicBezTo>
                    <a:pt x="419" y="2016"/>
                    <a:pt x="1514" y="2921"/>
                    <a:pt x="2252" y="3052"/>
                  </a:cubicBezTo>
                  <a:cubicBezTo>
                    <a:pt x="2367" y="3071"/>
                    <a:pt x="2482" y="3080"/>
                    <a:pt x="2595" y="3080"/>
                  </a:cubicBezTo>
                  <a:cubicBezTo>
                    <a:pt x="3290" y="3080"/>
                    <a:pt x="3909" y="2729"/>
                    <a:pt x="3919" y="1981"/>
                  </a:cubicBezTo>
                  <a:cubicBezTo>
                    <a:pt x="3931" y="1064"/>
                    <a:pt x="2824" y="373"/>
                    <a:pt x="1169" y="99"/>
                  </a:cubicBezTo>
                  <a:cubicBezTo>
                    <a:pt x="1052" y="31"/>
                    <a:pt x="940" y="1"/>
                    <a:pt x="836" y="1"/>
                  </a:cubicBezTo>
                  <a:close/>
                </a:path>
              </a:pathLst>
            </a:custGeom>
            <a:solidFill>
              <a:srgbClr val="F9C0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105;p69">
              <a:extLst>
                <a:ext uri="{FF2B5EF4-FFF2-40B4-BE49-F238E27FC236}">
                  <a16:creationId xmlns:a16="http://schemas.microsoft.com/office/drawing/2014/main" id="{16B3E303-3846-44F8-B50D-E81D6AD5229B}"/>
                </a:ext>
              </a:extLst>
            </p:cNvPr>
            <p:cNvSpPr/>
            <p:nvPr/>
          </p:nvSpPr>
          <p:spPr>
            <a:xfrm>
              <a:off x="7685010" y="2433339"/>
              <a:ext cx="196323" cy="175715"/>
            </a:xfrm>
            <a:custGeom>
              <a:avLst/>
              <a:gdLst/>
              <a:ahLst/>
              <a:cxnLst/>
              <a:rect l="l" t="t" r="r" b="b"/>
              <a:pathLst>
                <a:path w="5192" h="4647" extrusionOk="0">
                  <a:moveTo>
                    <a:pt x="2497" y="0"/>
                  </a:moveTo>
                  <a:cubicBezTo>
                    <a:pt x="1915" y="0"/>
                    <a:pt x="1166" y="250"/>
                    <a:pt x="822" y="655"/>
                  </a:cubicBezTo>
                  <a:cubicBezTo>
                    <a:pt x="560" y="965"/>
                    <a:pt x="370" y="1310"/>
                    <a:pt x="263" y="1691"/>
                  </a:cubicBezTo>
                  <a:cubicBezTo>
                    <a:pt x="96" y="2227"/>
                    <a:pt x="1" y="2894"/>
                    <a:pt x="322" y="3358"/>
                  </a:cubicBezTo>
                  <a:cubicBezTo>
                    <a:pt x="417" y="3489"/>
                    <a:pt x="525" y="3620"/>
                    <a:pt x="644" y="3739"/>
                  </a:cubicBezTo>
                  <a:cubicBezTo>
                    <a:pt x="1167" y="4277"/>
                    <a:pt x="1892" y="4647"/>
                    <a:pt x="2598" y="4647"/>
                  </a:cubicBezTo>
                  <a:cubicBezTo>
                    <a:pt x="3097" y="4647"/>
                    <a:pt x="3586" y="4463"/>
                    <a:pt x="3989" y="4025"/>
                  </a:cubicBezTo>
                  <a:cubicBezTo>
                    <a:pt x="4656" y="3298"/>
                    <a:pt x="5192" y="2465"/>
                    <a:pt x="4763" y="1453"/>
                  </a:cubicBezTo>
                  <a:cubicBezTo>
                    <a:pt x="4442" y="667"/>
                    <a:pt x="3596" y="179"/>
                    <a:pt x="2787" y="24"/>
                  </a:cubicBezTo>
                  <a:cubicBezTo>
                    <a:pt x="2698" y="8"/>
                    <a:pt x="2600" y="0"/>
                    <a:pt x="2497" y="0"/>
                  </a:cubicBezTo>
                  <a:close/>
                </a:path>
              </a:pathLst>
            </a:custGeom>
            <a:solidFill>
              <a:srgbClr val="A078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106;p69">
              <a:extLst>
                <a:ext uri="{FF2B5EF4-FFF2-40B4-BE49-F238E27FC236}">
                  <a16:creationId xmlns:a16="http://schemas.microsoft.com/office/drawing/2014/main" id="{5321DE9A-BE0A-4C86-8F91-BC59DB7C3C03}"/>
                </a:ext>
              </a:extLst>
            </p:cNvPr>
            <p:cNvSpPr/>
            <p:nvPr/>
          </p:nvSpPr>
          <p:spPr>
            <a:xfrm>
              <a:off x="7468920" y="3037028"/>
              <a:ext cx="608252" cy="597513"/>
            </a:xfrm>
            <a:custGeom>
              <a:avLst/>
              <a:gdLst/>
              <a:ahLst/>
              <a:cxnLst/>
              <a:rect l="l" t="t" r="r" b="b"/>
              <a:pathLst>
                <a:path w="16086" h="15802" extrusionOk="0">
                  <a:moveTo>
                    <a:pt x="8047" y="1"/>
                  </a:moveTo>
                  <a:cubicBezTo>
                    <a:pt x="7969" y="1"/>
                    <a:pt x="7891" y="5"/>
                    <a:pt x="7811" y="13"/>
                  </a:cubicBezTo>
                  <a:cubicBezTo>
                    <a:pt x="7144" y="72"/>
                    <a:pt x="6501" y="394"/>
                    <a:pt x="5835" y="513"/>
                  </a:cubicBezTo>
                  <a:cubicBezTo>
                    <a:pt x="5180" y="620"/>
                    <a:pt x="4501" y="632"/>
                    <a:pt x="3834" y="727"/>
                  </a:cubicBezTo>
                  <a:cubicBezTo>
                    <a:pt x="3537" y="775"/>
                    <a:pt x="3203" y="727"/>
                    <a:pt x="2918" y="822"/>
                  </a:cubicBezTo>
                  <a:cubicBezTo>
                    <a:pt x="2489" y="953"/>
                    <a:pt x="548" y="2418"/>
                    <a:pt x="1" y="3049"/>
                  </a:cubicBezTo>
                  <a:cubicBezTo>
                    <a:pt x="1394" y="5942"/>
                    <a:pt x="1822" y="8478"/>
                    <a:pt x="2299" y="10645"/>
                  </a:cubicBezTo>
                  <a:cubicBezTo>
                    <a:pt x="2489" y="11526"/>
                    <a:pt x="2656" y="12300"/>
                    <a:pt x="3061" y="13086"/>
                  </a:cubicBezTo>
                  <a:cubicBezTo>
                    <a:pt x="3227" y="13431"/>
                    <a:pt x="3311" y="13824"/>
                    <a:pt x="3275" y="14217"/>
                  </a:cubicBezTo>
                  <a:cubicBezTo>
                    <a:pt x="3251" y="14348"/>
                    <a:pt x="3239" y="14479"/>
                    <a:pt x="3251" y="14622"/>
                  </a:cubicBezTo>
                  <a:cubicBezTo>
                    <a:pt x="3263" y="14753"/>
                    <a:pt x="3346" y="14872"/>
                    <a:pt x="3477" y="14931"/>
                  </a:cubicBezTo>
                  <a:cubicBezTo>
                    <a:pt x="3608" y="14979"/>
                    <a:pt x="3811" y="14943"/>
                    <a:pt x="3846" y="15086"/>
                  </a:cubicBezTo>
                  <a:cubicBezTo>
                    <a:pt x="3846" y="15134"/>
                    <a:pt x="3846" y="15181"/>
                    <a:pt x="3823" y="15229"/>
                  </a:cubicBezTo>
                  <a:cubicBezTo>
                    <a:pt x="3739" y="15479"/>
                    <a:pt x="3513" y="15776"/>
                    <a:pt x="3763" y="15800"/>
                  </a:cubicBezTo>
                  <a:cubicBezTo>
                    <a:pt x="3772" y="15801"/>
                    <a:pt x="3781" y="15801"/>
                    <a:pt x="3790" y="15801"/>
                  </a:cubicBezTo>
                  <a:cubicBezTo>
                    <a:pt x="4239" y="15801"/>
                    <a:pt x="5393" y="14962"/>
                    <a:pt x="5906" y="14741"/>
                  </a:cubicBezTo>
                  <a:cubicBezTo>
                    <a:pt x="8502" y="13635"/>
                    <a:pt x="10558" y="13293"/>
                    <a:pt x="12131" y="13293"/>
                  </a:cubicBezTo>
                  <a:cubicBezTo>
                    <a:pt x="14267" y="13293"/>
                    <a:pt x="15514" y="13923"/>
                    <a:pt x="16015" y="14121"/>
                  </a:cubicBezTo>
                  <a:cubicBezTo>
                    <a:pt x="16086" y="13621"/>
                    <a:pt x="15955" y="13109"/>
                    <a:pt x="15657" y="12717"/>
                  </a:cubicBezTo>
                  <a:cubicBezTo>
                    <a:pt x="15395" y="12395"/>
                    <a:pt x="15026" y="12145"/>
                    <a:pt x="14836" y="11776"/>
                  </a:cubicBezTo>
                  <a:cubicBezTo>
                    <a:pt x="14705" y="11514"/>
                    <a:pt x="14669" y="11204"/>
                    <a:pt x="14562" y="10919"/>
                  </a:cubicBezTo>
                  <a:cubicBezTo>
                    <a:pt x="14450" y="10661"/>
                    <a:pt x="14222" y="10404"/>
                    <a:pt x="13948" y="10404"/>
                  </a:cubicBezTo>
                  <a:cubicBezTo>
                    <a:pt x="13930" y="10404"/>
                    <a:pt x="13913" y="10405"/>
                    <a:pt x="13895" y="10407"/>
                  </a:cubicBezTo>
                  <a:cubicBezTo>
                    <a:pt x="14002" y="10300"/>
                    <a:pt x="14014" y="10121"/>
                    <a:pt x="13919" y="9990"/>
                  </a:cubicBezTo>
                  <a:cubicBezTo>
                    <a:pt x="13824" y="9883"/>
                    <a:pt x="13705" y="9776"/>
                    <a:pt x="13586" y="9692"/>
                  </a:cubicBezTo>
                  <a:cubicBezTo>
                    <a:pt x="12990" y="9204"/>
                    <a:pt x="12883" y="8323"/>
                    <a:pt x="12693" y="7633"/>
                  </a:cubicBezTo>
                  <a:cubicBezTo>
                    <a:pt x="12216" y="5835"/>
                    <a:pt x="11633" y="4073"/>
                    <a:pt x="10919" y="2358"/>
                  </a:cubicBezTo>
                  <a:cubicBezTo>
                    <a:pt x="10585" y="1549"/>
                    <a:pt x="10585" y="834"/>
                    <a:pt x="9764" y="477"/>
                  </a:cubicBezTo>
                  <a:cubicBezTo>
                    <a:pt x="9215" y="234"/>
                    <a:pt x="8657" y="1"/>
                    <a:pt x="80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107;p69">
              <a:extLst>
                <a:ext uri="{FF2B5EF4-FFF2-40B4-BE49-F238E27FC236}">
                  <a16:creationId xmlns:a16="http://schemas.microsoft.com/office/drawing/2014/main" id="{0D11D9C4-D8E6-488B-9AD1-4630EBF0897E}"/>
                </a:ext>
              </a:extLst>
            </p:cNvPr>
            <p:cNvSpPr/>
            <p:nvPr/>
          </p:nvSpPr>
          <p:spPr>
            <a:xfrm>
              <a:off x="7679074" y="3424249"/>
              <a:ext cx="289455" cy="55168"/>
            </a:xfrm>
            <a:custGeom>
              <a:avLst/>
              <a:gdLst/>
              <a:ahLst/>
              <a:cxnLst/>
              <a:rect l="l" t="t" r="r" b="b"/>
              <a:pathLst>
                <a:path w="7655" h="1459" extrusionOk="0">
                  <a:moveTo>
                    <a:pt x="6117" y="0"/>
                  </a:moveTo>
                  <a:cubicBezTo>
                    <a:pt x="4615" y="0"/>
                    <a:pt x="3121" y="380"/>
                    <a:pt x="1682" y="821"/>
                  </a:cubicBezTo>
                  <a:cubicBezTo>
                    <a:pt x="1146" y="987"/>
                    <a:pt x="610" y="1166"/>
                    <a:pt x="62" y="1333"/>
                  </a:cubicBezTo>
                  <a:cubicBezTo>
                    <a:pt x="0" y="1364"/>
                    <a:pt x="19" y="1458"/>
                    <a:pt x="73" y="1458"/>
                  </a:cubicBezTo>
                  <a:cubicBezTo>
                    <a:pt x="80" y="1458"/>
                    <a:pt x="89" y="1456"/>
                    <a:pt x="98" y="1452"/>
                  </a:cubicBezTo>
                  <a:cubicBezTo>
                    <a:pt x="1967" y="856"/>
                    <a:pt x="3872" y="190"/>
                    <a:pt x="5861" y="130"/>
                  </a:cubicBezTo>
                  <a:cubicBezTo>
                    <a:pt x="5957" y="126"/>
                    <a:pt x="6053" y="124"/>
                    <a:pt x="6150" y="124"/>
                  </a:cubicBezTo>
                  <a:cubicBezTo>
                    <a:pt x="6616" y="124"/>
                    <a:pt x="7088" y="170"/>
                    <a:pt x="7551" y="249"/>
                  </a:cubicBezTo>
                  <a:cubicBezTo>
                    <a:pt x="7555" y="250"/>
                    <a:pt x="7558" y="250"/>
                    <a:pt x="7561" y="250"/>
                  </a:cubicBezTo>
                  <a:cubicBezTo>
                    <a:pt x="7626" y="250"/>
                    <a:pt x="7655" y="141"/>
                    <a:pt x="7575" y="130"/>
                  </a:cubicBezTo>
                  <a:cubicBezTo>
                    <a:pt x="7089" y="40"/>
                    <a:pt x="6603" y="0"/>
                    <a:pt x="6117" y="0"/>
                  </a:cubicBezTo>
                  <a:close/>
                </a:path>
              </a:pathLst>
            </a:custGeom>
            <a:solidFill>
              <a:srgbClr val="594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108;p69">
              <a:extLst>
                <a:ext uri="{FF2B5EF4-FFF2-40B4-BE49-F238E27FC236}">
                  <a16:creationId xmlns:a16="http://schemas.microsoft.com/office/drawing/2014/main" id="{E4A2F641-82CC-4309-B67F-25CE74D2DF47}"/>
                </a:ext>
              </a:extLst>
            </p:cNvPr>
            <p:cNvSpPr/>
            <p:nvPr/>
          </p:nvSpPr>
          <p:spPr>
            <a:xfrm>
              <a:off x="7759990" y="3457069"/>
              <a:ext cx="169967" cy="50555"/>
            </a:xfrm>
            <a:custGeom>
              <a:avLst/>
              <a:gdLst/>
              <a:ahLst/>
              <a:cxnLst/>
              <a:rect l="l" t="t" r="r" b="b"/>
              <a:pathLst>
                <a:path w="4495" h="1337" extrusionOk="0">
                  <a:moveTo>
                    <a:pt x="4411" y="0"/>
                  </a:moveTo>
                  <a:cubicBezTo>
                    <a:pt x="2887" y="84"/>
                    <a:pt x="1470" y="619"/>
                    <a:pt x="66" y="1215"/>
                  </a:cubicBezTo>
                  <a:cubicBezTo>
                    <a:pt x="1" y="1236"/>
                    <a:pt x="24" y="1337"/>
                    <a:pt x="83" y="1337"/>
                  </a:cubicBezTo>
                  <a:cubicBezTo>
                    <a:pt x="89" y="1337"/>
                    <a:pt x="95" y="1336"/>
                    <a:pt x="101" y="1334"/>
                  </a:cubicBezTo>
                  <a:cubicBezTo>
                    <a:pt x="1482" y="750"/>
                    <a:pt x="2899" y="203"/>
                    <a:pt x="4411" y="119"/>
                  </a:cubicBezTo>
                  <a:cubicBezTo>
                    <a:pt x="4495" y="119"/>
                    <a:pt x="4495" y="0"/>
                    <a:pt x="4411" y="0"/>
                  </a:cubicBezTo>
                  <a:close/>
                </a:path>
              </a:pathLst>
            </a:custGeom>
            <a:solidFill>
              <a:srgbClr val="594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109;p69">
              <a:extLst>
                <a:ext uri="{FF2B5EF4-FFF2-40B4-BE49-F238E27FC236}">
                  <a16:creationId xmlns:a16="http://schemas.microsoft.com/office/drawing/2014/main" id="{473A4B79-EC4E-4E45-9D0D-E90614FF6591}"/>
                </a:ext>
              </a:extLst>
            </p:cNvPr>
            <p:cNvSpPr/>
            <p:nvPr/>
          </p:nvSpPr>
          <p:spPr>
            <a:xfrm>
              <a:off x="6975635" y="2959175"/>
              <a:ext cx="695939" cy="313541"/>
            </a:xfrm>
            <a:custGeom>
              <a:avLst/>
              <a:gdLst/>
              <a:ahLst/>
              <a:cxnLst/>
              <a:rect l="l" t="t" r="r" b="b"/>
              <a:pathLst>
                <a:path w="18405" h="8292" extrusionOk="0">
                  <a:moveTo>
                    <a:pt x="466" y="1"/>
                  </a:moveTo>
                  <a:cubicBezTo>
                    <a:pt x="1" y="1"/>
                    <a:pt x="295" y="476"/>
                    <a:pt x="486" y="857"/>
                  </a:cubicBezTo>
                  <a:cubicBezTo>
                    <a:pt x="188" y="1024"/>
                    <a:pt x="438" y="1345"/>
                    <a:pt x="521" y="1560"/>
                  </a:cubicBezTo>
                  <a:cubicBezTo>
                    <a:pt x="593" y="1762"/>
                    <a:pt x="581" y="1953"/>
                    <a:pt x="640" y="2179"/>
                  </a:cubicBezTo>
                  <a:cubicBezTo>
                    <a:pt x="867" y="2965"/>
                    <a:pt x="1795" y="3846"/>
                    <a:pt x="2450" y="4262"/>
                  </a:cubicBezTo>
                  <a:cubicBezTo>
                    <a:pt x="3057" y="4655"/>
                    <a:pt x="3926" y="4620"/>
                    <a:pt x="4415" y="5167"/>
                  </a:cubicBezTo>
                  <a:cubicBezTo>
                    <a:pt x="5236" y="6108"/>
                    <a:pt x="7570" y="7870"/>
                    <a:pt x="8391" y="8132"/>
                  </a:cubicBezTo>
                  <a:cubicBezTo>
                    <a:pt x="8743" y="8245"/>
                    <a:pt x="9272" y="8292"/>
                    <a:pt x="9887" y="8292"/>
                  </a:cubicBezTo>
                  <a:cubicBezTo>
                    <a:pt x="11919" y="8292"/>
                    <a:pt x="14890" y="7784"/>
                    <a:pt x="15511" y="7501"/>
                  </a:cubicBezTo>
                  <a:cubicBezTo>
                    <a:pt x="16095" y="7251"/>
                    <a:pt x="16892" y="7072"/>
                    <a:pt x="17238" y="6501"/>
                  </a:cubicBezTo>
                  <a:cubicBezTo>
                    <a:pt x="17881" y="5429"/>
                    <a:pt x="18404" y="3893"/>
                    <a:pt x="17428" y="3346"/>
                  </a:cubicBezTo>
                  <a:cubicBezTo>
                    <a:pt x="17261" y="3252"/>
                    <a:pt x="17056" y="3212"/>
                    <a:pt x="16828" y="3212"/>
                  </a:cubicBezTo>
                  <a:cubicBezTo>
                    <a:pt x="15840" y="3212"/>
                    <a:pt x="14419" y="3949"/>
                    <a:pt x="13713" y="4191"/>
                  </a:cubicBezTo>
                  <a:cubicBezTo>
                    <a:pt x="13237" y="4358"/>
                    <a:pt x="10999" y="5096"/>
                    <a:pt x="10344" y="5167"/>
                  </a:cubicBezTo>
                  <a:cubicBezTo>
                    <a:pt x="9885" y="5218"/>
                    <a:pt x="9487" y="5293"/>
                    <a:pt x="9098" y="5293"/>
                  </a:cubicBezTo>
                  <a:cubicBezTo>
                    <a:pt x="8760" y="5293"/>
                    <a:pt x="8429" y="5237"/>
                    <a:pt x="8070" y="5060"/>
                  </a:cubicBezTo>
                  <a:cubicBezTo>
                    <a:pt x="7987" y="5024"/>
                    <a:pt x="5820" y="4048"/>
                    <a:pt x="4796" y="3119"/>
                  </a:cubicBezTo>
                  <a:cubicBezTo>
                    <a:pt x="4736" y="2715"/>
                    <a:pt x="4819" y="2334"/>
                    <a:pt x="4641" y="1929"/>
                  </a:cubicBezTo>
                  <a:cubicBezTo>
                    <a:pt x="4534" y="1703"/>
                    <a:pt x="4379" y="1512"/>
                    <a:pt x="4177" y="1357"/>
                  </a:cubicBezTo>
                  <a:cubicBezTo>
                    <a:pt x="4022" y="1202"/>
                    <a:pt x="3903" y="1024"/>
                    <a:pt x="3843" y="810"/>
                  </a:cubicBezTo>
                  <a:cubicBezTo>
                    <a:pt x="3761" y="600"/>
                    <a:pt x="3379" y="62"/>
                    <a:pt x="3103" y="62"/>
                  </a:cubicBezTo>
                  <a:cubicBezTo>
                    <a:pt x="3018" y="62"/>
                    <a:pt x="2944" y="113"/>
                    <a:pt x="2891" y="238"/>
                  </a:cubicBezTo>
                  <a:cubicBezTo>
                    <a:pt x="2724" y="607"/>
                    <a:pt x="3069" y="964"/>
                    <a:pt x="3153" y="1310"/>
                  </a:cubicBezTo>
                  <a:cubicBezTo>
                    <a:pt x="3117" y="1286"/>
                    <a:pt x="3081" y="1262"/>
                    <a:pt x="3045" y="1238"/>
                  </a:cubicBezTo>
                  <a:cubicBezTo>
                    <a:pt x="2676" y="976"/>
                    <a:pt x="2283" y="738"/>
                    <a:pt x="1891" y="524"/>
                  </a:cubicBezTo>
                  <a:cubicBezTo>
                    <a:pt x="1510" y="298"/>
                    <a:pt x="1105" y="119"/>
                    <a:pt x="676" y="24"/>
                  </a:cubicBezTo>
                  <a:cubicBezTo>
                    <a:pt x="593" y="8"/>
                    <a:pt x="524" y="1"/>
                    <a:pt x="466" y="1"/>
                  </a:cubicBezTo>
                  <a:close/>
                </a:path>
              </a:pathLst>
            </a:custGeom>
            <a:solidFill>
              <a:srgbClr val="F4CC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110;p69">
              <a:extLst>
                <a:ext uri="{FF2B5EF4-FFF2-40B4-BE49-F238E27FC236}">
                  <a16:creationId xmlns:a16="http://schemas.microsoft.com/office/drawing/2014/main" id="{CA8CED81-C983-4B2A-8E49-9FF7DE599DB8}"/>
                </a:ext>
              </a:extLst>
            </p:cNvPr>
            <p:cNvSpPr/>
            <p:nvPr/>
          </p:nvSpPr>
          <p:spPr>
            <a:xfrm>
              <a:off x="7387890" y="3066256"/>
              <a:ext cx="282762" cy="213981"/>
            </a:xfrm>
            <a:custGeom>
              <a:avLst/>
              <a:gdLst/>
              <a:ahLst/>
              <a:cxnLst/>
              <a:rect l="l" t="t" r="r" b="b"/>
              <a:pathLst>
                <a:path w="7478" h="5659" extrusionOk="0">
                  <a:moveTo>
                    <a:pt x="5505" y="0"/>
                  </a:moveTo>
                  <a:cubicBezTo>
                    <a:pt x="4613" y="0"/>
                    <a:pt x="3721" y="556"/>
                    <a:pt x="2775" y="930"/>
                  </a:cubicBezTo>
                  <a:cubicBezTo>
                    <a:pt x="2251" y="1145"/>
                    <a:pt x="1298" y="1347"/>
                    <a:pt x="310" y="1680"/>
                  </a:cubicBezTo>
                  <a:cubicBezTo>
                    <a:pt x="1" y="1788"/>
                    <a:pt x="1370" y="5383"/>
                    <a:pt x="1572" y="5550"/>
                  </a:cubicBezTo>
                  <a:cubicBezTo>
                    <a:pt x="1666" y="5630"/>
                    <a:pt x="1759" y="5659"/>
                    <a:pt x="1857" y="5659"/>
                  </a:cubicBezTo>
                  <a:cubicBezTo>
                    <a:pt x="2021" y="5659"/>
                    <a:pt x="2197" y="5578"/>
                    <a:pt x="2406" y="5526"/>
                  </a:cubicBezTo>
                  <a:cubicBezTo>
                    <a:pt x="3751" y="5157"/>
                    <a:pt x="5239" y="5145"/>
                    <a:pt x="6358" y="4264"/>
                  </a:cubicBezTo>
                  <a:cubicBezTo>
                    <a:pt x="7013" y="3752"/>
                    <a:pt x="7323" y="3014"/>
                    <a:pt x="7406" y="2204"/>
                  </a:cubicBezTo>
                  <a:cubicBezTo>
                    <a:pt x="7478" y="1383"/>
                    <a:pt x="7192" y="204"/>
                    <a:pt x="5894" y="37"/>
                  </a:cubicBezTo>
                  <a:cubicBezTo>
                    <a:pt x="5764" y="12"/>
                    <a:pt x="5635" y="0"/>
                    <a:pt x="55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6" name="Google Shape;2111;p69">
              <a:extLst>
                <a:ext uri="{FF2B5EF4-FFF2-40B4-BE49-F238E27FC236}">
                  <a16:creationId xmlns:a16="http://schemas.microsoft.com/office/drawing/2014/main" id="{77955C16-1292-46F5-9BF8-4548EC0882D5}"/>
                </a:ext>
              </a:extLst>
            </p:cNvPr>
            <p:cNvGrpSpPr/>
            <p:nvPr/>
          </p:nvGrpSpPr>
          <p:grpSpPr>
            <a:xfrm>
              <a:off x="6988238" y="2445753"/>
              <a:ext cx="876761" cy="819825"/>
              <a:chOff x="3450419" y="2769417"/>
              <a:chExt cx="885975" cy="828441"/>
            </a:xfrm>
          </p:grpSpPr>
          <p:sp>
            <p:nvSpPr>
              <p:cNvPr id="193" name="Google Shape;2112;p69">
                <a:extLst>
                  <a:ext uri="{FF2B5EF4-FFF2-40B4-BE49-F238E27FC236}">
                    <a16:creationId xmlns:a16="http://schemas.microsoft.com/office/drawing/2014/main" id="{F2737DB5-F0B4-454A-BA92-501F58820B12}"/>
                  </a:ext>
                </a:extLst>
              </p:cNvPr>
              <p:cNvSpPr/>
              <p:nvPr/>
            </p:nvSpPr>
            <p:spPr>
              <a:xfrm>
                <a:off x="3881050" y="2788824"/>
                <a:ext cx="39616" cy="117205"/>
              </a:xfrm>
              <a:custGeom>
                <a:avLst/>
                <a:gdLst/>
                <a:ahLst/>
                <a:cxnLst/>
                <a:rect l="l" t="t" r="r" b="b"/>
                <a:pathLst>
                  <a:path w="1037" h="3068" extrusionOk="0">
                    <a:moveTo>
                      <a:pt x="949" y="1"/>
                    </a:moveTo>
                    <a:cubicBezTo>
                      <a:pt x="939" y="1"/>
                      <a:pt x="928" y="4"/>
                      <a:pt x="918" y="13"/>
                    </a:cubicBezTo>
                    <a:cubicBezTo>
                      <a:pt x="1" y="679"/>
                      <a:pt x="275" y="2108"/>
                      <a:pt x="572" y="3025"/>
                    </a:cubicBezTo>
                    <a:cubicBezTo>
                      <a:pt x="582" y="3054"/>
                      <a:pt x="609" y="3067"/>
                      <a:pt x="636" y="3067"/>
                    </a:cubicBezTo>
                    <a:cubicBezTo>
                      <a:pt x="675" y="3067"/>
                      <a:pt x="713" y="3039"/>
                      <a:pt x="691" y="2989"/>
                    </a:cubicBezTo>
                    <a:cubicBezTo>
                      <a:pt x="525" y="2513"/>
                      <a:pt x="430" y="2013"/>
                      <a:pt x="418" y="1513"/>
                    </a:cubicBezTo>
                    <a:cubicBezTo>
                      <a:pt x="418" y="1001"/>
                      <a:pt x="537" y="441"/>
                      <a:pt x="977" y="120"/>
                    </a:cubicBezTo>
                    <a:cubicBezTo>
                      <a:pt x="1036" y="81"/>
                      <a:pt x="998" y="1"/>
                      <a:pt x="9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2113;p69">
                <a:extLst>
                  <a:ext uri="{FF2B5EF4-FFF2-40B4-BE49-F238E27FC236}">
                    <a16:creationId xmlns:a16="http://schemas.microsoft.com/office/drawing/2014/main" id="{E2F42BC3-7057-4AD4-B4BD-169CF3C24609}"/>
                  </a:ext>
                </a:extLst>
              </p:cNvPr>
              <p:cNvSpPr/>
              <p:nvPr/>
            </p:nvSpPr>
            <p:spPr>
              <a:xfrm>
                <a:off x="3851939" y="2805328"/>
                <a:ext cx="23151" cy="91571"/>
              </a:xfrm>
              <a:custGeom>
                <a:avLst/>
                <a:gdLst/>
                <a:ahLst/>
                <a:cxnLst/>
                <a:rect l="l" t="t" r="r" b="b"/>
                <a:pathLst>
                  <a:path w="606" h="2397" extrusionOk="0">
                    <a:moveTo>
                      <a:pt x="419" y="1"/>
                    </a:moveTo>
                    <a:cubicBezTo>
                      <a:pt x="400" y="1"/>
                      <a:pt x="381" y="10"/>
                      <a:pt x="370" y="33"/>
                    </a:cubicBezTo>
                    <a:cubicBezTo>
                      <a:pt x="1" y="771"/>
                      <a:pt x="37" y="1652"/>
                      <a:pt x="465" y="2367"/>
                    </a:cubicBezTo>
                    <a:cubicBezTo>
                      <a:pt x="476" y="2388"/>
                      <a:pt x="494" y="2397"/>
                      <a:pt x="513" y="2397"/>
                    </a:cubicBezTo>
                    <a:cubicBezTo>
                      <a:pt x="557" y="2397"/>
                      <a:pt x="606" y="2349"/>
                      <a:pt x="572" y="2307"/>
                    </a:cubicBezTo>
                    <a:cubicBezTo>
                      <a:pt x="168" y="1629"/>
                      <a:pt x="132" y="795"/>
                      <a:pt x="477" y="93"/>
                    </a:cubicBezTo>
                    <a:cubicBezTo>
                      <a:pt x="501" y="44"/>
                      <a:pt x="460" y="1"/>
                      <a:pt x="4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2114;p69">
                <a:extLst>
                  <a:ext uri="{FF2B5EF4-FFF2-40B4-BE49-F238E27FC236}">
                    <a16:creationId xmlns:a16="http://schemas.microsoft.com/office/drawing/2014/main" id="{18005C34-908A-4B64-9D39-BDD7A11D0CEB}"/>
                  </a:ext>
                </a:extLst>
              </p:cNvPr>
              <p:cNvSpPr/>
              <p:nvPr/>
            </p:nvSpPr>
            <p:spPr>
              <a:xfrm>
                <a:off x="3899732" y="2827716"/>
                <a:ext cx="51535" cy="12569"/>
              </a:xfrm>
              <a:custGeom>
                <a:avLst/>
                <a:gdLst/>
                <a:ahLst/>
                <a:cxnLst/>
                <a:rect l="l" t="t" r="r" b="b"/>
                <a:pathLst>
                  <a:path w="1349" h="329" extrusionOk="0">
                    <a:moveTo>
                      <a:pt x="1274" y="1"/>
                    </a:moveTo>
                    <a:cubicBezTo>
                      <a:pt x="1267" y="1"/>
                      <a:pt x="1259" y="3"/>
                      <a:pt x="1250" y="7"/>
                    </a:cubicBezTo>
                    <a:cubicBezTo>
                      <a:pt x="857" y="102"/>
                      <a:pt x="464" y="173"/>
                      <a:pt x="72" y="197"/>
                    </a:cubicBezTo>
                    <a:cubicBezTo>
                      <a:pt x="0" y="209"/>
                      <a:pt x="0" y="328"/>
                      <a:pt x="72" y="328"/>
                    </a:cubicBezTo>
                    <a:cubicBezTo>
                      <a:pt x="476" y="292"/>
                      <a:pt x="881" y="221"/>
                      <a:pt x="1286" y="126"/>
                    </a:cubicBezTo>
                    <a:cubicBezTo>
                      <a:pt x="1349" y="105"/>
                      <a:pt x="1329"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2115;p69">
                <a:extLst>
                  <a:ext uri="{FF2B5EF4-FFF2-40B4-BE49-F238E27FC236}">
                    <a16:creationId xmlns:a16="http://schemas.microsoft.com/office/drawing/2014/main" id="{0669FFC6-2D45-4C0A-BBB4-49123B346E7B}"/>
                  </a:ext>
                </a:extLst>
              </p:cNvPr>
              <p:cNvSpPr/>
              <p:nvPr/>
            </p:nvSpPr>
            <p:spPr>
              <a:xfrm>
                <a:off x="3921011" y="3299149"/>
                <a:ext cx="80684" cy="35796"/>
              </a:xfrm>
              <a:custGeom>
                <a:avLst/>
                <a:gdLst/>
                <a:ahLst/>
                <a:cxnLst/>
                <a:rect l="l" t="t" r="r" b="b"/>
                <a:pathLst>
                  <a:path w="2112" h="937" extrusionOk="0">
                    <a:moveTo>
                      <a:pt x="2023" y="1"/>
                    </a:moveTo>
                    <a:cubicBezTo>
                      <a:pt x="2006" y="1"/>
                      <a:pt x="1990" y="8"/>
                      <a:pt x="1979" y="25"/>
                    </a:cubicBezTo>
                    <a:cubicBezTo>
                      <a:pt x="1789" y="347"/>
                      <a:pt x="1503" y="597"/>
                      <a:pt x="1169" y="740"/>
                    </a:cubicBezTo>
                    <a:cubicBezTo>
                      <a:pt x="1030" y="793"/>
                      <a:pt x="884" y="818"/>
                      <a:pt x="739" y="818"/>
                    </a:cubicBezTo>
                    <a:cubicBezTo>
                      <a:pt x="526" y="818"/>
                      <a:pt x="313" y="763"/>
                      <a:pt x="122" y="656"/>
                    </a:cubicBezTo>
                    <a:cubicBezTo>
                      <a:pt x="112" y="651"/>
                      <a:pt x="102" y="649"/>
                      <a:pt x="93" y="649"/>
                    </a:cubicBezTo>
                    <a:cubicBezTo>
                      <a:pt x="36" y="649"/>
                      <a:pt x="1" y="733"/>
                      <a:pt x="62" y="764"/>
                    </a:cubicBezTo>
                    <a:cubicBezTo>
                      <a:pt x="270" y="878"/>
                      <a:pt x="503" y="937"/>
                      <a:pt x="737" y="937"/>
                    </a:cubicBezTo>
                    <a:cubicBezTo>
                      <a:pt x="892" y="937"/>
                      <a:pt x="1046" y="911"/>
                      <a:pt x="1193" y="859"/>
                    </a:cubicBezTo>
                    <a:cubicBezTo>
                      <a:pt x="1562" y="704"/>
                      <a:pt x="1884" y="430"/>
                      <a:pt x="2086" y="85"/>
                    </a:cubicBezTo>
                    <a:cubicBezTo>
                      <a:pt x="2112" y="43"/>
                      <a:pt x="2065" y="1"/>
                      <a:pt x="20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2116;p69">
                <a:extLst>
                  <a:ext uri="{FF2B5EF4-FFF2-40B4-BE49-F238E27FC236}">
                    <a16:creationId xmlns:a16="http://schemas.microsoft.com/office/drawing/2014/main" id="{D34249C4-43B5-4F67-987F-585876F8EDA0}"/>
                  </a:ext>
                </a:extLst>
              </p:cNvPr>
              <p:cNvSpPr/>
              <p:nvPr/>
            </p:nvSpPr>
            <p:spPr>
              <a:xfrm>
                <a:off x="3906991" y="3256857"/>
                <a:ext cx="45155" cy="46913"/>
              </a:xfrm>
              <a:custGeom>
                <a:avLst/>
                <a:gdLst/>
                <a:ahLst/>
                <a:cxnLst/>
                <a:rect l="l" t="t" r="r" b="b"/>
                <a:pathLst>
                  <a:path w="1182" h="1228" extrusionOk="0">
                    <a:moveTo>
                      <a:pt x="612" y="0"/>
                    </a:moveTo>
                    <a:cubicBezTo>
                      <a:pt x="593" y="0"/>
                      <a:pt x="574" y="8"/>
                      <a:pt x="560" y="25"/>
                    </a:cubicBezTo>
                    <a:cubicBezTo>
                      <a:pt x="382" y="287"/>
                      <a:pt x="1" y="466"/>
                      <a:pt x="60" y="847"/>
                    </a:cubicBezTo>
                    <a:cubicBezTo>
                      <a:pt x="108" y="1121"/>
                      <a:pt x="441" y="1216"/>
                      <a:pt x="691" y="1228"/>
                    </a:cubicBezTo>
                    <a:cubicBezTo>
                      <a:pt x="834" y="1228"/>
                      <a:pt x="989" y="1216"/>
                      <a:pt x="1120" y="1156"/>
                    </a:cubicBezTo>
                    <a:cubicBezTo>
                      <a:pt x="1182" y="1135"/>
                      <a:pt x="1172" y="1042"/>
                      <a:pt x="1113" y="1042"/>
                    </a:cubicBezTo>
                    <a:cubicBezTo>
                      <a:pt x="1105" y="1042"/>
                      <a:pt x="1095" y="1044"/>
                      <a:pt x="1084" y="1049"/>
                    </a:cubicBezTo>
                    <a:cubicBezTo>
                      <a:pt x="977" y="1091"/>
                      <a:pt x="861" y="1112"/>
                      <a:pt x="745" y="1112"/>
                    </a:cubicBezTo>
                    <a:cubicBezTo>
                      <a:pt x="629" y="1112"/>
                      <a:pt x="513" y="1091"/>
                      <a:pt x="405" y="1049"/>
                    </a:cubicBezTo>
                    <a:cubicBezTo>
                      <a:pt x="298" y="1013"/>
                      <a:pt x="227" y="942"/>
                      <a:pt x="191" y="847"/>
                    </a:cubicBezTo>
                    <a:cubicBezTo>
                      <a:pt x="167" y="716"/>
                      <a:pt x="203" y="573"/>
                      <a:pt x="310" y="478"/>
                    </a:cubicBezTo>
                    <a:cubicBezTo>
                      <a:pt x="429" y="347"/>
                      <a:pt x="560" y="216"/>
                      <a:pt x="667" y="85"/>
                    </a:cubicBezTo>
                    <a:cubicBezTo>
                      <a:pt x="701" y="43"/>
                      <a:pt x="657" y="0"/>
                      <a:pt x="6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2117;p69">
                <a:extLst>
                  <a:ext uri="{FF2B5EF4-FFF2-40B4-BE49-F238E27FC236}">
                    <a16:creationId xmlns:a16="http://schemas.microsoft.com/office/drawing/2014/main" id="{9A551B58-66D8-4F84-BF50-BD703DABB2A7}"/>
                  </a:ext>
                </a:extLst>
              </p:cNvPr>
              <p:cNvSpPr/>
              <p:nvPr/>
            </p:nvSpPr>
            <p:spPr>
              <a:xfrm>
                <a:off x="3896485" y="3186372"/>
                <a:ext cx="28270" cy="45155"/>
              </a:xfrm>
              <a:custGeom>
                <a:avLst/>
                <a:gdLst/>
                <a:ahLst/>
                <a:cxnLst/>
                <a:rect l="l" t="t" r="r" b="b"/>
                <a:pathLst>
                  <a:path w="740" h="1182" extrusionOk="0">
                    <a:moveTo>
                      <a:pt x="84" y="0"/>
                    </a:moveTo>
                    <a:cubicBezTo>
                      <a:pt x="41" y="0"/>
                      <a:pt x="0" y="45"/>
                      <a:pt x="26" y="96"/>
                    </a:cubicBezTo>
                    <a:cubicBezTo>
                      <a:pt x="145" y="251"/>
                      <a:pt x="276" y="406"/>
                      <a:pt x="383" y="572"/>
                    </a:cubicBezTo>
                    <a:cubicBezTo>
                      <a:pt x="502" y="739"/>
                      <a:pt x="585" y="930"/>
                      <a:pt x="621" y="1120"/>
                    </a:cubicBezTo>
                    <a:cubicBezTo>
                      <a:pt x="621" y="1156"/>
                      <a:pt x="645" y="1180"/>
                      <a:pt x="680" y="1180"/>
                    </a:cubicBezTo>
                    <a:cubicBezTo>
                      <a:pt x="685" y="1181"/>
                      <a:pt x="690" y="1182"/>
                      <a:pt x="694" y="1182"/>
                    </a:cubicBezTo>
                    <a:cubicBezTo>
                      <a:pt x="722" y="1182"/>
                      <a:pt x="740" y="1151"/>
                      <a:pt x="740" y="1120"/>
                    </a:cubicBezTo>
                    <a:cubicBezTo>
                      <a:pt x="692" y="703"/>
                      <a:pt x="383" y="358"/>
                      <a:pt x="133" y="25"/>
                    </a:cubicBezTo>
                    <a:cubicBezTo>
                      <a:pt x="119" y="8"/>
                      <a:pt x="101" y="0"/>
                      <a:pt x="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2118;p69">
                <a:extLst>
                  <a:ext uri="{FF2B5EF4-FFF2-40B4-BE49-F238E27FC236}">
                    <a16:creationId xmlns:a16="http://schemas.microsoft.com/office/drawing/2014/main" id="{EFA6ADEE-22F4-41D7-9FE3-A2FE442135CB}"/>
                  </a:ext>
                </a:extLst>
              </p:cNvPr>
              <p:cNvSpPr/>
              <p:nvPr/>
            </p:nvSpPr>
            <p:spPr>
              <a:xfrm>
                <a:off x="3959444" y="3094874"/>
                <a:ext cx="78888" cy="22501"/>
              </a:xfrm>
              <a:custGeom>
                <a:avLst/>
                <a:gdLst/>
                <a:ahLst/>
                <a:cxnLst/>
                <a:rect l="l" t="t" r="r" b="b"/>
                <a:pathLst>
                  <a:path w="2065" h="589" extrusionOk="0">
                    <a:moveTo>
                      <a:pt x="1193" y="0"/>
                    </a:moveTo>
                    <a:cubicBezTo>
                      <a:pt x="1124" y="0"/>
                      <a:pt x="1054" y="5"/>
                      <a:pt x="985" y="15"/>
                    </a:cubicBezTo>
                    <a:cubicBezTo>
                      <a:pt x="628" y="27"/>
                      <a:pt x="306" y="181"/>
                      <a:pt x="56" y="431"/>
                    </a:cubicBezTo>
                    <a:cubicBezTo>
                      <a:pt x="1" y="496"/>
                      <a:pt x="67" y="589"/>
                      <a:pt x="133" y="589"/>
                    </a:cubicBezTo>
                    <a:cubicBezTo>
                      <a:pt x="152" y="589"/>
                      <a:pt x="171" y="581"/>
                      <a:pt x="187" y="562"/>
                    </a:cubicBezTo>
                    <a:cubicBezTo>
                      <a:pt x="402" y="336"/>
                      <a:pt x="687" y="205"/>
                      <a:pt x="997" y="193"/>
                    </a:cubicBezTo>
                    <a:cubicBezTo>
                      <a:pt x="1059" y="184"/>
                      <a:pt x="1122" y="179"/>
                      <a:pt x="1185" y="179"/>
                    </a:cubicBezTo>
                    <a:cubicBezTo>
                      <a:pt x="1434" y="179"/>
                      <a:pt x="1681" y="253"/>
                      <a:pt x="1890" y="396"/>
                    </a:cubicBezTo>
                    <a:cubicBezTo>
                      <a:pt x="1906" y="408"/>
                      <a:pt x="1922" y="413"/>
                      <a:pt x="1938" y="413"/>
                    </a:cubicBezTo>
                    <a:cubicBezTo>
                      <a:pt x="2012" y="413"/>
                      <a:pt x="2064" y="288"/>
                      <a:pt x="1985" y="229"/>
                    </a:cubicBezTo>
                    <a:cubicBezTo>
                      <a:pt x="1747" y="77"/>
                      <a:pt x="1471" y="0"/>
                      <a:pt x="11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119;p69">
                <a:extLst>
                  <a:ext uri="{FF2B5EF4-FFF2-40B4-BE49-F238E27FC236}">
                    <a16:creationId xmlns:a16="http://schemas.microsoft.com/office/drawing/2014/main" id="{F16B7A86-07DF-4DF8-9C8C-3D354DDC8138}"/>
                  </a:ext>
                </a:extLst>
              </p:cNvPr>
              <p:cNvSpPr/>
              <p:nvPr/>
            </p:nvSpPr>
            <p:spPr>
              <a:xfrm>
                <a:off x="3810106" y="3141788"/>
                <a:ext cx="32625" cy="57151"/>
              </a:xfrm>
              <a:custGeom>
                <a:avLst/>
                <a:gdLst/>
                <a:ahLst/>
                <a:cxnLst/>
                <a:rect l="l" t="t" r="r" b="b"/>
                <a:pathLst>
                  <a:path w="854" h="1496" extrusionOk="0">
                    <a:moveTo>
                      <a:pt x="702" y="0"/>
                    </a:moveTo>
                    <a:cubicBezTo>
                      <a:pt x="699" y="0"/>
                      <a:pt x="695" y="1"/>
                      <a:pt x="691" y="1"/>
                    </a:cubicBezTo>
                    <a:cubicBezTo>
                      <a:pt x="429" y="49"/>
                      <a:pt x="274" y="346"/>
                      <a:pt x="179" y="561"/>
                    </a:cubicBezTo>
                    <a:cubicBezTo>
                      <a:pt x="60" y="823"/>
                      <a:pt x="1" y="1120"/>
                      <a:pt x="12" y="1406"/>
                    </a:cubicBezTo>
                    <a:cubicBezTo>
                      <a:pt x="12" y="1466"/>
                      <a:pt x="60" y="1495"/>
                      <a:pt x="106" y="1495"/>
                    </a:cubicBezTo>
                    <a:cubicBezTo>
                      <a:pt x="152" y="1495"/>
                      <a:pt x="197" y="1466"/>
                      <a:pt x="191" y="1406"/>
                    </a:cubicBezTo>
                    <a:cubicBezTo>
                      <a:pt x="191" y="1156"/>
                      <a:pt x="239" y="894"/>
                      <a:pt x="346" y="668"/>
                    </a:cubicBezTo>
                    <a:cubicBezTo>
                      <a:pt x="417" y="489"/>
                      <a:pt x="536" y="215"/>
                      <a:pt x="739" y="192"/>
                    </a:cubicBezTo>
                    <a:cubicBezTo>
                      <a:pt x="854" y="168"/>
                      <a:pt x="813" y="0"/>
                      <a:pt x="7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120;p69">
                <a:extLst>
                  <a:ext uri="{FF2B5EF4-FFF2-40B4-BE49-F238E27FC236}">
                    <a16:creationId xmlns:a16="http://schemas.microsoft.com/office/drawing/2014/main" id="{B17BB840-29FC-4B2E-8418-1CC158B297AF}"/>
                  </a:ext>
                </a:extLst>
              </p:cNvPr>
              <p:cNvSpPr/>
              <p:nvPr/>
            </p:nvSpPr>
            <p:spPr>
              <a:xfrm>
                <a:off x="3977591" y="3182246"/>
                <a:ext cx="79920" cy="35719"/>
              </a:xfrm>
              <a:custGeom>
                <a:avLst/>
                <a:gdLst/>
                <a:ahLst/>
                <a:cxnLst/>
                <a:rect l="l" t="t" r="r" b="b"/>
                <a:pathLst>
                  <a:path w="2092" h="935" extrusionOk="0">
                    <a:moveTo>
                      <a:pt x="1978" y="1"/>
                    </a:moveTo>
                    <a:cubicBezTo>
                      <a:pt x="1941" y="1"/>
                      <a:pt x="1905" y="19"/>
                      <a:pt x="1891" y="61"/>
                    </a:cubicBezTo>
                    <a:cubicBezTo>
                      <a:pt x="1725" y="529"/>
                      <a:pt x="1290" y="754"/>
                      <a:pt x="838" y="754"/>
                    </a:cubicBezTo>
                    <a:cubicBezTo>
                      <a:pt x="611" y="754"/>
                      <a:pt x="380" y="697"/>
                      <a:pt x="177" y="585"/>
                    </a:cubicBezTo>
                    <a:cubicBezTo>
                      <a:pt x="164" y="579"/>
                      <a:pt x="152" y="576"/>
                      <a:pt x="140" y="576"/>
                    </a:cubicBezTo>
                    <a:cubicBezTo>
                      <a:pt x="60" y="576"/>
                      <a:pt x="0" y="700"/>
                      <a:pt x="93" y="752"/>
                    </a:cubicBezTo>
                    <a:cubicBezTo>
                      <a:pt x="322" y="874"/>
                      <a:pt x="576" y="935"/>
                      <a:pt x="826" y="935"/>
                    </a:cubicBezTo>
                    <a:cubicBezTo>
                      <a:pt x="1357" y="935"/>
                      <a:pt x="1867" y="659"/>
                      <a:pt x="2070" y="109"/>
                    </a:cubicBezTo>
                    <a:cubicBezTo>
                      <a:pt x="2091" y="44"/>
                      <a:pt x="2034" y="1"/>
                      <a:pt x="19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121;p69">
                <a:extLst>
                  <a:ext uri="{FF2B5EF4-FFF2-40B4-BE49-F238E27FC236}">
                    <a16:creationId xmlns:a16="http://schemas.microsoft.com/office/drawing/2014/main" id="{204A6B6D-3100-471E-9F2C-05151E71D70A}"/>
                  </a:ext>
                </a:extLst>
              </p:cNvPr>
              <p:cNvSpPr/>
              <p:nvPr/>
            </p:nvSpPr>
            <p:spPr>
              <a:xfrm>
                <a:off x="3838453" y="3234164"/>
                <a:ext cx="59023" cy="36025"/>
              </a:xfrm>
              <a:custGeom>
                <a:avLst/>
                <a:gdLst/>
                <a:ahLst/>
                <a:cxnLst/>
                <a:rect l="l" t="t" r="r" b="b"/>
                <a:pathLst>
                  <a:path w="1545" h="943" extrusionOk="0">
                    <a:moveTo>
                      <a:pt x="1449" y="0"/>
                    </a:moveTo>
                    <a:cubicBezTo>
                      <a:pt x="1402" y="0"/>
                      <a:pt x="1366" y="36"/>
                      <a:pt x="1354" y="83"/>
                    </a:cubicBezTo>
                    <a:cubicBezTo>
                      <a:pt x="1308" y="504"/>
                      <a:pt x="932" y="764"/>
                      <a:pt x="538" y="764"/>
                    </a:cubicBezTo>
                    <a:cubicBezTo>
                      <a:pt x="420" y="764"/>
                      <a:pt x="300" y="740"/>
                      <a:pt x="187" y="691"/>
                    </a:cubicBezTo>
                    <a:cubicBezTo>
                      <a:pt x="173" y="684"/>
                      <a:pt x="159" y="682"/>
                      <a:pt x="146" y="682"/>
                    </a:cubicBezTo>
                    <a:cubicBezTo>
                      <a:pt x="59" y="682"/>
                      <a:pt x="0" y="804"/>
                      <a:pt x="104" y="845"/>
                    </a:cubicBezTo>
                    <a:cubicBezTo>
                      <a:pt x="244" y="909"/>
                      <a:pt x="398" y="942"/>
                      <a:pt x="552" y="942"/>
                    </a:cubicBezTo>
                    <a:cubicBezTo>
                      <a:pt x="713" y="942"/>
                      <a:pt x="875" y="906"/>
                      <a:pt x="1021" y="833"/>
                    </a:cubicBezTo>
                    <a:cubicBezTo>
                      <a:pt x="1306" y="679"/>
                      <a:pt x="1509" y="405"/>
                      <a:pt x="1545" y="83"/>
                    </a:cubicBezTo>
                    <a:cubicBezTo>
                      <a:pt x="1545" y="36"/>
                      <a:pt x="1497" y="0"/>
                      <a:pt x="14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122;p69">
                <a:extLst>
                  <a:ext uri="{FF2B5EF4-FFF2-40B4-BE49-F238E27FC236}">
                    <a16:creationId xmlns:a16="http://schemas.microsoft.com/office/drawing/2014/main" id="{D2C31E2E-FA09-4DB1-A327-3D7A331C3BFD}"/>
                  </a:ext>
                </a:extLst>
              </p:cNvPr>
              <p:cNvSpPr/>
              <p:nvPr/>
            </p:nvSpPr>
            <p:spPr>
              <a:xfrm>
                <a:off x="4116308" y="3295902"/>
                <a:ext cx="30524" cy="56310"/>
              </a:xfrm>
              <a:custGeom>
                <a:avLst/>
                <a:gdLst/>
                <a:ahLst/>
                <a:cxnLst/>
                <a:rect l="l" t="t" r="r" b="b"/>
                <a:pathLst>
                  <a:path w="799" h="1474" extrusionOk="0">
                    <a:moveTo>
                      <a:pt x="721" y="0"/>
                    </a:moveTo>
                    <a:cubicBezTo>
                      <a:pt x="697" y="0"/>
                      <a:pt x="674" y="12"/>
                      <a:pt x="665" y="39"/>
                    </a:cubicBezTo>
                    <a:cubicBezTo>
                      <a:pt x="570" y="539"/>
                      <a:pt x="308" y="968"/>
                      <a:pt x="34" y="1384"/>
                    </a:cubicBezTo>
                    <a:cubicBezTo>
                      <a:pt x="1" y="1426"/>
                      <a:pt x="44" y="1474"/>
                      <a:pt x="89" y="1474"/>
                    </a:cubicBezTo>
                    <a:cubicBezTo>
                      <a:pt x="108" y="1474"/>
                      <a:pt x="127" y="1465"/>
                      <a:pt x="141" y="1444"/>
                    </a:cubicBezTo>
                    <a:cubicBezTo>
                      <a:pt x="415" y="1015"/>
                      <a:pt x="677" y="575"/>
                      <a:pt x="784" y="75"/>
                    </a:cubicBezTo>
                    <a:cubicBezTo>
                      <a:pt x="799" y="31"/>
                      <a:pt x="759" y="0"/>
                      <a:pt x="7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123;p69">
                <a:extLst>
                  <a:ext uri="{FF2B5EF4-FFF2-40B4-BE49-F238E27FC236}">
                    <a16:creationId xmlns:a16="http://schemas.microsoft.com/office/drawing/2014/main" id="{EDAF53B7-0D35-4886-9669-F76E3369671A}"/>
                  </a:ext>
                </a:extLst>
              </p:cNvPr>
              <p:cNvSpPr/>
              <p:nvPr/>
            </p:nvSpPr>
            <p:spPr>
              <a:xfrm>
                <a:off x="4157377" y="3163106"/>
                <a:ext cx="22921" cy="59367"/>
              </a:xfrm>
              <a:custGeom>
                <a:avLst/>
                <a:gdLst/>
                <a:ahLst/>
                <a:cxnLst/>
                <a:rect l="l" t="t" r="r" b="b"/>
                <a:pathLst>
                  <a:path w="600" h="1554" extrusionOk="0">
                    <a:moveTo>
                      <a:pt x="513" y="1"/>
                    </a:moveTo>
                    <a:cubicBezTo>
                      <a:pt x="498" y="1"/>
                      <a:pt x="483" y="8"/>
                      <a:pt x="471" y="26"/>
                    </a:cubicBezTo>
                    <a:cubicBezTo>
                      <a:pt x="293" y="217"/>
                      <a:pt x="162" y="455"/>
                      <a:pt x="102" y="705"/>
                    </a:cubicBezTo>
                    <a:cubicBezTo>
                      <a:pt x="43" y="967"/>
                      <a:pt x="19" y="1229"/>
                      <a:pt x="7" y="1491"/>
                    </a:cubicBezTo>
                    <a:cubicBezTo>
                      <a:pt x="1" y="1533"/>
                      <a:pt x="28" y="1553"/>
                      <a:pt x="58" y="1553"/>
                    </a:cubicBezTo>
                    <a:cubicBezTo>
                      <a:pt x="87" y="1553"/>
                      <a:pt x="120" y="1533"/>
                      <a:pt x="126" y="1491"/>
                    </a:cubicBezTo>
                    <a:cubicBezTo>
                      <a:pt x="138" y="1241"/>
                      <a:pt x="162" y="1003"/>
                      <a:pt x="209" y="753"/>
                    </a:cubicBezTo>
                    <a:cubicBezTo>
                      <a:pt x="269" y="515"/>
                      <a:pt x="388" y="288"/>
                      <a:pt x="555" y="110"/>
                    </a:cubicBezTo>
                    <a:cubicBezTo>
                      <a:pt x="599" y="65"/>
                      <a:pt x="557" y="1"/>
                      <a:pt x="5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124;p69">
                <a:extLst>
                  <a:ext uri="{FF2B5EF4-FFF2-40B4-BE49-F238E27FC236}">
                    <a16:creationId xmlns:a16="http://schemas.microsoft.com/office/drawing/2014/main" id="{6D348D2D-F01B-4590-92E6-846B02075187}"/>
                  </a:ext>
                </a:extLst>
              </p:cNvPr>
              <p:cNvSpPr/>
              <p:nvPr/>
            </p:nvSpPr>
            <p:spPr>
              <a:xfrm>
                <a:off x="3752763" y="3072104"/>
                <a:ext cx="21890" cy="63225"/>
              </a:xfrm>
              <a:custGeom>
                <a:avLst/>
                <a:gdLst/>
                <a:ahLst/>
                <a:cxnLst/>
                <a:rect l="l" t="t" r="r" b="b"/>
                <a:pathLst>
                  <a:path w="573" h="1655" extrusionOk="0">
                    <a:moveTo>
                      <a:pt x="466" y="0"/>
                    </a:moveTo>
                    <a:cubicBezTo>
                      <a:pt x="436" y="0"/>
                      <a:pt x="406" y="21"/>
                      <a:pt x="406" y="63"/>
                    </a:cubicBezTo>
                    <a:cubicBezTo>
                      <a:pt x="442" y="587"/>
                      <a:pt x="251" y="1111"/>
                      <a:pt x="25" y="1563"/>
                    </a:cubicBezTo>
                    <a:cubicBezTo>
                      <a:pt x="1" y="1612"/>
                      <a:pt x="43" y="1655"/>
                      <a:pt x="83" y="1655"/>
                    </a:cubicBezTo>
                    <a:cubicBezTo>
                      <a:pt x="102" y="1655"/>
                      <a:pt x="121" y="1645"/>
                      <a:pt x="132" y="1623"/>
                    </a:cubicBezTo>
                    <a:cubicBezTo>
                      <a:pt x="370" y="1146"/>
                      <a:pt x="573" y="599"/>
                      <a:pt x="525" y="63"/>
                    </a:cubicBezTo>
                    <a:cubicBezTo>
                      <a:pt x="525" y="21"/>
                      <a:pt x="495" y="0"/>
                      <a:pt x="4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125;p69">
                <a:extLst>
                  <a:ext uri="{FF2B5EF4-FFF2-40B4-BE49-F238E27FC236}">
                    <a16:creationId xmlns:a16="http://schemas.microsoft.com/office/drawing/2014/main" id="{0DE4212C-6A8F-4614-A703-D86650C805D6}"/>
                  </a:ext>
                </a:extLst>
              </p:cNvPr>
              <p:cNvSpPr/>
              <p:nvPr/>
            </p:nvSpPr>
            <p:spPr>
              <a:xfrm>
                <a:off x="3777824" y="3177165"/>
                <a:ext cx="5043" cy="27582"/>
              </a:xfrm>
              <a:custGeom>
                <a:avLst/>
                <a:gdLst/>
                <a:ahLst/>
                <a:cxnLst/>
                <a:rect l="l" t="t" r="r" b="b"/>
                <a:pathLst>
                  <a:path w="132" h="722" extrusionOk="0">
                    <a:moveTo>
                      <a:pt x="72" y="1"/>
                    </a:moveTo>
                    <a:cubicBezTo>
                      <a:pt x="42" y="1"/>
                      <a:pt x="12" y="22"/>
                      <a:pt x="12" y="63"/>
                    </a:cubicBezTo>
                    <a:lnTo>
                      <a:pt x="0" y="659"/>
                    </a:lnTo>
                    <a:cubicBezTo>
                      <a:pt x="0" y="700"/>
                      <a:pt x="30" y="721"/>
                      <a:pt x="60" y="721"/>
                    </a:cubicBezTo>
                    <a:cubicBezTo>
                      <a:pt x="89" y="721"/>
                      <a:pt x="119" y="700"/>
                      <a:pt x="119" y="659"/>
                    </a:cubicBezTo>
                    <a:lnTo>
                      <a:pt x="131" y="63"/>
                    </a:lnTo>
                    <a:cubicBezTo>
                      <a:pt x="131" y="22"/>
                      <a:pt x="101" y="1"/>
                      <a:pt x="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126;p69">
                <a:extLst>
                  <a:ext uri="{FF2B5EF4-FFF2-40B4-BE49-F238E27FC236}">
                    <a16:creationId xmlns:a16="http://schemas.microsoft.com/office/drawing/2014/main" id="{D4C519E5-5A27-44DA-BDCC-F5B8ECB83627}"/>
                  </a:ext>
                </a:extLst>
              </p:cNvPr>
              <p:cNvSpPr/>
              <p:nvPr/>
            </p:nvSpPr>
            <p:spPr>
              <a:xfrm>
                <a:off x="3845597" y="2963186"/>
                <a:ext cx="30524" cy="83931"/>
              </a:xfrm>
              <a:custGeom>
                <a:avLst/>
                <a:gdLst/>
                <a:ahLst/>
                <a:cxnLst/>
                <a:rect l="l" t="t" r="r" b="b"/>
                <a:pathLst>
                  <a:path w="799" h="2197" extrusionOk="0">
                    <a:moveTo>
                      <a:pt x="255" y="0"/>
                    </a:moveTo>
                    <a:cubicBezTo>
                      <a:pt x="238" y="0"/>
                      <a:pt x="222" y="10"/>
                      <a:pt x="215" y="33"/>
                    </a:cubicBezTo>
                    <a:cubicBezTo>
                      <a:pt x="60" y="378"/>
                      <a:pt x="36" y="771"/>
                      <a:pt x="143" y="1128"/>
                    </a:cubicBezTo>
                    <a:cubicBezTo>
                      <a:pt x="274" y="1497"/>
                      <a:pt x="453" y="1842"/>
                      <a:pt x="667" y="2164"/>
                    </a:cubicBezTo>
                    <a:cubicBezTo>
                      <a:pt x="678" y="2187"/>
                      <a:pt x="697" y="2196"/>
                      <a:pt x="716" y="2196"/>
                    </a:cubicBezTo>
                    <a:cubicBezTo>
                      <a:pt x="757" y="2196"/>
                      <a:pt x="798" y="2153"/>
                      <a:pt x="774" y="2104"/>
                    </a:cubicBezTo>
                    <a:cubicBezTo>
                      <a:pt x="405" y="1497"/>
                      <a:pt x="0" y="807"/>
                      <a:pt x="310" y="92"/>
                    </a:cubicBezTo>
                    <a:cubicBezTo>
                      <a:pt x="334" y="43"/>
                      <a:pt x="292" y="0"/>
                      <a:pt x="2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127;p69">
                <a:extLst>
                  <a:ext uri="{FF2B5EF4-FFF2-40B4-BE49-F238E27FC236}">
                    <a16:creationId xmlns:a16="http://schemas.microsoft.com/office/drawing/2014/main" id="{FA2D63D2-4724-4051-9EF9-2732A50AB014}"/>
                  </a:ext>
                </a:extLst>
              </p:cNvPr>
              <p:cNvSpPr/>
              <p:nvPr/>
            </p:nvSpPr>
            <p:spPr>
              <a:xfrm>
                <a:off x="3918910" y="2939156"/>
                <a:ext cx="94780" cy="105477"/>
              </a:xfrm>
              <a:custGeom>
                <a:avLst/>
                <a:gdLst/>
                <a:ahLst/>
                <a:cxnLst/>
                <a:rect l="l" t="t" r="r" b="b"/>
                <a:pathLst>
                  <a:path w="2481" h="2761" extrusionOk="0">
                    <a:moveTo>
                      <a:pt x="72" y="0"/>
                    </a:moveTo>
                    <a:cubicBezTo>
                      <a:pt x="34" y="0"/>
                      <a:pt x="1" y="29"/>
                      <a:pt x="22" y="78"/>
                    </a:cubicBezTo>
                    <a:cubicBezTo>
                      <a:pt x="224" y="650"/>
                      <a:pt x="510" y="1197"/>
                      <a:pt x="891" y="1686"/>
                    </a:cubicBezTo>
                    <a:cubicBezTo>
                      <a:pt x="1284" y="2162"/>
                      <a:pt x="1808" y="2531"/>
                      <a:pt x="2379" y="2757"/>
                    </a:cubicBezTo>
                    <a:cubicBezTo>
                      <a:pt x="2387" y="2759"/>
                      <a:pt x="2394" y="2760"/>
                      <a:pt x="2400" y="2760"/>
                    </a:cubicBezTo>
                    <a:cubicBezTo>
                      <a:pt x="2466" y="2760"/>
                      <a:pt x="2480" y="2660"/>
                      <a:pt x="2415" y="2638"/>
                    </a:cubicBezTo>
                    <a:cubicBezTo>
                      <a:pt x="1856" y="2412"/>
                      <a:pt x="1355" y="2055"/>
                      <a:pt x="974" y="1602"/>
                    </a:cubicBezTo>
                    <a:cubicBezTo>
                      <a:pt x="617" y="1126"/>
                      <a:pt x="332" y="602"/>
                      <a:pt x="141" y="42"/>
                    </a:cubicBezTo>
                    <a:cubicBezTo>
                      <a:pt x="127" y="13"/>
                      <a:pt x="98" y="0"/>
                      <a:pt x="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128;p69">
                <a:extLst>
                  <a:ext uri="{FF2B5EF4-FFF2-40B4-BE49-F238E27FC236}">
                    <a16:creationId xmlns:a16="http://schemas.microsoft.com/office/drawing/2014/main" id="{F63924EB-2426-44A8-88D8-BD295934B222}"/>
                  </a:ext>
                </a:extLst>
              </p:cNvPr>
              <p:cNvSpPr/>
              <p:nvPr/>
            </p:nvSpPr>
            <p:spPr>
              <a:xfrm>
                <a:off x="3942367" y="2859348"/>
                <a:ext cx="56960" cy="58832"/>
              </a:xfrm>
              <a:custGeom>
                <a:avLst/>
                <a:gdLst/>
                <a:ahLst/>
                <a:cxnLst/>
                <a:rect l="l" t="t" r="r" b="b"/>
                <a:pathLst>
                  <a:path w="1491" h="1540" extrusionOk="0">
                    <a:moveTo>
                      <a:pt x="1404" y="0"/>
                    </a:moveTo>
                    <a:cubicBezTo>
                      <a:pt x="1394" y="0"/>
                      <a:pt x="1383" y="4"/>
                      <a:pt x="1372" y="12"/>
                    </a:cubicBezTo>
                    <a:cubicBezTo>
                      <a:pt x="1099" y="203"/>
                      <a:pt x="825" y="417"/>
                      <a:pt x="587" y="655"/>
                    </a:cubicBezTo>
                    <a:cubicBezTo>
                      <a:pt x="337" y="881"/>
                      <a:pt x="146" y="1155"/>
                      <a:pt x="15" y="1465"/>
                    </a:cubicBezTo>
                    <a:cubicBezTo>
                      <a:pt x="0" y="1509"/>
                      <a:pt x="40" y="1539"/>
                      <a:pt x="79" y="1539"/>
                    </a:cubicBezTo>
                    <a:cubicBezTo>
                      <a:pt x="102" y="1539"/>
                      <a:pt x="125" y="1528"/>
                      <a:pt x="134" y="1500"/>
                    </a:cubicBezTo>
                    <a:lnTo>
                      <a:pt x="146" y="1489"/>
                    </a:lnTo>
                    <a:cubicBezTo>
                      <a:pt x="265" y="1191"/>
                      <a:pt x="444" y="929"/>
                      <a:pt x="694" y="715"/>
                    </a:cubicBezTo>
                    <a:cubicBezTo>
                      <a:pt x="920" y="488"/>
                      <a:pt x="1170" y="298"/>
                      <a:pt x="1432" y="119"/>
                    </a:cubicBezTo>
                    <a:cubicBezTo>
                      <a:pt x="1491" y="80"/>
                      <a:pt x="1453" y="0"/>
                      <a:pt x="14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29;p69">
                <a:extLst>
                  <a:ext uri="{FF2B5EF4-FFF2-40B4-BE49-F238E27FC236}">
                    <a16:creationId xmlns:a16="http://schemas.microsoft.com/office/drawing/2014/main" id="{3026EBF3-C1E5-4242-ABF5-3F2859AD8EAC}"/>
                  </a:ext>
                </a:extLst>
              </p:cNvPr>
              <p:cNvSpPr/>
              <p:nvPr/>
            </p:nvSpPr>
            <p:spPr>
              <a:xfrm>
                <a:off x="3947868" y="2907790"/>
                <a:ext cx="265928" cy="83587"/>
              </a:xfrm>
              <a:custGeom>
                <a:avLst/>
                <a:gdLst/>
                <a:ahLst/>
                <a:cxnLst/>
                <a:rect l="l" t="t" r="r" b="b"/>
                <a:pathLst>
                  <a:path w="6961" h="2188" extrusionOk="0">
                    <a:moveTo>
                      <a:pt x="6879" y="0"/>
                    </a:moveTo>
                    <a:cubicBezTo>
                      <a:pt x="6862" y="0"/>
                      <a:pt x="6847" y="9"/>
                      <a:pt x="6836" y="30"/>
                    </a:cubicBezTo>
                    <a:cubicBezTo>
                      <a:pt x="6372" y="994"/>
                      <a:pt x="5610" y="1745"/>
                      <a:pt x="4562" y="1971"/>
                    </a:cubicBezTo>
                    <a:cubicBezTo>
                      <a:pt x="4299" y="2029"/>
                      <a:pt x="4033" y="2054"/>
                      <a:pt x="3767" y="2054"/>
                    </a:cubicBezTo>
                    <a:cubicBezTo>
                      <a:pt x="3048" y="2054"/>
                      <a:pt x="2330" y="1866"/>
                      <a:pt x="1669" y="1614"/>
                    </a:cubicBezTo>
                    <a:cubicBezTo>
                      <a:pt x="1133" y="1399"/>
                      <a:pt x="609" y="1149"/>
                      <a:pt x="121" y="840"/>
                    </a:cubicBezTo>
                    <a:cubicBezTo>
                      <a:pt x="111" y="835"/>
                      <a:pt x="101" y="832"/>
                      <a:pt x="92" y="832"/>
                    </a:cubicBezTo>
                    <a:cubicBezTo>
                      <a:pt x="36" y="832"/>
                      <a:pt x="0" y="916"/>
                      <a:pt x="62" y="947"/>
                    </a:cubicBezTo>
                    <a:cubicBezTo>
                      <a:pt x="1111" y="1587"/>
                      <a:pt x="2480" y="2187"/>
                      <a:pt x="3780" y="2187"/>
                    </a:cubicBezTo>
                    <a:cubicBezTo>
                      <a:pt x="4487" y="2187"/>
                      <a:pt x="5173" y="2010"/>
                      <a:pt x="5777" y="1566"/>
                    </a:cubicBezTo>
                    <a:cubicBezTo>
                      <a:pt x="6277" y="1173"/>
                      <a:pt x="6682" y="673"/>
                      <a:pt x="6943" y="101"/>
                    </a:cubicBezTo>
                    <a:cubicBezTo>
                      <a:pt x="6960" y="51"/>
                      <a:pt x="6918" y="0"/>
                      <a:pt x="6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30;p69">
                <a:extLst>
                  <a:ext uri="{FF2B5EF4-FFF2-40B4-BE49-F238E27FC236}">
                    <a16:creationId xmlns:a16="http://schemas.microsoft.com/office/drawing/2014/main" id="{5DCD6A4B-E747-46C6-B998-D872F6C6A8AD}"/>
                  </a:ext>
                </a:extLst>
              </p:cNvPr>
              <p:cNvSpPr/>
              <p:nvPr/>
            </p:nvSpPr>
            <p:spPr>
              <a:xfrm>
                <a:off x="4147559" y="2931095"/>
                <a:ext cx="74686" cy="140241"/>
              </a:xfrm>
              <a:custGeom>
                <a:avLst/>
                <a:gdLst/>
                <a:ahLst/>
                <a:cxnLst/>
                <a:rect l="l" t="t" r="r" b="b"/>
                <a:pathLst>
                  <a:path w="1955" h="3671" extrusionOk="0">
                    <a:moveTo>
                      <a:pt x="1895" y="0"/>
                    </a:moveTo>
                    <a:cubicBezTo>
                      <a:pt x="1865" y="0"/>
                      <a:pt x="1836" y="21"/>
                      <a:pt x="1836" y="63"/>
                    </a:cubicBezTo>
                    <a:cubicBezTo>
                      <a:pt x="1812" y="742"/>
                      <a:pt x="1764" y="1444"/>
                      <a:pt x="1478" y="2063"/>
                    </a:cubicBezTo>
                    <a:cubicBezTo>
                      <a:pt x="1181" y="2682"/>
                      <a:pt x="621" y="3171"/>
                      <a:pt x="50" y="3552"/>
                    </a:cubicBezTo>
                    <a:cubicBezTo>
                      <a:pt x="0" y="3591"/>
                      <a:pt x="32" y="3671"/>
                      <a:pt x="79" y="3671"/>
                    </a:cubicBezTo>
                    <a:cubicBezTo>
                      <a:pt x="88" y="3671"/>
                      <a:pt x="99" y="3667"/>
                      <a:pt x="109" y="3659"/>
                    </a:cubicBezTo>
                    <a:cubicBezTo>
                      <a:pt x="704" y="3254"/>
                      <a:pt x="1264" y="2778"/>
                      <a:pt x="1574" y="2123"/>
                    </a:cubicBezTo>
                    <a:cubicBezTo>
                      <a:pt x="1895" y="1468"/>
                      <a:pt x="1943" y="754"/>
                      <a:pt x="1955" y="63"/>
                    </a:cubicBezTo>
                    <a:cubicBezTo>
                      <a:pt x="1955" y="21"/>
                      <a:pt x="1925" y="0"/>
                      <a:pt x="18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31;p69">
                <a:extLst>
                  <a:ext uri="{FF2B5EF4-FFF2-40B4-BE49-F238E27FC236}">
                    <a16:creationId xmlns:a16="http://schemas.microsoft.com/office/drawing/2014/main" id="{4A63F85E-C016-4C74-8165-940D34F068F1}"/>
                  </a:ext>
                </a:extLst>
              </p:cNvPr>
              <p:cNvSpPr/>
              <p:nvPr/>
            </p:nvSpPr>
            <p:spPr>
              <a:xfrm>
                <a:off x="4230919" y="2965211"/>
                <a:ext cx="44544" cy="167785"/>
              </a:xfrm>
              <a:custGeom>
                <a:avLst/>
                <a:gdLst/>
                <a:ahLst/>
                <a:cxnLst/>
                <a:rect l="l" t="t" r="r" b="b"/>
                <a:pathLst>
                  <a:path w="1166" h="4392" extrusionOk="0">
                    <a:moveTo>
                      <a:pt x="642" y="0"/>
                    </a:moveTo>
                    <a:cubicBezTo>
                      <a:pt x="602" y="0"/>
                      <a:pt x="560" y="31"/>
                      <a:pt x="582" y="75"/>
                    </a:cubicBezTo>
                    <a:cubicBezTo>
                      <a:pt x="820" y="777"/>
                      <a:pt x="1035" y="1516"/>
                      <a:pt x="999" y="2254"/>
                    </a:cubicBezTo>
                    <a:cubicBezTo>
                      <a:pt x="975" y="3040"/>
                      <a:pt x="630" y="3766"/>
                      <a:pt x="46" y="4290"/>
                    </a:cubicBezTo>
                    <a:cubicBezTo>
                      <a:pt x="0" y="4327"/>
                      <a:pt x="40" y="4392"/>
                      <a:pt x="88" y="4392"/>
                    </a:cubicBezTo>
                    <a:cubicBezTo>
                      <a:pt x="102" y="4392"/>
                      <a:pt x="116" y="4386"/>
                      <a:pt x="130" y="4373"/>
                    </a:cubicBezTo>
                    <a:cubicBezTo>
                      <a:pt x="713" y="3849"/>
                      <a:pt x="1070" y="3123"/>
                      <a:pt x="1118" y="2349"/>
                    </a:cubicBezTo>
                    <a:cubicBezTo>
                      <a:pt x="1166" y="1563"/>
                      <a:pt x="951" y="777"/>
                      <a:pt x="701" y="39"/>
                    </a:cubicBezTo>
                    <a:cubicBezTo>
                      <a:pt x="692" y="12"/>
                      <a:pt x="667" y="0"/>
                      <a:pt x="6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2;p69">
                <a:extLst>
                  <a:ext uri="{FF2B5EF4-FFF2-40B4-BE49-F238E27FC236}">
                    <a16:creationId xmlns:a16="http://schemas.microsoft.com/office/drawing/2014/main" id="{02D263B1-CC1A-4FB8-8C60-201C002F1FC7}"/>
                  </a:ext>
                </a:extLst>
              </p:cNvPr>
              <p:cNvSpPr/>
              <p:nvPr/>
            </p:nvSpPr>
            <p:spPr>
              <a:xfrm>
                <a:off x="4093118" y="3016021"/>
                <a:ext cx="64524" cy="127214"/>
              </a:xfrm>
              <a:custGeom>
                <a:avLst/>
                <a:gdLst/>
                <a:ahLst/>
                <a:cxnLst/>
                <a:rect l="l" t="t" r="r" b="b"/>
                <a:pathLst>
                  <a:path w="1689" h="3330" extrusionOk="0">
                    <a:moveTo>
                      <a:pt x="94" y="1"/>
                    </a:moveTo>
                    <a:cubicBezTo>
                      <a:pt x="49" y="1"/>
                      <a:pt x="1" y="48"/>
                      <a:pt x="34" y="90"/>
                    </a:cubicBezTo>
                    <a:cubicBezTo>
                      <a:pt x="332" y="578"/>
                      <a:pt x="677" y="1043"/>
                      <a:pt x="939" y="1543"/>
                    </a:cubicBezTo>
                    <a:cubicBezTo>
                      <a:pt x="1213" y="2043"/>
                      <a:pt x="1439" y="2662"/>
                      <a:pt x="1308" y="3257"/>
                    </a:cubicBezTo>
                    <a:cubicBezTo>
                      <a:pt x="1301" y="3300"/>
                      <a:pt x="1340" y="3329"/>
                      <a:pt x="1375" y="3329"/>
                    </a:cubicBezTo>
                    <a:cubicBezTo>
                      <a:pt x="1399" y="3329"/>
                      <a:pt x="1422" y="3315"/>
                      <a:pt x="1427" y="3281"/>
                    </a:cubicBezTo>
                    <a:cubicBezTo>
                      <a:pt x="1689" y="2067"/>
                      <a:pt x="725" y="995"/>
                      <a:pt x="141" y="31"/>
                    </a:cubicBezTo>
                    <a:cubicBezTo>
                      <a:pt x="130" y="9"/>
                      <a:pt x="112" y="1"/>
                      <a:pt x="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33;p69">
                <a:extLst>
                  <a:ext uri="{FF2B5EF4-FFF2-40B4-BE49-F238E27FC236}">
                    <a16:creationId xmlns:a16="http://schemas.microsoft.com/office/drawing/2014/main" id="{4B5EA0C3-5A90-4238-80B5-9C29F03BC40A}"/>
                  </a:ext>
                </a:extLst>
              </p:cNvPr>
              <p:cNvSpPr/>
              <p:nvPr/>
            </p:nvSpPr>
            <p:spPr>
              <a:xfrm>
                <a:off x="4221330" y="3164443"/>
                <a:ext cx="27773" cy="69758"/>
              </a:xfrm>
              <a:custGeom>
                <a:avLst/>
                <a:gdLst/>
                <a:ahLst/>
                <a:cxnLst/>
                <a:rect l="l" t="t" r="r" b="b"/>
                <a:pathLst>
                  <a:path w="727" h="1826" extrusionOk="0">
                    <a:moveTo>
                      <a:pt x="572" y="0"/>
                    </a:moveTo>
                    <a:cubicBezTo>
                      <a:pt x="535" y="0"/>
                      <a:pt x="492" y="31"/>
                      <a:pt x="500" y="75"/>
                    </a:cubicBezTo>
                    <a:cubicBezTo>
                      <a:pt x="583" y="361"/>
                      <a:pt x="595" y="670"/>
                      <a:pt x="547" y="968"/>
                    </a:cubicBezTo>
                    <a:cubicBezTo>
                      <a:pt x="488" y="1265"/>
                      <a:pt x="309" y="1527"/>
                      <a:pt x="59" y="1706"/>
                    </a:cubicBezTo>
                    <a:cubicBezTo>
                      <a:pt x="0" y="1745"/>
                      <a:pt x="39" y="1825"/>
                      <a:pt x="87" y="1825"/>
                    </a:cubicBezTo>
                    <a:cubicBezTo>
                      <a:pt x="98" y="1825"/>
                      <a:pt x="108" y="1821"/>
                      <a:pt x="119" y="1813"/>
                    </a:cubicBezTo>
                    <a:cubicBezTo>
                      <a:pt x="393" y="1623"/>
                      <a:pt x="583" y="1337"/>
                      <a:pt x="655" y="1027"/>
                    </a:cubicBezTo>
                    <a:cubicBezTo>
                      <a:pt x="726" y="694"/>
                      <a:pt x="702" y="361"/>
                      <a:pt x="619" y="39"/>
                    </a:cubicBezTo>
                    <a:cubicBezTo>
                      <a:pt x="614" y="12"/>
                      <a:pt x="594" y="0"/>
                      <a:pt x="5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34;p69">
                <a:extLst>
                  <a:ext uri="{FF2B5EF4-FFF2-40B4-BE49-F238E27FC236}">
                    <a16:creationId xmlns:a16="http://schemas.microsoft.com/office/drawing/2014/main" id="{FCD28412-8C9D-454D-8EBB-FDB68799F394}"/>
                  </a:ext>
                </a:extLst>
              </p:cNvPr>
              <p:cNvSpPr/>
              <p:nvPr/>
            </p:nvSpPr>
            <p:spPr>
              <a:xfrm>
                <a:off x="4273592" y="3037874"/>
                <a:ext cx="20056" cy="92908"/>
              </a:xfrm>
              <a:custGeom>
                <a:avLst/>
                <a:gdLst/>
                <a:ahLst/>
                <a:cxnLst/>
                <a:rect l="l" t="t" r="r" b="b"/>
                <a:pathLst>
                  <a:path w="525" h="2432" extrusionOk="0">
                    <a:moveTo>
                      <a:pt x="227" y="0"/>
                    </a:moveTo>
                    <a:cubicBezTo>
                      <a:pt x="197" y="0"/>
                      <a:pt x="168" y="18"/>
                      <a:pt x="168" y="54"/>
                    </a:cubicBezTo>
                    <a:cubicBezTo>
                      <a:pt x="203" y="804"/>
                      <a:pt x="406" y="1649"/>
                      <a:pt x="25" y="2340"/>
                    </a:cubicBezTo>
                    <a:cubicBezTo>
                      <a:pt x="0" y="2389"/>
                      <a:pt x="42" y="2432"/>
                      <a:pt x="83" y="2432"/>
                    </a:cubicBezTo>
                    <a:cubicBezTo>
                      <a:pt x="102" y="2432"/>
                      <a:pt x="121" y="2422"/>
                      <a:pt x="132" y="2400"/>
                    </a:cubicBezTo>
                    <a:cubicBezTo>
                      <a:pt x="525" y="1685"/>
                      <a:pt x="322" y="828"/>
                      <a:pt x="287" y="54"/>
                    </a:cubicBezTo>
                    <a:cubicBezTo>
                      <a:pt x="287" y="18"/>
                      <a:pt x="257" y="0"/>
                      <a:pt x="2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35;p69">
                <a:extLst>
                  <a:ext uri="{FF2B5EF4-FFF2-40B4-BE49-F238E27FC236}">
                    <a16:creationId xmlns:a16="http://schemas.microsoft.com/office/drawing/2014/main" id="{8E97203A-3F8B-4305-921C-F9D5EC287969}"/>
                  </a:ext>
                </a:extLst>
              </p:cNvPr>
              <p:cNvSpPr/>
              <p:nvPr/>
            </p:nvSpPr>
            <p:spPr>
              <a:xfrm>
                <a:off x="4215828" y="3013882"/>
                <a:ext cx="30982" cy="82326"/>
              </a:xfrm>
              <a:custGeom>
                <a:avLst/>
                <a:gdLst/>
                <a:ahLst/>
                <a:cxnLst/>
                <a:rect l="l" t="t" r="r" b="b"/>
                <a:pathLst>
                  <a:path w="811" h="2155" extrusionOk="0">
                    <a:moveTo>
                      <a:pt x="739" y="0"/>
                    </a:moveTo>
                    <a:cubicBezTo>
                      <a:pt x="709" y="0"/>
                      <a:pt x="680" y="21"/>
                      <a:pt x="680" y="63"/>
                    </a:cubicBezTo>
                    <a:cubicBezTo>
                      <a:pt x="680" y="765"/>
                      <a:pt x="358" y="1456"/>
                      <a:pt x="25" y="2063"/>
                    </a:cubicBezTo>
                    <a:cubicBezTo>
                      <a:pt x="0" y="2112"/>
                      <a:pt x="42" y="2155"/>
                      <a:pt x="83" y="2155"/>
                    </a:cubicBezTo>
                    <a:cubicBezTo>
                      <a:pt x="102" y="2155"/>
                      <a:pt x="120" y="2145"/>
                      <a:pt x="132" y="2123"/>
                    </a:cubicBezTo>
                    <a:cubicBezTo>
                      <a:pt x="477" y="1492"/>
                      <a:pt x="811" y="789"/>
                      <a:pt x="799" y="63"/>
                    </a:cubicBezTo>
                    <a:cubicBezTo>
                      <a:pt x="799" y="21"/>
                      <a:pt x="769" y="0"/>
                      <a:pt x="7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36;p69">
                <a:extLst>
                  <a:ext uri="{FF2B5EF4-FFF2-40B4-BE49-F238E27FC236}">
                    <a16:creationId xmlns:a16="http://schemas.microsoft.com/office/drawing/2014/main" id="{D750AEE2-1A63-4CD7-95AF-4620D640F163}"/>
                  </a:ext>
                </a:extLst>
              </p:cNvPr>
              <p:cNvSpPr/>
              <p:nvPr/>
            </p:nvSpPr>
            <p:spPr>
              <a:xfrm>
                <a:off x="3803268" y="2955736"/>
                <a:ext cx="19254" cy="76481"/>
              </a:xfrm>
              <a:custGeom>
                <a:avLst/>
                <a:gdLst/>
                <a:ahLst/>
                <a:cxnLst/>
                <a:rect l="l" t="t" r="r" b="b"/>
                <a:pathLst>
                  <a:path w="504" h="2002" extrusionOk="0">
                    <a:moveTo>
                      <a:pt x="431" y="1"/>
                    </a:moveTo>
                    <a:cubicBezTo>
                      <a:pt x="405" y="1"/>
                      <a:pt x="380" y="15"/>
                      <a:pt x="370" y="49"/>
                    </a:cubicBezTo>
                    <a:cubicBezTo>
                      <a:pt x="227" y="668"/>
                      <a:pt x="1" y="1311"/>
                      <a:pt x="144" y="1954"/>
                    </a:cubicBezTo>
                    <a:cubicBezTo>
                      <a:pt x="153" y="1987"/>
                      <a:pt x="178" y="2001"/>
                      <a:pt x="202" y="2001"/>
                    </a:cubicBezTo>
                    <a:cubicBezTo>
                      <a:pt x="240" y="2001"/>
                      <a:pt x="277" y="1969"/>
                      <a:pt x="263" y="1918"/>
                    </a:cubicBezTo>
                    <a:cubicBezTo>
                      <a:pt x="132" y="1299"/>
                      <a:pt x="346" y="668"/>
                      <a:pt x="489" y="73"/>
                    </a:cubicBezTo>
                    <a:cubicBezTo>
                      <a:pt x="503" y="31"/>
                      <a:pt x="467" y="1"/>
                      <a:pt x="4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37;p69">
                <a:extLst>
                  <a:ext uri="{FF2B5EF4-FFF2-40B4-BE49-F238E27FC236}">
                    <a16:creationId xmlns:a16="http://schemas.microsoft.com/office/drawing/2014/main" id="{52BEF9E8-CB46-47A2-BE4B-6379E17469DE}"/>
                  </a:ext>
                </a:extLst>
              </p:cNvPr>
              <p:cNvSpPr/>
              <p:nvPr/>
            </p:nvSpPr>
            <p:spPr>
              <a:xfrm>
                <a:off x="3992872" y="2865079"/>
                <a:ext cx="147347" cy="21852"/>
              </a:xfrm>
              <a:custGeom>
                <a:avLst/>
                <a:gdLst/>
                <a:ahLst/>
                <a:cxnLst/>
                <a:rect l="l" t="t" r="r" b="b"/>
                <a:pathLst>
                  <a:path w="3857" h="572" extrusionOk="0">
                    <a:moveTo>
                      <a:pt x="2438" y="1"/>
                    </a:moveTo>
                    <a:cubicBezTo>
                      <a:pt x="1621" y="1"/>
                      <a:pt x="797" y="139"/>
                      <a:pt x="62" y="446"/>
                    </a:cubicBezTo>
                    <a:cubicBezTo>
                      <a:pt x="0" y="477"/>
                      <a:pt x="10" y="571"/>
                      <a:pt x="69" y="571"/>
                    </a:cubicBezTo>
                    <a:cubicBezTo>
                      <a:pt x="78" y="571"/>
                      <a:pt x="87" y="569"/>
                      <a:pt x="98" y="565"/>
                    </a:cubicBezTo>
                    <a:lnTo>
                      <a:pt x="86" y="565"/>
                    </a:lnTo>
                    <a:cubicBezTo>
                      <a:pt x="812" y="259"/>
                      <a:pt x="1622" y="125"/>
                      <a:pt x="2427" y="125"/>
                    </a:cubicBezTo>
                    <a:cubicBezTo>
                      <a:pt x="2876" y="125"/>
                      <a:pt x="3323" y="166"/>
                      <a:pt x="3753" y="243"/>
                    </a:cubicBezTo>
                    <a:cubicBezTo>
                      <a:pt x="3757" y="244"/>
                      <a:pt x="3760" y="244"/>
                      <a:pt x="3763" y="244"/>
                    </a:cubicBezTo>
                    <a:cubicBezTo>
                      <a:pt x="3828" y="244"/>
                      <a:pt x="3857" y="135"/>
                      <a:pt x="3777" y="124"/>
                    </a:cubicBezTo>
                    <a:cubicBezTo>
                      <a:pt x="3344" y="43"/>
                      <a:pt x="2892" y="1"/>
                      <a:pt x="24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38;p69">
                <a:extLst>
                  <a:ext uri="{FF2B5EF4-FFF2-40B4-BE49-F238E27FC236}">
                    <a16:creationId xmlns:a16="http://schemas.microsoft.com/office/drawing/2014/main" id="{B804E8E3-F1AB-488F-9BE9-43F92D5A0336}"/>
                  </a:ext>
                </a:extLst>
              </p:cNvPr>
              <p:cNvSpPr/>
              <p:nvPr/>
            </p:nvSpPr>
            <p:spPr>
              <a:xfrm>
                <a:off x="4047198" y="2886855"/>
                <a:ext cx="111857" cy="37706"/>
              </a:xfrm>
              <a:custGeom>
                <a:avLst/>
                <a:gdLst/>
                <a:ahLst/>
                <a:cxnLst/>
                <a:rect l="l" t="t" r="r" b="b"/>
                <a:pathLst>
                  <a:path w="2928" h="987" extrusionOk="0">
                    <a:moveTo>
                      <a:pt x="2841" y="0"/>
                    </a:moveTo>
                    <a:cubicBezTo>
                      <a:pt x="2823" y="0"/>
                      <a:pt x="2806" y="9"/>
                      <a:pt x="2796" y="30"/>
                    </a:cubicBezTo>
                    <a:cubicBezTo>
                      <a:pt x="2498" y="435"/>
                      <a:pt x="2022" y="649"/>
                      <a:pt x="1557" y="769"/>
                    </a:cubicBezTo>
                    <a:cubicBezTo>
                      <a:pt x="1301" y="831"/>
                      <a:pt x="1042" y="864"/>
                      <a:pt x="784" y="864"/>
                    </a:cubicBezTo>
                    <a:cubicBezTo>
                      <a:pt x="551" y="864"/>
                      <a:pt x="319" y="837"/>
                      <a:pt x="93" y="780"/>
                    </a:cubicBezTo>
                    <a:cubicBezTo>
                      <a:pt x="89" y="780"/>
                      <a:pt x="86" y="780"/>
                      <a:pt x="82" y="780"/>
                    </a:cubicBezTo>
                    <a:cubicBezTo>
                      <a:pt x="19" y="780"/>
                      <a:pt x="1" y="877"/>
                      <a:pt x="57" y="900"/>
                    </a:cubicBezTo>
                    <a:cubicBezTo>
                      <a:pt x="302" y="956"/>
                      <a:pt x="551" y="986"/>
                      <a:pt x="801" y="986"/>
                    </a:cubicBezTo>
                    <a:cubicBezTo>
                      <a:pt x="1075" y="986"/>
                      <a:pt x="1349" y="950"/>
                      <a:pt x="1617" y="876"/>
                    </a:cubicBezTo>
                    <a:cubicBezTo>
                      <a:pt x="2129" y="769"/>
                      <a:pt x="2581" y="495"/>
                      <a:pt x="2903" y="90"/>
                    </a:cubicBezTo>
                    <a:cubicBezTo>
                      <a:pt x="2928" y="48"/>
                      <a:pt x="2883" y="0"/>
                      <a:pt x="28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139;p69">
                <a:extLst>
                  <a:ext uri="{FF2B5EF4-FFF2-40B4-BE49-F238E27FC236}">
                    <a16:creationId xmlns:a16="http://schemas.microsoft.com/office/drawing/2014/main" id="{E5637356-083E-4E35-9AF2-4ADDFC116652}"/>
                  </a:ext>
                </a:extLst>
              </p:cNvPr>
              <p:cNvSpPr/>
              <p:nvPr/>
            </p:nvSpPr>
            <p:spPr>
              <a:xfrm>
                <a:off x="4174377" y="2852892"/>
                <a:ext cx="162017" cy="41908"/>
              </a:xfrm>
              <a:custGeom>
                <a:avLst/>
                <a:gdLst/>
                <a:ahLst/>
                <a:cxnLst/>
                <a:rect l="l" t="t" r="r" b="b"/>
                <a:pathLst>
                  <a:path w="4241" h="1097" extrusionOk="0">
                    <a:moveTo>
                      <a:pt x="4149" y="0"/>
                    </a:moveTo>
                    <a:cubicBezTo>
                      <a:pt x="4136" y="0"/>
                      <a:pt x="4123" y="5"/>
                      <a:pt x="4110" y="14"/>
                    </a:cubicBezTo>
                    <a:cubicBezTo>
                      <a:pt x="3389" y="591"/>
                      <a:pt x="2409" y="974"/>
                      <a:pt x="1457" y="974"/>
                    </a:cubicBezTo>
                    <a:cubicBezTo>
                      <a:pt x="994" y="974"/>
                      <a:pt x="538" y="884"/>
                      <a:pt x="122" y="681"/>
                    </a:cubicBezTo>
                    <a:cubicBezTo>
                      <a:pt x="112" y="676"/>
                      <a:pt x="102" y="674"/>
                      <a:pt x="93" y="674"/>
                    </a:cubicBezTo>
                    <a:cubicBezTo>
                      <a:pt x="36" y="674"/>
                      <a:pt x="1" y="758"/>
                      <a:pt x="62" y="788"/>
                    </a:cubicBezTo>
                    <a:cubicBezTo>
                      <a:pt x="502" y="1001"/>
                      <a:pt x="982" y="1096"/>
                      <a:pt x="1466" y="1096"/>
                    </a:cubicBezTo>
                    <a:cubicBezTo>
                      <a:pt x="2449" y="1096"/>
                      <a:pt x="3452" y="704"/>
                      <a:pt x="4193" y="98"/>
                    </a:cubicBezTo>
                    <a:cubicBezTo>
                      <a:pt x="4240" y="60"/>
                      <a:pt x="4198" y="0"/>
                      <a:pt x="41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140;p69">
                <a:extLst>
                  <a:ext uri="{FF2B5EF4-FFF2-40B4-BE49-F238E27FC236}">
                    <a16:creationId xmlns:a16="http://schemas.microsoft.com/office/drawing/2014/main" id="{9C4D357F-8FC8-4D0E-9C79-71DC489D9B39}"/>
                  </a:ext>
                </a:extLst>
              </p:cNvPr>
              <p:cNvSpPr/>
              <p:nvPr/>
            </p:nvSpPr>
            <p:spPr>
              <a:xfrm>
                <a:off x="4216669" y="2789741"/>
                <a:ext cx="98028" cy="97646"/>
              </a:xfrm>
              <a:custGeom>
                <a:avLst/>
                <a:gdLst/>
                <a:ahLst/>
                <a:cxnLst/>
                <a:rect l="l" t="t" r="r" b="b"/>
                <a:pathLst>
                  <a:path w="2566" h="2556" extrusionOk="0">
                    <a:moveTo>
                      <a:pt x="2490" y="1"/>
                    </a:moveTo>
                    <a:cubicBezTo>
                      <a:pt x="2466" y="1"/>
                      <a:pt x="2441" y="15"/>
                      <a:pt x="2432" y="48"/>
                    </a:cubicBezTo>
                    <a:cubicBezTo>
                      <a:pt x="2313" y="608"/>
                      <a:pt x="1920" y="1084"/>
                      <a:pt x="1515" y="1477"/>
                    </a:cubicBezTo>
                    <a:cubicBezTo>
                      <a:pt x="1098" y="1882"/>
                      <a:pt x="598" y="2215"/>
                      <a:pt x="62" y="2441"/>
                    </a:cubicBezTo>
                    <a:cubicBezTo>
                      <a:pt x="0" y="2462"/>
                      <a:pt x="19" y="2555"/>
                      <a:pt x="72" y="2555"/>
                    </a:cubicBezTo>
                    <a:cubicBezTo>
                      <a:pt x="80" y="2555"/>
                      <a:pt x="89" y="2553"/>
                      <a:pt x="98" y="2549"/>
                    </a:cubicBezTo>
                    <a:cubicBezTo>
                      <a:pt x="658" y="2322"/>
                      <a:pt x="1158" y="1989"/>
                      <a:pt x="1598" y="1572"/>
                    </a:cubicBezTo>
                    <a:cubicBezTo>
                      <a:pt x="2027" y="1167"/>
                      <a:pt x="2432" y="679"/>
                      <a:pt x="2551" y="84"/>
                    </a:cubicBezTo>
                    <a:cubicBezTo>
                      <a:pt x="2565" y="34"/>
                      <a:pt x="2527" y="1"/>
                      <a:pt x="24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141;p69">
                <a:extLst>
                  <a:ext uri="{FF2B5EF4-FFF2-40B4-BE49-F238E27FC236}">
                    <a16:creationId xmlns:a16="http://schemas.microsoft.com/office/drawing/2014/main" id="{0E2DE295-FC37-4EC5-924E-19E9D95F44DA}"/>
                  </a:ext>
                </a:extLst>
              </p:cNvPr>
              <p:cNvSpPr/>
              <p:nvPr/>
            </p:nvSpPr>
            <p:spPr>
              <a:xfrm>
                <a:off x="4207194" y="2769417"/>
                <a:ext cx="15854" cy="92565"/>
              </a:xfrm>
              <a:custGeom>
                <a:avLst/>
                <a:gdLst/>
                <a:ahLst/>
                <a:cxnLst/>
                <a:rect l="l" t="t" r="r" b="b"/>
                <a:pathLst>
                  <a:path w="415" h="2423" extrusionOk="0">
                    <a:moveTo>
                      <a:pt x="288" y="0"/>
                    </a:moveTo>
                    <a:cubicBezTo>
                      <a:pt x="269" y="0"/>
                      <a:pt x="250" y="10"/>
                      <a:pt x="239" y="33"/>
                    </a:cubicBezTo>
                    <a:cubicBezTo>
                      <a:pt x="72" y="402"/>
                      <a:pt x="1" y="806"/>
                      <a:pt x="13" y="1223"/>
                    </a:cubicBezTo>
                    <a:cubicBezTo>
                      <a:pt x="1" y="1628"/>
                      <a:pt x="96" y="2033"/>
                      <a:pt x="275" y="2390"/>
                    </a:cubicBezTo>
                    <a:cubicBezTo>
                      <a:pt x="290" y="2413"/>
                      <a:pt x="311" y="2422"/>
                      <a:pt x="331" y="2422"/>
                    </a:cubicBezTo>
                    <a:cubicBezTo>
                      <a:pt x="375" y="2422"/>
                      <a:pt x="414" y="2379"/>
                      <a:pt x="382" y="2330"/>
                    </a:cubicBezTo>
                    <a:cubicBezTo>
                      <a:pt x="203" y="1985"/>
                      <a:pt x="120" y="1604"/>
                      <a:pt x="132" y="1223"/>
                    </a:cubicBezTo>
                    <a:cubicBezTo>
                      <a:pt x="120" y="830"/>
                      <a:pt x="191" y="449"/>
                      <a:pt x="346" y="92"/>
                    </a:cubicBezTo>
                    <a:cubicBezTo>
                      <a:pt x="370" y="43"/>
                      <a:pt x="328" y="0"/>
                      <a:pt x="2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142;p69">
                <a:extLst>
                  <a:ext uri="{FF2B5EF4-FFF2-40B4-BE49-F238E27FC236}">
                    <a16:creationId xmlns:a16="http://schemas.microsoft.com/office/drawing/2014/main" id="{62D6A416-A48C-4F45-A3DE-3FBB831052F6}"/>
                  </a:ext>
                </a:extLst>
              </p:cNvPr>
              <p:cNvSpPr/>
              <p:nvPr/>
            </p:nvSpPr>
            <p:spPr>
              <a:xfrm>
                <a:off x="4174454" y="2787678"/>
                <a:ext cx="9665" cy="50771"/>
              </a:xfrm>
              <a:custGeom>
                <a:avLst/>
                <a:gdLst/>
                <a:ahLst/>
                <a:cxnLst/>
                <a:rect l="l" t="t" r="r" b="b"/>
                <a:pathLst>
                  <a:path w="253" h="1329" extrusionOk="0">
                    <a:moveTo>
                      <a:pt x="120" y="0"/>
                    </a:moveTo>
                    <a:cubicBezTo>
                      <a:pt x="95" y="0"/>
                      <a:pt x="70" y="14"/>
                      <a:pt x="60" y="43"/>
                    </a:cubicBezTo>
                    <a:cubicBezTo>
                      <a:pt x="0" y="459"/>
                      <a:pt x="24" y="876"/>
                      <a:pt x="120" y="1281"/>
                    </a:cubicBezTo>
                    <a:cubicBezTo>
                      <a:pt x="129" y="1314"/>
                      <a:pt x="153" y="1328"/>
                      <a:pt x="178" y="1328"/>
                    </a:cubicBezTo>
                    <a:cubicBezTo>
                      <a:pt x="215" y="1328"/>
                      <a:pt x="253" y="1295"/>
                      <a:pt x="239" y="1245"/>
                    </a:cubicBezTo>
                    <a:cubicBezTo>
                      <a:pt x="143" y="864"/>
                      <a:pt x="120" y="471"/>
                      <a:pt x="179" y="78"/>
                    </a:cubicBezTo>
                    <a:cubicBezTo>
                      <a:pt x="193" y="29"/>
                      <a:pt x="157" y="0"/>
                      <a:pt x="1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143;p69">
                <a:extLst>
                  <a:ext uri="{FF2B5EF4-FFF2-40B4-BE49-F238E27FC236}">
                    <a16:creationId xmlns:a16="http://schemas.microsoft.com/office/drawing/2014/main" id="{D1FE2F00-D8C4-4908-8ABA-9749D28F782F}"/>
                  </a:ext>
                </a:extLst>
              </p:cNvPr>
              <p:cNvSpPr/>
              <p:nvPr/>
            </p:nvSpPr>
            <p:spPr>
              <a:xfrm>
                <a:off x="4283601" y="3374487"/>
                <a:ext cx="21432" cy="17764"/>
              </a:xfrm>
              <a:custGeom>
                <a:avLst/>
                <a:gdLst/>
                <a:ahLst/>
                <a:cxnLst/>
                <a:rect l="l" t="t" r="r" b="b"/>
                <a:pathLst>
                  <a:path w="561" h="465" extrusionOk="0">
                    <a:moveTo>
                      <a:pt x="66" y="0"/>
                    </a:moveTo>
                    <a:cubicBezTo>
                      <a:pt x="52" y="0"/>
                      <a:pt x="37" y="6"/>
                      <a:pt x="25" y="18"/>
                    </a:cubicBezTo>
                    <a:cubicBezTo>
                      <a:pt x="1" y="30"/>
                      <a:pt x="1" y="77"/>
                      <a:pt x="25" y="101"/>
                    </a:cubicBezTo>
                    <a:lnTo>
                      <a:pt x="453" y="447"/>
                    </a:lnTo>
                    <a:cubicBezTo>
                      <a:pt x="465" y="458"/>
                      <a:pt x="480" y="464"/>
                      <a:pt x="495" y="464"/>
                    </a:cubicBezTo>
                    <a:cubicBezTo>
                      <a:pt x="510" y="464"/>
                      <a:pt x="525" y="458"/>
                      <a:pt x="537" y="447"/>
                    </a:cubicBezTo>
                    <a:cubicBezTo>
                      <a:pt x="561" y="423"/>
                      <a:pt x="561" y="375"/>
                      <a:pt x="537" y="351"/>
                    </a:cubicBezTo>
                    <a:lnTo>
                      <a:pt x="108" y="18"/>
                    </a:lnTo>
                    <a:cubicBezTo>
                      <a:pt x="96" y="6"/>
                      <a:pt x="81" y="0"/>
                      <a:pt x="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144;p69">
                <a:extLst>
                  <a:ext uri="{FF2B5EF4-FFF2-40B4-BE49-F238E27FC236}">
                    <a16:creationId xmlns:a16="http://schemas.microsoft.com/office/drawing/2014/main" id="{813AD9F4-DC56-4177-A19F-2E507592D0E3}"/>
                  </a:ext>
                </a:extLst>
              </p:cNvPr>
              <p:cNvSpPr/>
              <p:nvPr/>
            </p:nvSpPr>
            <p:spPr>
              <a:xfrm>
                <a:off x="3450419" y="3312062"/>
                <a:ext cx="53942" cy="54133"/>
              </a:xfrm>
              <a:custGeom>
                <a:avLst/>
                <a:gdLst/>
                <a:ahLst/>
                <a:cxnLst/>
                <a:rect l="l" t="t" r="r" b="b"/>
                <a:pathLst>
                  <a:path w="1412" h="1417" extrusionOk="0">
                    <a:moveTo>
                      <a:pt x="83" y="0"/>
                    </a:moveTo>
                    <a:cubicBezTo>
                      <a:pt x="37" y="0"/>
                      <a:pt x="0" y="59"/>
                      <a:pt x="45" y="104"/>
                    </a:cubicBezTo>
                    <a:cubicBezTo>
                      <a:pt x="462" y="533"/>
                      <a:pt x="795" y="1045"/>
                      <a:pt x="1272" y="1402"/>
                    </a:cubicBezTo>
                    <a:cubicBezTo>
                      <a:pt x="1284" y="1412"/>
                      <a:pt x="1298" y="1416"/>
                      <a:pt x="1312" y="1416"/>
                    </a:cubicBezTo>
                    <a:cubicBezTo>
                      <a:pt x="1364" y="1416"/>
                      <a:pt x="1411" y="1356"/>
                      <a:pt x="1355" y="1319"/>
                    </a:cubicBezTo>
                    <a:cubicBezTo>
                      <a:pt x="879" y="949"/>
                      <a:pt x="545" y="449"/>
                      <a:pt x="129" y="21"/>
                    </a:cubicBezTo>
                    <a:cubicBezTo>
                      <a:pt x="114" y="6"/>
                      <a:pt x="98" y="0"/>
                      <a:pt x="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145;p69">
                <a:extLst>
                  <a:ext uri="{FF2B5EF4-FFF2-40B4-BE49-F238E27FC236}">
                    <a16:creationId xmlns:a16="http://schemas.microsoft.com/office/drawing/2014/main" id="{FA7F0674-2BAF-4A82-89B3-FD1B805A9C68}"/>
                  </a:ext>
                </a:extLst>
              </p:cNvPr>
              <p:cNvSpPr/>
              <p:nvPr/>
            </p:nvSpPr>
            <p:spPr>
              <a:xfrm>
                <a:off x="3495347" y="3374716"/>
                <a:ext cx="5960" cy="20133"/>
              </a:xfrm>
              <a:custGeom>
                <a:avLst/>
                <a:gdLst/>
                <a:ahLst/>
                <a:cxnLst/>
                <a:rect l="l" t="t" r="r" b="b"/>
                <a:pathLst>
                  <a:path w="156" h="527" extrusionOk="0">
                    <a:moveTo>
                      <a:pt x="108" y="0"/>
                    </a:moveTo>
                    <a:cubicBezTo>
                      <a:pt x="72" y="0"/>
                      <a:pt x="36" y="12"/>
                      <a:pt x="36" y="48"/>
                    </a:cubicBezTo>
                    <a:cubicBezTo>
                      <a:pt x="0" y="179"/>
                      <a:pt x="0" y="321"/>
                      <a:pt x="0" y="464"/>
                    </a:cubicBezTo>
                    <a:cubicBezTo>
                      <a:pt x="0" y="506"/>
                      <a:pt x="33" y="527"/>
                      <a:pt x="64" y="527"/>
                    </a:cubicBezTo>
                    <a:cubicBezTo>
                      <a:pt x="96" y="527"/>
                      <a:pt x="125" y="506"/>
                      <a:pt x="119" y="464"/>
                    </a:cubicBezTo>
                    <a:cubicBezTo>
                      <a:pt x="119" y="333"/>
                      <a:pt x="131" y="202"/>
                      <a:pt x="155" y="83"/>
                    </a:cubicBezTo>
                    <a:cubicBezTo>
                      <a:pt x="155" y="48"/>
                      <a:pt x="143" y="12"/>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146;p69">
                <a:extLst>
                  <a:ext uri="{FF2B5EF4-FFF2-40B4-BE49-F238E27FC236}">
                    <a16:creationId xmlns:a16="http://schemas.microsoft.com/office/drawing/2014/main" id="{7617D4FD-D990-486B-B304-05269A7BCD87}"/>
                  </a:ext>
                </a:extLst>
              </p:cNvPr>
              <p:cNvSpPr/>
              <p:nvPr/>
            </p:nvSpPr>
            <p:spPr>
              <a:xfrm>
                <a:off x="3471240" y="3364515"/>
                <a:ext cx="17688" cy="16465"/>
              </a:xfrm>
              <a:custGeom>
                <a:avLst/>
                <a:gdLst/>
                <a:ahLst/>
                <a:cxnLst/>
                <a:rect l="l" t="t" r="r" b="b"/>
                <a:pathLst>
                  <a:path w="463" h="431" extrusionOk="0">
                    <a:moveTo>
                      <a:pt x="69" y="0"/>
                    </a:moveTo>
                    <a:cubicBezTo>
                      <a:pt x="62" y="0"/>
                      <a:pt x="54" y="2"/>
                      <a:pt x="48" y="5"/>
                    </a:cubicBezTo>
                    <a:cubicBezTo>
                      <a:pt x="12" y="29"/>
                      <a:pt x="0" y="65"/>
                      <a:pt x="24" y="100"/>
                    </a:cubicBezTo>
                    <a:lnTo>
                      <a:pt x="12" y="100"/>
                    </a:lnTo>
                    <a:cubicBezTo>
                      <a:pt x="108" y="207"/>
                      <a:pt x="215" y="315"/>
                      <a:pt x="334" y="410"/>
                    </a:cubicBezTo>
                    <a:cubicBezTo>
                      <a:pt x="345" y="424"/>
                      <a:pt x="360" y="430"/>
                      <a:pt x="374" y="430"/>
                    </a:cubicBezTo>
                    <a:cubicBezTo>
                      <a:pt x="418" y="430"/>
                      <a:pt x="462" y="372"/>
                      <a:pt x="417" y="327"/>
                    </a:cubicBezTo>
                    <a:cubicBezTo>
                      <a:pt x="369" y="267"/>
                      <a:pt x="322" y="219"/>
                      <a:pt x="262" y="172"/>
                    </a:cubicBezTo>
                    <a:cubicBezTo>
                      <a:pt x="239" y="148"/>
                      <a:pt x="215" y="124"/>
                      <a:pt x="191" y="100"/>
                    </a:cubicBezTo>
                    <a:lnTo>
                      <a:pt x="155" y="65"/>
                    </a:lnTo>
                    <a:cubicBezTo>
                      <a:pt x="143" y="65"/>
                      <a:pt x="143" y="53"/>
                      <a:pt x="143" y="41"/>
                    </a:cubicBezTo>
                    <a:lnTo>
                      <a:pt x="131" y="29"/>
                    </a:lnTo>
                    <a:cubicBezTo>
                      <a:pt x="114" y="11"/>
                      <a:pt x="90"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147;p69">
                <a:extLst>
                  <a:ext uri="{FF2B5EF4-FFF2-40B4-BE49-F238E27FC236}">
                    <a16:creationId xmlns:a16="http://schemas.microsoft.com/office/drawing/2014/main" id="{D4157C72-74B6-41FC-BF40-609EEE484CD7}"/>
                  </a:ext>
                </a:extLst>
              </p:cNvPr>
              <p:cNvSpPr/>
              <p:nvPr/>
            </p:nvSpPr>
            <p:spPr>
              <a:xfrm>
                <a:off x="3999672" y="3411659"/>
                <a:ext cx="139325" cy="186199"/>
              </a:xfrm>
              <a:custGeom>
                <a:avLst/>
                <a:gdLst/>
                <a:ahLst/>
                <a:cxnLst/>
                <a:rect l="l" t="t" r="r" b="b"/>
                <a:pathLst>
                  <a:path w="3647" h="4874" extrusionOk="0">
                    <a:moveTo>
                      <a:pt x="2649" y="1"/>
                    </a:moveTo>
                    <a:cubicBezTo>
                      <a:pt x="2602" y="1"/>
                      <a:pt x="2563" y="60"/>
                      <a:pt x="2599" y="105"/>
                    </a:cubicBezTo>
                    <a:cubicBezTo>
                      <a:pt x="3647" y="1426"/>
                      <a:pt x="2563" y="3141"/>
                      <a:pt x="1444" y="3986"/>
                    </a:cubicBezTo>
                    <a:cubicBezTo>
                      <a:pt x="1027" y="4307"/>
                      <a:pt x="563" y="4569"/>
                      <a:pt x="63" y="4748"/>
                    </a:cubicBezTo>
                    <a:cubicBezTo>
                      <a:pt x="0" y="4769"/>
                      <a:pt x="20" y="4873"/>
                      <a:pt x="75" y="4873"/>
                    </a:cubicBezTo>
                    <a:cubicBezTo>
                      <a:pt x="82" y="4873"/>
                      <a:pt x="90" y="4871"/>
                      <a:pt x="99" y="4867"/>
                    </a:cubicBezTo>
                    <a:cubicBezTo>
                      <a:pt x="992" y="4546"/>
                      <a:pt x="1777" y="3986"/>
                      <a:pt x="2385" y="3248"/>
                    </a:cubicBezTo>
                    <a:cubicBezTo>
                      <a:pt x="2861" y="2653"/>
                      <a:pt x="3206" y="1879"/>
                      <a:pt x="3135" y="1105"/>
                    </a:cubicBezTo>
                    <a:cubicBezTo>
                      <a:pt x="3099" y="712"/>
                      <a:pt x="2944" y="331"/>
                      <a:pt x="2694" y="21"/>
                    </a:cubicBezTo>
                    <a:cubicBezTo>
                      <a:pt x="2680" y="7"/>
                      <a:pt x="2664" y="1"/>
                      <a:pt x="26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7" name="Google Shape;2148;p69">
              <a:extLst>
                <a:ext uri="{FF2B5EF4-FFF2-40B4-BE49-F238E27FC236}">
                  <a16:creationId xmlns:a16="http://schemas.microsoft.com/office/drawing/2014/main" id="{609B8F45-D86D-4371-8803-20D5A3A8EA77}"/>
                </a:ext>
              </a:extLst>
            </p:cNvPr>
            <p:cNvGrpSpPr/>
            <p:nvPr/>
          </p:nvGrpSpPr>
          <p:grpSpPr>
            <a:xfrm>
              <a:off x="4463800" y="2505562"/>
              <a:ext cx="1267590" cy="1600342"/>
              <a:chOff x="899451" y="2829855"/>
              <a:chExt cx="1280911" cy="1617160"/>
            </a:xfrm>
          </p:grpSpPr>
          <p:sp>
            <p:nvSpPr>
              <p:cNvPr id="118" name="Google Shape;2149;p69">
                <a:extLst>
                  <a:ext uri="{FF2B5EF4-FFF2-40B4-BE49-F238E27FC236}">
                    <a16:creationId xmlns:a16="http://schemas.microsoft.com/office/drawing/2014/main" id="{2C23B082-E216-4EDD-B4B8-88926F0E72E9}"/>
                  </a:ext>
                </a:extLst>
              </p:cNvPr>
              <p:cNvSpPr/>
              <p:nvPr/>
            </p:nvSpPr>
            <p:spPr>
              <a:xfrm>
                <a:off x="1287906" y="3096975"/>
                <a:ext cx="660483" cy="354099"/>
              </a:xfrm>
              <a:custGeom>
                <a:avLst/>
                <a:gdLst/>
                <a:ahLst/>
                <a:cxnLst/>
                <a:rect l="l" t="t" r="r" b="b"/>
                <a:pathLst>
                  <a:path w="17289" h="9269" extrusionOk="0">
                    <a:moveTo>
                      <a:pt x="15079" y="0"/>
                    </a:moveTo>
                    <a:cubicBezTo>
                      <a:pt x="14849" y="0"/>
                      <a:pt x="14577" y="28"/>
                      <a:pt x="14466" y="43"/>
                    </a:cubicBezTo>
                    <a:cubicBezTo>
                      <a:pt x="13824" y="126"/>
                      <a:pt x="13395" y="567"/>
                      <a:pt x="12859" y="900"/>
                    </a:cubicBezTo>
                    <a:cubicBezTo>
                      <a:pt x="11669" y="1626"/>
                      <a:pt x="10430" y="2305"/>
                      <a:pt x="9263" y="3091"/>
                    </a:cubicBezTo>
                    <a:cubicBezTo>
                      <a:pt x="7335" y="4377"/>
                      <a:pt x="5394" y="4758"/>
                      <a:pt x="3394" y="5865"/>
                    </a:cubicBezTo>
                    <a:cubicBezTo>
                      <a:pt x="2358" y="6437"/>
                      <a:pt x="881" y="7330"/>
                      <a:pt x="0" y="8139"/>
                    </a:cubicBezTo>
                    <a:cubicBezTo>
                      <a:pt x="203" y="9028"/>
                      <a:pt x="1411" y="9268"/>
                      <a:pt x="2395" y="9268"/>
                    </a:cubicBezTo>
                    <a:cubicBezTo>
                      <a:pt x="2914" y="9268"/>
                      <a:pt x="3370" y="9201"/>
                      <a:pt x="3584" y="9127"/>
                    </a:cubicBezTo>
                    <a:cubicBezTo>
                      <a:pt x="4322" y="8889"/>
                      <a:pt x="5084" y="8377"/>
                      <a:pt x="5775" y="8020"/>
                    </a:cubicBezTo>
                    <a:cubicBezTo>
                      <a:pt x="6358" y="7711"/>
                      <a:pt x="6918" y="7341"/>
                      <a:pt x="7442" y="6937"/>
                    </a:cubicBezTo>
                    <a:cubicBezTo>
                      <a:pt x="8240" y="6341"/>
                      <a:pt x="9192" y="5937"/>
                      <a:pt x="10037" y="5401"/>
                    </a:cubicBezTo>
                    <a:cubicBezTo>
                      <a:pt x="10764" y="4948"/>
                      <a:pt x="11466" y="4472"/>
                      <a:pt x="12204" y="4020"/>
                    </a:cubicBezTo>
                    <a:cubicBezTo>
                      <a:pt x="12633" y="3770"/>
                      <a:pt x="13181" y="3341"/>
                      <a:pt x="13645" y="3258"/>
                    </a:cubicBezTo>
                    <a:cubicBezTo>
                      <a:pt x="14169" y="3150"/>
                      <a:pt x="14740" y="3234"/>
                      <a:pt x="15288" y="3162"/>
                    </a:cubicBezTo>
                    <a:cubicBezTo>
                      <a:pt x="15836" y="3091"/>
                      <a:pt x="16217" y="2877"/>
                      <a:pt x="16645" y="2519"/>
                    </a:cubicBezTo>
                    <a:cubicBezTo>
                      <a:pt x="16907" y="2305"/>
                      <a:pt x="16872" y="2222"/>
                      <a:pt x="16955" y="1972"/>
                    </a:cubicBezTo>
                    <a:cubicBezTo>
                      <a:pt x="17026" y="1793"/>
                      <a:pt x="17264" y="1769"/>
                      <a:pt x="17014" y="1496"/>
                    </a:cubicBezTo>
                    <a:cubicBezTo>
                      <a:pt x="17276" y="1388"/>
                      <a:pt x="17288" y="1126"/>
                      <a:pt x="17074" y="984"/>
                    </a:cubicBezTo>
                    <a:cubicBezTo>
                      <a:pt x="17038" y="960"/>
                      <a:pt x="16975" y="952"/>
                      <a:pt x="16901" y="952"/>
                    </a:cubicBezTo>
                    <a:cubicBezTo>
                      <a:pt x="16754" y="952"/>
                      <a:pt x="16566" y="984"/>
                      <a:pt x="16479" y="984"/>
                    </a:cubicBezTo>
                    <a:cubicBezTo>
                      <a:pt x="16283" y="984"/>
                      <a:pt x="16079" y="992"/>
                      <a:pt x="15877" y="992"/>
                    </a:cubicBezTo>
                    <a:cubicBezTo>
                      <a:pt x="15600" y="992"/>
                      <a:pt x="15327" y="976"/>
                      <a:pt x="15086" y="900"/>
                    </a:cubicBezTo>
                    <a:cubicBezTo>
                      <a:pt x="15228" y="603"/>
                      <a:pt x="15919" y="293"/>
                      <a:pt x="15407" y="43"/>
                    </a:cubicBezTo>
                    <a:cubicBezTo>
                      <a:pt x="15348" y="11"/>
                      <a:pt x="15222" y="0"/>
                      <a:pt x="15079" y="0"/>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2150;p69">
                <a:extLst>
                  <a:ext uri="{FF2B5EF4-FFF2-40B4-BE49-F238E27FC236}">
                    <a16:creationId xmlns:a16="http://schemas.microsoft.com/office/drawing/2014/main" id="{A8088F7C-0057-4408-A338-5DA4CC1D9C97}"/>
                  </a:ext>
                </a:extLst>
              </p:cNvPr>
              <p:cNvSpPr/>
              <p:nvPr/>
            </p:nvSpPr>
            <p:spPr>
              <a:xfrm>
                <a:off x="1281984" y="3321460"/>
                <a:ext cx="250647" cy="157050"/>
              </a:xfrm>
              <a:custGeom>
                <a:avLst/>
                <a:gdLst/>
                <a:ahLst/>
                <a:cxnLst/>
                <a:rect l="l" t="t" r="r" b="b"/>
                <a:pathLst>
                  <a:path w="6561" h="4111" extrusionOk="0">
                    <a:moveTo>
                      <a:pt x="3076" y="1"/>
                    </a:moveTo>
                    <a:cubicBezTo>
                      <a:pt x="2390" y="1"/>
                      <a:pt x="392" y="1517"/>
                      <a:pt x="1" y="2561"/>
                    </a:cubicBezTo>
                    <a:cubicBezTo>
                      <a:pt x="1042" y="3833"/>
                      <a:pt x="2009" y="4110"/>
                      <a:pt x="2754" y="4110"/>
                    </a:cubicBezTo>
                    <a:cubicBezTo>
                      <a:pt x="3201" y="4110"/>
                      <a:pt x="3568" y="4010"/>
                      <a:pt x="3823" y="3966"/>
                    </a:cubicBezTo>
                    <a:cubicBezTo>
                      <a:pt x="4680" y="3811"/>
                      <a:pt x="5585" y="3728"/>
                      <a:pt x="6418" y="3490"/>
                    </a:cubicBezTo>
                    <a:cubicBezTo>
                      <a:pt x="6561" y="2656"/>
                      <a:pt x="6370" y="1227"/>
                      <a:pt x="5751" y="763"/>
                    </a:cubicBezTo>
                    <a:cubicBezTo>
                      <a:pt x="5227" y="370"/>
                      <a:pt x="3727" y="13"/>
                      <a:pt x="3084" y="1"/>
                    </a:cubicBezTo>
                    <a:cubicBezTo>
                      <a:pt x="3082" y="1"/>
                      <a:pt x="3079" y="1"/>
                      <a:pt x="30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2151;p69">
                <a:extLst>
                  <a:ext uri="{FF2B5EF4-FFF2-40B4-BE49-F238E27FC236}">
                    <a16:creationId xmlns:a16="http://schemas.microsoft.com/office/drawing/2014/main" id="{EE4F0C39-BAA0-4F3B-BD31-5F58DB064617}"/>
                  </a:ext>
                </a:extLst>
              </p:cNvPr>
              <p:cNvSpPr/>
              <p:nvPr/>
            </p:nvSpPr>
            <p:spPr>
              <a:xfrm>
                <a:off x="1513956" y="3192293"/>
                <a:ext cx="222453" cy="175235"/>
              </a:xfrm>
              <a:custGeom>
                <a:avLst/>
                <a:gdLst/>
                <a:ahLst/>
                <a:cxnLst/>
                <a:rect l="l" t="t" r="r" b="b"/>
                <a:pathLst>
                  <a:path w="5823" h="4587" extrusionOk="0">
                    <a:moveTo>
                      <a:pt x="465" y="1"/>
                    </a:moveTo>
                    <a:lnTo>
                      <a:pt x="1" y="1334"/>
                    </a:lnTo>
                    <a:lnTo>
                      <a:pt x="215" y="1632"/>
                    </a:lnTo>
                    <a:cubicBezTo>
                      <a:pt x="572" y="2227"/>
                      <a:pt x="1680" y="3096"/>
                      <a:pt x="2001" y="3346"/>
                    </a:cubicBezTo>
                    <a:cubicBezTo>
                      <a:pt x="3430" y="4430"/>
                      <a:pt x="3989" y="4537"/>
                      <a:pt x="4239" y="4537"/>
                    </a:cubicBezTo>
                    <a:cubicBezTo>
                      <a:pt x="4323" y="4561"/>
                      <a:pt x="4394" y="4573"/>
                      <a:pt x="4478" y="4585"/>
                    </a:cubicBezTo>
                    <a:cubicBezTo>
                      <a:pt x="4499" y="4586"/>
                      <a:pt x="4521" y="4586"/>
                      <a:pt x="4542" y="4586"/>
                    </a:cubicBezTo>
                    <a:cubicBezTo>
                      <a:pt x="4948" y="4586"/>
                      <a:pt x="5334" y="4375"/>
                      <a:pt x="5537" y="4025"/>
                    </a:cubicBezTo>
                    <a:cubicBezTo>
                      <a:pt x="5668" y="3811"/>
                      <a:pt x="5823" y="3370"/>
                      <a:pt x="5466" y="2751"/>
                    </a:cubicBezTo>
                    <a:cubicBezTo>
                      <a:pt x="4918" y="1798"/>
                      <a:pt x="2620" y="1"/>
                      <a:pt x="1132" y="1"/>
                    </a:cubicBezTo>
                    <a:close/>
                  </a:path>
                </a:pathLst>
              </a:custGeom>
              <a:solidFill>
                <a:srgbClr val="47C6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2152;p69">
                <a:extLst>
                  <a:ext uri="{FF2B5EF4-FFF2-40B4-BE49-F238E27FC236}">
                    <a16:creationId xmlns:a16="http://schemas.microsoft.com/office/drawing/2014/main" id="{51BB71DD-D483-4271-A3FF-BDDD44F728C2}"/>
                  </a:ext>
                </a:extLst>
              </p:cNvPr>
              <p:cNvSpPr/>
              <p:nvPr/>
            </p:nvSpPr>
            <p:spPr>
              <a:xfrm>
                <a:off x="1552618" y="3222321"/>
                <a:ext cx="180965" cy="107922"/>
              </a:xfrm>
              <a:custGeom>
                <a:avLst/>
                <a:gdLst/>
                <a:ahLst/>
                <a:cxnLst/>
                <a:rect l="l" t="t" r="r" b="b"/>
                <a:pathLst>
                  <a:path w="4737" h="2825" extrusionOk="0">
                    <a:moveTo>
                      <a:pt x="120" y="0"/>
                    </a:moveTo>
                    <a:lnTo>
                      <a:pt x="1" y="370"/>
                    </a:lnTo>
                    <a:cubicBezTo>
                      <a:pt x="358" y="977"/>
                      <a:pt x="2680" y="2810"/>
                      <a:pt x="3287" y="2810"/>
                    </a:cubicBezTo>
                    <a:cubicBezTo>
                      <a:pt x="3354" y="2820"/>
                      <a:pt x="3414" y="2825"/>
                      <a:pt x="3466" y="2825"/>
                    </a:cubicBezTo>
                    <a:cubicBezTo>
                      <a:pt x="4736" y="2825"/>
                      <a:pt x="1527" y="0"/>
                      <a:pt x="120" y="0"/>
                    </a:cubicBezTo>
                    <a:close/>
                  </a:path>
                </a:pathLst>
              </a:custGeom>
              <a:solidFill>
                <a:srgbClr val="81CC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2153;p69">
                <a:extLst>
                  <a:ext uri="{FF2B5EF4-FFF2-40B4-BE49-F238E27FC236}">
                    <a16:creationId xmlns:a16="http://schemas.microsoft.com/office/drawing/2014/main" id="{DEF4017D-BB4C-4AC4-86D6-C6AB2667E486}"/>
                  </a:ext>
                </a:extLst>
              </p:cNvPr>
              <p:cNvSpPr/>
              <p:nvPr/>
            </p:nvSpPr>
            <p:spPr>
              <a:xfrm>
                <a:off x="1584022" y="3343771"/>
                <a:ext cx="123279" cy="102841"/>
              </a:xfrm>
              <a:custGeom>
                <a:avLst/>
                <a:gdLst/>
                <a:ahLst/>
                <a:cxnLst/>
                <a:rect l="l" t="t" r="r" b="b"/>
                <a:pathLst>
                  <a:path w="3227" h="2692" extrusionOk="0">
                    <a:moveTo>
                      <a:pt x="1465" y="893"/>
                    </a:moveTo>
                    <a:lnTo>
                      <a:pt x="1417" y="1001"/>
                    </a:lnTo>
                    <a:lnTo>
                      <a:pt x="1367" y="1001"/>
                    </a:lnTo>
                    <a:cubicBezTo>
                      <a:pt x="1399" y="959"/>
                      <a:pt x="1432" y="926"/>
                      <a:pt x="1465" y="893"/>
                    </a:cubicBezTo>
                    <a:close/>
                    <a:moveTo>
                      <a:pt x="1643" y="858"/>
                    </a:moveTo>
                    <a:cubicBezTo>
                      <a:pt x="1751" y="881"/>
                      <a:pt x="1846" y="953"/>
                      <a:pt x="1893" y="1048"/>
                    </a:cubicBezTo>
                    <a:lnTo>
                      <a:pt x="1703" y="1036"/>
                    </a:lnTo>
                    <a:lnTo>
                      <a:pt x="1620" y="858"/>
                    </a:lnTo>
                    <a:close/>
                    <a:moveTo>
                      <a:pt x="1310" y="0"/>
                    </a:moveTo>
                    <a:cubicBezTo>
                      <a:pt x="1060" y="0"/>
                      <a:pt x="822" y="48"/>
                      <a:pt x="596" y="155"/>
                    </a:cubicBezTo>
                    <a:lnTo>
                      <a:pt x="131" y="381"/>
                    </a:lnTo>
                    <a:lnTo>
                      <a:pt x="96" y="893"/>
                    </a:lnTo>
                    <a:cubicBezTo>
                      <a:pt x="0" y="1941"/>
                      <a:pt x="643" y="2536"/>
                      <a:pt x="1310" y="2667"/>
                    </a:cubicBezTo>
                    <a:cubicBezTo>
                      <a:pt x="1417" y="2679"/>
                      <a:pt x="1512" y="2691"/>
                      <a:pt x="1620" y="2691"/>
                    </a:cubicBezTo>
                    <a:cubicBezTo>
                      <a:pt x="2251" y="2691"/>
                      <a:pt x="2822" y="2322"/>
                      <a:pt x="2989" y="1774"/>
                    </a:cubicBezTo>
                    <a:cubicBezTo>
                      <a:pt x="3072" y="1512"/>
                      <a:pt x="3227" y="620"/>
                      <a:pt x="1858" y="24"/>
                    </a:cubicBezTo>
                    <a:lnTo>
                      <a:pt x="1548" y="727"/>
                    </a:lnTo>
                    <a:lnTo>
                      <a:pt x="1203" y="36"/>
                    </a:lnTo>
                    <a:cubicBezTo>
                      <a:pt x="1251" y="24"/>
                      <a:pt x="1298" y="12"/>
                      <a:pt x="1346" y="0"/>
                    </a:cubicBezTo>
                    <a:close/>
                  </a:path>
                </a:pathLst>
              </a:custGeom>
              <a:solidFill>
                <a:srgbClr val="47C6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2154;p69">
                <a:extLst>
                  <a:ext uri="{FF2B5EF4-FFF2-40B4-BE49-F238E27FC236}">
                    <a16:creationId xmlns:a16="http://schemas.microsoft.com/office/drawing/2014/main" id="{2773D2C7-C8F8-4A55-A00D-FBBCEF8C1ABF}"/>
                  </a:ext>
                </a:extLst>
              </p:cNvPr>
              <p:cNvSpPr/>
              <p:nvPr/>
            </p:nvSpPr>
            <p:spPr>
              <a:xfrm>
                <a:off x="1620391" y="3376511"/>
                <a:ext cx="59137" cy="35146"/>
              </a:xfrm>
              <a:custGeom>
                <a:avLst/>
                <a:gdLst/>
                <a:ahLst/>
                <a:cxnLst/>
                <a:rect l="l" t="t" r="r" b="b"/>
                <a:pathLst>
                  <a:path w="1548" h="920" extrusionOk="0">
                    <a:moveTo>
                      <a:pt x="537" y="1"/>
                    </a:moveTo>
                    <a:cubicBezTo>
                      <a:pt x="558" y="10"/>
                      <a:pt x="580" y="19"/>
                      <a:pt x="600" y="28"/>
                    </a:cubicBezTo>
                    <a:lnTo>
                      <a:pt x="600" y="28"/>
                    </a:lnTo>
                    <a:cubicBezTo>
                      <a:pt x="622" y="21"/>
                      <a:pt x="644" y="12"/>
                      <a:pt x="668" y="1"/>
                    </a:cubicBezTo>
                    <a:close/>
                    <a:moveTo>
                      <a:pt x="600" y="28"/>
                    </a:moveTo>
                    <a:cubicBezTo>
                      <a:pt x="508" y="60"/>
                      <a:pt x="433" y="60"/>
                      <a:pt x="358" y="60"/>
                    </a:cubicBezTo>
                    <a:cubicBezTo>
                      <a:pt x="266" y="60"/>
                      <a:pt x="173" y="60"/>
                      <a:pt x="48" y="120"/>
                    </a:cubicBezTo>
                    <a:cubicBezTo>
                      <a:pt x="1" y="705"/>
                      <a:pt x="343" y="920"/>
                      <a:pt x="662" y="920"/>
                    </a:cubicBezTo>
                    <a:cubicBezTo>
                      <a:pt x="1131" y="920"/>
                      <a:pt x="1548" y="457"/>
                      <a:pt x="600" y="28"/>
                    </a:cubicBezTo>
                    <a:close/>
                  </a:path>
                </a:pathLst>
              </a:custGeom>
              <a:solidFill>
                <a:srgbClr val="81CC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2155;p69">
                <a:extLst>
                  <a:ext uri="{FF2B5EF4-FFF2-40B4-BE49-F238E27FC236}">
                    <a16:creationId xmlns:a16="http://schemas.microsoft.com/office/drawing/2014/main" id="{2FA8CAF0-03E5-495A-9983-13662106A862}"/>
                  </a:ext>
                </a:extLst>
              </p:cNvPr>
              <p:cNvSpPr/>
              <p:nvPr/>
            </p:nvSpPr>
            <p:spPr>
              <a:xfrm>
                <a:off x="1553535" y="4072468"/>
                <a:ext cx="306613" cy="265737"/>
              </a:xfrm>
              <a:custGeom>
                <a:avLst/>
                <a:gdLst/>
                <a:ahLst/>
                <a:cxnLst/>
                <a:rect l="l" t="t" r="r" b="b"/>
                <a:pathLst>
                  <a:path w="8026" h="6956" extrusionOk="0">
                    <a:moveTo>
                      <a:pt x="2596" y="0"/>
                    </a:moveTo>
                    <a:cubicBezTo>
                      <a:pt x="2132" y="1131"/>
                      <a:pt x="2084" y="2417"/>
                      <a:pt x="1548" y="3560"/>
                    </a:cubicBezTo>
                    <a:cubicBezTo>
                      <a:pt x="1096" y="4536"/>
                      <a:pt x="739" y="5322"/>
                      <a:pt x="1" y="6025"/>
                    </a:cubicBezTo>
                    <a:cubicBezTo>
                      <a:pt x="1263" y="6215"/>
                      <a:pt x="2513" y="6394"/>
                      <a:pt x="3001" y="6477"/>
                    </a:cubicBezTo>
                    <a:cubicBezTo>
                      <a:pt x="3822" y="6604"/>
                      <a:pt x="4948" y="6955"/>
                      <a:pt x="5960" y="6955"/>
                    </a:cubicBezTo>
                    <a:cubicBezTo>
                      <a:pt x="6473" y="6955"/>
                      <a:pt x="6958" y="6865"/>
                      <a:pt x="7359" y="6608"/>
                    </a:cubicBezTo>
                    <a:cubicBezTo>
                      <a:pt x="7847" y="6287"/>
                      <a:pt x="8025" y="5691"/>
                      <a:pt x="7942" y="5132"/>
                    </a:cubicBezTo>
                    <a:cubicBezTo>
                      <a:pt x="7668" y="3155"/>
                      <a:pt x="4823" y="1858"/>
                      <a:pt x="3465" y="679"/>
                    </a:cubicBezTo>
                    <a:cubicBezTo>
                      <a:pt x="3180" y="441"/>
                      <a:pt x="2882" y="238"/>
                      <a:pt x="2596" y="0"/>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2156;p69">
                <a:extLst>
                  <a:ext uri="{FF2B5EF4-FFF2-40B4-BE49-F238E27FC236}">
                    <a16:creationId xmlns:a16="http://schemas.microsoft.com/office/drawing/2014/main" id="{7A989053-8576-44D9-A4E0-AE52149B65AB}"/>
                  </a:ext>
                </a:extLst>
              </p:cNvPr>
              <p:cNvSpPr/>
              <p:nvPr/>
            </p:nvSpPr>
            <p:spPr>
              <a:xfrm>
                <a:off x="1503947" y="4031513"/>
                <a:ext cx="149677" cy="271123"/>
              </a:xfrm>
              <a:custGeom>
                <a:avLst/>
                <a:gdLst/>
                <a:ahLst/>
                <a:cxnLst/>
                <a:rect l="l" t="t" r="r" b="b"/>
                <a:pathLst>
                  <a:path w="3918" h="7097" extrusionOk="0">
                    <a:moveTo>
                      <a:pt x="2775" y="1"/>
                    </a:moveTo>
                    <a:cubicBezTo>
                      <a:pt x="2513" y="2513"/>
                      <a:pt x="1501" y="4858"/>
                      <a:pt x="1" y="6918"/>
                    </a:cubicBezTo>
                    <a:lnTo>
                      <a:pt x="1299" y="7097"/>
                    </a:lnTo>
                    <a:cubicBezTo>
                      <a:pt x="2049" y="6394"/>
                      <a:pt x="2680" y="5549"/>
                      <a:pt x="3120" y="4608"/>
                    </a:cubicBezTo>
                    <a:cubicBezTo>
                      <a:pt x="3644" y="3418"/>
                      <a:pt x="3918" y="2132"/>
                      <a:pt x="3894" y="834"/>
                    </a:cubicBezTo>
                    <a:cubicBezTo>
                      <a:pt x="3525" y="524"/>
                      <a:pt x="3144" y="310"/>
                      <a:pt x="27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2157;p69">
                <a:extLst>
                  <a:ext uri="{FF2B5EF4-FFF2-40B4-BE49-F238E27FC236}">
                    <a16:creationId xmlns:a16="http://schemas.microsoft.com/office/drawing/2014/main" id="{3BD2E0D1-7BE8-4C42-9275-6D48D94E5FF1}"/>
                  </a:ext>
                </a:extLst>
              </p:cNvPr>
              <p:cNvSpPr/>
              <p:nvPr/>
            </p:nvSpPr>
            <p:spPr>
              <a:xfrm>
                <a:off x="998628" y="3848862"/>
                <a:ext cx="611316" cy="446969"/>
              </a:xfrm>
              <a:custGeom>
                <a:avLst/>
                <a:gdLst/>
                <a:ahLst/>
                <a:cxnLst/>
                <a:rect l="l" t="t" r="r" b="b"/>
                <a:pathLst>
                  <a:path w="16002" h="11700" extrusionOk="0">
                    <a:moveTo>
                      <a:pt x="5180" y="0"/>
                    </a:moveTo>
                    <a:cubicBezTo>
                      <a:pt x="4478" y="0"/>
                      <a:pt x="3756" y="94"/>
                      <a:pt x="3179" y="460"/>
                    </a:cubicBezTo>
                    <a:cubicBezTo>
                      <a:pt x="2155" y="1103"/>
                      <a:pt x="1679" y="2162"/>
                      <a:pt x="1203" y="3234"/>
                    </a:cubicBezTo>
                    <a:cubicBezTo>
                      <a:pt x="310" y="5246"/>
                      <a:pt x="0" y="8806"/>
                      <a:pt x="2346" y="10104"/>
                    </a:cubicBezTo>
                    <a:cubicBezTo>
                      <a:pt x="3977" y="11009"/>
                      <a:pt x="5501" y="10425"/>
                      <a:pt x="7239" y="10913"/>
                    </a:cubicBezTo>
                    <a:cubicBezTo>
                      <a:pt x="8608" y="11306"/>
                      <a:pt x="9954" y="11259"/>
                      <a:pt x="11359" y="11437"/>
                    </a:cubicBezTo>
                    <a:cubicBezTo>
                      <a:pt x="11716" y="11485"/>
                      <a:pt x="12418" y="11580"/>
                      <a:pt x="13228" y="11699"/>
                    </a:cubicBezTo>
                    <a:cubicBezTo>
                      <a:pt x="14728" y="9639"/>
                      <a:pt x="15740" y="7294"/>
                      <a:pt x="16002" y="4782"/>
                    </a:cubicBezTo>
                    <a:cubicBezTo>
                      <a:pt x="15026" y="3972"/>
                      <a:pt x="14026" y="3174"/>
                      <a:pt x="12990" y="2448"/>
                    </a:cubicBezTo>
                    <a:cubicBezTo>
                      <a:pt x="11930" y="1698"/>
                      <a:pt x="10799" y="1019"/>
                      <a:pt x="9573" y="591"/>
                    </a:cubicBezTo>
                    <a:cubicBezTo>
                      <a:pt x="8465" y="198"/>
                      <a:pt x="7287" y="138"/>
                      <a:pt x="6132" y="43"/>
                    </a:cubicBezTo>
                    <a:cubicBezTo>
                      <a:pt x="5830" y="20"/>
                      <a:pt x="5507" y="0"/>
                      <a:pt x="518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2158;p69">
                <a:extLst>
                  <a:ext uri="{FF2B5EF4-FFF2-40B4-BE49-F238E27FC236}">
                    <a16:creationId xmlns:a16="http://schemas.microsoft.com/office/drawing/2014/main" id="{5755F870-59F3-4168-891E-C527DB1A2EFA}"/>
                  </a:ext>
                </a:extLst>
              </p:cNvPr>
              <p:cNvSpPr/>
              <p:nvPr/>
            </p:nvSpPr>
            <p:spPr>
              <a:xfrm>
                <a:off x="1046841" y="4236056"/>
                <a:ext cx="258822" cy="152543"/>
              </a:xfrm>
              <a:custGeom>
                <a:avLst/>
                <a:gdLst/>
                <a:ahLst/>
                <a:cxnLst/>
                <a:rect l="l" t="t" r="r" b="b"/>
                <a:pathLst>
                  <a:path w="6775" h="3993" extrusionOk="0">
                    <a:moveTo>
                      <a:pt x="5721" y="0"/>
                    </a:moveTo>
                    <a:cubicBezTo>
                      <a:pt x="5391" y="0"/>
                      <a:pt x="4978" y="388"/>
                      <a:pt x="4251" y="600"/>
                    </a:cubicBezTo>
                    <a:cubicBezTo>
                      <a:pt x="3997" y="674"/>
                      <a:pt x="3678" y="690"/>
                      <a:pt x="3337" y="690"/>
                    </a:cubicBezTo>
                    <a:cubicBezTo>
                      <a:pt x="3088" y="690"/>
                      <a:pt x="2827" y="682"/>
                      <a:pt x="2571" y="682"/>
                    </a:cubicBezTo>
                    <a:cubicBezTo>
                      <a:pt x="1946" y="682"/>
                      <a:pt x="1350" y="732"/>
                      <a:pt x="1024" y="1076"/>
                    </a:cubicBezTo>
                    <a:cubicBezTo>
                      <a:pt x="202" y="3957"/>
                      <a:pt x="0" y="3910"/>
                      <a:pt x="167" y="3993"/>
                    </a:cubicBezTo>
                    <a:cubicBezTo>
                      <a:pt x="1107" y="3945"/>
                      <a:pt x="1977" y="3493"/>
                      <a:pt x="2905" y="3386"/>
                    </a:cubicBezTo>
                    <a:cubicBezTo>
                      <a:pt x="3086" y="3362"/>
                      <a:pt x="3276" y="3355"/>
                      <a:pt x="3471" y="3355"/>
                    </a:cubicBezTo>
                    <a:cubicBezTo>
                      <a:pt x="3783" y="3355"/>
                      <a:pt x="4107" y="3373"/>
                      <a:pt x="4425" y="3373"/>
                    </a:cubicBezTo>
                    <a:cubicBezTo>
                      <a:pt x="4804" y="3373"/>
                      <a:pt x="5174" y="3347"/>
                      <a:pt x="5501" y="3231"/>
                    </a:cubicBezTo>
                    <a:cubicBezTo>
                      <a:pt x="6632" y="2838"/>
                      <a:pt x="6775" y="1755"/>
                      <a:pt x="6358" y="731"/>
                    </a:cubicBezTo>
                    <a:cubicBezTo>
                      <a:pt x="6135" y="183"/>
                      <a:pt x="5948" y="0"/>
                      <a:pt x="5721" y="0"/>
                    </a:cubicBezTo>
                    <a:close/>
                  </a:path>
                </a:pathLst>
              </a:custGeom>
              <a:solidFill>
                <a:srgbClr val="FDFFE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2159;p69">
                <a:extLst>
                  <a:ext uri="{FF2B5EF4-FFF2-40B4-BE49-F238E27FC236}">
                    <a16:creationId xmlns:a16="http://schemas.microsoft.com/office/drawing/2014/main" id="{C474B79C-135E-491D-AC29-3261417F91AB}"/>
                  </a:ext>
                </a:extLst>
              </p:cNvPr>
              <p:cNvSpPr/>
              <p:nvPr/>
            </p:nvSpPr>
            <p:spPr>
              <a:xfrm>
                <a:off x="934943" y="4203010"/>
                <a:ext cx="167862" cy="221880"/>
              </a:xfrm>
              <a:custGeom>
                <a:avLst/>
                <a:gdLst/>
                <a:ahLst/>
                <a:cxnLst/>
                <a:rect l="l" t="t" r="r" b="b"/>
                <a:pathLst>
                  <a:path w="4394" h="5808" extrusionOk="0">
                    <a:moveTo>
                      <a:pt x="3763" y="0"/>
                    </a:moveTo>
                    <a:lnTo>
                      <a:pt x="3763" y="0"/>
                    </a:lnTo>
                    <a:cubicBezTo>
                      <a:pt x="3786" y="72"/>
                      <a:pt x="3810" y="143"/>
                      <a:pt x="3822" y="215"/>
                    </a:cubicBezTo>
                    <a:cubicBezTo>
                      <a:pt x="3893" y="798"/>
                      <a:pt x="3536" y="1405"/>
                      <a:pt x="3298" y="1917"/>
                    </a:cubicBezTo>
                    <a:cubicBezTo>
                      <a:pt x="2762" y="3096"/>
                      <a:pt x="2108" y="4417"/>
                      <a:pt x="1072" y="5215"/>
                    </a:cubicBezTo>
                    <a:cubicBezTo>
                      <a:pt x="750" y="5441"/>
                      <a:pt x="381" y="5608"/>
                      <a:pt x="0" y="5691"/>
                    </a:cubicBezTo>
                    <a:cubicBezTo>
                      <a:pt x="157" y="5772"/>
                      <a:pt x="321" y="5807"/>
                      <a:pt x="488" y="5807"/>
                    </a:cubicBezTo>
                    <a:cubicBezTo>
                      <a:pt x="888" y="5807"/>
                      <a:pt x="1307" y="5603"/>
                      <a:pt x="1703" y="5334"/>
                    </a:cubicBezTo>
                    <a:cubicBezTo>
                      <a:pt x="2655" y="4525"/>
                      <a:pt x="3274" y="3274"/>
                      <a:pt x="3786" y="2167"/>
                    </a:cubicBezTo>
                    <a:cubicBezTo>
                      <a:pt x="4024" y="1655"/>
                      <a:pt x="4394" y="1048"/>
                      <a:pt x="4310" y="465"/>
                    </a:cubicBezTo>
                    <a:cubicBezTo>
                      <a:pt x="4298" y="417"/>
                      <a:pt x="4286" y="369"/>
                      <a:pt x="4286" y="334"/>
                    </a:cubicBezTo>
                    <a:cubicBezTo>
                      <a:pt x="4132" y="191"/>
                      <a:pt x="3953" y="72"/>
                      <a:pt x="37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2160;p69">
                <a:extLst>
                  <a:ext uri="{FF2B5EF4-FFF2-40B4-BE49-F238E27FC236}">
                    <a16:creationId xmlns:a16="http://schemas.microsoft.com/office/drawing/2014/main" id="{FC7DD70E-95A4-498D-980D-3E5CFDF480B5}"/>
                  </a:ext>
                </a:extLst>
              </p:cNvPr>
              <p:cNvSpPr/>
              <p:nvPr/>
            </p:nvSpPr>
            <p:spPr>
              <a:xfrm>
                <a:off x="999965" y="4215731"/>
                <a:ext cx="139668" cy="191089"/>
              </a:xfrm>
              <a:custGeom>
                <a:avLst/>
                <a:gdLst/>
                <a:ahLst/>
                <a:cxnLst/>
                <a:rect l="l" t="t" r="r" b="b"/>
                <a:pathLst>
                  <a:path w="3656" h="5002" extrusionOk="0">
                    <a:moveTo>
                      <a:pt x="2584" y="1"/>
                    </a:moveTo>
                    <a:cubicBezTo>
                      <a:pt x="2584" y="36"/>
                      <a:pt x="2596" y="84"/>
                      <a:pt x="2608" y="132"/>
                    </a:cubicBezTo>
                    <a:cubicBezTo>
                      <a:pt x="2680" y="715"/>
                      <a:pt x="2322" y="1322"/>
                      <a:pt x="2084" y="1834"/>
                    </a:cubicBezTo>
                    <a:cubicBezTo>
                      <a:pt x="1584" y="2941"/>
                      <a:pt x="953" y="4192"/>
                      <a:pt x="1" y="5001"/>
                    </a:cubicBezTo>
                    <a:cubicBezTo>
                      <a:pt x="144" y="4894"/>
                      <a:pt x="298" y="4787"/>
                      <a:pt x="429" y="4680"/>
                    </a:cubicBezTo>
                    <a:cubicBezTo>
                      <a:pt x="1001" y="4215"/>
                      <a:pt x="1394" y="3680"/>
                      <a:pt x="1799" y="3096"/>
                    </a:cubicBezTo>
                    <a:cubicBezTo>
                      <a:pt x="2287" y="2406"/>
                      <a:pt x="3013" y="2072"/>
                      <a:pt x="3656" y="1251"/>
                    </a:cubicBezTo>
                    <a:cubicBezTo>
                      <a:pt x="3632" y="870"/>
                      <a:pt x="2930" y="382"/>
                      <a:pt x="2680" y="96"/>
                    </a:cubicBezTo>
                    <a:cubicBezTo>
                      <a:pt x="2644" y="60"/>
                      <a:pt x="2620" y="36"/>
                      <a:pt x="25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2161;p69">
                <a:extLst>
                  <a:ext uri="{FF2B5EF4-FFF2-40B4-BE49-F238E27FC236}">
                    <a16:creationId xmlns:a16="http://schemas.microsoft.com/office/drawing/2014/main" id="{9E2B957C-7801-4A52-A4B3-95AC7984DA6D}"/>
                  </a:ext>
                </a:extLst>
              </p:cNvPr>
              <p:cNvSpPr/>
              <p:nvPr/>
            </p:nvSpPr>
            <p:spPr>
              <a:xfrm>
                <a:off x="899451" y="4197928"/>
                <a:ext cx="184709" cy="222530"/>
              </a:xfrm>
              <a:custGeom>
                <a:avLst/>
                <a:gdLst/>
                <a:ahLst/>
                <a:cxnLst/>
                <a:rect l="l" t="t" r="r" b="b"/>
                <a:pathLst>
                  <a:path w="4835" h="5825" extrusionOk="0">
                    <a:moveTo>
                      <a:pt x="3904" y="0"/>
                    </a:moveTo>
                    <a:cubicBezTo>
                      <a:pt x="2736" y="0"/>
                      <a:pt x="1940" y="1192"/>
                      <a:pt x="1405" y="2134"/>
                    </a:cubicBezTo>
                    <a:cubicBezTo>
                      <a:pt x="1096" y="2669"/>
                      <a:pt x="893" y="3253"/>
                      <a:pt x="596" y="3812"/>
                    </a:cubicBezTo>
                    <a:cubicBezTo>
                      <a:pt x="298" y="4372"/>
                      <a:pt x="0" y="4717"/>
                      <a:pt x="381" y="5301"/>
                    </a:cubicBezTo>
                    <a:cubicBezTo>
                      <a:pt x="512" y="5527"/>
                      <a:pt x="703" y="5705"/>
                      <a:pt x="929" y="5824"/>
                    </a:cubicBezTo>
                    <a:cubicBezTo>
                      <a:pt x="1310" y="5741"/>
                      <a:pt x="1679" y="5574"/>
                      <a:pt x="2001" y="5348"/>
                    </a:cubicBezTo>
                    <a:cubicBezTo>
                      <a:pt x="3037" y="4550"/>
                      <a:pt x="3691" y="3229"/>
                      <a:pt x="4227" y="2050"/>
                    </a:cubicBezTo>
                    <a:cubicBezTo>
                      <a:pt x="4465" y="1538"/>
                      <a:pt x="4834" y="931"/>
                      <a:pt x="4751" y="348"/>
                    </a:cubicBezTo>
                    <a:cubicBezTo>
                      <a:pt x="4739" y="276"/>
                      <a:pt x="4715" y="205"/>
                      <a:pt x="4692" y="133"/>
                    </a:cubicBezTo>
                    <a:cubicBezTo>
                      <a:pt x="4465" y="50"/>
                      <a:pt x="4227" y="2"/>
                      <a:pt x="3989" y="2"/>
                    </a:cubicBezTo>
                    <a:cubicBezTo>
                      <a:pt x="3961" y="1"/>
                      <a:pt x="3932" y="0"/>
                      <a:pt x="39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2162;p69">
                <a:extLst>
                  <a:ext uri="{FF2B5EF4-FFF2-40B4-BE49-F238E27FC236}">
                    <a16:creationId xmlns:a16="http://schemas.microsoft.com/office/drawing/2014/main" id="{D3AE1F4A-02AE-468E-9658-3440572DF482}"/>
                  </a:ext>
                </a:extLst>
              </p:cNvPr>
              <p:cNvSpPr/>
              <p:nvPr/>
            </p:nvSpPr>
            <p:spPr>
              <a:xfrm>
                <a:off x="1210581" y="4258481"/>
                <a:ext cx="188338" cy="121484"/>
              </a:xfrm>
              <a:custGeom>
                <a:avLst/>
                <a:gdLst/>
                <a:ahLst/>
                <a:cxnLst/>
                <a:rect l="l" t="t" r="r" b="b"/>
                <a:pathLst>
                  <a:path w="4930" h="3180" extrusionOk="0">
                    <a:moveTo>
                      <a:pt x="4072" y="1"/>
                    </a:moveTo>
                    <a:cubicBezTo>
                      <a:pt x="3477" y="108"/>
                      <a:pt x="2870" y="179"/>
                      <a:pt x="2274" y="215"/>
                    </a:cubicBezTo>
                    <a:cubicBezTo>
                      <a:pt x="2246" y="217"/>
                      <a:pt x="2216" y="218"/>
                      <a:pt x="2186" y="218"/>
                    </a:cubicBezTo>
                    <a:cubicBezTo>
                      <a:pt x="1977" y="218"/>
                      <a:pt x="1731" y="183"/>
                      <a:pt x="1501" y="183"/>
                    </a:cubicBezTo>
                    <a:cubicBezTo>
                      <a:pt x="1291" y="183"/>
                      <a:pt x="1095" y="212"/>
                      <a:pt x="953" y="322"/>
                    </a:cubicBezTo>
                    <a:cubicBezTo>
                      <a:pt x="715" y="513"/>
                      <a:pt x="631" y="918"/>
                      <a:pt x="500" y="1191"/>
                    </a:cubicBezTo>
                    <a:cubicBezTo>
                      <a:pt x="274" y="1632"/>
                      <a:pt x="0" y="2073"/>
                      <a:pt x="155" y="3180"/>
                    </a:cubicBezTo>
                    <a:cubicBezTo>
                      <a:pt x="477" y="3168"/>
                      <a:pt x="2417" y="3168"/>
                      <a:pt x="4751" y="3168"/>
                    </a:cubicBezTo>
                    <a:cubicBezTo>
                      <a:pt x="4882" y="2739"/>
                      <a:pt x="4930" y="2299"/>
                      <a:pt x="4882" y="1858"/>
                    </a:cubicBezTo>
                    <a:cubicBezTo>
                      <a:pt x="4822" y="1263"/>
                      <a:pt x="4584" y="394"/>
                      <a:pt x="40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2163;p69">
                <a:extLst>
                  <a:ext uri="{FF2B5EF4-FFF2-40B4-BE49-F238E27FC236}">
                    <a16:creationId xmlns:a16="http://schemas.microsoft.com/office/drawing/2014/main" id="{335AA746-80F8-41AE-9377-637E211EE72D}"/>
                  </a:ext>
                </a:extLst>
              </p:cNvPr>
              <p:cNvSpPr/>
              <p:nvPr/>
            </p:nvSpPr>
            <p:spPr>
              <a:xfrm>
                <a:off x="1366146" y="4216763"/>
                <a:ext cx="498619" cy="162743"/>
              </a:xfrm>
              <a:custGeom>
                <a:avLst/>
                <a:gdLst/>
                <a:ahLst/>
                <a:cxnLst/>
                <a:rect l="l" t="t" r="r" b="b"/>
                <a:pathLst>
                  <a:path w="13052" h="4260" extrusionOk="0">
                    <a:moveTo>
                      <a:pt x="6859" y="1"/>
                    </a:moveTo>
                    <a:cubicBezTo>
                      <a:pt x="6763" y="1"/>
                      <a:pt x="6672" y="4"/>
                      <a:pt x="6584" y="9"/>
                    </a:cubicBezTo>
                    <a:cubicBezTo>
                      <a:pt x="4691" y="128"/>
                      <a:pt x="3274" y="224"/>
                      <a:pt x="1441" y="759"/>
                    </a:cubicBezTo>
                    <a:cubicBezTo>
                      <a:pt x="965" y="890"/>
                      <a:pt x="488" y="1009"/>
                      <a:pt x="0" y="1093"/>
                    </a:cubicBezTo>
                    <a:cubicBezTo>
                      <a:pt x="512" y="1486"/>
                      <a:pt x="750" y="2355"/>
                      <a:pt x="810" y="2950"/>
                    </a:cubicBezTo>
                    <a:cubicBezTo>
                      <a:pt x="858" y="3391"/>
                      <a:pt x="810" y="3831"/>
                      <a:pt x="679" y="4260"/>
                    </a:cubicBezTo>
                    <a:cubicBezTo>
                      <a:pt x="4084" y="4260"/>
                      <a:pt x="8347" y="4260"/>
                      <a:pt x="9656" y="4188"/>
                    </a:cubicBezTo>
                    <a:cubicBezTo>
                      <a:pt x="10513" y="4141"/>
                      <a:pt x="11621" y="3712"/>
                      <a:pt x="12204" y="3057"/>
                    </a:cubicBezTo>
                    <a:cubicBezTo>
                      <a:pt x="12490" y="2736"/>
                      <a:pt x="12704" y="2355"/>
                      <a:pt x="12835" y="1938"/>
                    </a:cubicBezTo>
                    <a:cubicBezTo>
                      <a:pt x="13052" y="1346"/>
                      <a:pt x="8983" y="1"/>
                      <a:pt x="6859" y="1"/>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2164;p69">
                <a:extLst>
                  <a:ext uri="{FF2B5EF4-FFF2-40B4-BE49-F238E27FC236}">
                    <a16:creationId xmlns:a16="http://schemas.microsoft.com/office/drawing/2014/main" id="{E2E5EE81-C453-42FF-BA96-9796255B48AD}"/>
                  </a:ext>
                </a:extLst>
              </p:cNvPr>
              <p:cNvSpPr/>
              <p:nvPr/>
            </p:nvSpPr>
            <p:spPr>
              <a:xfrm>
                <a:off x="979488" y="4216113"/>
                <a:ext cx="299813" cy="217525"/>
              </a:xfrm>
              <a:custGeom>
                <a:avLst/>
                <a:gdLst/>
                <a:ahLst/>
                <a:cxnLst/>
                <a:rect l="l" t="t" r="r" b="b"/>
                <a:pathLst>
                  <a:path w="7848" h="5694" extrusionOk="0">
                    <a:moveTo>
                      <a:pt x="7000" y="0"/>
                    </a:moveTo>
                    <a:cubicBezTo>
                      <a:pt x="6617" y="0"/>
                      <a:pt x="6216" y="172"/>
                      <a:pt x="5835" y="407"/>
                    </a:cubicBezTo>
                    <a:cubicBezTo>
                      <a:pt x="5192" y="800"/>
                      <a:pt x="4537" y="1205"/>
                      <a:pt x="3978" y="1741"/>
                    </a:cubicBezTo>
                    <a:cubicBezTo>
                      <a:pt x="3120" y="2562"/>
                      <a:pt x="1299" y="3122"/>
                      <a:pt x="525" y="4134"/>
                    </a:cubicBezTo>
                    <a:cubicBezTo>
                      <a:pt x="1" y="4813"/>
                      <a:pt x="394" y="5372"/>
                      <a:pt x="1013" y="5694"/>
                    </a:cubicBezTo>
                    <a:cubicBezTo>
                      <a:pt x="1358" y="5587"/>
                      <a:pt x="1680" y="5444"/>
                      <a:pt x="1918" y="5348"/>
                    </a:cubicBezTo>
                    <a:cubicBezTo>
                      <a:pt x="2692" y="5015"/>
                      <a:pt x="3418" y="4586"/>
                      <a:pt x="4061" y="4063"/>
                    </a:cubicBezTo>
                    <a:cubicBezTo>
                      <a:pt x="4811" y="3503"/>
                      <a:pt x="5645" y="3039"/>
                      <a:pt x="6299" y="2372"/>
                    </a:cubicBezTo>
                    <a:cubicBezTo>
                      <a:pt x="6549" y="2122"/>
                      <a:pt x="6788" y="1848"/>
                      <a:pt x="7014" y="1574"/>
                    </a:cubicBezTo>
                    <a:cubicBezTo>
                      <a:pt x="7204" y="1324"/>
                      <a:pt x="7704" y="872"/>
                      <a:pt x="7800" y="598"/>
                    </a:cubicBezTo>
                    <a:cubicBezTo>
                      <a:pt x="7835" y="503"/>
                      <a:pt x="7847" y="407"/>
                      <a:pt x="7823" y="300"/>
                    </a:cubicBezTo>
                    <a:cubicBezTo>
                      <a:pt x="7609" y="122"/>
                      <a:pt x="7347" y="14"/>
                      <a:pt x="7073" y="3"/>
                    </a:cubicBezTo>
                    <a:cubicBezTo>
                      <a:pt x="7049" y="1"/>
                      <a:pt x="7025" y="0"/>
                      <a:pt x="700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2165;p69">
                <a:extLst>
                  <a:ext uri="{FF2B5EF4-FFF2-40B4-BE49-F238E27FC236}">
                    <a16:creationId xmlns:a16="http://schemas.microsoft.com/office/drawing/2014/main" id="{BD49BBD9-2F1A-41F8-AFA3-A3572305C9DD}"/>
                  </a:ext>
                </a:extLst>
              </p:cNvPr>
              <p:cNvSpPr/>
              <p:nvPr/>
            </p:nvSpPr>
            <p:spPr>
              <a:xfrm>
                <a:off x="1017730" y="4227575"/>
                <a:ext cx="280674" cy="218365"/>
              </a:xfrm>
              <a:custGeom>
                <a:avLst/>
                <a:gdLst/>
                <a:ahLst/>
                <a:cxnLst/>
                <a:rect l="l" t="t" r="r" b="b"/>
                <a:pathLst>
                  <a:path w="7347" h="5716" extrusionOk="0">
                    <a:moveTo>
                      <a:pt x="6810" y="0"/>
                    </a:moveTo>
                    <a:cubicBezTo>
                      <a:pt x="6834" y="107"/>
                      <a:pt x="6834" y="203"/>
                      <a:pt x="6799" y="298"/>
                    </a:cubicBezTo>
                    <a:cubicBezTo>
                      <a:pt x="6691" y="572"/>
                      <a:pt x="6203" y="1024"/>
                      <a:pt x="6001" y="1274"/>
                    </a:cubicBezTo>
                    <a:cubicBezTo>
                      <a:pt x="5775" y="1560"/>
                      <a:pt x="5536" y="1822"/>
                      <a:pt x="5286" y="2072"/>
                    </a:cubicBezTo>
                    <a:cubicBezTo>
                      <a:pt x="4644" y="2739"/>
                      <a:pt x="3798" y="3215"/>
                      <a:pt x="3060" y="3763"/>
                    </a:cubicBezTo>
                    <a:cubicBezTo>
                      <a:pt x="2405" y="4286"/>
                      <a:pt x="1679" y="4715"/>
                      <a:pt x="917" y="5048"/>
                    </a:cubicBezTo>
                    <a:cubicBezTo>
                      <a:pt x="679" y="5144"/>
                      <a:pt x="345" y="5287"/>
                      <a:pt x="0" y="5406"/>
                    </a:cubicBezTo>
                    <a:cubicBezTo>
                      <a:pt x="286" y="5560"/>
                      <a:pt x="595" y="5668"/>
                      <a:pt x="917" y="5715"/>
                    </a:cubicBezTo>
                    <a:cubicBezTo>
                      <a:pt x="1107" y="5644"/>
                      <a:pt x="1286" y="5572"/>
                      <a:pt x="1429" y="5513"/>
                    </a:cubicBezTo>
                    <a:cubicBezTo>
                      <a:pt x="2203" y="5179"/>
                      <a:pt x="2917" y="4751"/>
                      <a:pt x="3572" y="4227"/>
                    </a:cubicBezTo>
                    <a:cubicBezTo>
                      <a:pt x="4322" y="3679"/>
                      <a:pt x="5155" y="3203"/>
                      <a:pt x="5810" y="2536"/>
                    </a:cubicBezTo>
                    <a:cubicBezTo>
                      <a:pt x="6060" y="2286"/>
                      <a:pt x="6298" y="2024"/>
                      <a:pt x="6513" y="1739"/>
                    </a:cubicBezTo>
                    <a:cubicBezTo>
                      <a:pt x="6715" y="1488"/>
                      <a:pt x="7215" y="1036"/>
                      <a:pt x="7311" y="762"/>
                    </a:cubicBezTo>
                    <a:cubicBezTo>
                      <a:pt x="7346" y="679"/>
                      <a:pt x="7346" y="584"/>
                      <a:pt x="7334" y="500"/>
                    </a:cubicBezTo>
                    <a:cubicBezTo>
                      <a:pt x="7203" y="393"/>
                      <a:pt x="7072" y="274"/>
                      <a:pt x="6953" y="155"/>
                    </a:cubicBezTo>
                    <a:cubicBezTo>
                      <a:pt x="6918" y="95"/>
                      <a:pt x="6858" y="48"/>
                      <a:pt x="68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2166;p69">
                <a:extLst>
                  <a:ext uri="{FF2B5EF4-FFF2-40B4-BE49-F238E27FC236}">
                    <a16:creationId xmlns:a16="http://schemas.microsoft.com/office/drawing/2014/main" id="{311ADB3A-FF87-493C-92F0-C125A6AAAE90}"/>
                  </a:ext>
                </a:extLst>
              </p:cNvPr>
              <p:cNvSpPr/>
              <p:nvPr/>
            </p:nvSpPr>
            <p:spPr>
              <a:xfrm>
                <a:off x="1124165" y="4246218"/>
                <a:ext cx="199684" cy="183334"/>
              </a:xfrm>
              <a:custGeom>
                <a:avLst/>
                <a:gdLst/>
                <a:ahLst/>
                <a:cxnLst/>
                <a:rect l="l" t="t" r="r" b="b"/>
                <a:pathLst>
                  <a:path w="5227" h="4799" extrusionOk="0">
                    <a:moveTo>
                      <a:pt x="4548" y="0"/>
                    </a:moveTo>
                    <a:lnTo>
                      <a:pt x="4548" y="0"/>
                    </a:lnTo>
                    <a:cubicBezTo>
                      <a:pt x="4572" y="96"/>
                      <a:pt x="4560" y="191"/>
                      <a:pt x="4536" y="274"/>
                    </a:cubicBezTo>
                    <a:cubicBezTo>
                      <a:pt x="4429" y="536"/>
                      <a:pt x="3929" y="989"/>
                      <a:pt x="3739" y="1251"/>
                    </a:cubicBezTo>
                    <a:cubicBezTo>
                      <a:pt x="3512" y="1524"/>
                      <a:pt x="3274" y="1786"/>
                      <a:pt x="3024" y="2048"/>
                    </a:cubicBezTo>
                    <a:cubicBezTo>
                      <a:pt x="2381" y="2715"/>
                      <a:pt x="1536" y="3179"/>
                      <a:pt x="798" y="3739"/>
                    </a:cubicBezTo>
                    <a:cubicBezTo>
                      <a:pt x="524" y="3941"/>
                      <a:pt x="262" y="4120"/>
                      <a:pt x="0" y="4299"/>
                    </a:cubicBezTo>
                    <a:cubicBezTo>
                      <a:pt x="95" y="4453"/>
                      <a:pt x="179" y="4632"/>
                      <a:pt x="262" y="4799"/>
                    </a:cubicBezTo>
                    <a:cubicBezTo>
                      <a:pt x="691" y="4620"/>
                      <a:pt x="1119" y="4418"/>
                      <a:pt x="1584" y="4215"/>
                    </a:cubicBezTo>
                    <a:cubicBezTo>
                      <a:pt x="1984" y="4031"/>
                      <a:pt x="2433" y="3926"/>
                      <a:pt x="2886" y="3926"/>
                    </a:cubicBezTo>
                    <a:cubicBezTo>
                      <a:pt x="2932" y="3926"/>
                      <a:pt x="2978" y="3927"/>
                      <a:pt x="3024" y="3929"/>
                    </a:cubicBezTo>
                    <a:cubicBezTo>
                      <a:pt x="3158" y="3935"/>
                      <a:pt x="3388" y="3960"/>
                      <a:pt x="3618" y="3960"/>
                    </a:cubicBezTo>
                    <a:cubicBezTo>
                      <a:pt x="3922" y="3960"/>
                      <a:pt x="4227" y="3916"/>
                      <a:pt x="4322" y="3727"/>
                    </a:cubicBezTo>
                    <a:cubicBezTo>
                      <a:pt x="4013" y="3346"/>
                      <a:pt x="2953" y="3429"/>
                      <a:pt x="3120" y="2834"/>
                    </a:cubicBezTo>
                    <a:cubicBezTo>
                      <a:pt x="3358" y="2036"/>
                      <a:pt x="4560" y="1965"/>
                      <a:pt x="4906" y="1239"/>
                    </a:cubicBezTo>
                    <a:cubicBezTo>
                      <a:pt x="5227" y="584"/>
                      <a:pt x="4929" y="322"/>
                      <a:pt x="45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2167;p69">
                <a:extLst>
                  <a:ext uri="{FF2B5EF4-FFF2-40B4-BE49-F238E27FC236}">
                    <a16:creationId xmlns:a16="http://schemas.microsoft.com/office/drawing/2014/main" id="{23A47EEF-788D-4415-8418-F6691E5D000B}"/>
                  </a:ext>
                </a:extLst>
              </p:cNvPr>
              <p:cNvSpPr/>
              <p:nvPr/>
            </p:nvSpPr>
            <p:spPr>
              <a:xfrm>
                <a:off x="1053183" y="4410417"/>
                <a:ext cx="81028" cy="36598"/>
              </a:xfrm>
              <a:custGeom>
                <a:avLst/>
                <a:gdLst/>
                <a:ahLst/>
                <a:cxnLst/>
                <a:rect l="l" t="t" r="r" b="b"/>
                <a:pathLst>
                  <a:path w="2121" h="958" extrusionOk="0">
                    <a:moveTo>
                      <a:pt x="1858" y="1"/>
                    </a:moveTo>
                    <a:cubicBezTo>
                      <a:pt x="1430" y="286"/>
                      <a:pt x="977" y="524"/>
                      <a:pt x="501" y="715"/>
                    </a:cubicBezTo>
                    <a:cubicBezTo>
                      <a:pt x="358" y="774"/>
                      <a:pt x="191" y="846"/>
                      <a:pt x="1" y="929"/>
                    </a:cubicBezTo>
                    <a:cubicBezTo>
                      <a:pt x="123" y="947"/>
                      <a:pt x="251" y="958"/>
                      <a:pt x="381" y="958"/>
                    </a:cubicBezTo>
                    <a:cubicBezTo>
                      <a:pt x="429" y="958"/>
                      <a:pt x="477" y="956"/>
                      <a:pt x="525" y="953"/>
                    </a:cubicBezTo>
                    <a:cubicBezTo>
                      <a:pt x="1072" y="882"/>
                      <a:pt x="1608" y="727"/>
                      <a:pt x="2120" y="501"/>
                    </a:cubicBezTo>
                    <a:cubicBezTo>
                      <a:pt x="2037" y="334"/>
                      <a:pt x="1953" y="155"/>
                      <a:pt x="18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2168;p69">
                <a:extLst>
                  <a:ext uri="{FF2B5EF4-FFF2-40B4-BE49-F238E27FC236}">
                    <a16:creationId xmlns:a16="http://schemas.microsoft.com/office/drawing/2014/main" id="{29E0996B-297F-4812-9B73-BBD5A3AB38CA}"/>
                  </a:ext>
                </a:extLst>
              </p:cNvPr>
              <p:cNvSpPr/>
              <p:nvPr/>
            </p:nvSpPr>
            <p:spPr>
              <a:xfrm>
                <a:off x="1302003" y="2829855"/>
                <a:ext cx="695973" cy="537547"/>
              </a:xfrm>
              <a:custGeom>
                <a:avLst/>
                <a:gdLst/>
                <a:ahLst/>
                <a:cxnLst/>
                <a:rect l="l" t="t" r="r" b="b"/>
                <a:pathLst>
                  <a:path w="18218" h="14071" extrusionOk="0">
                    <a:moveTo>
                      <a:pt x="7669" y="1"/>
                    </a:moveTo>
                    <a:cubicBezTo>
                      <a:pt x="7161" y="1"/>
                      <a:pt x="6675" y="62"/>
                      <a:pt x="6311" y="165"/>
                    </a:cubicBezTo>
                    <a:cubicBezTo>
                      <a:pt x="5775" y="296"/>
                      <a:pt x="5263" y="510"/>
                      <a:pt x="4787" y="784"/>
                    </a:cubicBezTo>
                    <a:cubicBezTo>
                      <a:pt x="4108" y="1189"/>
                      <a:pt x="3691" y="1820"/>
                      <a:pt x="3108" y="2332"/>
                    </a:cubicBezTo>
                    <a:cubicBezTo>
                      <a:pt x="2525" y="2820"/>
                      <a:pt x="2096" y="3451"/>
                      <a:pt x="1846" y="4166"/>
                    </a:cubicBezTo>
                    <a:cubicBezTo>
                      <a:pt x="1715" y="4535"/>
                      <a:pt x="1620" y="4928"/>
                      <a:pt x="1358" y="5213"/>
                    </a:cubicBezTo>
                    <a:cubicBezTo>
                      <a:pt x="1096" y="5487"/>
                      <a:pt x="739" y="5594"/>
                      <a:pt x="465" y="5821"/>
                    </a:cubicBezTo>
                    <a:cubicBezTo>
                      <a:pt x="191" y="6059"/>
                      <a:pt x="0" y="6499"/>
                      <a:pt x="239" y="6773"/>
                    </a:cubicBezTo>
                    <a:lnTo>
                      <a:pt x="1215" y="6273"/>
                    </a:lnTo>
                    <a:lnTo>
                      <a:pt x="834" y="7452"/>
                    </a:lnTo>
                    <a:cubicBezTo>
                      <a:pt x="774" y="7618"/>
                      <a:pt x="751" y="7785"/>
                      <a:pt x="762" y="7964"/>
                    </a:cubicBezTo>
                    <a:cubicBezTo>
                      <a:pt x="786" y="8142"/>
                      <a:pt x="941" y="8273"/>
                      <a:pt x="1120" y="8273"/>
                    </a:cubicBezTo>
                    <a:cubicBezTo>
                      <a:pt x="1211" y="8265"/>
                      <a:pt x="1314" y="8210"/>
                      <a:pt x="1400" y="8210"/>
                    </a:cubicBezTo>
                    <a:cubicBezTo>
                      <a:pt x="1438" y="8210"/>
                      <a:pt x="1472" y="8221"/>
                      <a:pt x="1501" y="8249"/>
                    </a:cubicBezTo>
                    <a:cubicBezTo>
                      <a:pt x="1548" y="8297"/>
                      <a:pt x="1560" y="8357"/>
                      <a:pt x="1548" y="8428"/>
                    </a:cubicBezTo>
                    <a:cubicBezTo>
                      <a:pt x="1536" y="8785"/>
                      <a:pt x="1334" y="9095"/>
                      <a:pt x="1227" y="9440"/>
                    </a:cubicBezTo>
                    <a:cubicBezTo>
                      <a:pt x="1120" y="9773"/>
                      <a:pt x="1143" y="10214"/>
                      <a:pt x="1441" y="10404"/>
                    </a:cubicBezTo>
                    <a:cubicBezTo>
                      <a:pt x="1608" y="10488"/>
                      <a:pt x="1786" y="10547"/>
                      <a:pt x="1965" y="10559"/>
                    </a:cubicBezTo>
                    <a:cubicBezTo>
                      <a:pt x="2715" y="10702"/>
                      <a:pt x="4108" y="12036"/>
                      <a:pt x="2810" y="12524"/>
                    </a:cubicBezTo>
                    <a:cubicBezTo>
                      <a:pt x="2900" y="12601"/>
                      <a:pt x="3016" y="12640"/>
                      <a:pt x="3132" y="12640"/>
                    </a:cubicBezTo>
                    <a:cubicBezTo>
                      <a:pt x="3248" y="12640"/>
                      <a:pt x="3364" y="12601"/>
                      <a:pt x="3453" y="12524"/>
                    </a:cubicBezTo>
                    <a:lnTo>
                      <a:pt x="3453" y="12524"/>
                    </a:lnTo>
                    <a:cubicBezTo>
                      <a:pt x="3441" y="12667"/>
                      <a:pt x="3406" y="12821"/>
                      <a:pt x="3358" y="12964"/>
                    </a:cubicBezTo>
                    <a:cubicBezTo>
                      <a:pt x="3377" y="12993"/>
                      <a:pt x="3409" y="13005"/>
                      <a:pt x="3444" y="13005"/>
                    </a:cubicBezTo>
                    <a:cubicBezTo>
                      <a:pt x="3495" y="13005"/>
                      <a:pt x="3554" y="12981"/>
                      <a:pt x="3596" y="12952"/>
                    </a:cubicBezTo>
                    <a:cubicBezTo>
                      <a:pt x="3668" y="12893"/>
                      <a:pt x="3739" y="12821"/>
                      <a:pt x="3822" y="12821"/>
                    </a:cubicBezTo>
                    <a:cubicBezTo>
                      <a:pt x="3882" y="12833"/>
                      <a:pt x="3930" y="12845"/>
                      <a:pt x="3977" y="12869"/>
                    </a:cubicBezTo>
                    <a:cubicBezTo>
                      <a:pt x="4144" y="12955"/>
                      <a:pt x="4289" y="12984"/>
                      <a:pt x="4428" y="12984"/>
                    </a:cubicBezTo>
                    <a:cubicBezTo>
                      <a:pt x="4655" y="12984"/>
                      <a:pt x="4866" y="12906"/>
                      <a:pt x="5132" y="12869"/>
                    </a:cubicBezTo>
                    <a:cubicBezTo>
                      <a:pt x="5185" y="12863"/>
                      <a:pt x="5232" y="12860"/>
                      <a:pt x="5274" y="12860"/>
                    </a:cubicBezTo>
                    <a:cubicBezTo>
                      <a:pt x="5554" y="12860"/>
                      <a:pt x="5628" y="12991"/>
                      <a:pt x="5918" y="13167"/>
                    </a:cubicBezTo>
                    <a:cubicBezTo>
                      <a:pt x="6656" y="13631"/>
                      <a:pt x="7478" y="13917"/>
                      <a:pt x="8347" y="14036"/>
                    </a:cubicBezTo>
                    <a:cubicBezTo>
                      <a:pt x="8553" y="14060"/>
                      <a:pt x="8755" y="14071"/>
                      <a:pt x="8954" y="14071"/>
                    </a:cubicBezTo>
                    <a:cubicBezTo>
                      <a:pt x="10740" y="14071"/>
                      <a:pt x="12240" y="13158"/>
                      <a:pt x="13740" y="12226"/>
                    </a:cubicBezTo>
                    <a:cubicBezTo>
                      <a:pt x="14050" y="12036"/>
                      <a:pt x="14300" y="11738"/>
                      <a:pt x="14633" y="11583"/>
                    </a:cubicBezTo>
                    <a:cubicBezTo>
                      <a:pt x="14788" y="11524"/>
                      <a:pt x="14931" y="11428"/>
                      <a:pt x="15038" y="11285"/>
                    </a:cubicBezTo>
                    <a:cubicBezTo>
                      <a:pt x="15145" y="11107"/>
                      <a:pt x="15074" y="10881"/>
                      <a:pt x="15110" y="10678"/>
                    </a:cubicBezTo>
                    <a:cubicBezTo>
                      <a:pt x="15110" y="10607"/>
                      <a:pt x="15133" y="10535"/>
                      <a:pt x="15157" y="10476"/>
                    </a:cubicBezTo>
                    <a:cubicBezTo>
                      <a:pt x="15217" y="10440"/>
                      <a:pt x="15288" y="10404"/>
                      <a:pt x="15371" y="10381"/>
                    </a:cubicBezTo>
                    <a:cubicBezTo>
                      <a:pt x="15509" y="10335"/>
                      <a:pt x="15659" y="10309"/>
                      <a:pt x="15808" y="10309"/>
                    </a:cubicBezTo>
                    <a:cubicBezTo>
                      <a:pt x="16086" y="10309"/>
                      <a:pt x="16360" y="10398"/>
                      <a:pt x="16538" y="10607"/>
                    </a:cubicBezTo>
                    <a:cubicBezTo>
                      <a:pt x="17015" y="10404"/>
                      <a:pt x="17276" y="9881"/>
                      <a:pt x="17312" y="9357"/>
                    </a:cubicBezTo>
                    <a:cubicBezTo>
                      <a:pt x="17360" y="8845"/>
                      <a:pt x="17181" y="8333"/>
                      <a:pt x="16979" y="7868"/>
                    </a:cubicBezTo>
                    <a:lnTo>
                      <a:pt x="16979" y="7868"/>
                    </a:lnTo>
                    <a:cubicBezTo>
                      <a:pt x="17384" y="8142"/>
                      <a:pt x="17741" y="8499"/>
                      <a:pt x="18003" y="8928"/>
                    </a:cubicBezTo>
                    <a:cubicBezTo>
                      <a:pt x="18217" y="8202"/>
                      <a:pt x="18038" y="7428"/>
                      <a:pt x="17538" y="6856"/>
                    </a:cubicBezTo>
                    <a:cubicBezTo>
                      <a:pt x="17288" y="6571"/>
                      <a:pt x="16919" y="6321"/>
                      <a:pt x="16884" y="5928"/>
                    </a:cubicBezTo>
                    <a:cubicBezTo>
                      <a:pt x="17515" y="5844"/>
                      <a:pt x="17931" y="5237"/>
                      <a:pt x="17800" y="4618"/>
                    </a:cubicBezTo>
                    <a:lnTo>
                      <a:pt x="17800" y="4618"/>
                    </a:lnTo>
                    <a:cubicBezTo>
                      <a:pt x="17607" y="4760"/>
                      <a:pt x="17371" y="4822"/>
                      <a:pt x="17131" y="4822"/>
                    </a:cubicBezTo>
                    <a:cubicBezTo>
                      <a:pt x="16929" y="4822"/>
                      <a:pt x="16724" y="4778"/>
                      <a:pt x="16538" y="4701"/>
                    </a:cubicBezTo>
                    <a:cubicBezTo>
                      <a:pt x="16133" y="4523"/>
                      <a:pt x="15776" y="4273"/>
                      <a:pt x="15455" y="3963"/>
                    </a:cubicBezTo>
                    <a:cubicBezTo>
                      <a:pt x="15169" y="3713"/>
                      <a:pt x="14895" y="3451"/>
                      <a:pt x="14645" y="3189"/>
                    </a:cubicBezTo>
                    <a:cubicBezTo>
                      <a:pt x="14228" y="2653"/>
                      <a:pt x="13752" y="2177"/>
                      <a:pt x="13205" y="1772"/>
                    </a:cubicBezTo>
                    <a:lnTo>
                      <a:pt x="13205" y="1832"/>
                    </a:lnTo>
                    <a:cubicBezTo>
                      <a:pt x="12812" y="1499"/>
                      <a:pt x="12383" y="1237"/>
                      <a:pt x="11919" y="1034"/>
                    </a:cubicBezTo>
                    <a:cubicBezTo>
                      <a:pt x="11410" y="817"/>
                      <a:pt x="10901" y="511"/>
                      <a:pt x="10356" y="511"/>
                    </a:cubicBezTo>
                    <a:cubicBezTo>
                      <a:pt x="10213" y="511"/>
                      <a:pt x="10067" y="532"/>
                      <a:pt x="9918" y="582"/>
                    </a:cubicBezTo>
                    <a:cubicBezTo>
                      <a:pt x="9407" y="167"/>
                      <a:pt x="8508" y="1"/>
                      <a:pt x="76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2169;p69">
                <a:extLst>
                  <a:ext uri="{FF2B5EF4-FFF2-40B4-BE49-F238E27FC236}">
                    <a16:creationId xmlns:a16="http://schemas.microsoft.com/office/drawing/2014/main" id="{94E7A1D2-4015-48BF-A501-74EC52B5C5C9}"/>
                  </a:ext>
                </a:extLst>
              </p:cNvPr>
              <p:cNvSpPr/>
              <p:nvPr/>
            </p:nvSpPr>
            <p:spPr>
              <a:xfrm>
                <a:off x="1431169" y="3280085"/>
                <a:ext cx="126488" cy="160298"/>
              </a:xfrm>
              <a:custGeom>
                <a:avLst/>
                <a:gdLst/>
                <a:ahLst/>
                <a:cxnLst/>
                <a:rect l="l" t="t" r="r" b="b"/>
                <a:pathLst>
                  <a:path w="3311" h="4196" extrusionOk="0">
                    <a:moveTo>
                      <a:pt x="1678" y="1"/>
                    </a:moveTo>
                    <a:cubicBezTo>
                      <a:pt x="1632" y="1"/>
                      <a:pt x="1596" y="42"/>
                      <a:pt x="1525" y="132"/>
                    </a:cubicBezTo>
                    <a:cubicBezTo>
                      <a:pt x="1430" y="239"/>
                      <a:pt x="930" y="1632"/>
                      <a:pt x="656" y="2132"/>
                    </a:cubicBezTo>
                    <a:cubicBezTo>
                      <a:pt x="501" y="2417"/>
                      <a:pt x="1" y="3144"/>
                      <a:pt x="179" y="3418"/>
                    </a:cubicBezTo>
                    <a:cubicBezTo>
                      <a:pt x="287" y="3584"/>
                      <a:pt x="668" y="3691"/>
                      <a:pt x="846" y="3763"/>
                    </a:cubicBezTo>
                    <a:cubicBezTo>
                      <a:pt x="1144" y="3894"/>
                      <a:pt x="1477" y="4001"/>
                      <a:pt x="1811" y="4072"/>
                    </a:cubicBezTo>
                    <a:cubicBezTo>
                      <a:pt x="2010" y="4108"/>
                      <a:pt x="2090" y="4195"/>
                      <a:pt x="2161" y="4195"/>
                    </a:cubicBezTo>
                    <a:cubicBezTo>
                      <a:pt x="2208" y="4195"/>
                      <a:pt x="2251" y="4156"/>
                      <a:pt x="2323" y="4037"/>
                    </a:cubicBezTo>
                    <a:cubicBezTo>
                      <a:pt x="2692" y="3370"/>
                      <a:pt x="3025" y="2691"/>
                      <a:pt x="3311" y="2001"/>
                    </a:cubicBezTo>
                    <a:cubicBezTo>
                      <a:pt x="2727" y="786"/>
                      <a:pt x="2287" y="382"/>
                      <a:pt x="1894" y="120"/>
                    </a:cubicBezTo>
                    <a:cubicBezTo>
                      <a:pt x="1781" y="42"/>
                      <a:pt x="1724" y="1"/>
                      <a:pt x="1678" y="1"/>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2170;p69">
                <a:extLst>
                  <a:ext uri="{FF2B5EF4-FFF2-40B4-BE49-F238E27FC236}">
                    <a16:creationId xmlns:a16="http://schemas.microsoft.com/office/drawing/2014/main" id="{C7A76161-B748-401C-97FE-EF73824CA8DF}"/>
                  </a:ext>
                </a:extLst>
              </p:cNvPr>
              <p:cNvSpPr/>
              <p:nvPr/>
            </p:nvSpPr>
            <p:spPr>
              <a:xfrm>
                <a:off x="1436632" y="2944848"/>
                <a:ext cx="437610" cy="482498"/>
              </a:xfrm>
              <a:custGeom>
                <a:avLst/>
                <a:gdLst/>
                <a:ahLst/>
                <a:cxnLst/>
                <a:rect l="l" t="t" r="r" b="b"/>
                <a:pathLst>
                  <a:path w="11455" h="12630" extrusionOk="0">
                    <a:moveTo>
                      <a:pt x="5218" y="0"/>
                    </a:moveTo>
                    <a:cubicBezTo>
                      <a:pt x="4297" y="0"/>
                      <a:pt x="3046" y="172"/>
                      <a:pt x="2263" y="655"/>
                    </a:cubicBezTo>
                    <a:cubicBezTo>
                      <a:pt x="1560" y="1108"/>
                      <a:pt x="858" y="2156"/>
                      <a:pt x="608" y="2941"/>
                    </a:cubicBezTo>
                    <a:cubicBezTo>
                      <a:pt x="1" y="4858"/>
                      <a:pt x="96" y="7132"/>
                      <a:pt x="977" y="8954"/>
                    </a:cubicBezTo>
                    <a:cubicBezTo>
                      <a:pt x="1727" y="10502"/>
                      <a:pt x="3477" y="12490"/>
                      <a:pt x="4978" y="12609"/>
                    </a:cubicBezTo>
                    <a:cubicBezTo>
                      <a:pt x="5165" y="12623"/>
                      <a:pt x="5352" y="12630"/>
                      <a:pt x="5539" y="12630"/>
                    </a:cubicBezTo>
                    <a:cubicBezTo>
                      <a:pt x="6662" y="12630"/>
                      <a:pt x="7777" y="12385"/>
                      <a:pt x="8788" y="11895"/>
                    </a:cubicBezTo>
                    <a:cubicBezTo>
                      <a:pt x="9490" y="11550"/>
                      <a:pt x="9609" y="10931"/>
                      <a:pt x="9716" y="10216"/>
                    </a:cubicBezTo>
                    <a:cubicBezTo>
                      <a:pt x="9776" y="9716"/>
                      <a:pt x="9942" y="9252"/>
                      <a:pt x="10181" y="8823"/>
                    </a:cubicBezTo>
                    <a:cubicBezTo>
                      <a:pt x="10466" y="8323"/>
                      <a:pt x="10716" y="7811"/>
                      <a:pt x="10919" y="7275"/>
                    </a:cubicBezTo>
                    <a:cubicBezTo>
                      <a:pt x="11347" y="6144"/>
                      <a:pt x="11455" y="4739"/>
                      <a:pt x="11109" y="3573"/>
                    </a:cubicBezTo>
                    <a:cubicBezTo>
                      <a:pt x="10931" y="2965"/>
                      <a:pt x="10407" y="2406"/>
                      <a:pt x="10002" y="1929"/>
                    </a:cubicBezTo>
                    <a:cubicBezTo>
                      <a:pt x="9109" y="906"/>
                      <a:pt x="8121" y="417"/>
                      <a:pt x="6787" y="167"/>
                    </a:cubicBezTo>
                    <a:cubicBezTo>
                      <a:pt x="6299" y="72"/>
                      <a:pt x="5799" y="13"/>
                      <a:pt x="5311" y="1"/>
                    </a:cubicBezTo>
                    <a:cubicBezTo>
                      <a:pt x="5280" y="0"/>
                      <a:pt x="5249" y="0"/>
                      <a:pt x="5218" y="0"/>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2171;p69">
                <a:extLst>
                  <a:ext uri="{FF2B5EF4-FFF2-40B4-BE49-F238E27FC236}">
                    <a16:creationId xmlns:a16="http://schemas.microsoft.com/office/drawing/2014/main" id="{947B1099-E5EF-46CF-A7F3-C07EAF95BB2C}"/>
                  </a:ext>
                </a:extLst>
              </p:cNvPr>
              <p:cNvSpPr/>
              <p:nvPr/>
            </p:nvSpPr>
            <p:spPr>
              <a:xfrm>
                <a:off x="1403892" y="2903359"/>
                <a:ext cx="521006" cy="304283"/>
              </a:xfrm>
              <a:custGeom>
                <a:avLst/>
                <a:gdLst/>
                <a:ahLst/>
                <a:cxnLst/>
                <a:rect l="l" t="t" r="r" b="b"/>
                <a:pathLst>
                  <a:path w="13638" h="7965" extrusionOk="0">
                    <a:moveTo>
                      <a:pt x="3973" y="1"/>
                    </a:moveTo>
                    <a:cubicBezTo>
                      <a:pt x="3021" y="1"/>
                      <a:pt x="2299" y="254"/>
                      <a:pt x="1798" y="563"/>
                    </a:cubicBezTo>
                    <a:cubicBezTo>
                      <a:pt x="905" y="1110"/>
                      <a:pt x="632" y="2265"/>
                      <a:pt x="370" y="3218"/>
                    </a:cubicBezTo>
                    <a:cubicBezTo>
                      <a:pt x="108" y="4111"/>
                      <a:pt x="0" y="5051"/>
                      <a:pt x="36" y="5980"/>
                    </a:cubicBezTo>
                    <a:cubicBezTo>
                      <a:pt x="60" y="6480"/>
                      <a:pt x="96" y="7195"/>
                      <a:pt x="298" y="7659"/>
                    </a:cubicBezTo>
                    <a:cubicBezTo>
                      <a:pt x="356" y="7843"/>
                      <a:pt x="525" y="7964"/>
                      <a:pt x="708" y="7964"/>
                    </a:cubicBezTo>
                    <a:cubicBezTo>
                      <a:pt x="750" y="7964"/>
                      <a:pt x="792" y="7958"/>
                      <a:pt x="834" y="7945"/>
                    </a:cubicBezTo>
                    <a:cubicBezTo>
                      <a:pt x="1108" y="7873"/>
                      <a:pt x="1132" y="7659"/>
                      <a:pt x="1239" y="7445"/>
                    </a:cubicBezTo>
                    <a:cubicBezTo>
                      <a:pt x="1361" y="7219"/>
                      <a:pt x="1816" y="6601"/>
                      <a:pt x="2161" y="6601"/>
                    </a:cubicBezTo>
                    <a:cubicBezTo>
                      <a:pt x="2253" y="6601"/>
                      <a:pt x="2338" y="6646"/>
                      <a:pt x="2406" y="6754"/>
                    </a:cubicBezTo>
                    <a:cubicBezTo>
                      <a:pt x="2572" y="5802"/>
                      <a:pt x="2739" y="5016"/>
                      <a:pt x="3549" y="4337"/>
                    </a:cubicBezTo>
                    <a:cubicBezTo>
                      <a:pt x="4120" y="3849"/>
                      <a:pt x="4894" y="3706"/>
                      <a:pt x="5454" y="3170"/>
                    </a:cubicBezTo>
                    <a:cubicBezTo>
                      <a:pt x="5906" y="2754"/>
                      <a:pt x="6263" y="2253"/>
                      <a:pt x="6525" y="1694"/>
                    </a:cubicBezTo>
                    <a:cubicBezTo>
                      <a:pt x="6835" y="3182"/>
                      <a:pt x="7847" y="4551"/>
                      <a:pt x="9478" y="4623"/>
                    </a:cubicBezTo>
                    <a:cubicBezTo>
                      <a:pt x="9287" y="4373"/>
                      <a:pt x="9085" y="4123"/>
                      <a:pt x="8894" y="3873"/>
                    </a:cubicBezTo>
                    <a:lnTo>
                      <a:pt x="8894" y="3873"/>
                    </a:lnTo>
                    <a:cubicBezTo>
                      <a:pt x="9406" y="4397"/>
                      <a:pt x="10287" y="4659"/>
                      <a:pt x="10847" y="5087"/>
                    </a:cubicBezTo>
                    <a:cubicBezTo>
                      <a:pt x="11669" y="5706"/>
                      <a:pt x="11859" y="7278"/>
                      <a:pt x="12919" y="7468"/>
                    </a:cubicBezTo>
                    <a:cubicBezTo>
                      <a:pt x="12941" y="7472"/>
                      <a:pt x="12963" y="7474"/>
                      <a:pt x="12983" y="7474"/>
                    </a:cubicBezTo>
                    <a:cubicBezTo>
                      <a:pt x="13637" y="7474"/>
                      <a:pt x="13512" y="5530"/>
                      <a:pt x="13443" y="5230"/>
                    </a:cubicBezTo>
                    <a:cubicBezTo>
                      <a:pt x="13228" y="4266"/>
                      <a:pt x="12621" y="3385"/>
                      <a:pt x="11895" y="2730"/>
                    </a:cubicBezTo>
                    <a:cubicBezTo>
                      <a:pt x="10966" y="1884"/>
                      <a:pt x="9906" y="860"/>
                      <a:pt x="8799" y="253"/>
                    </a:cubicBezTo>
                    <a:cubicBezTo>
                      <a:pt x="8522" y="103"/>
                      <a:pt x="8163" y="37"/>
                      <a:pt x="7807" y="37"/>
                    </a:cubicBezTo>
                    <a:cubicBezTo>
                      <a:pt x="7230" y="37"/>
                      <a:pt x="6660" y="212"/>
                      <a:pt x="6454" y="491"/>
                    </a:cubicBezTo>
                    <a:cubicBezTo>
                      <a:pt x="5500" y="138"/>
                      <a:pt x="4674" y="1"/>
                      <a:pt x="39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2172;p69">
                <a:extLst>
                  <a:ext uri="{FF2B5EF4-FFF2-40B4-BE49-F238E27FC236}">
                    <a16:creationId xmlns:a16="http://schemas.microsoft.com/office/drawing/2014/main" id="{FCD4C1BE-7DFC-4A34-AAE8-DD022DB70F17}"/>
                  </a:ext>
                </a:extLst>
              </p:cNvPr>
              <p:cNvSpPr/>
              <p:nvPr/>
            </p:nvSpPr>
            <p:spPr>
              <a:xfrm>
                <a:off x="1652291" y="2879138"/>
                <a:ext cx="281438" cy="227916"/>
              </a:xfrm>
              <a:custGeom>
                <a:avLst/>
                <a:gdLst/>
                <a:ahLst/>
                <a:cxnLst/>
                <a:rect l="l" t="t" r="r" b="b"/>
                <a:pathLst>
                  <a:path w="7367" h="5966" extrusionOk="0">
                    <a:moveTo>
                      <a:pt x="930" y="1"/>
                    </a:moveTo>
                    <a:cubicBezTo>
                      <a:pt x="613" y="1"/>
                      <a:pt x="307" y="115"/>
                      <a:pt x="47" y="375"/>
                    </a:cubicBezTo>
                    <a:cubicBezTo>
                      <a:pt x="1" y="422"/>
                      <a:pt x="41" y="489"/>
                      <a:pt x="89" y="489"/>
                    </a:cubicBezTo>
                    <a:cubicBezTo>
                      <a:pt x="103" y="489"/>
                      <a:pt x="117" y="484"/>
                      <a:pt x="130" y="470"/>
                    </a:cubicBezTo>
                    <a:lnTo>
                      <a:pt x="118" y="470"/>
                    </a:lnTo>
                    <a:cubicBezTo>
                      <a:pt x="374" y="220"/>
                      <a:pt x="650" y="119"/>
                      <a:pt x="930" y="119"/>
                    </a:cubicBezTo>
                    <a:cubicBezTo>
                      <a:pt x="1757" y="119"/>
                      <a:pt x="2621" y="1003"/>
                      <a:pt x="3119" y="1554"/>
                    </a:cubicBezTo>
                    <a:cubicBezTo>
                      <a:pt x="3309" y="1780"/>
                      <a:pt x="3488" y="1994"/>
                      <a:pt x="3666" y="2221"/>
                    </a:cubicBezTo>
                    <a:cubicBezTo>
                      <a:pt x="3857" y="2459"/>
                      <a:pt x="4024" y="2709"/>
                      <a:pt x="4155" y="2971"/>
                    </a:cubicBezTo>
                    <a:cubicBezTo>
                      <a:pt x="4309" y="3257"/>
                      <a:pt x="4488" y="3554"/>
                      <a:pt x="4833" y="3638"/>
                    </a:cubicBezTo>
                    <a:cubicBezTo>
                      <a:pt x="4964" y="3661"/>
                      <a:pt x="5095" y="3673"/>
                      <a:pt x="5226" y="3673"/>
                    </a:cubicBezTo>
                    <a:cubicBezTo>
                      <a:pt x="5417" y="3709"/>
                      <a:pt x="5583" y="3792"/>
                      <a:pt x="5738" y="3899"/>
                    </a:cubicBezTo>
                    <a:cubicBezTo>
                      <a:pt x="6441" y="4388"/>
                      <a:pt x="6798" y="5245"/>
                      <a:pt x="7226" y="5935"/>
                    </a:cubicBezTo>
                    <a:cubicBezTo>
                      <a:pt x="7241" y="5957"/>
                      <a:pt x="7260" y="5965"/>
                      <a:pt x="7279" y="5965"/>
                    </a:cubicBezTo>
                    <a:cubicBezTo>
                      <a:pt x="7324" y="5965"/>
                      <a:pt x="7367" y="5918"/>
                      <a:pt x="7334" y="5876"/>
                    </a:cubicBezTo>
                    <a:cubicBezTo>
                      <a:pt x="6941" y="5233"/>
                      <a:pt x="6607" y="4507"/>
                      <a:pt x="6036" y="3983"/>
                    </a:cubicBezTo>
                    <a:cubicBezTo>
                      <a:pt x="5798" y="3733"/>
                      <a:pt x="5476" y="3578"/>
                      <a:pt x="5131" y="3542"/>
                    </a:cubicBezTo>
                    <a:cubicBezTo>
                      <a:pt x="4976" y="3542"/>
                      <a:pt x="4809" y="3507"/>
                      <a:pt x="4667" y="3423"/>
                    </a:cubicBezTo>
                    <a:cubicBezTo>
                      <a:pt x="4512" y="3304"/>
                      <a:pt x="4381" y="3149"/>
                      <a:pt x="4297" y="2959"/>
                    </a:cubicBezTo>
                    <a:cubicBezTo>
                      <a:pt x="4155" y="2685"/>
                      <a:pt x="3988" y="2423"/>
                      <a:pt x="3797" y="2173"/>
                    </a:cubicBezTo>
                    <a:cubicBezTo>
                      <a:pt x="3607" y="1935"/>
                      <a:pt x="3416" y="1709"/>
                      <a:pt x="3214" y="1483"/>
                    </a:cubicBezTo>
                    <a:cubicBezTo>
                      <a:pt x="2785" y="994"/>
                      <a:pt x="2309" y="518"/>
                      <a:pt x="1726" y="220"/>
                    </a:cubicBezTo>
                    <a:cubicBezTo>
                      <a:pt x="1466" y="80"/>
                      <a:pt x="1194" y="1"/>
                      <a:pt x="93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2173;p69">
                <a:extLst>
                  <a:ext uri="{FF2B5EF4-FFF2-40B4-BE49-F238E27FC236}">
                    <a16:creationId xmlns:a16="http://schemas.microsoft.com/office/drawing/2014/main" id="{A4CF18AB-9D32-427B-9C2E-6FAB0E5EA670}"/>
                  </a:ext>
                </a:extLst>
              </p:cNvPr>
              <p:cNvSpPr/>
              <p:nvPr/>
            </p:nvSpPr>
            <p:spPr>
              <a:xfrm>
                <a:off x="1852058" y="3063241"/>
                <a:ext cx="95048" cy="63187"/>
              </a:xfrm>
              <a:custGeom>
                <a:avLst/>
                <a:gdLst/>
                <a:ahLst/>
                <a:cxnLst/>
                <a:rect l="l" t="t" r="r" b="b"/>
                <a:pathLst>
                  <a:path w="2488" h="1654" extrusionOk="0">
                    <a:moveTo>
                      <a:pt x="88" y="1"/>
                    </a:moveTo>
                    <a:cubicBezTo>
                      <a:pt x="45" y="1"/>
                      <a:pt x="0" y="44"/>
                      <a:pt x="33" y="93"/>
                    </a:cubicBezTo>
                    <a:lnTo>
                      <a:pt x="21" y="93"/>
                    </a:lnTo>
                    <a:cubicBezTo>
                      <a:pt x="283" y="557"/>
                      <a:pt x="640" y="962"/>
                      <a:pt x="1069" y="1271"/>
                    </a:cubicBezTo>
                    <a:cubicBezTo>
                      <a:pt x="1344" y="1478"/>
                      <a:pt x="1689" y="1654"/>
                      <a:pt x="2034" y="1654"/>
                    </a:cubicBezTo>
                    <a:cubicBezTo>
                      <a:pt x="2166" y="1654"/>
                      <a:pt x="2298" y="1628"/>
                      <a:pt x="2426" y="1569"/>
                    </a:cubicBezTo>
                    <a:cubicBezTo>
                      <a:pt x="2487" y="1548"/>
                      <a:pt x="2452" y="1466"/>
                      <a:pt x="2396" y="1466"/>
                    </a:cubicBezTo>
                    <a:cubicBezTo>
                      <a:pt x="2386" y="1466"/>
                      <a:pt x="2377" y="1469"/>
                      <a:pt x="2366" y="1474"/>
                    </a:cubicBezTo>
                    <a:cubicBezTo>
                      <a:pt x="2262" y="1519"/>
                      <a:pt x="2153" y="1539"/>
                      <a:pt x="2044" y="1539"/>
                    </a:cubicBezTo>
                    <a:cubicBezTo>
                      <a:pt x="1696" y="1539"/>
                      <a:pt x="1341" y="1337"/>
                      <a:pt x="1069" y="1128"/>
                    </a:cubicBezTo>
                    <a:cubicBezTo>
                      <a:pt x="688" y="831"/>
                      <a:pt x="366" y="462"/>
                      <a:pt x="140" y="33"/>
                    </a:cubicBezTo>
                    <a:cubicBezTo>
                      <a:pt x="129" y="10"/>
                      <a:pt x="109" y="1"/>
                      <a:pt x="8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2174;p69">
                <a:extLst>
                  <a:ext uri="{FF2B5EF4-FFF2-40B4-BE49-F238E27FC236}">
                    <a16:creationId xmlns:a16="http://schemas.microsoft.com/office/drawing/2014/main" id="{0A117A25-5A6F-4E1D-BD64-74CFA2ED816F}"/>
                  </a:ext>
                </a:extLst>
              </p:cNvPr>
              <p:cNvSpPr/>
              <p:nvPr/>
            </p:nvSpPr>
            <p:spPr>
              <a:xfrm>
                <a:off x="1897864" y="3158330"/>
                <a:ext cx="31670" cy="76520"/>
              </a:xfrm>
              <a:custGeom>
                <a:avLst/>
                <a:gdLst/>
                <a:ahLst/>
                <a:cxnLst/>
                <a:rect l="l" t="t" r="r" b="b"/>
                <a:pathLst>
                  <a:path w="829" h="2003" extrusionOk="0">
                    <a:moveTo>
                      <a:pt x="83" y="0"/>
                    </a:moveTo>
                    <a:cubicBezTo>
                      <a:pt x="42" y="0"/>
                      <a:pt x="0" y="43"/>
                      <a:pt x="24" y="92"/>
                    </a:cubicBezTo>
                    <a:cubicBezTo>
                      <a:pt x="298" y="687"/>
                      <a:pt x="679" y="1259"/>
                      <a:pt x="703" y="1949"/>
                    </a:cubicBezTo>
                    <a:cubicBezTo>
                      <a:pt x="703" y="1985"/>
                      <a:pt x="736" y="2003"/>
                      <a:pt x="767" y="2003"/>
                    </a:cubicBezTo>
                    <a:cubicBezTo>
                      <a:pt x="798" y="2003"/>
                      <a:pt x="828" y="1985"/>
                      <a:pt x="822" y="1949"/>
                    </a:cubicBezTo>
                    <a:cubicBezTo>
                      <a:pt x="798" y="1235"/>
                      <a:pt x="417" y="652"/>
                      <a:pt x="132" y="32"/>
                    </a:cubicBezTo>
                    <a:cubicBezTo>
                      <a:pt x="120" y="10"/>
                      <a:pt x="102" y="0"/>
                      <a:pt x="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2175;p69">
                <a:extLst>
                  <a:ext uri="{FF2B5EF4-FFF2-40B4-BE49-F238E27FC236}">
                    <a16:creationId xmlns:a16="http://schemas.microsoft.com/office/drawing/2014/main" id="{CB877A11-ABF9-4C66-9613-7725D8946BB1}"/>
                  </a:ext>
                </a:extLst>
              </p:cNvPr>
              <p:cNvSpPr/>
              <p:nvPr/>
            </p:nvSpPr>
            <p:spPr>
              <a:xfrm>
                <a:off x="1486220" y="2935679"/>
                <a:ext cx="70980" cy="155331"/>
              </a:xfrm>
              <a:custGeom>
                <a:avLst/>
                <a:gdLst/>
                <a:ahLst/>
                <a:cxnLst/>
                <a:rect l="l" t="t" r="r" b="b"/>
                <a:pathLst>
                  <a:path w="1858" h="4066" extrusionOk="0">
                    <a:moveTo>
                      <a:pt x="1766" y="0"/>
                    </a:moveTo>
                    <a:cubicBezTo>
                      <a:pt x="1753" y="0"/>
                      <a:pt x="1739" y="4"/>
                      <a:pt x="1727" y="14"/>
                    </a:cubicBezTo>
                    <a:cubicBezTo>
                      <a:pt x="620" y="1050"/>
                      <a:pt x="1" y="2491"/>
                      <a:pt x="1" y="4003"/>
                    </a:cubicBezTo>
                    <a:cubicBezTo>
                      <a:pt x="1" y="4045"/>
                      <a:pt x="30" y="4066"/>
                      <a:pt x="60" y="4066"/>
                    </a:cubicBezTo>
                    <a:cubicBezTo>
                      <a:pt x="90" y="4066"/>
                      <a:pt x="120" y="4045"/>
                      <a:pt x="120" y="4003"/>
                    </a:cubicBezTo>
                    <a:cubicBezTo>
                      <a:pt x="120" y="2527"/>
                      <a:pt x="739" y="1110"/>
                      <a:pt x="1810" y="98"/>
                    </a:cubicBezTo>
                    <a:cubicBezTo>
                      <a:pt x="1857" y="60"/>
                      <a:pt x="1815" y="0"/>
                      <a:pt x="176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2176;p69">
                <a:extLst>
                  <a:ext uri="{FF2B5EF4-FFF2-40B4-BE49-F238E27FC236}">
                    <a16:creationId xmlns:a16="http://schemas.microsoft.com/office/drawing/2014/main" id="{196ADBD5-F9C3-49F4-891A-92D3B05DFA21}"/>
                  </a:ext>
                </a:extLst>
              </p:cNvPr>
              <p:cNvSpPr/>
              <p:nvPr/>
            </p:nvSpPr>
            <p:spPr>
              <a:xfrm>
                <a:off x="1380320" y="2883340"/>
                <a:ext cx="190248" cy="194413"/>
              </a:xfrm>
              <a:custGeom>
                <a:avLst/>
                <a:gdLst/>
                <a:ahLst/>
                <a:cxnLst/>
                <a:rect l="l" t="t" r="r" b="b"/>
                <a:pathLst>
                  <a:path w="4980" h="5089" extrusionOk="0">
                    <a:moveTo>
                      <a:pt x="4898" y="0"/>
                    </a:moveTo>
                    <a:cubicBezTo>
                      <a:pt x="4892" y="0"/>
                      <a:pt x="4886" y="1"/>
                      <a:pt x="4880" y="3"/>
                    </a:cubicBezTo>
                    <a:cubicBezTo>
                      <a:pt x="3844" y="230"/>
                      <a:pt x="2796" y="575"/>
                      <a:pt x="1951" y="1218"/>
                    </a:cubicBezTo>
                    <a:cubicBezTo>
                      <a:pt x="1546" y="1515"/>
                      <a:pt x="1225" y="1884"/>
                      <a:pt x="987" y="2325"/>
                    </a:cubicBezTo>
                    <a:cubicBezTo>
                      <a:pt x="796" y="2730"/>
                      <a:pt x="665" y="3170"/>
                      <a:pt x="570" y="3611"/>
                    </a:cubicBezTo>
                    <a:cubicBezTo>
                      <a:pt x="463" y="4099"/>
                      <a:pt x="344" y="4587"/>
                      <a:pt x="34" y="5004"/>
                    </a:cubicBezTo>
                    <a:cubicBezTo>
                      <a:pt x="0" y="5046"/>
                      <a:pt x="44" y="5088"/>
                      <a:pt x="89" y="5088"/>
                    </a:cubicBezTo>
                    <a:cubicBezTo>
                      <a:pt x="108" y="5088"/>
                      <a:pt x="127" y="5081"/>
                      <a:pt x="141" y="5063"/>
                    </a:cubicBezTo>
                    <a:cubicBezTo>
                      <a:pt x="653" y="4373"/>
                      <a:pt x="665" y="3456"/>
                      <a:pt x="963" y="2670"/>
                    </a:cubicBezTo>
                    <a:cubicBezTo>
                      <a:pt x="1344" y="1682"/>
                      <a:pt x="2249" y="1051"/>
                      <a:pt x="3201" y="646"/>
                    </a:cubicBezTo>
                    <a:cubicBezTo>
                      <a:pt x="3749" y="408"/>
                      <a:pt x="4320" y="241"/>
                      <a:pt x="4904" y="122"/>
                    </a:cubicBezTo>
                    <a:cubicBezTo>
                      <a:pt x="4980" y="101"/>
                      <a:pt x="4957" y="0"/>
                      <a:pt x="48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2177;p69">
                <a:extLst>
                  <a:ext uri="{FF2B5EF4-FFF2-40B4-BE49-F238E27FC236}">
                    <a16:creationId xmlns:a16="http://schemas.microsoft.com/office/drawing/2014/main" id="{645ED296-8387-4C6D-985E-B67EE48EF430}"/>
                  </a:ext>
                </a:extLst>
              </p:cNvPr>
              <p:cNvSpPr/>
              <p:nvPr/>
            </p:nvSpPr>
            <p:spPr>
              <a:xfrm>
                <a:off x="1612216" y="2899691"/>
                <a:ext cx="13294" cy="47256"/>
              </a:xfrm>
              <a:custGeom>
                <a:avLst/>
                <a:gdLst/>
                <a:ahLst/>
                <a:cxnLst/>
                <a:rect l="l" t="t" r="r" b="b"/>
                <a:pathLst>
                  <a:path w="348" h="1237" extrusionOk="0">
                    <a:moveTo>
                      <a:pt x="187" y="1"/>
                    </a:moveTo>
                    <a:cubicBezTo>
                      <a:pt x="164" y="1"/>
                      <a:pt x="141" y="12"/>
                      <a:pt x="132" y="40"/>
                    </a:cubicBezTo>
                    <a:cubicBezTo>
                      <a:pt x="1" y="421"/>
                      <a:pt x="36" y="849"/>
                      <a:pt x="215" y="1206"/>
                    </a:cubicBezTo>
                    <a:cubicBezTo>
                      <a:pt x="225" y="1228"/>
                      <a:pt x="242" y="1236"/>
                      <a:pt x="260" y="1236"/>
                    </a:cubicBezTo>
                    <a:cubicBezTo>
                      <a:pt x="302" y="1236"/>
                      <a:pt x="347" y="1189"/>
                      <a:pt x="322" y="1147"/>
                    </a:cubicBezTo>
                    <a:cubicBezTo>
                      <a:pt x="155" y="814"/>
                      <a:pt x="132" y="433"/>
                      <a:pt x="251" y="75"/>
                    </a:cubicBezTo>
                    <a:cubicBezTo>
                      <a:pt x="265" y="31"/>
                      <a:pt x="225" y="1"/>
                      <a:pt x="1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2178;p69">
                <a:extLst>
                  <a:ext uri="{FF2B5EF4-FFF2-40B4-BE49-F238E27FC236}">
                    <a16:creationId xmlns:a16="http://schemas.microsoft.com/office/drawing/2014/main" id="{204A308A-C974-42C4-9C3E-23CF33813327}"/>
                  </a:ext>
                </a:extLst>
              </p:cNvPr>
              <p:cNvSpPr/>
              <p:nvPr/>
            </p:nvSpPr>
            <p:spPr>
              <a:xfrm>
                <a:off x="1668986" y="2916081"/>
                <a:ext cx="78430" cy="119154"/>
              </a:xfrm>
              <a:custGeom>
                <a:avLst/>
                <a:gdLst/>
                <a:ahLst/>
                <a:cxnLst/>
                <a:rect l="l" t="t" r="r" b="b"/>
                <a:pathLst>
                  <a:path w="2053" h="3119" extrusionOk="0">
                    <a:moveTo>
                      <a:pt x="78" y="0"/>
                    </a:moveTo>
                    <a:cubicBezTo>
                      <a:pt x="40" y="0"/>
                      <a:pt x="0" y="31"/>
                      <a:pt x="15" y="75"/>
                    </a:cubicBezTo>
                    <a:cubicBezTo>
                      <a:pt x="289" y="1254"/>
                      <a:pt x="836" y="2492"/>
                      <a:pt x="1932" y="3111"/>
                    </a:cubicBezTo>
                    <a:cubicBezTo>
                      <a:pt x="1942" y="3116"/>
                      <a:pt x="1951" y="3118"/>
                      <a:pt x="1961" y="3118"/>
                    </a:cubicBezTo>
                    <a:cubicBezTo>
                      <a:pt x="2017" y="3118"/>
                      <a:pt x="2053" y="3035"/>
                      <a:pt x="1991" y="3004"/>
                    </a:cubicBezTo>
                    <a:cubicBezTo>
                      <a:pt x="920" y="2397"/>
                      <a:pt x="396" y="1182"/>
                      <a:pt x="134" y="39"/>
                    </a:cubicBezTo>
                    <a:cubicBezTo>
                      <a:pt x="125" y="12"/>
                      <a:pt x="102" y="0"/>
                      <a:pt x="7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2179;p69">
                <a:extLst>
                  <a:ext uri="{FF2B5EF4-FFF2-40B4-BE49-F238E27FC236}">
                    <a16:creationId xmlns:a16="http://schemas.microsoft.com/office/drawing/2014/main" id="{7DEA3A14-3EBF-4864-AF18-C218BFB66BE7}"/>
                  </a:ext>
                </a:extLst>
              </p:cNvPr>
              <p:cNvSpPr/>
              <p:nvPr/>
            </p:nvSpPr>
            <p:spPr>
              <a:xfrm>
                <a:off x="1911044" y="3017320"/>
                <a:ext cx="39158" cy="14937"/>
              </a:xfrm>
              <a:custGeom>
                <a:avLst/>
                <a:gdLst/>
                <a:ahLst/>
                <a:cxnLst/>
                <a:rect l="l" t="t" r="r" b="b"/>
                <a:pathLst>
                  <a:path w="1025" h="391" extrusionOk="0">
                    <a:moveTo>
                      <a:pt x="81" y="0"/>
                    </a:moveTo>
                    <a:cubicBezTo>
                      <a:pt x="40" y="0"/>
                      <a:pt x="1" y="59"/>
                      <a:pt x="37" y="104"/>
                    </a:cubicBezTo>
                    <a:cubicBezTo>
                      <a:pt x="144" y="259"/>
                      <a:pt x="311" y="354"/>
                      <a:pt x="501" y="390"/>
                    </a:cubicBezTo>
                    <a:cubicBezTo>
                      <a:pt x="514" y="391"/>
                      <a:pt x="527" y="391"/>
                      <a:pt x="540" y="391"/>
                    </a:cubicBezTo>
                    <a:cubicBezTo>
                      <a:pt x="705" y="391"/>
                      <a:pt x="867" y="321"/>
                      <a:pt x="977" y="199"/>
                    </a:cubicBezTo>
                    <a:cubicBezTo>
                      <a:pt x="1024" y="152"/>
                      <a:pt x="982" y="90"/>
                      <a:pt x="932" y="90"/>
                    </a:cubicBezTo>
                    <a:cubicBezTo>
                      <a:pt x="920" y="90"/>
                      <a:pt x="906" y="94"/>
                      <a:pt x="894" y="104"/>
                    </a:cubicBezTo>
                    <a:cubicBezTo>
                      <a:pt x="787" y="211"/>
                      <a:pt x="644" y="271"/>
                      <a:pt x="501" y="271"/>
                    </a:cubicBezTo>
                    <a:cubicBezTo>
                      <a:pt x="346" y="235"/>
                      <a:pt x="215" y="152"/>
                      <a:pt x="120" y="21"/>
                    </a:cubicBezTo>
                    <a:cubicBezTo>
                      <a:pt x="108" y="6"/>
                      <a:pt x="95" y="0"/>
                      <a:pt x="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2180;p69">
                <a:extLst>
                  <a:ext uri="{FF2B5EF4-FFF2-40B4-BE49-F238E27FC236}">
                    <a16:creationId xmlns:a16="http://schemas.microsoft.com/office/drawing/2014/main" id="{6FF60300-4140-476E-9B0A-8A26A5B8239D}"/>
                  </a:ext>
                </a:extLst>
              </p:cNvPr>
              <p:cNvSpPr/>
              <p:nvPr/>
            </p:nvSpPr>
            <p:spPr>
              <a:xfrm>
                <a:off x="1786080" y="3010940"/>
                <a:ext cx="49052" cy="57075"/>
              </a:xfrm>
              <a:custGeom>
                <a:avLst/>
                <a:gdLst/>
                <a:ahLst/>
                <a:cxnLst/>
                <a:rect l="l" t="t" r="r" b="b"/>
                <a:pathLst>
                  <a:path w="1284" h="1494" extrusionOk="0">
                    <a:moveTo>
                      <a:pt x="94" y="0"/>
                    </a:moveTo>
                    <a:cubicBezTo>
                      <a:pt x="44" y="0"/>
                      <a:pt x="0" y="59"/>
                      <a:pt x="45" y="104"/>
                    </a:cubicBezTo>
                    <a:cubicBezTo>
                      <a:pt x="474" y="521"/>
                      <a:pt x="784" y="1033"/>
                      <a:pt x="1165" y="1473"/>
                    </a:cubicBezTo>
                    <a:cubicBezTo>
                      <a:pt x="1176" y="1488"/>
                      <a:pt x="1190" y="1494"/>
                      <a:pt x="1203" y="1494"/>
                    </a:cubicBezTo>
                    <a:cubicBezTo>
                      <a:pt x="1245" y="1494"/>
                      <a:pt x="1284" y="1435"/>
                      <a:pt x="1248" y="1390"/>
                    </a:cubicBezTo>
                    <a:cubicBezTo>
                      <a:pt x="867" y="938"/>
                      <a:pt x="569" y="426"/>
                      <a:pt x="141" y="21"/>
                    </a:cubicBezTo>
                    <a:cubicBezTo>
                      <a:pt x="126" y="6"/>
                      <a:pt x="110" y="0"/>
                      <a:pt x="9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2181;p69">
                <a:extLst>
                  <a:ext uri="{FF2B5EF4-FFF2-40B4-BE49-F238E27FC236}">
                    <a16:creationId xmlns:a16="http://schemas.microsoft.com/office/drawing/2014/main" id="{D8F99A3D-C9AF-42DB-8D8F-43F23AC5EEEE}"/>
                  </a:ext>
                </a:extLst>
              </p:cNvPr>
              <p:cNvSpPr/>
              <p:nvPr/>
            </p:nvSpPr>
            <p:spPr>
              <a:xfrm>
                <a:off x="1414818" y="3108054"/>
                <a:ext cx="85344" cy="144023"/>
              </a:xfrm>
              <a:custGeom>
                <a:avLst/>
                <a:gdLst/>
                <a:ahLst/>
                <a:cxnLst/>
                <a:rect l="l" t="t" r="r" b="b"/>
                <a:pathLst>
                  <a:path w="2234" h="3770" extrusionOk="0">
                    <a:moveTo>
                      <a:pt x="1469" y="1"/>
                    </a:moveTo>
                    <a:cubicBezTo>
                      <a:pt x="1343" y="1"/>
                      <a:pt x="1195" y="45"/>
                      <a:pt x="1024" y="146"/>
                    </a:cubicBezTo>
                    <a:cubicBezTo>
                      <a:pt x="0" y="753"/>
                      <a:pt x="226" y="2408"/>
                      <a:pt x="727" y="3277"/>
                    </a:cubicBezTo>
                    <a:cubicBezTo>
                      <a:pt x="832" y="3467"/>
                      <a:pt x="1050" y="3769"/>
                      <a:pt x="1305" y="3769"/>
                    </a:cubicBezTo>
                    <a:cubicBezTo>
                      <a:pt x="1338" y="3769"/>
                      <a:pt x="1371" y="3764"/>
                      <a:pt x="1405" y="3753"/>
                    </a:cubicBezTo>
                    <a:cubicBezTo>
                      <a:pt x="1822" y="3646"/>
                      <a:pt x="1941" y="2658"/>
                      <a:pt x="2012" y="1872"/>
                    </a:cubicBezTo>
                    <a:cubicBezTo>
                      <a:pt x="2234" y="1328"/>
                      <a:pt x="2166" y="1"/>
                      <a:pt x="1469" y="1"/>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1" name="Google Shape;2182;p69">
                <a:extLst>
                  <a:ext uri="{FF2B5EF4-FFF2-40B4-BE49-F238E27FC236}">
                    <a16:creationId xmlns:a16="http://schemas.microsoft.com/office/drawing/2014/main" id="{43A05384-0E9B-47BB-B6CE-4336A0DA274E}"/>
                  </a:ext>
                </a:extLst>
              </p:cNvPr>
              <p:cNvGrpSpPr/>
              <p:nvPr/>
            </p:nvGrpSpPr>
            <p:grpSpPr>
              <a:xfrm>
                <a:off x="1453900" y="3092964"/>
                <a:ext cx="388949" cy="279763"/>
                <a:chOff x="1453900" y="3092964"/>
                <a:chExt cx="388949" cy="279763"/>
              </a:xfrm>
            </p:grpSpPr>
            <p:sp>
              <p:nvSpPr>
                <p:cNvPr id="184" name="Google Shape;2183;p69">
                  <a:extLst>
                    <a:ext uri="{FF2B5EF4-FFF2-40B4-BE49-F238E27FC236}">
                      <a16:creationId xmlns:a16="http://schemas.microsoft.com/office/drawing/2014/main" id="{97DB5A79-CCEC-4D67-971C-1C2277D074A6}"/>
                    </a:ext>
                  </a:extLst>
                </p:cNvPr>
                <p:cNvSpPr/>
                <p:nvPr/>
              </p:nvSpPr>
              <p:spPr>
                <a:xfrm>
                  <a:off x="1642206" y="3297124"/>
                  <a:ext cx="77589" cy="40609"/>
                </a:xfrm>
                <a:custGeom>
                  <a:avLst/>
                  <a:gdLst/>
                  <a:ahLst/>
                  <a:cxnLst/>
                  <a:rect l="l" t="t" r="r" b="b"/>
                  <a:pathLst>
                    <a:path w="2031" h="1063" extrusionOk="0">
                      <a:moveTo>
                        <a:pt x="87" y="1"/>
                      </a:moveTo>
                      <a:cubicBezTo>
                        <a:pt x="45" y="1"/>
                        <a:pt x="0" y="49"/>
                        <a:pt x="25" y="90"/>
                      </a:cubicBezTo>
                      <a:cubicBezTo>
                        <a:pt x="204" y="447"/>
                        <a:pt x="478" y="745"/>
                        <a:pt x="835" y="936"/>
                      </a:cubicBezTo>
                      <a:cubicBezTo>
                        <a:pt x="1017" y="1021"/>
                        <a:pt x="1214" y="1062"/>
                        <a:pt x="1411" y="1062"/>
                      </a:cubicBezTo>
                      <a:cubicBezTo>
                        <a:pt x="1601" y="1062"/>
                        <a:pt x="1791" y="1024"/>
                        <a:pt x="1966" y="948"/>
                      </a:cubicBezTo>
                      <a:cubicBezTo>
                        <a:pt x="2031" y="926"/>
                        <a:pt x="2007" y="825"/>
                        <a:pt x="1949" y="825"/>
                      </a:cubicBezTo>
                      <a:cubicBezTo>
                        <a:pt x="1943" y="825"/>
                        <a:pt x="1937" y="826"/>
                        <a:pt x="1930" y="828"/>
                      </a:cubicBezTo>
                      <a:cubicBezTo>
                        <a:pt x="1770" y="903"/>
                        <a:pt x="1599" y="939"/>
                        <a:pt x="1427" y="939"/>
                      </a:cubicBezTo>
                      <a:cubicBezTo>
                        <a:pt x="1241" y="939"/>
                        <a:pt x="1055" y="897"/>
                        <a:pt x="882" y="817"/>
                      </a:cubicBezTo>
                      <a:cubicBezTo>
                        <a:pt x="549" y="638"/>
                        <a:pt x="287" y="364"/>
                        <a:pt x="132" y="31"/>
                      </a:cubicBezTo>
                      <a:cubicBezTo>
                        <a:pt x="122" y="9"/>
                        <a:pt x="105" y="1"/>
                        <a:pt x="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2184;p69">
                  <a:extLst>
                    <a:ext uri="{FF2B5EF4-FFF2-40B4-BE49-F238E27FC236}">
                      <a16:creationId xmlns:a16="http://schemas.microsoft.com/office/drawing/2014/main" id="{156257CA-A357-4C87-937D-82BB835605E5}"/>
                    </a:ext>
                  </a:extLst>
                </p:cNvPr>
                <p:cNvSpPr/>
                <p:nvPr/>
              </p:nvSpPr>
              <p:spPr>
                <a:xfrm>
                  <a:off x="1691297" y="3261404"/>
                  <a:ext cx="45576" cy="46531"/>
                </a:xfrm>
                <a:custGeom>
                  <a:avLst/>
                  <a:gdLst/>
                  <a:ahLst/>
                  <a:cxnLst/>
                  <a:rect l="l" t="t" r="r" b="b"/>
                  <a:pathLst>
                    <a:path w="1193" h="1218" extrusionOk="0">
                      <a:moveTo>
                        <a:pt x="679" y="1"/>
                      </a:moveTo>
                      <a:cubicBezTo>
                        <a:pt x="636" y="1"/>
                        <a:pt x="596" y="43"/>
                        <a:pt x="621" y="85"/>
                      </a:cubicBezTo>
                      <a:cubicBezTo>
                        <a:pt x="705" y="216"/>
                        <a:pt x="812" y="347"/>
                        <a:pt x="919" y="466"/>
                      </a:cubicBezTo>
                      <a:cubicBezTo>
                        <a:pt x="1014" y="573"/>
                        <a:pt x="1062" y="716"/>
                        <a:pt x="1038" y="859"/>
                      </a:cubicBezTo>
                      <a:cubicBezTo>
                        <a:pt x="986" y="1045"/>
                        <a:pt x="745" y="1087"/>
                        <a:pt x="558" y="1087"/>
                      </a:cubicBezTo>
                      <a:cubicBezTo>
                        <a:pt x="530" y="1087"/>
                        <a:pt x="503" y="1086"/>
                        <a:pt x="478" y="1085"/>
                      </a:cubicBezTo>
                      <a:cubicBezTo>
                        <a:pt x="359" y="1085"/>
                        <a:pt x="228" y="1049"/>
                        <a:pt x="121" y="1002"/>
                      </a:cubicBezTo>
                      <a:cubicBezTo>
                        <a:pt x="111" y="997"/>
                        <a:pt x="102" y="994"/>
                        <a:pt x="92" y="994"/>
                      </a:cubicBezTo>
                      <a:cubicBezTo>
                        <a:pt x="36" y="994"/>
                        <a:pt x="0" y="1078"/>
                        <a:pt x="62" y="1109"/>
                      </a:cubicBezTo>
                      <a:cubicBezTo>
                        <a:pt x="205" y="1180"/>
                        <a:pt x="366" y="1218"/>
                        <a:pt x="526" y="1218"/>
                      </a:cubicBezTo>
                      <a:cubicBezTo>
                        <a:pt x="631" y="1218"/>
                        <a:pt x="736" y="1201"/>
                        <a:pt x="836" y="1168"/>
                      </a:cubicBezTo>
                      <a:cubicBezTo>
                        <a:pt x="967" y="1144"/>
                        <a:pt x="1062" y="1061"/>
                        <a:pt x="1133" y="954"/>
                      </a:cubicBezTo>
                      <a:cubicBezTo>
                        <a:pt x="1193" y="811"/>
                        <a:pt x="1169" y="644"/>
                        <a:pt x="1086" y="513"/>
                      </a:cubicBezTo>
                      <a:cubicBezTo>
                        <a:pt x="990" y="335"/>
                        <a:pt x="824" y="204"/>
                        <a:pt x="729" y="25"/>
                      </a:cubicBezTo>
                      <a:cubicBezTo>
                        <a:pt x="715" y="8"/>
                        <a:pt x="697" y="1"/>
                        <a:pt x="6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2185;p69">
                  <a:extLst>
                    <a:ext uri="{FF2B5EF4-FFF2-40B4-BE49-F238E27FC236}">
                      <a16:creationId xmlns:a16="http://schemas.microsoft.com/office/drawing/2014/main" id="{B8523D1D-1B95-4AC7-B886-22BB7220C619}"/>
                    </a:ext>
                  </a:extLst>
                </p:cNvPr>
                <p:cNvSpPr/>
                <p:nvPr/>
              </p:nvSpPr>
              <p:spPr>
                <a:xfrm>
                  <a:off x="1724955" y="3193860"/>
                  <a:ext cx="32816" cy="43092"/>
                </a:xfrm>
                <a:custGeom>
                  <a:avLst/>
                  <a:gdLst/>
                  <a:ahLst/>
                  <a:cxnLst/>
                  <a:rect l="l" t="t" r="r" b="b"/>
                  <a:pathLst>
                    <a:path w="859" h="1128" extrusionOk="0">
                      <a:moveTo>
                        <a:pt x="765" y="0"/>
                      </a:moveTo>
                      <a:cubicBezTo>
                        <a:pt x="752" y="0"/>
                        <a:pt x="739" y="6"/>
                        <a:pt x="729" y="19"/>
                      </a:cubicBezTo>
                      <a:cubicBezTo>
                        <a:pt x="455" y="317"/>
                        <a:pt x="109" y="638"/>
                        <a:pt x="14" y="1055"/>
                      </a:cubicBezTo>
                      <a:cubicBezTo>
                        <a:pt x="0" y="1097"/>
                        <a:pt x="36" y="1127"/>
                        <a:pt x="73" y="1127"/>
                      </a:cubicBezTo>
                      <a:cubicBezTo>
                        <a:pt x="98" y="1127"/>
                        <a:pt x="124" y="1113"/>
                        <a:pt x="133" y="1079"/>
                      </a:cubicBezTo>
                      <a:cubicBezTo>
                        <a:pt x="181" y="888"/>
                        <a:pt x="276" y="710"/>
                        <a:pt x="407" y="555"/>
                      </a:cubicBezTo>
                      <a:cubicBezTo>
                        <a:pt x="538" y="400"/>
                        <a:pt x="681" y="257"/>
                        <a:pt x="812" y="114"/>
                      </a:cubicBezTo>
                      <a:cubicBezTo>
                        <a:pt x="858" y="68"/>
                        <a:pt x="811" y="0"/>
                        <a:pt x="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2186;p69">
                  <a:extLst>
                    <a:ext uri="{FF2B5EF4-FFF2-40B4-BE49-F238E27FC236}">
                      <a16:creationId xmlns:a16="http://schemas.microsoft.com/office/drawing/2014/main" id="{88524DFA-279A-417C-979C-AF90974BF14A}"/>
                    </a:ext>
                  </a:extLst>
                </p:cNvPr>
                <p:cNvSpPr/>
                <p:nvPr/>
              </p:nvSpPr>
              <p:spPr>
                <a:xfrm>
                  <a:off x="1624097" y="3092964"/>
                  <a:ext cx="78010" cy="26283"/>
                </a:xfrm>
                <a:custGeom>
                  <a:avLst/>
                  <a:gdLst/>
                  <a:ahLst/>
                  <a:cxnLst/>
                  <a:rect l="l" t="t" r="r" b="b"/>
                  <a:pathLst>
                    <a:path w="2042" h="688" extrusionOk="0">
                      <a:moveTo>
                        <a:pt x="767" y="1"/>
                      </a:moveTo>
                      <a:cubicBezTo>
                        <a:pt x="529" y="1"/>
                        <a:pt x="292" y="59"/>
                        <a:pt x="82" y="172"/>
                      </a:cubicBezTo>
                      <a:cubicBezTo>
                        <a:pt x="0" y="223"/>
                        <a:pt x="51" y="336"/>
                        <a:pt x="135" y="336"/>
                      </a:cubicBezTo>
                      <a:cubicBezTo>
                        <a:pt x="148" y="336"/>
                        <a:pt x="163" y="333"/>
                        <a:pt x="178" y="327"/>
                      </a:cubicBezTo>
                      <a:cubicBezTo>
                        <a:pt x="360" y="231"/>
                        <a:pt x="559" y="184"/>
                        <a:pt x="762" y="184"/>
                      </a:cubicBezTo>
                      <a:cubicBezTo>
                        <a:pt x="864" y="184"/>
                        <a:pt x="967" y="196"/>
                        <a:pt x="1071" y="219"/>
                      </a:cubicBezTo>
                      <a:cubicBezTo>
                        <a:pt x="1368" y="255"/>
                        <a:pt x="1642" y="410"/>
                        <a:pt x="1833" y="648"/>
                      </a:cubicBezTo>
                      <a:cubicBezTo>
                        <a:pt x="1854" y="676"/>
                        <a:pt x="1882" y="687"/>
                        <a:pt x="1909" y="687"/>
                      </a:cubicBezTo>
                      <a:cubicBezTo>
                        <a:pt x="1976" y="687"/>
                        <a:pt x="2041" y="620"/>
                        <a:pt x="1999" y="553"/>
                      </a:cubicBezTo>
                      <a:cubicBezTo>
                        <a:pt x="1773" y="267"/>
                        <a:pt x="1464" y="88"/>
                        <a:pt x="1106" y="41"/>
                      </a:cubicBezTo>
                      <a:cubicBezTo>
                        <a:pt x="995" y="14"/>
                        <a:pt x="881" y="1"/>
                        <a:pt x="7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2187;p69">
                  <a:extLst>
                    <a:ext uri="{FF2B5EF4-FFF2-40B4-BE49-F238E27FC236}">
                      <a16:creationId xmlns:a16="http://schemas.microsoft.com/office/drawing/2014/main" id="{4E501182-9D36-41F4-921D-60A0FF98DE78}"/>
                    </a:ext>
                  </a:extLst>
                </p:cNvPr>
                <p:cNvSpPr/>
                <p:nvPr/>
              </p:nvSpPr>
              <p:spPr>
                <a:xfrm>
                  <a:off x="1799910" y="3169486"/>
                  <a:ext cx="42940" cy="45232"/>
                </a:xfrm>
                <a:custGeom>
                  <a:avLst/>
                  <a:gdLst/>
                  <a:ahLst/>
                  <a:cxnLst/>
                  <a:rect l="l" t="t" r="r" b="b"/>
                  <a:pathLst>
                    <a:path w="1124" h="1184" extrusionOk="0">
                      <a:moveTo>
                        <a:pt x="138" y="0"/>
                      </a:moveTo>
                      <a:cubicBezTo>
                        <a:pt x="35" y="0"/>
                        <a:pt x="0" y="159"/>
                        <a:pt x="112" y="181"/>
                      </a:cubicBezTo>
                      <a:cubicBezTo>
                        <a:pt x="314" y="252"/>
                        <a:pt x="517" y="371"/>
                        <a:pt x="672" y="526"/>
                      </a:cubicBezTo>
                      <a:cubicBezTo>
                        <a:pt x="755" y="598"/>
                        <a:pt x="814" y="693"/>
                        <a:pt x="874" y="800"/>
                      </a:cubicBezTo>
                      <a:cubicBezTo>
                        <a:pt x="922" y="871"/>
                        <a:pt x="945" y="967"/>
                        <a:pt x="934" y="1062"/>
                      </a:cubicBezTo>
                      <a:cubicBezTo>
                        <a:pt x="922" y="1110"/>
                        <a:pt x="957" y="1157"/>
                        <a:pt x="1005" y="1181"/>
                      </a:cubicBezTo>
                      <a:cubicBezTo>
                        <a:pt x="1011" y="1183"/>
                        <a:pt x="1017" y="1183"/>
                        <a:pt x="1024" y="1183"/>
                      </a:cubicBezTo>
                      <a:cubicBezTo>
                        <a:pt x="1064" y="1183"/>
                        <a:pt x="1102" y="1151"/>
                        <a:pt x="1112" y="1110"/>
                      </a:cubicBezTo>
                      <a:cubicBezTo>
                        <a:pt x="1124" y="848"/>
                        <a:pt x="1017" y="586"/>
                        <a:pt x="814" y="419"/>
                      </a:cubicBezTo>
                      <a:cubicBezTo>
                        <a:pt x="636" y="229"/>
                        <a:pt x="410" y="86"/>
                        <a:pt x="160" y="2"/>
                      </a:cubicBezTo>
                      <a:cubicBezTo>
                        <a:pt x="152" y="1"/>
                        <a:pt x="145" y="0"/>
                        <a:pt x="1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2188;p69">
                  <a:extLst>
                    <a:ext uri="{FF2B5EF4-FFF2-40B4-BE49-F238E27FC236}">
                      <a16:creationId xmlns:a16="http://schemas.microsoft.com/office/drawing/2014/main" id="{59D90827-CA93-427B-B021-22A05F01EBE0}"/>
                    </a:ext>
                  </a:extLst>
                </p:cNvPr>
                <p:cNvSpPr/>
                <p:nvPr/>
              </p:nvSpPr>
              <p:spPr>
                <a:xfrm>
                  <a:off x="1598042" y="3175751"/>
                  <a:ext cx="76940" cy="39922"/>
                </a:xfrm>
                <a:custGeom>
                  <a:avLst/>
                  <a:gdLst/>
                  <a:ahLst/>
                  <a:cxnLst/>
                  <a:rect l="l" t="t" r="r" b="b"/>
                  <a:pathLst>
                    <a:path w="2014" h="1045" extrusionOk="0">
                      <a:moveTo>
                        <a:pt x="105" y="1"/>
                      </a:moveTo>
                      <a:cubicBezTo>
                        <a:pt x="53" y="1"/>
                        <a:pt x="0" y="42"/>
                        <a:pt x="14" y="112"/>
                      </a:cubicBezTo>
                      <a:cubicBezTo>
                        <a:pt x="110" y="493"/>
                        <a:pt x="395" y="803"/>
                        <a:pt x="764" y="946"/>
                      </a:cubicBezTo>
                      <a:cubicBezTo>
                        <a:pt x="935" y="1012"/>
                        <a:pt x="1115" y="1045"/>
                        <a:pt x="1297" y="1045"/>
                      </a:cubicBezTo>
                      <a:cubicBezTo>
                        <a:pt x="1508" y="1045"/>
                        <a:pt x="1721" y="1000"/>
                        <a:pt x="1919" y="910"/>
                      </a:cubicBezTo>
                      <a:cubicBezTo>
                        <a:pt x="2013" y="879"/>
                        <a:pt x="1952" y="747"/>
                        <a:pt x="1863" y="747"/>
                      </a:cubicBezTo>
                      <a:cubicBezTo>
                        <a:pt x="1850" y="747"/>
                        <a:pt x="1837" y="749"/>
                        <a:pt x="1824" y="755"/>
                      </a:cubicBezTo>
                      <a:cubicBezTo>
                        <a:pt x="1659" y="827"/>
                        <a:pt x="1481" y="862"/>
                        <a:pt x="1305" y="862"/>
                      </a:cubicBezTo>
                      <a:cubicBezTo>
                        <a:pt x="807" y="862"/>
                        <a:pt x="325" y="583"/>
                        <a:pt x="193" y="65"/>
                      </a:cubicBezTo>
                      <a:cubicBezTo>
                        <a:pt x="178" y="21"/>
                        <a:pt x="142" y="1"/>
                        <a:pt x="1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2189;p69">
                  <a:extLst>
                    <a:ext uri="{FF2B5EF4-FFF2-40B4-BE49-F238E27FC236}">
                      <a16:creationId xmlns:a16="http://schemas.microsoft.com/office/drawing/2014/main" id="{4AEF2858-CBB3-49CF-8BF4-69F769F49DB3}"/>
                    </a:ext>
                  </a:extLst>
                </p:cNvPr>
                <p:cNvSpPr/>
                <p:nvPr/>
              </p:nvSpPr>
              <p:spPr>
                <a:xfrm>
                  <a:off x="1751850" y="3242111"/>
                  <a:ext cx="55508" cy="39425"/>
                </a:xfrm>
                <a:custGeom>
                  <a:avLst/>
                  <a:gdLst/>
                  <a:ahLst/>
                  <a:cxnLst/>
                  <a:rect l="l" t="t" r="r" b="b"/>
                  <a:pathLst>
                    <a:path w="1453" h="1032" extrusionOk="0">
                      <a:moveTo>
                        <a:pt x="96" y="0"/>
                      </a:moveTo>
                      <a:cubicBezTo>
                        <a:pt x="48" y="0"/>
                        <a:pt x="1" y="30"/>
                        <a:pt x="1" y="90"/>
                      </a:cubicBezTo>
                      <a:cubicBezTo>
                        <a:pt x="13" y="399"/>
                        <a:pt x="179" y="697"/>
                        <a:pt x="453" y="875"/>
                      </a:cubicBezTo>
                      <a:cubicBezTo>
                        <a:pt x="615" y="979"/>
                        <a:pt x="809" y="1032"/>
                        <a:pt x="1004" y="1032"/>
                      </a:cubicBezTo>
                      <a:cubicBezTo>
                        <a:pt x="1124" y="1032"/>
                        <a:pt x="1245" y="1012"/>
                        <a:pt x="1358" y="971"/>
                      </a:cubicBezTo>
                      <a:cubicBezTo>
                        <a:pt x="1453" y="939"/>
                        <a:pt x="1427" y="796"/>
                        <a:pt x="1345" y="796"/>
                      </a:cubicBezTo>
                      <a:cubicBezTo>
                        <a:pt x="1335" y="796"/>
                        <a:pt x="1323" y="798"/>
                        <a:pt x="1310" y="804"/>
                      </a:cubicBezTo>
                      <a:cubicBezTo>
                        <a:pt x="1215" y="836"/>
                        <a:pt x="1117" y="852"/>
                        <a:pt x="1018" y="852"/>
                      </a:cubicBezTo>
                      <a:cubicBezTo>
                        <a:pt x="859" y="852"/>
                        <a:pt x="700" y="809"/>
                        <a:pt x="560" y="721"/>
                      </a:cubicBezTo>
                      <a:cubicBezTo>
                        <a:pt x="334" y="590"/>
                        <a:pt x="191" y="340"/>
                        <a:pt x="191" y="90"/>
                      </a:cubicBezTo>
                      <a:cubicBezTo>
                        <a:pt x="191" y="30"/>
                        <a:pt x="144" y="0"/>
                        <a:pt x="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2190;p69">
                  <a:extLst>
                    <a:ext uri="{FF2B5EF4-FFF2-40B4-BE49-F238E27FC236}">
                      <a16:creationId xmlns:a16="http://schemas.microsoft.com/office/drawing/2014/main" id="{3B55059D-4237-4A45-B832-011867ABA2FB}"/>
                    </a:ext>
                  </a:extLst>
                </p:cNvPr>
                <p:cNvSpPr/>
                <p:nvPr/>
              </p:nvSpPr>
              <p:spPr>
                <a:xfrm>
                  <a:off x="1511664" y="3305682"/>
                  <a:ext cx="38776" cy="67045"/>
                </a:xfrm>
                <a:custGeom>
                  <a:avLst/>
                  <a:gdLst/>
                  <a:ahLst/>
                  <a:cxnLst/>
                  <a:rect l="l" t="t" r="r" b="b"/>
                  <a:pathLst>
                    <a:path w="1015" h="1755" extrusionOk="0">
                      <a:moveTo>
                        <a:pt x="83" y="1"/>
                      </a:moveTo>
                      <a:cubicBezTo>
                        <a:pt x="43" y="1"/>
                        <a:pt x="1" y="44"/>
                        <a:pt x="25" y="93"/>
                      </a:cubicBezTo>
                      <a:cubicBezTo>
                        <a:pt x="311" y="640"/>
                        <a:pt x="501" y="1247"/>
                        <a:pt x="894" y="1736"/>
                      </a:cubicBezTo>
                      <a:cubicBezTo>
                        <a:pt x="905" y="1749"/>
                        <a:pt x="917" y="1754"/>
                        <a:pt x="930" y="1754"/>
                      </a:cubicBezTo>
                      <a:cubicBezTo>
                        <a:pt x="972" y="1754"/>
                        <a:pt x="1015" y="1687"/>
                        <a:pt x="978" y="1640"/>
                      </a:cubicBezTo>
                      <a:cubicBezTo>
                        <a:pt x="597" y="1164"/>
                        <a:pt x="418" y="569"/>
                        <a:pt x="132" y="33"/>
                      </a:cubicBezTo>
                      <a:cubicBezTo>
                        <a:pt x="121" y="10"/>
                        <a:pt x="102" y="1"/>
                        <a:pt x="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2191;p69">
                  <a:extLst>
                    <a:ext uri="{FF2B5EF4-FFF2-40B4-BE49-F238E27FC236}">
                      <a16:creationId xmlns:a16="http://schemas.microsoft.com/office/drawing/2014/main" id="{825F1972-52BC-49FF-BCC7-7F9E76E38F21}"/>
                    </a:ext>
                  </a:extLst>
                </p:cNvPr>
                <p:cNvSpPr/>
                <p:nvPr/>
              </p:nvSpPr>
              <p:spPr>
                <a:xfrm>
                  <a:off x="1453900" y="3136019"/>
                  <a:ext cx="20973" cy="60054"/>
                </a:xfrm>
                <a:custGeom>
                  <a:avLst/>
                  <a:gdLst/>
                  <a:ahLst/>
                  <a:cxnLst/>
                  <a:rect l="l" t="t" r="r" b="b"/>
                  <a:pathLst>
                    <a:path w="549" h="1572" extrusionOk="0">
                      <a:moveTo>
                        <a:pt x="82" y="1"/>
                      </a:moveTo>
                      <a:cubicBezTo>
                        <a:pt x="40" y="1"/>
                        <a:pt x="1" y="59"/>
                        <a:pt x="37" y="104"/>
                      </a:cubicBezTo>
                      <a:cubicBezTo>
                        <a:pt x="192" y="295"/>
                        <a:pt x="311" y="521"/>
                        <a:pt x="358" y="771"/>
                      </a:cubicBezTo>
                      <a:cubicBezTo>
                        <a:pt x="394" y="1009"/>
                        <a:pt x="418" y="1259"/>
                        <a:pt x="418" y="1509"/>
                      </a:cubicBezTo>
                      <a:cubicBezTo>
                        <a:pt x="418" y="1551"/>
                        <a:pt x="451" y="1572"/>
                        <a:pt x="483" y="1572"/>
                      </a:cubicBezTo>
                      <a:cubicBezTo>
                        <a:pt x="516" y="1572"/>
                        <a:pt x="549" y="1551"/>
                        <a:pt x="549" y="1509"/>
                      </a:cubicBezTo>
                      <a:cubicBezTo>
                        <a:pt x="537" y="1236"/>
                        <a:pt x="513" y="974"/>
                        <a:pt x="477" y="712"/>
                      </a:cubicBezTo>
                      <a:cubicBezTo>
                        <a:pt x="418" y="462"/>
                        <a:pt x="299" y="223"/>
                        <a:pt x="120" y="21"/>
                      </a:cubicBezTo>
                      <a:cubicBezTo>
                        <a:pt x="109" y="7"/>
                        <a:pt x="95" y="1"/>
                        <a:pt x="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2" name="Google Shape;2192;p69">
                <a:extLst>
                  <a:ext uri="{FF2B5EF4-FFF2-40B4-BE49-F238E27FC236}">
                    <a16:creationId xmlns:a16="http://schemas.microsoft.com/office/drawing/2014/main" id="{3757E128-8F86-4BEE-996C-C2B50EC05792}"/>
                  </a:ext>
                </a:extLst>
              </p:cNvPr>
              <p:cNvSpPr/>
              <p:nvPr/>
            </p:nvSpPr>
            <p:spPr>
              <a:xfrm>
                <a:off x="1390711" y="3368336"/>
                <a:ext cx="204269" cy="53942"/>
              </a:xfrm>
              <a:custGeom>
                <a:avLst/>
                <a:gdLst/>
                <a:ahLst/>
                <a:cxnLst/>
                <a:rect l="l" t="t" r="r" b="b"/>
                <a:pathLst>
                  <a:path w="5347" h="1412" extrusionOk="0">
                    <a:moveTo>
                      <a:pt x="167" y="0"/>
                    </a:moveTo>
                    <a:lnTo>
                      <a:pt x="167" y="0"/>
                    </a:lnTo>
                    <a:cubicBezTo>
                      <a:pt x="0" y="631"/>
                      <a:pt x="1810" y="1131"/>
                      <a:pt x="2262" y="1239"/>
                    </a:cubicBezTo>
                    <a:cubicBezTo>
                      <a:pt x="2744" y="1358"/>
                      <a:pt x="3163" y="1412"/>
                      <a:pt x="3553" y="1412"/>
                    </a:cubicBezTo>
                    <a:cubicBezTo>
                      <a:pt x="4174" y="1412"/>
                      <a:pt x="4724" y="1275"/>
                      <a:pt x="5346" y="1048"/>
                    </a:cubicBezTo>
                    <a:cubicBezTo>
                      <a:pt x="5191" y="941"/>
                      <a:pt x="5025" y="846"/>
                      <a:pt x="4846" y="774"/>
                    </a:cubicBezTo>
                    <a:cubicBezTo>
                      <a:pt x="4560" y="691"/>
                      <a:pt x="4227" y="727"/>
                      <a:pt x="3929" y="691"/>
                    </a:cubicBezTo>
                    <a:cubicBezTo>
                      <a:pt x="3263" y="584"/>
                      <a:pt x="2584" y="572"/>
                      <a:pt x="1929" y="465"/>
                    </a:cubicBezTo>
                    <a:cubicBezTo>
                      <a:pt x="1334" y="358"/>
                      <a:pt x="762" y="107"/>
                      <a:pt x="1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2193;p69">
                <a:extLst>
                  <a:ext uri="{FF2B5EF4-FFF2-40B4-BE49-F238E27FC236}">
                    <a16:creationId xmlns:a16="http://schemas.microsoft.com/office/drawing/2014/main" id="{6C057CE2-AD82-4327-877B-70652A74D31B}"/>
                  </a:ext>
                </a:extLst>
              </p:cNvPr>
              <p:cNvSpPr/>
              <p:nvPr/>
            </p:nvSpPr>
            <p:spPr>
              <a:xfrm>
                <a:off x="1569924" y="3408373"/>
                <a:ext cx="117396" cy="131913"/>
              </a:xfrm>
              <a:custGeom>
                <a:avLst/>
                <a:gdLst/>
                <a:ahLst/>
                <a:cxnLst/>
                <a:rect l="l" t="t" r="r" b="b"/>
                <a:pathLst>
                  <a:path w="3073" h="3453" extrusionOk="0">
                    <a:moveTo>
                      <a:pt x="655" y="0"/>
                    </a:moveTo>
                    <a:cubicBezTo>
                      <a:pt x="429" y="83"/>
                      <a:pt x="203" y="143"/>
                      <a:pt x="0" y="202"/>
                    </a:cubicBezTo>
                    <a:cubicBezTo>
                      <a:pt x="834" y="1274"/>
                      <a:pt x="1691" y="2310"/>
                      <a:pt x="2429" y="3453"/>
                    </a:cubicBezTo>
                    <a:cubicBezTo>
                      <a:pt x="2620" y="2965"/>
                      <a:pt x="2834" y="2465"/>
                      <a:pt x="3072" y="1953"/>
                    </a:cubicBezTo>
                    <a:cubicBezTo>
                      <a:pt x="2643" y="1465"/>
                      <a:pt x="1393" y="476"/>
                      <a:pt x="655" y="0"/>
                    </a:cubicBezTo>
                    <a:close/>
                  </a:path>
                </a:pathLst>
              </a:custGeom>
              <a:solidFill>
                <a:srgbClr val="6E68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2194;p69">
                <a:extLst>
                  <a:ext uri="{FF2B5EF4-FFF2-40B4-BE49-F238E27FC236}">
                    <a16:creationId xmlns:a16="http://schemas.microsoft.com/office/drawing/2014/main" id="{936D3D27-DAAA-4D7B-9AFB-82E594E7D588}"/>
                  </a:ext>
                </a:extLst>
              </p:cNvPr>
              <p:cNvSpPr/>
              <p:nvPr/>
            </p:nvSpPr>
            <p:spPr>
              <a:xfrm>
                <a:off x="1276521" y="3366502"/>
                <a:ext cx="131951" cy="71897"/>
              </a:xfrm>
              <a:custGeom>
                <a:avLst/>
                <a:gdLst/>
                <a:ahLst/>
                <a:cxnLst/>
                <a:rect l="l" t="t" r="r" b="b"/>
                <a:pathLst>
                  <a:path w="3454" h="1882" extrusionOk="0">
                    <a:moveTo>
                      <a:pt x="2705" y="1"/>
                    </a:moveTo>
                    <a:cubicBezTo>
                      <a:pt x="2096" y="1"/>
                      <a:pt x="1538" y="234"/>
                      <a:pt x="989" y="477"/>
                    </a:cubicBezTo>
                    <a:cubicBezTo>
                      <a:pt x="334" y="763"/>
                      <a:pt x="203" y="1275"/>
                      <a:pt x="1" y="1882"/>
                    </a:cubicBezTo>
                    <a:cubicBezTo>
                      <a:pt x="1096" y="1263"/>
                      <a:pt x="2275" y="941"/>
                      <a:pt x="3454" y="572"/>
                    </a:cubicBezTo>
                    <a:cubicBezTo>
                      <a:pt x="3239" y="406"/>
                      <a:pt x="3108" y="239"/>
                      <a:pt x="3156" y="48"/>
                    </a:cubicBezTo>
                    <a:cubicBezTo>
                      <a:pt x="3084" y="36"/>
                      <a:pt x="3013" y="25"/>
                      <a:pt x="2942" y="13"/>
                    </a:cubicBezTo>
                    <a:cubicBezTo>
                      <a:pt x="2862" y="5"/>
                      <a:pt x="2783" y="1"/>
                      <a:pt x="27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2195;p69">
                <a:extLst>
                  <a:ext uri="{FF2B5EF4-FFF2-40B4-BE49-F238E27FC236}">
                    <a16:creationId xmlns:a16="http://schemas.microsoft.com/office/drawing/2014/main" id="{C6D2A57C-9D13-49F9-A839-44D69C882511}"/>
                  </a:ext>
                </a:extLst>
              </p:cNvPr>
              <p:cNvSpPr/>
              <p:nvPr/>
            </p:nvSpPr>
            <p:spPr>
              <a:xfrm>
                <a:off x="1073392" y="3388354"/>
                <a:ext cx="589350" cy="619988"/>
              </a:xfrm>
              <a:custGeom>
                <a:avLst/>
                <a:gdLst/>
                <a:ahLst/>
                <a:cxnLst/>
                <a:rect l="l" t="t" r="r" b="b"/>
                <a:pathLst>
                  <a:path w="15427" h="16229" extrusionOk="0">
                    <a:moveTo>
                      <a:pt x="8771" y="0"/>
                    </a:moveTo>
                    <a:cubicBezTo>
                      <a:pt x="7592" y="369"/>
                      <a:pt x="6413" y="691"/>
                      <a:pt x="5318" y="1310"/>
                    </a:cubicBezTo>
                    <a:cubicBezTo>
                      <a:pt x="5270" y="1465"/>
                      <a:pt x="5211" y="1631"/>
                      <a:pt x="5151" y="1798"/>
                    </a:cubicBezTo>
                    <a:cubicBezTo>
                      <a:pt x="4496" y="3358"/>
                      <a:pt x="3829" y="4894"/>
                      <a:pt x="3151" y="6453"/>
                    </a:cubicBezTo>
                    <a:cubicBezTo>
                      <a:pt x="2472" y="8037"/>
                      <a:pt x="972" y="10323"/>
                      <a:pt x="972" y="12073"/>
                    </a:cubicBezTo>
                    <a:cubicBezTo>
                      <a:pt x="196" y="12144"/>
                      <a:pt x="1" y="13491"/>
                      <a:pt x="145" y="13491"/>
                    </a:cubicBezTo>
                    <a:cubicBezTo>
                      <a:pt x="147" y="13491"/>
                      <a:pt x="148" y="13490"/>
                      <a:pt x="150" y="13490"/>
                    </a:cubicBezTo>
                    <a:cubicBezTo>
                      <a:pt x="1218" y="13270"/>
                      <a:pt x="2302" y="13159"/>
                      <a:pt x="3387" y="13159"/>
                    </a:cubicBezTo>
                    <a:cubicBezTo>
                      <a:pt x="4528" y="13159"/>
                      <a:pt x="5671" y="13281"/>
                      <a:pt x="6794" y="13526"/>
                    </a:cubicBezTo>
                    <a:cubicBezTo>
                      <a:pt x="8818" y="13978"/>
                      <a:pt x="11378" y="14764"/>
                      <a:pt x="12878" y="16228"/>
                    </a:cubicBezTo>
                    <a:cubicBezTo>
                      <a:pt x="12973" y="15907"/>
                      <a:pt x="12950" y="15562"/>
                      <a:pt x="12807" y="15252"/>
                    </a:cubicBezTo>
                    <a:cubicBezTo>
                      <a:pt x="12747" y="15157"/>
                      <a:pt x="12700" y="15050"/>
                      <a:pt x="12676" y="14943"/>
                    </a:cubicBezTo>
                    <a:cubicBezTo>
                      <a:pt x="12688" y="14800"/>
                      <a:pt x="12723" y="14657"/>
                      <a:pt x="12783" y="14514"/>
                    </a:cubicBezTo>
                    <a:cubicBezTo>
                      <a:pt x="12866" y="14252"/>
                      <a:pt x="12866" y="13954"/>
                      <a:pt x="12783" y="13680"/>
                    </a:cubicBezTo>
                    <a:cubicBezTo>
                      <a:pt x="13140" y="13680"/>
                      <a:pt x="13319" y="13240"/>
                      <a:pt x="13271" y="12883"/>
                    </a:cubicBezTo>
                    <a:cubicBezTo>
                      <a:pt x="13200" y="12371"/>
                      <a:pt x="13093" y="12180"/>
                      <a:pt x="13188" y="11692"/>
                    </a:cubicBezTo>
                    <a:cubicBezTo>
                      <a:pt x="13295" y="11156"/>
                      <a:pt x="13640" y="10632"/>
                      <a:pt x="13771" y="10073"/>
                    </a:cubicBezTo>
                    <a:cubicBezTo>
                      <a:pt x="14164" y="8287"/>
                      <a:pt x="14533" y="6251"/>
                      <a:pt x="15426" y="3977"/>
                    </a:cubicBezTo>
                    <a:cubicBezTo>
                      <a:pt x="14688" y="2834"/>
                      <a:pt x="13831" y="1798"/>
                      <a:pt x="12997" y="738"/>
                    </a:cubicBezTo>
                    <a:cubicBezTo>
                      <a:pt x="12622" y="834"/>
                      <a:pt x="12259" y="887"/>
                      <a:pt x="11868" y="887"/>
                    </a:cubicBezTo>
                    <a:cubicBezTo>
                      <a:pt x="11476" y="887"/>
                      <a:pt x="11057" y="834"/>
                      <a:pt x="10568" y="715"/>
                    </a:cubicBezTo>
                    <a:cubicBezTo>
                      <a:pt x="10247" y="643"/>
                      <a:pt x="9271" y="369"/>
                      <a:pt x="87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6" name="Google Shape;2196;p69">
                <a:extLst>
                  <a:ext uri="{FF2B5EF4-FFF2-40B4-BE49-F238E27FC236}">
                    <a16:creationId xmlns:a16="http://schemas.microsoft.com/office/drawing/2014/main" id="{89C13774-3D53-4D2B-9739-840662DB46AA}"/>
                  </a:ext>
                </a:extLst>
              </p:cNvPr>
              <p:cNvGrpSpPr/>
              <p:nvPr/>
            </p:nvGrpSpPr>
            <p:grpSpPr>
              <a:xfrm>
                <a:off x="914465" y="3348661"/>
                <a:ext cx="835623" cy="1050218"/>
                <a:chOff x="914465" y="3348661"/>
                <a:chExt cx="835623" cy="1050218"/>
              </a:xfrm>
            </p:grpSpPr>
            <p:sp>
              <p:nvSpPr>
                <p:cNvPr id="162" name="Google Shape;2197;p69">
                  <a:extLst>
                    <a:ext uri="{FF2B5EF4-FFF2-40B4-BE49-F238E27FC236}">
                      <a16:creationId xmlns:a16="http://schemas.microsoft.com/office/drawing/2014/main" id="{C61F8197-2E07-4D71-B726-578D28E7C3E6}"/>
                    </a:ext>
                  </a:extLst>
                </p:cNvPr>
                <p:cNvSpPr/>
                <p:nvPr/>
              </p:nvSpPr>
              <p:spPr>
                <a:xfrm>
                  <a:off x="1387349" y="3348661"/>
                  <a:ext cx="34841" cy="22272"/>
                </a:xfrm>
                <a:custGeom>
                  <a:avLst/>
                  <a:gdLst/>
                  <a:ahLst/>
                  <a:cxnLst/>
                  <a:rect l="l" t="t" r="r" b="b"/>
                  <a:pathLst>
                    <a:path w="912" h="583" extrusionOk="0">
                      <a:moveTo>
                        <a:pt x="91" y="0"/>
                      </a:moveTo>
                      <a:cubicBezTo>
                        <a:pt x="23" y="0"/>
                        <a:pt x="0" y="101"/>
                        <a:pt x="76" y="122"/>
                      </a:cubicBezTo>
                      <a:lnTo>
                        <a:pt x="64" y="122"/>
                      </a:lnTo>
                      <a:cubicBezTo>
                        <a:pt x="326" y="253"/>
                        <a:pt x="564" y="396"/>
                        <a:pt x="791" y="575"/>
                      </a:cubicBezTo>
                      <a:cubicBezTo>
                        <a:pt x="801" y="580"/>
                        <a:pt x="810" y="582"/>
                        <a:pt x="820" y="582"/>
                      </a:cubicBezTo>
                      <a:cubicBezTo>
                        <a:pt x="876" y="582"/>
                        <a:pt x="912" y="498"/>
                        <a:pt x="850" y="468"/>
                      </a:cubicBezTo>
                      <a:cubicBezTo>
                        <a:pt x="624" y="289"/>
                        <a:pt x="374" y="134"/>
                        <a:pt x="112" y="3"/>
                      </a:cubicBezTo>
                      <a:cubicBezTo>
                        <a:pt x="104" y="1"/>
                        <a:pt x="97" y="0"/>
                        <a:pt x="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2198;p69">
                  <a:extLst>
                    <a:ext uri="{FF2B5EF4-FFF2-40B4-BE49-F238E27FC236}">
                      <a16:creationId xmlns:a16="http://schemas.microsoft.com/office/drawing/2014/main" id="{4B2BAE50-D1AE-42EA-AF41-D8AC79F2D150}"/>
                    </a:ext>
                  </a:extLst>
                </p:cNvPr>
                <p:cNvSpPr/>
                <p:nvPr/>
              </p:nvSpPr>
              <p:spPr>
                <a:xfrm>
                  <a:off x="1139179" y="3897075"/>
                  <a:ext cx="58335" cy="290530"/>
                </a:xfrm>
                <a:custGeom>
                  <a:avLst/>
                  <a:gdLst/>
                  <a:ahLst/>
                  <a:cxnLst/>
                  <a:rect l="l" t="t" r="r" b="b"/>
                  <a:pathLst>
                    <a:path w="1527" h="7605" extrusionOk="0">
                      <a:moveTo>
                        <a:pt x="1456" y="1"/>
                      </a:moveTo>
                      <a:cubicBezTo>
                        <a:pt x="1432" y="1"/>
                        <a:pt x="1410" y="14"/>
                        <a:pt x="1405" y="43"/>
                      </a:cubicBezTo>
                      <a:cubicBezTo>
                        <a:pt x="810" y="1960"/>
                        <a:pt x="36" y="3913"/>
                        <a:pt x="12" y="5948"/>
                      </a:cubicBezTo>
                      <a:cubicBezTo>
                        <a:pt x="0" y="6496"/>
                        <a:pt x="60" y="7032"/>
                        <a:pt x="202" y="7556"/>
                      </a:cubicBezTo>
                      <a:cubicBezTo>
                        <a:pt x="212" y="7590"/>
                        <a:pt x="236" y="7604"/>
                        <a:pt x="260" y="7604"/>
                      </a:cubicBezTo>
                      <a:cubicBezTo>
                        <a:pt x="294" y="7604"/>
                        <a:pt x="329" y="7574"/>
                        <a:pt x="322" y="7532"/>
                      </a:cubicBezTo>
                      <a:cubicBezTo>
                        <a:pt x="60" y="6568"/>
                        <a:pt x="107" y="5556"/>
                        <a:pt x="262" y="4579"/>
                      </a:cubicBezTo>
                      <a:cubicBezTo>
                        <a:pt x="441" y="3567"/>
                        <a:pt x="703" y="2579"/>
                        <a:pt x="1024" y="1603"/>
                      </a:cubicBezTo>
                      <a:cubicBezTo>
                        <a:pt x="1191" y="1091"/>
                        <a:pt x="1357" y="591"/>
                        <a:pt x="1512" y="79"/>
                      </a:cubicBezTo>
                      <a:cubicBezTo>
                        <a:pt x="1526" y="29"/>
                        <a:pt x="1490" y="1"/>
                        <a:pt x="14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199;p69">
                  <a:extLst>
                    <a:ext uri="{FF2B5EF4-FFF2-40B4-BE49-F238E27FC236}">
                      <a16:creationId xmlns:a16="http://schemas.microsoft.com/office/drawing/2014/main" id="{6FDD710F-FA5C-4FC1-A300-8AB993A08B7A}"/>
                    </a:ext>
                  </a:extLst>
                </p:cNvPr>
                <p:cNvSpPr/>
                <p:nvPr/>
              </p:nvSpPr>
              <p:spPr>
                <a:xfrm>
                  <a:off x="1397970" y="3932146"/>
                  <a:ext cx="142839" cy="214010"/>
                </a:xfrm>
                <a:custGeom>
                  <a:avLst/>
                  <a:gdLst/>
                  <a:ahLst/>
                  <a:cxnLst/>
                  <a:rect l="l" t="t" r="r" b="b"/>
                  <a:pathLst>
                    <a:path w="3739" h="5602" extrusionOk="0">
                      <a:moveTo>
                        <a:pt x="453" y="0"/>
                      </a:moveTo>
                      <a:cubicBezTo>
                        <a:pt x="426" y="0"/>
                        <a:pt x="400" y="18"/>
                        <a:pt x="394" y="54"/>
                      </a:cubicBezTo>
                      <a:cubicBezTo>
                        <a:pt x="394" y="1042"/>
                        <a:pt x="1" y="2125"/>
                        <a:pt x="477" y="3054"/>
                      </a:cubicBezTo>
                      <a:cubicBezTo>
                        <a:pt x="882" y="3828"/>
                        <a:pt x="1668" y="4352"/>
                        <a:pt x="2394" y="4804"/>
                      </a:cubicBezTo>
                      <a:cubicBezTo>
                        <a:pt x="2811" y="5066"/>
                        <a:pt x="3227" y="5304"/>
                        <a:pt x="3620" y="5590"/>
                      </a:cubicBezTo>
                      <a:cubicBezTo>
                        <a:pt x="3633" y="5598"/>
                        <a:pt x="3645" y="5602"/>
                        <a:pt x="3656" y="5602"/>
                      </a:cubicBezTo>
                      <a:cubicBezTo>
                        <a:pt x="3708" y="5602"/>
                        <a:pt x="3739" y="5522"/>
                        <a:pt x="3680" y="5483"/>
                      </a:cubicBezTo>
                      <a:cubicBezTo>
                        <a:pt x="3001" y="4983"/>
                        <a:pt x="2227" y="4602"/>
                        <a:pt x="1549" y="4078"/>
                      </a:cubicBezTo>
                      <a:cubicBezTo>
                        <a:pt x="1203" y="3816"/>
                        <a:pt x="917" y="3506"/>
                        <a:pt x="679" y="3149"/>
                      </a:cubicBezTo>
                      <a:cubicBezTo>
                        <a:pt x="429" y="2744"/>
                        <a:pt x="322" y="2268"/>
                        <a:pt x="370" y="1792"/>
                      </a:cubicBezTo>
                      <a:cubicBezTo>
                        <a:pt x="394" y="1209"/>
                        <a:pt x="513" y="637"/>
                        <a:pt x="513" y="54"/>
                      </a:cubicBezTo>
                      <a:cubicBezTo>
                        <a:pt x="507" y="18"/>
                        <a:pt x="480" y="0"/>
                        <a:pt x="4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200;p69">
                  <a:extLst>
                    <a:ext uri="{FF2B5EF4-FFF2-40B4-BE49-F238E27FC236}">
                      <a16:creationId xmlns:a16="http://schemas.microsoft.com/office/drawing/2014/main" id="{51D6C81A-ABA0-42AC-9BDE-DFDBEB08B1AF}"/>
                    </a:ext>
                  </a:extLst>
                </p:cNvPr>
                <p:cNvSpPr/>
                <p:nvPr/>
              </p:nvSpPr>
              <p:spPr>
                <a:xfrm>
                  <a:off x="1430290" y="3964848"/>
                  <a:ext cx="62423" cy="57227"/>
                </a:xfrm>
                <a:custGeom>
                  <a:avLst/>
                  <a:gdLst/>
                  <a:ahLst/>
                  <a:cxnLst/>
                  <a:rect l="l" t="t" r="r" b="b"/>
                  <a:pathLst>
                    <a:path w="1634" h="1498" extrusionOk="0">
                      <a:moveTo>
                        <a:pt x="1560" y="1"/>
                      </a:moveTo>
                      <a:cubicBezTo>
                        <a:pt x="1535" y="1"/>
                        <a:pt x="1510" y="14"/>
                        <a:pt x="1500" y="43"/>
                      </a:cubicBezTo>
                      <a:cubicBezTo>
                        <a:pt x="1381" y="364"/>
                        <a:pt x="1191" y="662"/>
                        <a:pt x="953" y="912"/>
                      </a:cubicBezTo>
                      <a:cubicBezTo>
                        <a:pt x="742" y="1145"/>
                        <a:pt x="468" y="1368"/>
                        <a:pt x="143" y="1368"/>
                      </a:cubicBezTo>
                      <a:cubicBezTo>
                        <a:pt x="119" y="1368"/>
                        <a:pt x="96" y="1367"/>
                        <a:pt x="71" y="1365"/>
                      </a:cubicBezTo>
                      <a:cubicBezTo>
                        <a:pt x="0" y="1365"/>
                        <a:pt x="0" y="1484"/>
                        <a:pt x="71" y="1484"/>
                      </a:cubicBezTo>
                      <a:lnTo>
                        <a:pt x="71" y="1496"/>
                      </a:lnTo>
                      <a:cubicBezTo>
                        <a:pt x="89" y="1497"/>
                        <a:pt x="106" y="1497"/>
                        <a:pt x="123" y="1497"/>
                      </a:cubicBezTo>
                      <a:cubicBezTo>
                        <a:pt x="472" y="1497"/>
                        <a:pt x="797" y="1269"/>
                        <a:pt x="1024" y="1019"/>
                      </a:cubicBezTo>
                      <a:cubicBezTo>
                        <a:pt x="1286" y="745"/>
                        <a:pt x="1488" y="424"/>
                        <a:pt x="1619" y="79"/>
                      </a:cubicBezTo>
                      <a:cubicBezTo>
                        <a:pt x="1633" y="29"/>
                        <a:pt x="1597" y="1"/>
                        <a:pt x="15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2201;p69">
                  <a:extLst>
                    <a:ext uri="{FF2B5EF4-FFF2-40B4-BE49-F238E27FC236}">
                      <a16:creationId xmlns:a16="http://schemas.microsoft.com/office/drawing/2014/main" id="{D7617283-6D47-49A6-8A55-A2A319954819}"/>
                    </a:ext>
                  </a:extLst>
                </p:cNvPr>
                <p:cNvSpPr/>
                <p:nvPr/>
              </p:nvSpPr>
              <p:spPr>
                <a:xfrm>
                  <a:off x="1022276" y="3975583"/>
                  <a:ext cx="97378" cy="98180"/>
                </a:xfrm>
                <a:custGeom>
                  <a:avLst/>
                  <a:gdLst/>
                  <a:ahLst/>
                  <a:cxnLst/>
                  <a:rect l="l" t="t" r="r" b="b"/>
                  <a:pathLst>
                    <a:path w="2549" h="2570" extrusionOk="0">
                      <a:moveTo>
                        <a:pt x="643" y="0"/>
                      </a:moveTo>
                      <a:cubicBezTo>
                        <a:pt x="560" y="0"/>
                        <a:pt x="560" y="119"/>
                        <a:pt x="643" y="119"/>
                      </a:cubicBezTo>
                      <a:lnTo>
                        <a:pt x="631" y="119"/>
                      </a:lnTo>
                      <a:cubicBezTo>
                        <a:pt x="1128" y="119"/>
                        <a:pt x="1625" y="191"/>
                        <a:pt x="2122" y="191"/>
                      </a:cubicBezTo>
                      <a:cubicBezTo>
                        <a:pt x="2213" y="191"/>
                        <a:pt x="2305" y="188"/>
                        <a:pt x="2397" y="183"/>
                      </a:cubicBezTo>
                      <a:lnTo>
                        <a:pt x="2397" y="183"/>
                      </a:lnTo>
                      <a:cubicBezTo>
                        <a:pt x="2414" y="397"/>
                        <a:pt x="2389" y="621"/>
                        <a:pt x="2322" y="834"/>
                      </a:cubicBezTo>
                      <a:cubicBezTo>
                        <a:pt x="2250" y="1131"/>
                        <a:pt x="2143" y="1417"/>
                        <a:pt x="2012" y="1691"/>
                      </a:cubicBezTo>
                      <a:cubicBezTo>
                        <a:pt x="1917" y="1929"/>
                        <a:pt x="1762" y="2131"/>
                        <a:pt x="1572" y="2310"/>
                      </a:cubicBezTo>
                      <a:cubicBezTo>
                        <a:pt x="1416" y="2405"/>
                        <a:pt x="1244" y="2454"/>
                        <a:pt x="1073" y="2454"/>
                      </a:cubicBezTo>
                      <a:cubicBezTo>
                        <a:pt x="943" y="2454"/>
                        <a:pt x="814" y="2426"/>
                        <a:pt x="691" y="2369"/>
                      </a:cubicBezTo>
                      <a:cubicBezTo>
                        <a:pt x="357" y="2239"/>
                        <a:pt x="155" y="1893"/>
                        <a:pt x="191" y="1548"/>
                      </a:cubicBezTo>
                      <a:cubicBezTo>
                        <a:pt x="191" y="1506"/>
                        <a:pt x="161" y="1485"/>
                        <a:pt x="130" y="1485"/>
                      </a:cubicBezTo>
                      <a:cubicBezTo>
                        <a:pt x="98" y="1485"/>
                        <a:pt x="66" y="1506"/>
                        <a:pt x="60" y="1548"/>
                      </a:cubicBezTo>
                      <a:cubicBezTo>
                        <a:pt x="1" y="2149"/>
                        <a:pt x="544" y="2570"/>
                        <a:pt x="1097" y="2570"/>
                      </a:cubicBezTo>
                      <a:cubicBezTo>
                        <a:pt x="1213" y="2570"/>
                        <a:pt x="1329" y="2552"/>
                        <a:pt x="1441" y="2512"/>
                      </a:cubicBezTo>
                      <a:cubicBezTo>
                        <a:pt x="1691" y="2393"/>
                        <a:pt x="1893" y="2203"/>
                        <a:pt x="2012" y="1965"/>
                      </a:cubicBezTo>
                      <a:cubicBezTo>
                        <a:pt x="2179" y="1667"/>
                        <a:pt x="2310" y="1357"/>
                        <a:pt x="2405" y="1036"/>
                      </a:cubicBezTo>
                      <a:cubicBezTo>
                        <a:pt x="2512" y="738"/>
                        <a:pt x="2548" y="417"/>
                        <a:pt x="2524" y="107"/>
                      </a:cubicBezTo>
                      <a:cubicBezTo>
                        <a:pt x="2512" y="83"/>
                        <a:pt x="2489" y="60"/>
                        <a:pt x="2465" y="60"/>
                      </a:cubicBezTo>
                      <a:cubicBezTo>
                        <a:pt x="2354" y="68"/>
                        <a:pt x="2244" y="72"/>
                        <a:pt x="2134" y="72"/>
                      </a:cubicBezTo>
                      <a:cubicBezTo>
                        <a:pt x="1637" y="72"/>
                        <a:pt x="1140" y="0"/>
                        <a:pt x="6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2202;p69">
                  <a:extLst>
                    <a:ext uri="{FF2B5EF4-FFF2-40B4-BE49-F238E27FC236}">
                      <a16:creationId xmlns:a16="http://schemas.microsoft.com/office/drawing/2014/main" id="{FA3DC190-0E1E-4380-8E94-010BA3706154}"/>
                    </a:ext>
                  </a:extLst>
                </p:cNvPr>
                <p:cNvSpPr/>
                <p:nvPr/>
              </p:nvSpPr>
              <p:spPr>
                <a:xfrm>
                  <a:off x="1221508" y="3990139"/>
                  <a:ext cx="104866" cy="102153"/>
                </a:xfrm>
                <a:custGeom>
                  <a:avLst/>
                  <a:gdLst/>
                  <a:ahLst/>
                  <a:cxnLst/>
                  <a:rect l="l" t="t" r="r" b="b"/>
                  <a:pathLst>
                    <a:path w="2745" h="2674" extrusionOk="0">
                      <a:moveTo>
                        <a:pt x="281" y="134"/>
                      </a:moveTo>
                      <a:cubicBezTo>
                        <a:pt x="872" y="282"/>
                        <a:pt x="1496" y="217"/>
                        <a:pt x="2107" y="286"/>
                      </a:cubicBezTo>
                      <a:cubicBezTo>
                        <a:pt x="2167" y="310"/>
                        <a:pt x="2227" y="310"/>
                        <a:pt x="2298" y="310"/>
                      </a:cubicBezTo>
                      <a:cubicBezTo>
                        <a:pt x="2347" y="302"/>
                        <a:pt x="2384" y="282"/>
                        <a:pt x="2430" y="282"/>
                      </a:cubicBezTo>
                      <a:cubicBezTo>
                        <a:pt x="2451" y="282"/>
                        <a:pt x="2474" y="286"/>
                        <a:pt x="2500" y="298"/>
                      </a:cubicBezTo>
                      <a:cubicBezTo>
                        <a:pt x="2643" y="357"/>
                        <a:pt x="2572" y="703"/>
                        <a:pt x="2560" y="834"/>
                      </a:cubicBezTo>
                      <a:cubicBezTo>
                        <a:pt x="2502" y="1180"/>
                        <a:pt x="2388" y="1515"/>
                        <a:pt x="2219" y="1829"/>
                      </a:cubicBezTo>
                      <a:lnTo>
                        <a:pt x="2219" y="1829"/>
                      </a:lnTo>
                      <a:cubicBezTo>
                        <a:pt x="2208" y="1835"/>
                        <a:pt x="2199" y="1844"/>
                        <a:pt x="2191" y="1858"/>
                      </a:cubicBezTo>
                      <a:cubicBezTo>
                        <a:pt x="2036" y="2143"/>
                        <a:pt x="1798" y="2369"/>
                        <a:pt x="1488" y="2500"/>
                      </a:cubicBezTo>
                      <a:cubicBezTo>
                        <a:pt x="1383" y="2533"/>
                        <a:pt x="1274" y="2549"/>
                        <a:pt x="1165" y="2549"/>
                      </a:cubicBezTo>
                      <a:cubicBezTo>
                        <a:pt x="919" y="2549"/>
                        <a:pt x="675" y="2467"/>
                        <a:pt x="476" y="2310"/>
                      </a:cubicBezTo>
                      <a:cubicBezTo>
                        <a:pt x="310" y="2155"/>
                        <a:pt x="202" y="1941"/>
                        <a:pt x="179" y="1715"/>
                      </a:cubicBezTo>
                      <a:cubicBezTo>
                        <a:pt x="131" y="1441"/>
                        <a:pt x="119" y="1155"/>
                        <a:pt x="143" y="881"/>
                      </a:cubicBezTo>
                      <a:cubicBezTo>
                        <a:pt x="154" y="626"/>
                        <a:pt x="207" y="370"/>
                        <a:pt x="281" y="134"/>
                      </a:cubicBezTo>
                      <a:close/>
                      <a:moveTo>
                        <a:pt x="250" y="0"/>
                      </a:moveTo>
                      <a:cubicBezTo>
                        <a:pt x="226" y="0"/>
                        <a:pt x="191" y="12"/>
                        <a:pt x="179" y="48"/>
                      </a:cubicBezTo>
                      <a:cubicBezTo>
                        <a:pt x="95" y="298"/>
                        <a:pt x="48" y="572"/>
                        <a:pt x="24" y="834"/>
                      </a:cubicBezTo>
                      <a:cubicBezTo>
                        <a:pt x="0" y="1143"/>
                        <a:pt x="12" y="1465"/>
                        <a:pt x="72" y="1774"/>
                      </a:cubicBezTo>
                      <a:cubicBezTo>
                        <a:pt x="95" y="2024"/>
                        <a:pt x="214" y="2250"/>
                        <a:pt x="405" y="2405"/>
                      </a:cubicBezTo>
                      <a:cubicBezTo>
                        <a:pt x="631" y="2577"/>
                        <a:pt x="905" y="2673"/>
                        <a:pt x="1185" y="2673"/>
                      </a:cubicBezTo>
                      <a:cubicBezTo>
                        <a:pt x="1274" y="2673"/>
                        <a:pt x="1364" y="2663"/>
                        <a:pt x="1453" y="2643"/>
                      </a:cubicBezTo>
                      <a:cubicBezTo>
                        <a:pt x="1834" y="2548"/>
                        <a:pt x="2119" y="2250"/>
                        <a:pt x="2310" y="1917"/>
                      </a:cubicBezTo>
                      <a:cubicBezTo>
                        <a:pt x="2312" y="1913"/>
                        <a:pt x="2314" y="1910"/>
                        <a:pt x="2316" y="1906"/>
                      </a:cubicBezTo>
                      <a:lnTo>
                        <a:pt x="2316" y="1906"/>
                      </a:lnTo>
                      <a:cubicBezTo>
                        <a:pt x="2503" y="1564"/>
                        <a:pt x="2632" y="1187"/>
                        <a:pt x="2679" y="798"/>
                      </a:cubicBezTo>
                      <a:cubicBezTo>
                        <a:pt x="2712" y="568"/>
                        <a:pt x="2745" y="157"/>
                        <a:pt x="2435" y="157"/>
                      </a:cubicBezTo>
                      <a:cubicBezTo>
                        <a:pt x="2408" y="157"/>
                        <a:pt x="2378" y="160"/>
                        <a:pt x="2346" y="167"/>
                      </a:cubicBezTo>
                      <a:cubicBezTo>
                        <a:pt x="2322" y="179"/>
                        <a:pt x="2298" y="179"/>
                        <a:pt x="2274" y="191"/>
                      </a:cubicBezTo>
                      <a:cubicBezTo>
                        <a:pt x="2238" y="191"/>
                        <a:pt x="2203" y="179"/>
                        <a:pt x="2167" y="167"/>
                      </a:cubicBezTo>
                      <a:cubicBezTo>
                        <a:pt x="2084" y="167"/>
                        <a:pt x="2012" y="155"/>
                        <a:pt x="1929" y="143"/>
                      </a:cubicBezTo>
                      <a:cubicBezTo>
                        <a:pt x="1738" y="131"/>
                        <a:pt x="1548" y="119"/>
                        <a:pt x="1369" y="119"/>
                      </a:cubicBezTo>
                      <a:cubicBezTo>
                        <a:pt x="988" y="119"/>
                        <a:pt x="619" y="83"/>
                        <a:pt x="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2203;p69">
                  <a:extLst>
                    <a:ext uri="{FF2B5EF4-FFF2-40B4-BE49-F238E27FC236}">
                      <a16:creationId xmlns:a16="http://schemas.microsoft.com/office/drawing/2014/main" id="{90BB8C42-76AF-47FF-A22C-FCBF96459C34}"/>
                    </a:ext>
                  </a:extLst>
                </p:cNvPr>
                <p:cNvSpPr/>
                <p:nvPr/>
              </p:nvSpPr>
              <p:spPr>
                <a:xfrm>
                  <a:off x="1089132" y="3914610"/>
                  <a:ext cx="323155" cy="35185"/>
                </a:xfrm>
                <a:custGeom>
                  <a:avLst/>
                  <a:gdLst/>
                  <a:ahLst/>
                  <a:cxnLst/>
                  <a:rect l="l" t="t" r="r" b="b"/>
                  <a:pathLst>
                    <a:path w="8459" h="921" extrusionOk="0">
                      <a:moveTo>
                        <a:pt x="84" y="1"/>
                      </a:moveTo>
                      <a:cubicBezTo>
                        <a:pt x="0" y="1"/>
                        <a:pt x="0" y="120"/>
                        <a:pt x="84" y="120"/>
                      </a:cubicBezTo>
                      <a:cubicBezTo>
                        <a:pt x="2251" y="120"/>
                        <a:pt x="4429" y="132"/>
                        <a:pt x="6573" y="513"/>
                      </a:cubicBezTo>
                      <a:cubicBezTo>
                        <a:pt x="7168" y="608"/>
                        <a:pt x="7763" y="751"/>
                        <a:pt x="8347" y="917"/>
                      </a:cubicBezTo>
                      <a:cubicBezTo>
                        <a:pt x="8354" y="920"/>
                        <a:pt x="8361" y="921"/>
                        <a:pt x="8368" y="921"/>
                      </a:cubicBezTo>
                      <a:cubicBezTo>
                        <a:pt x="8435" y="921"/>
                        <a:pt x="8458" y="820"/>
                        <a:pt x="8382" y="798"/>
                      </a:cubicBezTo>
                      <a:cubicBezTo>
                        <a:pt x="6287" y="191"/>
                        <a:pt x="4096" y="48"/>
                        <a:pt x="1929" y="13"/>
                      </a:cubicBezTo>
                      <a:cubicBezTo>
                        <a:pt x="1310" y="1"/>
                        <a:pt x="703" y="1"/>
                        <a:pt x="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204;p69">
                  <a:extLst>
                    <a:ext uri="{FF2B5EF4-FFF2-40B4-BE49-F238E27FC236}">
                      <a16:creationId xmlns:a16="http://schemas.microsoft.com/office/drawing/2014/main" id="{83CEBC4A-44B4-42D7-8025-DFF80226F044}"/>
                    </a:ext>
                  </a:extLst>
                </p:cNvPr>
                <p:cNvSpPr/>
                <p:nvPr/>
              </p:nvSpPr>
              <p:spPr>
                <a:xfrm>
                  <a:off x="982697" y="4235292"/>
                  <a:ext cx="71439" cy="11002"/>
                </a:xfrm>
                <a:custGeom>
                  <a:avLst/>
                  <a:gdLst/>
                  <a:ahLst/>
                  <a:cxnLst/>
                  <a:rect l="l" t="t" r="r" b="b"/>
                  <a:pathLst>
                    <a:path w="1870" h="288" extrusionOk="0">
                      <a:moveTo>
                        <a:pt x="84" y="1"/>
                      </a:moveTo>
                      <a:cubicBezTo>
                        <a:pt x="0" y="1"/>
                        <a:pt x="0" y="120"/>
                        <a:pt x="84" y="120"/>
                      </a:cubicBezTo>
                      <a:cubicBezTo>
                        <a:pt x="655" y="143"/>
                        <a:pt x="1227" y="215"/>
                        <a:pt x="1798" y="286"/>
                      </a:cubicBezTo>
                      <a:cubicBezTo>
                        <a:pt x="1802" y="287"/>
                        <a:pt x="1805" y="287"/>
                        <a:pt x="1808" y="287"/>
                      </a:cubicBezTo>
                      <a:cubicBezTo>
                        <a:pt x="1869" y="287"/>
                        <a:pt x="1866" y="179"/>
                        <a:pt x="1798" y="167"/>
                      </a:cubicBezTo>
                      <a:cubicBezTo>
                        <a:pt x="1227" y="84"/>
                        <a:pt x="655" y="24"/>
                        <a:pt x="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205;p69">
                  <a:extLst>
                    <a:ext uri="{FF2B5EF4-FFF2-40B4-BE49-F238E27FC236}">
                      <a16:creationId xmlns:a16="http://schemas.microsoft.com/office/drawing/2014/main" id="{1CEE442E-0956-4019-BA8A-B8AC517F8B70}"/>
                    </a:ext>
                  </a:extLst>
                </p:cNvPr>
                <p:cNvSpPr/>
                <p:nvPr/>
              </p:nvSpPr>
              <p:spPr>
                <a:xfrm>
                  <a:off x="964207" y="4269369"/>
                  <a:ext cx="80378" cy="7908"/>
                </a:xfrm>
                <a:custGeom>
                  <a:avLst/>
                  <a:gdLst/>
                  <a:ahLst/>
                  <a:cxnLst/>
                  <a:rect l="l" t="t" r="r" b="b"/>
                  <a:pathLst>
                    <a:path w="2104" h="207" extrusionOk="0">
                      <a:moveTo>
                        <a:pt x="104" y="1"/>
                      </a:moveTo>
                      <a:cubicBezTo>
                        <a:pt x="29" y="1"/>
                        <a:pt x="0" y="109"/>
                        <a:pt x="79" y="121"/>
                      </a:cubicBezTo>
                      <a:cubicBezTo>
                        <a:pt x="618" y="180"/>
                        <a:pt x="1165" y="207"/>
                        <a:pt x="1706" y="207"/>
                      </a:cubicBezTo>
                      <a:cubicBezTo>
                        <a:pt x="1811" y="207"/>
                        <a:pt x="1916" y="206"/>
                        <a:pt x="2020" y="204"/>
                      </a:cubicBezTo>
                      <a:cubicBezTo>
                        <a:pt x="2104" y="204"/>
                        <a:pt x="2104" y="85"/>
                        <a:pt x="2020" y="85"/>
                      </a:cubicBezTo>
                      <a:cubicBezTo>
                        <a:pt x="1939" y="86"/>
                        <a:pt x="1857" y="87"/>
                        <a:pt x="1775" y="87"/>
                      </a:cubicBezTo>
                      <a:cubicBezTo>
                        <a:pt x="1223" y="87"/>
                        <a:pt x="665" y="53"/>
                        <a:pt x="115" y="2"/>
                      </a:cubicBezTo>
                      <a:cubicBezTo>
                        <a:pt x="111" y="1"/>
                        <a:pt x="107"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206;p69">
                  <a:extLst>
                    <a:ext uri="{FF2B5EF4-FFF2-40B4-BE49-F238E27FC236}">
                      <a16:creationId xmlns:a16="http://schemas.microsoft.com/office/drawing/2014/main" id="{5280D15A-6C95-41B4-B9FF-844F4BB68C75}"/>
                    </a:ext>
                  </a:extLst>
                </p:cNvPr>
                <p:cNvSpPr/>
                <p:nvPr/>
              </p:nvSpPr>
              <p:spPr>
                <a:xfrm>
                  <a:off x="936547" y="4301460"/>
                  <a:ext cx="96194" cy="13065"/>
                </a:xfrm>
                <a:custGeom>
                  <a:avLst/>
                  <a:gdLst/>
                  <a:ahLst/>
                  <a:cxnLst/>
                  <a:rect l="l" t="t" r="r" b="b"/>
                  <a:pathLst>
                    <a:path w="2518" h="342" extrusionOk="0">
                      <a:moveTo>
                        <a:pt x="743" y="1"/>
                      </a:moveTo>
                      <a:cubicBezTo>
                        <a:pt x="514" y="1"/>
                        <a:pt x="287" y="25"/>
                        <a:pt x="65" y="90"/>
                      </a:cubicBezTo>
                      <a:cubicBezTo>
                        <a:pt x="0" y="112"/>
                        <a:pt x="24" y="212"/>
                        <a:pt x="83" y="212"/>
                      </a:cubicBezTo>
                      <a:cubicBezTo>
                        <a:pt x="88" y="212"/>
                        <a:pt x="95" y="211"/>
                        <a:pt x="101" y="209"/>
                      </a:cubicBezTo>
                      <a:cubicBezTo>
                        <a:pt x="319" y="155"/>
                        <a:pt x="544" y="128"/>
                        <a:pt x="771" y="128"/>
                      </a:cubicBezTo>
                      <a:cubicBezTo>
                        <a:pt x="941" y="128"/>
                        <a:pt x="1111" y="143"/>
                        <a:pt x="1280" y="174"/>
                      </a:cubicBezTo>
                      <a:cubicBezTo>
                        <a:pt x="1673" y="221"/>
                        <a:pt x="2054" y="293"/>
                        <a:pt x="2435" y="340"/>
                      </a:cubicBezTo>
                      <a:cubicBezTo>
                        <a:pt x="2439" y="341"/>
                        <a:pt x="2442" y="341"/>
                        <a:pt x="2446" y="341"/>
                      </a:cubicBezTo>
                      <a:cubicBezTo>
                        <a:pt x="2518" y="341"/>
                        <a:pt x="2514" y="233"/>
                        <a:pt x="2435" y="221"/>
                      </a:cubicBezTo>
                      <a:lnTo>
                        <a:pt x="2447" y="221"/>
                      </a:lnTo>
                      <a:cubicBezTo>
                        <a:pt x="1895" y="153"/>
                        <a:pt x="1313" y="1"/>
                        <a:pt x="7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2207;p69">
                  <a:extLst>
                    <a:ext uri="{FF2B5EF4-FFF2-40B4-BE49-F238E27FC236}">
                      <a16:creationId xmlns:a16="http://schemas.microsoft.com/office/drawing/2014/main" id="{9D1AAEFE-714A-43EE-8C46-7425763FC043}"/>
                    </a:ext>
                  </a:extLst>
                </p:cNvPr>
                <p:cNvSpPr/>
                <p:nvPr/>
              </p:nvSpPr>
              <p:spPr>
                <a:xfrm>
                  <a:off x="923252" y="4346235"/>
                  <a:ext cx="69338" cy="12836"/>
                </a:xfrm>
                <a:custGeom>
                  <a:avLst/>
                  <a:gdLst/>
                  <a:ahLst/>
                  <a:cxnLst/>
                  <a:rect l="l" t="t" r="r" b="b"/>
                  <a:pathLst>
                    <a:path w="1815" h="336" extrusionOk="0">
                      <a:moveTo>
                        <a:pt x="94" y="1"/>
                      </a:moveTo>
                      <a:cubicBezTo>
                        <a:pt x="29" y="1"/>
                        <a:pt x="1" y="109"/>
                        <a:pt x="80" y="121"/>
                      </a:cubicBezTo>
                      <a:cubicBezTo>
                        <a:pt x="616" y="192"/>
                        <a:pt x="1163" y="228"/>
                        <a:pt x="1699" y="335"/>
                      </a:cubicBezTo>
                      <a:cubicBezTo>
                        <a:pt x="1703" y="336"/>
                        <a:pt x="1707" y="336"/>
                        <a:pt x="1711" y="336"/>
                      </a:cubicBezTo>
                      <a:cubicBezTo>
                        <a:pt x="1786" y="336"/>
                        <a:pt x="1814" y="227"/>
                        <a:pt x="1735" y="216"/>
                      </a:cubicBezTo>
                      <a:cubicBezTo>
                        <a:pt x="1199" y="121"/>
                        <a:pt x="651" y="73"/>
                        <a:pt x="104" y="2"/>
                      </a:cubicBezTo>
                      <a:cubicBezTo>
                        <a:pt x="100" y="1"/>
                        <a:pt x="97" y="1"/>
                        <a:pt x="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2208;p69">
                  <a:extLst>
                    <a:ext uri="{FF2B5EF4-FFF2-40B4-BE49-F238E27FC236}">
                      <a16:creationId xmlns:a16="http://schemas.microsoft.com/office/drawing/2014/main" id="{BE55982A-C98F-4B91-B413-BC9E3DD73261}"/>
                    </a:ext>
                  </a:extLst>
                </p:cNvPr>
                <p:cNvSpPr/>
                <p:nvPr/>
              </p:nvSpPr>
              <p:spPr>
                <a:xfrm>
                  <a:off x="914465" y="4379358"/>
                  <a:ext cx="62805" cy="12492"/>
                </a:xfrm>
                <a:custGeom>
                  <a:avLst/>
                  <a:gdLst/>
                  <a:ahLst/>
                  <a:cxnLst/>
                  <a:rect l="l" t="t" r="r" b="b"/>
                  <a:pathLst>
                    <a:path w="1644" h="327" extrusionOk="0">
                      <a:moveTo>
                        <a:pt x="209" y="1"/>
                      </a:moveTo>
                      <a:cubicBezTo>
                        <a:pt x="167" y="1"/>
                        <a:pt x="125" y="2"/>
                        <a:pt x="84" y="4"/>
                      </a:cubicBezTo>
                      <a:cubicBezTo>
                        <a:pt x="0" y="4"/>
                        <a:pt x="0" y="123"/>
                        <a:pt x="84" y="123"/>
                      </a:cubicBezTo>
                      <a:cubicBezTo>
                        <a:pt x="334" y="123"/>
                        <a:pt x="584" y="147"/>
                        <a:pt x="822" y="206"/>
                      </a:cubicBezTo>
                      <a:cubicBezTo>
                        <a:pt x="1072" y="254"/>
                        <a:pt x="1322" y="302"/>
                        <a:pt x="1572" y="325"/>
                      </a:cubicBezTo>
                      <a:cubicBezTo>
                        <a:pt x="1575" y="326"/>
                        <a:pt x="1578" y="326"/>
                        <a:pt x="1581" y="326"/>
                      </a:cubicBezTo>
                      <a:cubicBezTo>
                        <a:pt x="1643" y="326"/>
                        <a:pt x="1640" y="206"/>
                        <a:pt x="1572" y="206"/>
                      </a:cubicBezTo>
                      <a:cubicBezTo>
                        <a:pt x="1322" y="171"/>
                        <a:pt x="1072" y="135"/>
                        <a:pt x="822" y="75"/>
                      </a:cubicBezTo>
                      <a:cubicBezTo>
                        <a:pt x="623" y="26"/>
                        <a:pt x="417" y="1"/>
                        <a:pt x="2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2209;p69">
                  <a:extLst>
                    <a:ext uri="{FF2B5EF4-FFF2-40B4-BE49-F238E27FC236}">
                      <a16:creationId xmlns:a16="http://schemas.microsoft.com/office/drawing/2014/main" id="{E5F5A5CA-F0BD-4BC6-BAC6-C0DB3E7DA18A}"/>
                    </a:ext>
                  </a:extLst>
                </p:cNvPr>
                <p:cNvSpPr/>
                <p:nvPr/>
              </p:nvSpPr>
              <p:spPr>
                <a:xfrm>
                  <a:off x="1614928" y="4213477"/>
                  <a:ext cx="135160" cy="9130"/>
                </a:xfrm>
                <a:custGeom>
                  <a:avLst/>
                  <a:gdLst/>
                  <a:ahLst/>
                  <a:cxnLst/>
                  <a:rect l="l" t="t" r="r" b="b"/>
                  <a:pathLst>
                    <a:path w="3538" h="239" extrusionOk="0">
                      <a:moveTo>
                        <a:pt x="84" y="0"/>
                      </a:moveTo>
                      <a:cubicBezTo>
                        <a:pt x="1" y="0"/>
                        <a:pt x="1" y="119"/>
                        <a:pt x="84" y="119"/>
                      </a:cubicBezTo>
                      <a:cubicBezTo>
                        <a:pt x="1215" y="119"/>
                        <a:pt x="2335" y="143"/>
                        <a:pt x="3454" y="238"/>
                      </a:cubicBezTo>
                      <a:cubicBezTo>
                        <a:pt x="3537" y="238"/>
                        <a:pt x="3537" y="119"/>
                        <a:pt x="3454" y="119"/>
                      </a:cubicBezTo>
                      <a:cubicBezTo>
                        <a:pt x="2335" y="24"/>
                        <a:pt x="1215" y="0"/>
                        <a:pt x="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2210;p69">
                  <a:extLst>
                    <a:ext uri="{FF2B5EF4-FFF2-40B4-BE49-F238E27FC236}">
                      <a16:creationId xmlns:a16="http://schemas.microsoft.com/office/drawing/2014/main" id="{B0CFEDD1-B46E-41FF-8430-63CF75CE490B}"/>
                    </a:ext>
                  </a:extLst>
                </p:cNvPr>
                <p:cNvSpPr/>
                <p:nvPr/>
              </p:nvSpPr>
              <p:spPr>
                <a:xfrm>
                  <a:off x="1187774" y="4241404"/>
                  <a:ext cx="66014" cy="28957"/>
                </a:xfrm>
                <a:custGeom>
                  <a:avLst/>
                  <a:gdLst/>
                  <a:ahLst/>
                  <a:cxnLst/>
                  <a:rect l="l" t="t" r="r" b="b"/>
                  <a:pathLst>
                    <a:path w="1728" h="758" extrusionOk="0">
                      <a:moveTo>
                        <a:pt x="96" y="0"/>
                      </a:moveTo>
                      <a:cubicBezTo>
                        <a:pt x="44" y="0"/>
                        <a:pt x="0" y="84"/>
                        <a:pt x="62" y="114"/>
                      </a:cubicBezTo>
                      <a:cubicBezTo>
                        <a:pt x="562" y="364"/>
                        <a:pt x="1121" y="460"/>
                        <a:pt x="1609" y="745"/>
                      </a:cubicBezTo>
                      <a:cubicBezTo>
                        <a:pt x="1622" y="754"/>
                        <a:pt x="1634" y="757"/>
                        <a:pt x="1645" y="757"/>
                      </a:cubicBezTo>
                      <a:cubicBezTo>
                        <a:pt x="1698" y="757"/>
                        <a:pt x="1728" y="678"/>
                        <a:pt x="1669" y="638"/>
                      </a:cubicBezTo>
                      <a:cubicBezTo>
                        <a:pt x="1193" y="353"/>
                        <a:pt x="633" y="257"/>
                        <a:pt x="121" y="7"/>
                      </a:cubicBezTo>
                      <a:cubicBezTo>
                        <a:pt x="113" y="2"/>
                        <a:pt x="104" y="0"/>
                        <a:pt x="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2211;p69">
                  <a:extLst>
                    <a:ext uri="{FF2B5EF4-FFF2-40B4-BE49-F238E27FC236}">
                      <a16:creationId xmlns:a16="http://schemas.microsoft.com/office/drawing/2014/main" id="{FF6DC752-8E5A-4725-9733-F210629C9AE1}"/>
                    </a:ext>
                  </a:extLst>
                </p:cNvPr>
                <p:cNvSpPr/>
                <p:nvPr/>
              </p:nvSpPr>
              <p:spPr>
                <a:xfrm>
                  <a:off x="1147125" y="4268834"/>
                  <a:ext cx="69108" cy="31670"/>
                </a:xfrm>
                <a:custGeom>
                  <a:avLst/>
                  <a:gdLst/>
                  <a:ahLst/>
                  <a:cxnLst/>
                  <a:rect l="l" t="t" r="r" b="b"/>
                  <a:pathLst>
                    <a:path w="1809" h="829" extrusionOk="0">
                      <a:moveTo>
                        <a:pt x="83" y="1"/>
                      </a:moveTo>
                      <a:cubicBezTo>
                        <a:pt x="25" y="1"/>
                        <a:pt x="1" y="101"/>
                        <a:pt x="66" y="123"/>
                      </a:cubicBezTo>
                      <a:cubicBezTo>
                        <a:pt x="649" y="242"/>
                        <a:pt x="1137" y="647"/>
                        <a:pt x="1709" y="825"/>
                      </a:cubicBezTo>
                      <a:cubicBezTo>
                        <a:pt x="1715" y="827"/>
                        <a:pt x="1722" y="828"/>
                        <a:pt x="1727" y="828"/>
                      </a:cubicBezTo>
                      <a:cubicBezTo>
                        <a:pt x="1786" y="828"/>
                        <a:pt x="1809" y="728"/>
                        <a:pt x="1733" y="706"/>
                      </a:cubicBezTo>
                      <a:cubicBezTo>
                        <a:pt x="1173" y="528"/>
                        <a:pt x="697" y="123"/>
                        <a:pt x="102" y="4"/>
                      </a:cubicBezTo>
                      <a:cubicBezTo>
                        <a:pt x="95" y="2"/>
                        <a:pt x="89" y="1"/>
                        <a:pt x="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2212;p69">
                  <a:extLst>
                    <a:ext uri="{FF2B5EF4-FFF2-40B4-BE49-F238E27FC236}">
                      <a16:creationId xmlns:a16="http://schemas.microsoft.com/office/drawing/2014/main" id="{06940C81-B354-4C7B-8500-F4C4489EAF2E}"/>
                    </a:ext>
                  </a:extLst>
                </p:cNvPr>
                <p:cNvSpPr/>
                <p:nvPr/>
              </p:nvSpPr>
              <p:spPr>
                <a:xfrm>
                  <a:off x="1118129" y="4300085"/>
                  <a:ext cx="61850" cy="22616"/>
                </a:xfrm>
                <a:custGeom>
                  <a:avLst/>
                  <a:gdLst/>
                  <a:ahLst/>
                  <a:cxnLst/>
                  <a:rect l="l" t="t" r="r" b="b"/>
                  <a:pathLst>
                    <a:path w="1619" h="592" extrusionOk="0">
                      <a:moveTo>
                        <a:pt x="73" y="1"/>
                      </a:moveTo>
                      <a:cubicBezTo>
                        <a:pt x="20" y="1"/>
                        <a:pt x="1" y="94"/>
                        <a:pt x="63" y="114"/>
                      </a:cubicBezTo>
                      <a:cubicBezTo>
                        <a:pt x="551" y="281"/>
                        <a:pt x="1027" y="448"/>
                        <a:pt x="1515" y="591"/>
                      </a:cubicBezTo>
                      <a:cubicBezTo>
                        <a:pt x="1519" y="591"/>
                        <a:pt x="1523" y="592"/>
                        <a:pt x="1526" y="592"/>
                      </a:cubicBezTo>
                      <a:cubicBezTo>
                        <a:pt x="1590" y="592"/>
                        <a:pt x="1619" y="494"/>
                        <a:pt x="1551" y="472"/>
                      </a:cubicBezTo>
                      <a:cubicBezTo>
                        <a:pt x="1063" y="329"/>
                        <a:pt x="575" y="174"/>
                        <a:pt x="99" y="7"/>
                      </a:cubicBezTo>
                      <a:cubicBezTo>
                        <a:pt x="89" y="3"/>
                        <a:pt x="81" y="1"/>
                        <a:pt x="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2213;p69">
                  <a:extLst>
                    <a:ext uri="{FF2B5EF4-FFF2-40B4-BE49-F238E27FC236}">
                      <a16:creationId xmlns:a16="http://schemas.microsoft.com/office/drawing/2014/main" id="{DCA6DAFE-483E-41B8-938A-008D40AF34CC}"/>
                    </a:ext>
                  </a:extLst>
                </p:cNvPr>
                <p:cNvSpPr/>
                <p:nvPr/>
              </p:nvSpPr>
              <p:spPr>
                <a:xfrm>
                  <a:off x="1078321" y="4322129"/>
                  <a:ext cx="62003" cy="26131"/>
                </a:xfrm>
                <a:custGeom>
                  <a:avLst/>
                  <a:gdLst/>
                  <a:ahLst/>
                  <a:cxnLst/>
                  <a:rect l="l" t="t" r="r" b="b"/>
                  <a:pathLst>
                    <a:path w="1623" h="684" extrusionOk="0">
                      <a:moveTo>
                        <a:pt x="95" y="1"/>
                      </a:moveTo>
                      <a:cubicBezTo>
                        <a:pt x="30" y="1"/>
                        <a:pt x="1" y="109"/>
                        <a:pt x="69" y="121"/>
                      </a:cubicBezTo>
                      <a:cubicBezTo>
                        <a:pt x="593" y="204"/>
                        <a:pt x="1045" y="478"/>
                        <a:pt x="1522" y="680"/>
                      </a:cubicBezTo>
                      <a:cubicBezTo>
                        <a:pt x="1528" y="682"/>
                        <a:pt x="1534" y="683"/>
                        <a:pt x="1540" y="683"/>
                      </a:cubicBezTo>
                      <a:cubicBezTo>
                        <a:pt x="1599" y="683"/>
                        <a:pt x="1622" y="583"/>
                        <a:pt x="1557" y="561"/>
                      </a:cubicBezTo>
                      <a:cubicBezTo>
                        <a:pt x="1081" y="359"/>
                        <a:pt x="617" y="85"/>
                        <a:pt x="105" y="2"/>
                      </a:cubicBezTo>
                      <a:cubicBezTo>
                        <a:pt x="101" y="1"/>
                        <a:pt x="98" y="1"/>
                        <a:pt x="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2214;p69">
                  <a:extLst>
                    <a:ext uri="{FF2B5EF4-FFF2-40B4-BE49-F238E27FC236}">
                      <a16:creationId xmlns:a16="http://schemas.microsoft.com/office/drawing/2014/main" id="{F1BE9154-959D-4161-BC17-51D3C80FD810}"/>
                    </a:ext>
                  </a:extLst>
                </p:cNvPr>
                <p:cNvSpPr/>
                <p:nvPr/>
              </p:nvSpPr>
              <p:spPr>
                <a:xfrm>
                  <a:off x="1038895" y="4344325"/>
                  <a:ext cx="62155" cy="25939"/>
                </a:xfrm>
                <a:custGeom>
                  <a:avLst/>
                  <a:gdLst/>
                  <a:ahLst/>
                  <a:cxnLst/>
                  <a:rect l="l" t="t" r="r" b="b"/>
                  <a:pathLst>
                    <a:path w="1627" h="679" extrusionOk="0">
                      <a:moveTo>
                        <a:pt x="83" y="1"/>
                      </a:moveTo>
                      <a:cubicBezTo>
                        <a:pt x="24" y="1"/>
                        <a:pt x="0" y="101"/>
                        <a:pt x="65" y="123"/>
                      </a:cubicBezTo>
                      <a:cubicBezTo>
                        <a:pt x="553" y="278"/>
                        <a:pt x="1053" y="421"/>
                        <a:pt x="1506" y="671"/>
                      </a:cubicBezTo>
                      <a:cubicBezTo>
                        <a:pt x="1516" y="676"/>
                        <a:pt x="1526" y="678"/>
                        <a:pt x="1535" y="678"/>
                      </a:cubicBezTo>
                      <a:cubicBezTo>
                        <a:pt x="1591" y="678"/>
                        <a:pt x="1627" y="594"/>
                        <a:pt x="1565" y="564"/>
                      </a:cubicBezTo>
                      <a:cubicBezTo>
                        <a:pt x="1113" y="302"/>
                        <a:pt x="601" y="171"/>
                        <a:pt x="101" y="4"/>
                      </a:cubicBezTo>
                      <a:cubicBezTo>
                        <a:pt x="94" y="2"/>
                        <a:pt x="88" y="1"/>
                        <a:pt x="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2215;p69">
                  <a:extLst>
                    <a:ext uri="{FF2B5EF4-FFF2-40B4-BE49-F238E27FC236}">
                      <a16:creationId xmlns:a16="http://schemas.microsoft.com/office/drawing/2014/main" id="{6170A93B-BC43-45E3-A954-A30E754E9CB3}"/>
                    </a:ext>
                  </a:extLst>
                </p:cNvPr>
                <p:cNvSpPr/>
                <p:nvPr/>
              </p:nvSpPr>
              <p:spPr>
                <a:xfrm>
                  <a:off x="1008064" y="4374238"/>
                  <a:ext cx="50083" cy="24641"/>
                </a:xfrm>
                <a:custGeom>
                  <a:avLst/>
                  <a:gdLst/>
                  <a:ahLst/>
                  <a:cxnLst/>
                  <a:rect l="l" t="t" r="r" b="b"/>
                  <a:pathLst>
                    <a:path w="1311" h="645" extrusionOk="0">
                      <a:moveTo>
                        <a:pt x="73" y="0"/>
                      </a:moveTo>
                      <a:cubicBezTo>
                        <a:pt x="19" y="0"/>
                        <a:pt x="0" y="95"/>
                        <a:pt x="63" y="126"/>
                      </a:cubicBezTo>
                      <a:cubicBezTo>
                        <a:pt x="265" y="197"/>
                        <a:pt x="467" y="245"/>
                        <a:pt x="658" y="316"/>
                      </a:cubicBezTo>
                      <a:cubicBezTo>
                        <a:pt x="860" y="364"/>
                        <a:pt x="1039" y="471"/>
                        <a:pt x="1170" y="614"/>
                      </a:cubicBezTo>
                      <a:cubicBezTo>
                        <a:pt x="1184" y="635"/>
                        <a:pt x="1204" y="644"/>
                        <a:pt x="1223" y="644"/>
                      </a:cubicBezTo>
                      <a:cubicBezTo>
                        <a:pt x="1268" y="644"/>
                        <a:pt x="1310" y="596"/>
                        <a:pt x="1277" y="555"/>
                      </a:cubicBezTo>
                      <a:lnTo>
                        <a:pt x="1289" y="555"/>
                      </a:lnTo>
                      <a:cubicBezTo>
                        <a:pt x="1134" y="400"/>
                        <a:pt x="956" y="281"/>
                        <a:pt x="741" y="209"/>
                      </a:cubicBezTo>
                      <a:cubicBezTo>
                        <a:pt x="527" y="138"/>
                        <a:pt x="313" y="78"/>
                        <a:pt x="98" y="7"/>
                      </a:cubicBezTo>
                      <a:cubicBezTo>
                        <a:pt x="89" y="2"/>
                        <a:pt x="81" y="0"/>
                        <a:pt x="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2216;p69">
                  <a:extLst>
                    <a:ext uri="{FF2B5EF4-FFF2-40B4-BE49-F238E27FC236}">
                      <a16:creationId xmlns:a16="http://schemas.microsoft.com/office/drawing/2014/main" id="{77AD54A8-B3B5-452D-9D28-FF21CB208C9A}"/>
                    </a:ext>
                  </a:extLst>
                </p:cNvPr>
                <p:cNvSpPr/>
                <p:nvPr/>
              </p:nvSpPr>
              <p:spPr>
                <a:xfrm>
                  <a:off x="1181012" y="3796370"/>
                  <a:ext cx="294312" cy="86911"/>
                </a:xfrm>
                <a:custGeom>
                  <a:avLst/>
                  <a:gdLst/>
                  <a:ahLst/>
                  <a:cxnLst/>
                  <a:rect l="l" t="t" r="r" b="b"/>
                  <a:pathLst>
                    <a:path w="7704" h="2275" extrusionOk="0">
                      <a:moveTo>
                        <a:pt x="72" y="0"/>
                      </a:moveTo>
                      <a:cubicBezTo>
                        <a:pt x="0" y="12"/>
                        <a:pt x="0" y="119"/>
                        <a:pt x="72" y="119"/>
                      </a:cubicBezTo>
                      <a:lnTo>
                        <a:pt x="72" y="131"/>
                      </a:lnTo>
                      <a:cubicBezTo>
                        <a:pt x="115" y="131"/>
                        <a:pt x="159" y="130"/>
                        <a:pt x="202" y="130"/>
                      </a:cubicBezTo>
                      <a:cubicBezTo>
                        <a:pt x="1289" y="130"/>
                        <a:pt x="2364" y="273"/>
                        <a:pt x="3418" y="548"/>
                      </a:cubicBezTo>
                      <a:cubicBezTo>
                        <a:pt x="4441" y="798"/>
                        <a:pt x="5430" y="1143"/>
                        <a:pt x="6370" y="1584"/>
                      </a:cubicBezTo>
                      <a:cubicBezTo>
                        <a:pt x="6799" y="1786"/>
                        <a:pt x="7204" y="2012"/>
                        <a:pt x="7585" y="2262"/>
                      </a:cubicBezTo>
                      <a:cubicBezTo>
                        <a:pt x="7597" y="2271"/>
                        <a:pt x="7609" y="2274"/>
                        <a:pt x="7620" y="2274"/>
                      </a:cubicBezTo>
                      <a:cubicBezTo>
                        <a:pt x="7673" y="2274"/>
                        <a:pt x="7703" y="2194"/>
                        <a:pt x="7644" y="2155"/>
                      </a:cubicBezTo>
                      <a:cubicBezTo>
                        <a:pt x="6882" y="1667"/>
                        <a:pt x="6073" y="1274"/>
                        <a:pt x="5215" y="965"/>
                      </a:cubicBezTo>
                      <a:cubicBezTo>
                        <a:pt x="4156" y="572"/>
                        <a:pt x="3072" y="298"/>
                        <a:pt x="1953" y="131"/>
                      </a:cubicBezTo>
                      <a:cubicBezTo>
                        <a:pt x="1334" y="36"/>
                        <a:pt x="703" y="0"/>
                        <a:pt x="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2217;p69">
                  <a:extLst>
                    <a:ext uri="{FF2B5EF4-FFF2-40B4-BE49-F238E27FC236}">
                      <a16:creationId xmlns:a16="http://schemas.microsoft.com/office/drawing/2014/main" id="{31B2CF47-2BD5-4924-A1DA-D5CAB3C02ACB}"/>
                    </a:ext>
                  </a:extLst>
                </p:cNvPr>
                <p:cNvSpPr/>
                <p:nvPr/>
              </p:nvSpPr>
              <p:spPr>
                <a:xfrm>
                  <a:off x="1393271" y="3763935"/>
                  <a:ext cx="33122" cy="11193"/>
                </a:xfrm>
                <a:custGeom>
                  <a:avLst/>
                  <a:gdLst/>
                  <a:ahLst/>
                  <a:cxnLst/>
                  <a:rect l="l" t="t" r="r" b="b"/>
                  <a:pathLst>
                    <a:path w="867" h="293" extrusionOk="0">
                      <a:moveTo>
                        <a:pt x="90" y="1"/>
                      </a:moveTo>
                      <a:cubicBezTo>
                        <a:pt x="23" y="1"/>
                        <a:pt x="0" y="101"/>
                        <a:pt x="76" y="123"/>
                      </a:cubicBezTo>
                      <a:lnTo>
                        <a:pt x="767" y="290"/>
                      </a:lnTo>
                      <a:cubicBezTo>
                        <a:pt x="773" y="292"/>
                        <a:pt x="779" y="293"/>
                        <a:pt x="785" y="293"/>
                      </a:cubicBezTo>
                      <a:cubicBezTo>
                        <a:pt x="844" y="293"/>
                        <a:pt x="866" y="192"/>
                        <a:pt x="790" y="170"/>
                      </a:cubicBezTo>
                      <a:lnTo>
                        <a:pt x="112" y="4"/>
                      </a:lnTo>
                      <a:cubicBezTo>
                        <a:pt x="104" y="2"/>
                        <a:pt x="97" y="1"/>
                        <a:pt x="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2218;p69">
                  <a:extLst>
                    <a:ext uri="{FF2B5EF4-FFF2-40B4-BE49-F238E27FC236}">
                      <a16:creationId xmlns:a16="http://schemas.microsoft.com/office/drawing/2014/main" id="{CEC86D8F-7743-4C8F-A4C3-692D5E091EB8}"/>
                    </a:ext>
                  </a:extLst>
                </p:cNvPr>
                <p:cNvSpPr/>
                <p:nvPr/>
              </p:nvSpPr>
              <p:spPr>
                <a:xfrm>
                  <a:off x="1508073" y="3868689"/>
                  <a:ext cx="49090" cy="40762"/>
                </a:xfrm>
                <a:custGeom>
                  <a:avLst/>
                  <a:gdLst/>
                  <a:ahLst/>
                  <a:cxnLst/>
                  <a:rect l="l" t="t" r="r" b="b"/>
                  <a:pathLst>
                    <a:path w="1285" h="1067" extrusionOk="0">
                      <a:moveTo>
                        <a:pt x="83" y="0"/>
                      </a:moveTo>
                      <a:cubicBezTo>
                        <a:pt x="31" y="0"/>
                        <a:pt x="1" y="80"/>
                        <a:pt x="60" y="119"/>
                      </a:cubicBezTo>
                      <a:cubicBezTo>
                        <a:pt x="452" y="381"/>
                        <a:pt x="822" y="703"/>
                        <a:pt x="1155" y="1048"/>
                      </a:cubicBezTo>
                      <a:cubicBezTo>
                        <a:pt x="1168" y="1061"/>
                        <a:pt x="1183" y="1067"/>
                        <a:pt x="1196" y="1067"/>
                      </a:cubicBezTo>
                      <a:cubicBezTo>
                        <a:pt x="1244" y="1067"/>
                        <a:pt x="1285" y="999"/>
                        <a:pt x="1238" y="953"/>
                      </a:cubicBezTo>
                      <a:cubicBezTo>
                        <a:pt x="905" y="607"/>
                        <a:pt x="524" y="286"/>
                        <a:pt x="119" y="12"/>
                      </a:cubicBezTo>
                      <a:cubicBezTo>
                        <a:pt x="107" y="4"/>
                        <a:pt x="94" y="0"/>
                        <a:pt x="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7" name="Google Shape;2219;p69">
                <a:extLst>
                  <a:ext uri="{FF2B5EF4-FFF2-40B4-BE49-F238E27FC236}">
                    <a16:creationId xmlns:a16="http://schemas.microsoft.com/office/drawing/2014/main" id="{BE550371-D3D1-4BE3-A6D4-8955853BA485}"/>
                  </a:ext>
                </a:extLst>
              </p:cNvPr>
              <p:cNvSpPr/>
              <p:nvPr/>
            </p:nvSpPr>
            <p:spPr>
              <a:xfrm>
                <a:off x="1597660" y="3217049"/>
                <a:ext cx="582703" cy="367432"/>
              </a:xfrm>
              <a:custGeom>
                <a:avLst/>
                <a:gdLst/>
                <a:ahLst/>
                <a:cxnLst/>
                <a:rect l="l" t="t" r="r" b="b"/>
                <a:pathLst>
                  <a:path w="15253" h="9618" extrusionOk="0">
                    <a:moveTo>
                      <a:pt x="14882" y="1"/>
                    </a:moveTo>
                    <a:cubicBezTo>
                      <a:pt x="14813" y="1"/>
                      <a:pt x="14724" y="18"/>
                      <a:pt x="14610" y="55"/>
                    </a:cubicBezTo>
                    <a:cubicBezTo>
                      <a:pt x="14193" y="210"/>
                      <a:pt x="13812" y="436"/>
                      <a:pt x="13467" y="710"/>
                    </a:cubicBezTo>
                    <a:cubicBezTo>
                      <a:pt x="13097" y="972"/>
                      <a:pt x="12752" y="1258"/>
                      <a:pt x="12419" y="1555"/>
                    </a:cubicBezTo>
                    <a:cubicBezTo>
                      <a:pt x="12383" y="1591"/>
                      <a:pt x="12347" y="1615"/>
                      <a:pt x="12324" y="1651"/>
                    </a:cubicBezTo>
                    <a:cubicBezTo>
                      <a:pt x="12359" y="1293"/>
                      <a:pt x="12645" y="889"/>
                      <a:pt x="12443" y="543"/>
                    </a:cubicBezTo>
                    <a:cubicBezTo>
                      <a:pt x="12381" y="443"/>
                      <a:pt x="12311" y="401"/>
                      <a:pt x="12239" y="401"/>
                    </a:cubicBezTo>
                    <a:cubicBezTo>
                      <a:pt x="11957" y="401"/>
                      <a:pt x="11630" y="1019"/>
                      <a:pt x="11573" y="1246"/>
                    </a:cubicBezTo>
                    <a:cubicBezTo>
                      <a:pt x="11538" y="1448"/>
                      <a:pt x="11442" y="1651"/>
                      <a:pt x="11311" y="1817"/>
                    </a:cubicBezTo>
                    <a:cubicBezTo>
                      <a:pt x="11133" y="2032"/>
                      <a:pt x="10990" y="2174"/>
                      <a:pt x="10919" y="2460"/>
                    </a:cubicBezTo>
                    <a:cubicBezTo>
                      <a:pt x="10800" y="2877"/>
                      <a:pt x="10930" y="3246"/>
                      <a:pt x="10919" y="3663"/>
                    </a:cubicBezTo>
                    <a:cubicBezTo>
                      <a:pt x="10026" y="4710"/>
                      <a:pt x="7990" y="5949"/>
                      <a:pt x="7918" y="5996"/>
                    </a:cubicBezTo>
                    <a:cubicBezTo>
                      <a:pt x="7216" y="6473"/>
                      <a:pt x="6549" y="6377"/>
                      <a:pt x="5692" y="6401"/>
                    </a:cubicBezTo>
                    <a:cubicBezTo>
                      <a:pt x="5683" y="6401"/>
                      <a:pt x="5674" y="6401"/>
                      <a:pt x="5665" y="6401"/>
                    </a:cubicBezTo>
                    <a:cubicBezTo>
                      <a:pt x="4965" y="6401"/>
                      <a:pt x="2709" y="5959"/>
                      <a:pt x="2215" y="5853"/>
                    </a:cubicBezTo>
                    <a:cubicBezTo>
                      <a:pt x="1859" y="5782"/>
                      <a:pt x="1084" y="5470"/>
                      <a:pt x="554" y="5470"/>
                    </a:cubicBezTo>
                    <a:cubicBezTo>
                      <a:pt x="286" y="5470"/>
                      <a:pt x="80" y="5550"/>
                      <a:pt x="24" y="5782"/>
                    </a:cubicBezTo>
                    <a:cubicBezTo>
                      <a:pt x="1" y="5949"/>
                      <a:pt x="12" y="6115"/>
                      <a:pt x="72" y="6270"/>
                    </a:cubicBezTo>
                    <a:cubicBezTo>
                      <a:pt x="132" y="6473"/>
                      <a:pt x="203" y="6675"/>
                      <a:pt x="286" y="6877"/>
                    </a:cubicBezTo>
                    <a:cubicBezTo>
                      <a:pt x="572" y="7508"/>
                      <a:pt x="1024" y="8068"/>
                      <a:pt x="1596" y="8485"/>
                    </a:cubicBezTo>
                    <a:cubicBezTo>
                      <a:pt x="2072" y="8854"/>
                      <a:pt x="2739" y="9378"/>
                      <a:pt x="3322" y="9556"/>
                    </a:cubicBezTo>
                    <a:cubicBezTo>
                      <a:pt x="3493" y="9602"/>
                      <a:pt x="3686" y="9617"/>
                      <a:pt x="3887" y="9617"/>
                    </a:cubicBezTo>
                    <a:cubicBezTo>
                      <a:pt x="4262" y="9617"/>
                      <a:pt x="4664" y="9564"/>
                      <a:pt x="4989" y="9556"/>
                    </a:cubicBezTo>
                    <a:cubicBezTo>
                      <a:pt x="5954" y="9509"/>
                      <a:pt x="7097" y="9497"/>
                      <a:pt x="7990" y="9080"/>
                    </a:cubicBezTo>
                    <a:cubicBezTo>
                      <a:pt x="8775" y="8711"/>
                      <a:pt x="10871" y="6675"/>
                      <a:pt x="11562" y="5639"/>
                    </a:cubicBezTo>
                    <a:cubicBezTo>
                      <a:pt x="11966" y="5032"/>
                      <a:pt x="12835" y="4949"/>
                      <a:pt x="13395" y="4484"/>
                    </a:cubicBezTo>
                    <a:cubicBezTo>
                      <a:pt x="13990" y="3984"/>
                      <a:pt x="14800" y="2996"/>
                      <a:pt x="14919" y="2186"/>
                    </a:cubicBezTo>
                    <a:cubicBezTo>
                      <a:pt x="14955" y="1960"/>
                      <a:pt x="14919" y="1770"/>
                      <a:pt x="14967" y="1555"/>
                    </a:cubicBezTo>
                    <a:cubicBezTo>
                      <a:pt x="15014" y="1341"/>
                      <a:pt x="15229" y="984"/>
                      <a:pt x="14907" y="865"/>
                    </a:cubicBezTo>
                    <a:cubicBezTo>
                      <a:pt x="15038" y="483"/>
                      <a:pt x="15253" y="1"/>
                      <a:pt x="14882" y="1"/>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2220;p69">
                <a:extLst>
                  <a:ext uri="{FF2B5EF4-FFF2-40B4-BE49-F238E27FC236}">
                    <a16:creationId xmlns:a16="http://schemas.microsoft.com/office/drawing/2014/main" id="{AEFA28F8-BE54-42C9-BD81-F688C2CE612D}"/>
                  </a:ext>
                </a:extLst>
              </p:cNvPr>
              <p:cNvSpPr/>
              <p:nvPr/>
            </p:nvSpPr>
            <p:spPr>
              <a:xfrm>
                <a:off x="2122009" y="3244593"/>
                <a:ext cx="47180" cy="59519"/>
              </a:xfrm>
              <a:custGeom>
                <a:avLst/>
                <a:gdLst/>
                <a:ahLst/>
                <a:cxnLst/>
                <a:rect l="l" t="t" r="r" b="b"/>
                <a:pathLst>
                  <a:path w="1235" h="1558" extrusionOk="0">
                    <a:moveTo>
                      <a:pt x="1145" y="1"/>
                    </a:moveTo>
                    <a:cubicBezTo>
                      <a:pt x="1126" y="1"/>
                      <a:pt x="1107" y="8"/>
                      <a:pt x="1093" y="25"/>
                    </a:cubicBezTo>
                    <a:cubicBezTo>
                      <a:pt x="724" y="490"/>
                      <a:pt x="462" y="1037"/>
                      <a:pt x="46" y="1454"/>
                    </a:cubicBezTo>
                    <a:cubicBezTo>
                      <a:pt x="0" y="1499"/>
                      <a:pt x="37" y="1558"/>
                      <a:pt x="84" y="1558"/>
                    </a:cubicBezTo>
                    <a:cubicBezTo>
                      <a:pt x="99" y="1558"/>
                      <a:pt x="114" y="1552"/>
                      <a:pt x="129" y="1537"/>
                    </a:cubicBezTo>
                    <a:cubicBezTo>
                      <a:pt x="557" y="1109"/>
                      <a:pt x="831" y="561"/>
                      <a:pt x="1200" y="85"/>
                    </a:cubicBezTo>
                    <a:cubicBezTo>
                      <a:pt x="1234" y="43"/>
                      <a:pt x="1190" y="1"/>
                      <a:pt x="11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2221;p69">
                <a:extLst>
                  <a:ext uri="{FF2B5EF4-FFF2-40B4-BE49-F238E27FC236}">
                    <a16:creationId xmlns:a16="http://schemas.microsoft.com/office/drawing/2014/main" id="{04FF7BB2-5F07-43CE-B81D-C8BE850EA6DC}"/>
                  </a:ext>
                </a:extLst>
              </p:cNvPr>
              <p:cNvSpPr/>
              <p:nvPr/>
            </p:nvSpPr>
            <p:spPr>
              <a:xfrm>
                <a:off x="2131670" y="3311489"/>
                <a:ext cx="3209" cy="15014"/>
              </a:xfrm>
              <a:custGeom>
                <a:avLst/>
                <a:gdLst/>
                <a:ahLst/>
                <a:cxnLst/>
                <a:rect l="l" t="t" r="r" b="b"/>
                <a:pathLst>
                  <a:path w="84" h="393" extrusionOk="0">
                    <a:moveTo>
                      <a:pt x="0" y="0"/>
                    </a:moveTo>
                    <a:lnTo>
                      <a:pt x="84" y="393"/>
                    </a:lnTo>
                    <a:cubicBezTo>
                      <a:pt x="72" y="262"/>
                      <a:pt x="48" y="131"/>
                      <a:pt x="0" y="0"/>
                    </a:cubicBezTo>
                    <a:close/>
                  </a:path>
                </a:pathLst>
              </a:custGeom>
              <a:solidFill>
                <a:srgbClr val="D599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2222;p69">
                <a:extLst>
                  <a:ext uri="{FF2B5EF4-FFF2-40B4-BE49-F238E27FC236}">
                    <a16:creationId xmlns:a16="http://schemas.microsoft.com/office/drawing/2014/main" id="{AA5F89B6-6F06-4A03-B9A7-963B39C8A158}"/>
                  </a:ext>
                </a:extLst>
              </p:cNvPr>
              <p:cNvSpPr/>
              <p:nvPr/>
            </p:nvSpPr>
            <p:spPr>
              <a:xfrm>
                <a:off x="2138780" y="3298728"/>
                <a:ext cx="15930" cy="17306"/>
              </a:xfrm>
              <a:custGeom>
                <a:avLst/>
                <a:gdLst/>
                <a:ahLst/>
                <a:cxnLst/>
                <a:rect l="l" t="t" r="r" b="b"/>
                <a:pathLst>
                  <a:path w="417" h="453" extrusionOk="0">
                    <a:moveTo>
                      <a:pt x="340" y="1"/>
                    </a:moveTo>
                    <a:cubicBezTo>
                      <a:pt x="321" y="1"/>
                      <a:pt x="301" y="14"/>
                      <a:pt x="285" y="37"/>
                    </a:cubicBezTo>
                    <a:lnTo>
                      <a:pt x="309" y="37"/>
                    </a:lnTo>
                    <a:cubicBezTo>
                      <a:pt x="285" y="61"/>
                      <a:pt x="261" y="97"/>
                      <a:pt x="249" y="120"/>
                    </a:cubicBezTo>
                    <a:lnTo>
                      <a:pt x="238" y="132"/>
                    </a:lnTo>
                    <a:cubicBezTo>
                      <a:pt x="226" y="132"/>
                      <a:pt x="226" y="144"/>
                      <a:pt x="226" y="156"/>
                    </a:cubicBezTo>
                    <a:lnTo>
                      <a:pt x="190" y="192"/>
                    </a:lnTo>
                    <a:cubicBezTo>
                      <a:pt x="130" y="251"/>
                      <a:pt x="83" y="311"/>
                      <a:pt x="35" y="370"/>
                    </a:cubicBezTo>
                    <a:cubicBezTo>
                      <a:pt x="0" y="405"/>
                      <a:pt x="61" y="452"/>
                      <a:pt x="105" y="452"/>
                    </a:cubicBezTo>
                    <a:cubicBezTo>
                      <a:pt x="122" y="452"/>
                      <a:pt x="136" y="446"/>
                      <a:pt x="142" y="430"/>
                    </a:cubicBezTo>
                    <a:lnTo>
                      <a:pt x="154" y="406"/>
                    </a:lnTo>
                    <a:lnTo>
                      <a:pt x="154" y="394"/>
                    </a:lnTo>
                    <a:lnTo>
                      <a:pt x="190" y="358"/>
                    </a:lnTo>
                    <a:lnTo>
                      <a:pt x="261" y="275"/>
                    </a:lnTo>
                    <a:cubicBezTo>
                      <a:pt x="309" y="216"/>
                      <a:pt x="357" y="156"/>
                      <a:pt x="392" y="97"/>
                    </a:cubicBezTo>
                    <a:cubicBezTo>
                      <a:pt x="416" y="61"/>
                      <a:pt x="404" y="25"/>
                      <a:pt x="369" y="13"/>
                    </a:cubicBezTo>
                    <a:cubicBezTo>
                      <a:pt x="360" y="5"/>
                      <a:pt x="350" y="1"/>
                      <a:pt x="3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2223;p69">
                <a:extLst>
                  <a:ext uri="{FF2B5EF4-FFF2-40B4-BE49-F238E27FC236}">
                    <a16:creationId xmlns:a16="http://schemas.microsoft.com/office/drawing/2014/main" id="{04EEA484-D9E4-4D33-9A29-69C408154356}"/>
                  </a:ext>
                </a:extLst>
              </p:cNvPr>
              <p:cNvSpPr/>
              <p:nvPr/>
            </p:nvSpPr>
            <p:spPr>
              <a:xfrm>
                <a:off x="1553077" y="3406845"/>
                <a:ext cx="220658" cy="188186"/>
              </a:xfrm>
              <a:custGeom>
                <a:avLst/>
                <a:gdLst/>
                <a:ahLst/>
                <a:cxnLst/>
                <a:rect l="l" t="t" r="r" b="b"/>
                <a:pathLst>
                  <a:path w="5776" h="4926" extrusionOk="0">
                    <a:moveTo>
                      <a:pt x="1201" y="1"/>
                    </a:moveTo>
                    <a:cubicBezTo>
                      <a:pt x="1063" y="1"/>
                      <a:pt x="932" y="13"/>
                      <a:pt x="810" y="40"/>
                    </a:cubicBezTo>
                    <a:cubicBezTo>
                      <a:pt x="322" y="159"/>
                      <a:pt x="1" y="540"/>
                      <a:pt x="84" y="1421"/>
                    </a:cubicBezTo>
                    <a:cubicBezTo>
                      <a:pt x="167" y="2350"/>
                      <a:pt x="501" y="3314"/>
                      <a:pt x="1239" y="3874"/>
                    </a:cubicBezTo>
                    <a:cubicBezTo>
                      <a:pt x="1727" y="4231"/>
                      <a:pt x="2322" y="4386"/>
                      <a:pt x="2906" y="4529"/>
                    </a:cubicBezTo>
                    <a:cubicBezTo>
                      <a:pt x="3335" y="4634"/>
                      <a:pt x="3977" y="4926"/>
                      <a:pt x="4504" y="4926"/>
                    </a:cubicBezTo>
                    <a:cubicBezTo>
                      <a:pt x="4694" y="4926"/>
                      <a:pt x="4869" y="4888"/>
                      <a:pt x="5013" y="4791"/>
                    </a:cubicBezTo>
                    <a:cubicBezTo>
                      <a:pt x="5549" y="4422"/>
                      <a:pt x="5549" y="3445"/>
                      <a:pt x="5656" y="2909"/>
                    </a:cubicBezTo>
                    <a:cubicBezTo>
                      <a:pt x="5740" y="2421"/>
                      <a:pt x="5775" y="1945"/>
                      <a:pt x="5775" y="1457"/>
                    </a:cubicBezTo>
                    <a:cubicBezTo>
                      <a:pt x="5775" y="850"/>
                      <a:pt x="5632" y="957"/>
                      <a:pt x="5037" y="838"/>
                    </a:cubicBezTo>
                    <a:cubicBezTo>
                      <a:pt x="4358" y="683"/>
                      <a:pt x="3656" y="600"/>
                      <a:pt x="2989" y="385"/>
                    </a:cubicBezTo>
                    <a:cubicBezTo>
                      <a:pt x="2460" y="212"/>
                      <a:pt x="1777" y="1"/>
                      <a:pt x="12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29"/>
                                        </p:tgtEl>
                                        <p:attrNameLst>
                                          <p:attrName>style.visibility</p:attrName>
                                        </p:attrNameLst>
                                      </p:cBhvr>
                                      <p:to>
                                        <p:strVal val="visible"/>
                                      </p:to>
                                    </p:set>
                                    <p:anim calcmode="lin" valueType="num">
                                      <p:cBhvr additive="base">
                                        <p:cTn id="12" dur="500" fill="hold"/>
                                        <p:tgtEl>
                                          <p:spTgt spid="1329"/>
                                        </p:tgtEl>
                                        <p:attrNameLst>
                                          <p:attrName>ppt_x</p:attrName>
                                        </p:attrNameLst>
                                      </p:cBhvr>
                                      <p:tavLst>
                                        <p:tav tm="0">
                                          <p:val>
                                            <p:strVal val="#ppt_x"/>
                                          </p:val>
                                        </p:tav>
                                        <p:tav tm="100000">
                                          <p:val>
                                            <p:strVal val="#ppt_x"/>
                                          </p:val>
                                        </p:tav>
                                      </p:tavLst>
                                    </p:anim>
                                    <p:anim calcmode="lin" valueType="num">
                                      <p:cBhvr additive="base">
                                        <p:cTn id="13" dur="500" fill="hold"/>
                                        <p:tgtEl>
                                          <p:spTgt spid="132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30"/>
                                        </p:tgtEl>
                                        <p:attrNameLst>
                                          <p:attrName>style.visibility</p:attrName>
                                        </p:attrNameLst>
                                      </p:cBhvr>
                                      <p:to>
                                        <p:strVal val="visible"/>
                                      </p:to>
                                    </p:set>
                                    <p:anim calcmode="lin" valueType="num">
                                      <p:cBhvr additive="base">
                                        <p:cTn id="16" dur="500" fill="hold"/>
                                        <p:tgtEl>
                                          <p:spTgt spid="1330"/>
                                        </p:tgtEl>
                                        <p:attrNameLst>
                                          <p:attrName>ppt_x</p:attrName>
                                        </p:attrNameLst>
                                      </p:cBhvr>
                                      <p:tavLst>
                                        <p:tav tm="0">
                                          <p:val>
                                            <p:strVal val="#ppt_x"/>
                                          </p:val>
                                        </p:tav>
                                        <p:tav tm="100000">
                                          <p:val>
                                            <p:strVal val="#ppt_x"/>
                                          </p:val>
                                        </p:tav>
                                      </p:tavLst>
                                    </p:anim>
                                    <p:anim calcmode="lin" valueType="num">
                                      <p:cBhvr additive="base">
                                        <p:cTn id="17" dur="500" fill="hold"/>
                                        <p:tgtEl>
                                          <p:spTgt spid="133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33"/>
                                        </p:tgtEl>
                                        <p:attrNameLst>
                                          <p:attrName>style.visibility</p:attrName>
                                        </p:attrNameLst>
                                      </p:cBhvr>
                                      <p:to>
                                        <p:strVal val="visible"/>
                                      </p:to>
                                    </p:set>
                                    <p:anim calcmode="lin" valueType="num">
                                      <p:cBhvr additive="base">
                                        <p:cTn id="20" dur="500" fill="hold"/>
                                        <p:tgtEl>
                                          <p:spTgt spid="1333"/>
                                        </p:tgtEl>
                                        <p:attrNameLst>
                                          <p:attrName>ppt_x</p:attrName>
                                        </p:attrNameLst>
                                      </p:cBhvr>
                                      <p:tavLst>
                                        <p:tav tm="0">
                                          <p:val>
                                            <p:strVal val="#ppt_x"/>
                                          </p:val>
                                        </p:tav>
                                        <p:tav tm="100000">
                                          <p:val>
                                            <p:strVal val="#ppt_x"/>
                                          </p:val>
                                        </p:tav>
                                      </p:tavLst>
                                    </p:anim>
                                    <p:anim calcmode="lin" valueType="num">
                                      <p:cBhvr additive="base">
                                        <p:cTn id="21" dur="500" fill="hold"/>
                                        <p:tgtEl>
                                          <p:spTgt spid="133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34"/>
                                        </p:tgtEl>
                                        <p:attrNameLst>
                                          <p:attrName>style.visibility</p:attrName>
                                        </p:attrNameLst>
                                      </p:cBhvr>
                                      <p:to>
                                        <p:strVal val="visible"/>
                                      </p:to>
                                    </p:set>
                                    <p:anim calcmode="lin" valueType="num">
                                      <p:cBhvr additive="base">
                                        <p:cTn id="24" dur="500" fill="hold"/>
                                        <p:tgtEl>
                                          <p:spTgt spid="1334"/>
                                        </p:tgtEl>
                                        <p:attrNameLst>
                                          <p:attrName>ppt_x</p:attrName>
                                        </p:attrNameLst>
                                      </p:cBhvr>
                                      <p:tavLst>
                                        <p:tav tm="0">
                                          <p:val>
                                            <p:strVal val="#ppt_x"/>
                                          </p:val>
                                        </p:tav>
                                        <p:tav tm="100000">
                                          <p:val>
                                            <p:strVal val="#ppt_x"/>
                                          </p:val>
                                        </p:tav>
                                      </p:tavLst>
                                    </p:anim>
                                    <p:anim calcmode="lin" valueType="num">
                                      <p:cBhvr additive="base">
                                        <p:cTn id="25" dur="500" fill="hold"/>
                                        <p:tgtEl>
                                          <p:spTgt spid="133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335"/>
                                        </p:tgtEl>
                                        <p:attrNameLst>
                                          <p:attrName>style.visibility</p:attrName>
                                        </p:attrNameLst>
                                      </p:cBhvr>
                                      <p:to>
                                        <p:strVal val="visible"/>
                                      </p:to>
                                    </p:set>
                                    <p:anim calcmode="lin" valueType="num">
                                      <p:cBhvr additive="base">
                                        <p:cTn id="28" dur="500" fill="hold"/>
                                        <p:tgtEl>
                                          <p:spTgt spid="1335"/>
                                        </p:tgtEl>
                                        <p:attrNameLst>
                                          <p:attrName>ppt_x</p:attrName>
                                        </p:attrNameLst>
                                      </p:cBhvr>
                                      <p:tavLst>
                                        <p:tav tm="0">
                                          <p:val>
                                            <p:strVal val="#ppt_x"/>
                                          </p:val>
                                        </p:tav>
                                        <p:tav tm="100000">
                                          <p:val>
                                            <p:strVal val="#ppt_x"/>
                                          </p:val>
                                        </p:tav>
                                      </p:tavLst>
                                    </p:anim>
                                    <p:anim calcmode="lin" valueType="num">
                                      <p:cBhvr additive="base">
                                        <p:cTn id="29" dur="500" fill="hold"/>
                                        <p:tgtEl>
                                          <p:spTgt spid="133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338"/>
                                        </p:tgtEl>
                                        <p:attrNameLst>
                                          <p:attrName>style.visibility</p:attrName>
                                        </p:attrNameLst>
                                      </p:cBhvr>
                                      <p:to>
                                        <p:strVal val="visible"/>
                                      </p:to>
                                    </p:set>
                                    <p:anim calcmode="lin" valueType="num">
                                      <p:cBhvr additive="base">
                                        <p:cTn id="32" dur="500" fill="hold"/>
                                        <p:tgtEl>
                                          <p:spTgt spid="1338"/>
                                        </p:tgtEl>
                                        <p:attrNameLst>
                                          <p:attrName>ppt_x</p:attrName>
                                        </p:attrNameLst>
                                      </p:cBhvr>
                                      <p:tavLst>
                                        <p:tav tm="0">
                                          <p:val>
                                            <p:strVal val="#ppt_x"/>
                                          </p:val>
                                        </p:tav>
                                        <p:tav tm="100000">
                                          <p:val>
                                            <p:strVal val="#ppt_x"/>
                                          </p:val>
                                        </p:tav>
                                      </p:tavLst>
                                    </p:anim>
                                    <p:anim calcmode="lin" valueType="num">
                                      <p:cBhvr additive="base">
                                        <p:cTn id="33" dur="500" fill="hold"/>
                                        <p:tgtEl>
                                          <p:spTgt spid="133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56"/>
                                        </p:tgtEl>
                                        <p:attrNameLst>
                                          <p:attrName>style.visibility</p:attrName>
                                        </p:attrNameLst>
                                      </p:cBhvr>
                                      <p:to>
                                        <p:strVal val="visible"/>
                                      </p:to>
                                    </p:set>
                                    <p:animEffect transition="in" filter="fade">
                                      <p:cBhvr>
                                        <p:cTn id="38" dur="1000"/>
                                        <p:tgtEl>
                                          <p:spTgt spid="1356"/>
                                        </p:tgtEl>
                                      </p:cBhvr>
                                    </p:animEffect>
                                    <p:anim calcmode="lin" valueType="num">
                                      <p:cBhvr>
                                        <p:cTn id="39" dur="1000" fill="hold"/>
                                        <p:tgtEl>
                                          <p:spTgt spid="1356"/>
                                        </p:tgtEl>
                                        <p:attrNameLst>
                                          <p:attrName>ppt_x</p:attrName>
                                        </p:attrNameLst>
                                      </p:cBhvr>
                                      <p:tavLst>
                                        <p:tav tm="0">
                                          <p:val>
                                            <p:strVal val="#ppt_x"/>
                                          </p:val>
                                        </p:tav>
                                        <p:tav tm="100000">
                                          <p:val>
                                            <p:strVal val="#ppt_x"/>
                                          </p:val>
                                        </p:tav>
                                      </p:tavLst>
                                    </p:anim>
                                    <p:anim calcmode="lin" valueType="num">
                                      <p:cBhvr>
                                        <p:cTn id="40" dur="1000" fill="hold"/>
                                        <p:tgtEl>
                                          <p:spTgt spid="135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61"/>
                                        </p:tgtEl>
                                        <p:attrNameLst>
                                          <p:attrName>style.visibility</p:attrName>
                                        </p:attrNameLst>
                                      </p:cBhvr>
                                      <p:to>
                                        <p:strVal val="visible"/>
                                      </p:to>
                                    </p:set>
                                    <p:animEffect transition="in" filter="fade">
                                      <p:cBhvr>
                                        <p:cTn id="45" dur="1000"/>
                                        <p:tgtEl>
                                          <p:spTgt spid="1361"/>
                                        </p:tgtEl>
                                      </p:cBhvr>
                                    </p:animEffect>
                                    <p:anim calcmode="lin" valueType="num">
                                      <p:cBhvr>
                                        <p:cTn id="46" dur="1000" fill="hold"/>
                                        <p:tgtEl>
                                          <p:spTgt spid="1361"/>
                                        </p:tgtEl>
                                        <p:attrNameLst>
                                          <p:attrName>ppt_x</p:attrName>
                                        </p:attrNameLst>
                                      </p:cBhvr>
                                      <p:tavLst>
                                        <p:tav tm="0">
                                          <p:val>
                                            <p:strVal val="#ppt_x"/>
                                          </p:val>
                                        </p:tav>
                                        <p:tav tm="100000">
                                          <p:val>
                                            <p:strVal val="#ppt_x"/>
                                          </p:val>
                                        </p:tav>
                                      </p:tavLst>
                                    </p:anim>
                                    <p:anim calcmode="lin" valueType="num">
                                      <p:cBhvr>
                                        <p:cTn id="47" dur="1000" fill="hold"/>
                                        <p:tgtEl>
                                          <p:spTgt spid="1361"/>
                                        </p:tgtEl>
                                        <p:attrNameLst>
                                          <p:attrName>ppt_y</p:attrName>
                                        </p:attrNameLst>
                                      </p:cBhvr>
                                      <p:tavLst>
                                        <p:tav tm="0">
                                          <p:val>
                                            <p:strVal val="#ppt_y+.1"/>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365"/>
                                        </p:tgtEl>
                                        <p:attrNameLst>
                                          <p:attrName>style.visibility</p:attrName>
                                        </p:attrNameLst>
                                      </p:cBhvr>
                                      <p:to>
                                        <p:strVal val="visible"/>
                                      </p:to>
                                    </p:set>
                                    <p:anim calcmode="lin" valueType="num">
                                      <p:cBhvr additive="base">
                                        <p:cTn id="50" dur="500" fill="hold"/>
                                        <p:tgtEl>
                                          <p:spTgt spid="1365"/>
                                        </p:tgtEl>
                                        <p:attrNameLst>
                                          <p:attrName>ppt_x</p:attrName>
                                        </p:attrNameLst>
                                      </p:cBhvr>
                                      <p:tavLst>
                                        <p:tav tm="0">
                                          <p:val>
                                            <p:strVal val="#ppt_x"/>
                                          </p:val>
                                        </p:tav>
                                        <p:tav tm="100000">
                                          <p:val>
                                            <p:strVal val="#ppt_x"/>
                                          </p:val>
                                        </p:tav>
                                      </p:tavLst>
                                    </p:anim>
                                    <p:anim calcmode="lin" valueType="num">
                                      <p:cBhvr additive="base">
                                        <p:cTn id="51" dur="500" fill="hold"/>
                                        <p:tgtEl>
                                          <p:spTgt spid="1365"/>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376"/>
                                        </p:tgtEl>
                                        <p:attrNameLst>
                                          <p:attrName>style.visibility</p:attrName>
                                        </p:attrNameLst>
                                      </p:cBhvr>
                                      <p:to>
                                        <p:strVal val="visible"/>
                                      </p:to>
                                    </p:set>
                                    <p:anim calcmode="lin" valueType="num">
                                      <p:cBhvr additive="base">
                                        <p:cTn id="54" dur="500" fill="hold"/>
                                        <p:tgtEl>
                                          <p:spTgt spid="1376"/>
                                        </p:tgtEl>
                                        <p:attrNameLst>
                                          <p:attrName>ppt_x</p:attrName>
                                        </p:attrNameLst>
                                      </p:cBhvr>
                                      <p:tavLst>
                                        <p:tav tm="0">
                                          <p:val>
                                            <p:strVal val="#ppt_x"/>
                                          </p:val>
                                        </p:tav>
                                        <p:tav tm="100000">
                                          <p:val>
                                            <p:strVal val="#ppt_x"/>
                                          </p:val>
                                        </p:tav>
                                      </p:tavLst>
                                    </p:anim>
                                    <p:anim calcmode="lin" valueType="num">
                                      <p:cBhvr additive="base">
                                        <p:cTn id="55" dur="500" fill="hold"/>
                                        <p:tgtEl>
                                          <p:spTgt spid="1376"/>
                                        </p:tgtEl>
                                        <p:attrNameLst>
                                          <p:attrName>ppt_y</p:attrName>
                                        </p:attrNameLst>
                                      </p:cBhvr>
                                      <p:tavLst>
                                        <p:tav tm="0">
                                          <p:val>
                                            <p:strVal val="1+#ppt_h/2"/>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355"/>
                                        </p:tgtEl>
                                        <p:attrNameLst>
                                          <p:attrName>style.visibility</p:attrName>
                                        </p:attrNameLst>
                                      </p:cBhvr>
                                      <p:to>
                                        <p:strVal val="visible"/>
                                      </p:to>
                                    </p:set>
                                    <p:animEffect transition="in" filter="fade">
                                      <p:cBhvr>
                                        <p:cTn id="58" dur="1000"/>
                                        <p:tgtEl>
                                          <p:spTgt spid="1355"/>
                                        </p:tgtEl>
                                      </p:cBhvr>
                                    </p:animEffect>
                                    <p:anim calcmode="lin" valueType="num">
                                      <p:cBhvr>
                                        <p:cTn id="59" dur="1000" fill="hold"/>
                                        <p:tgtEl>
                                          <p:spTgt spid="1355"/>
                                        </p:tgtEl>
                                        <p:attrNameLst>
                                          <p:attrName>ppt_x</p:attrName>
                                        </p:attrNameLst>
                                      </p:cBhvr>
                                      <p:tavLst>
                                        <p:tav tm="0">
                                          <p:val>
                                            <p:strVal val="#ppt_x"/>
                                          </p:val>
                                        </p:tav>
                                        <p:tav tm="100000">
                                          <p:val>
                                            <p:strVal val="#ppt_x"/>
                                          </p:val>
                                        </p:tav>
                                      </p:tavLst>
                                    </p:anim>
                                    <p:anim calcmode="lin" valueType="num">
                                      <p:cBhvr>
                                        <p:cTn id="60" dur="1000" fill="hold"/>
                                        <p:tgtEl>
                                          <p:spTgt spid="135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359"/>
                                        </p:tgtEl>
                                        <p:attrNameLst>
                                          <p:attrName>style.visibility</p:attrName>
                                        </p:attrNameLst>
                                      </p:cBhvr>
                                      <p:to>
                                        <p:strVal val="visible"/>
                                      </p:to>
                                    </p:set>
                                    <p:animEffect transition="in" filter="fade">
                                      <p:cBhvr>
                                        <p:cTn id="63" dur="1000"/>
                                        <p:tgtEl>
                                          <p:spTgt spid="1359"/>
                                        </p:tgtEl>
                                      </p:cBhvr>
                                    </p:animEffect>
                                    <p:anim calcmode="lin" valueType="num">
                                      <p:cBhvr>
                                        <p:cTn id="64" dur="1000" fill="hold"/>
                                        <p:tgtEl>
                                          <p:spTgt spid="1359"/>
                                        </p:tgtEl>
                                        <p:attrNameLst>
                                          <p:attrName>ppt_x</p:attrName>
                                        </p:attrNameLst>
                                      </p:cBhvr>
                                      <p:tavLst>
                                        <p:tav tm="0">
                                          <p:val>
                                            <p:strVal val="#ppt_x"/>
                                          </p:val>
                                        </p:tav>
                                        <p:tav tm="100000">
                                          <p:val>
                                            <p:strVal val="#ppt_x"/>
                                          </p:val>
                                        </p:tav>
                                      </p:tavLst>
                                    </p:anim>
                                    <p:anim calcmode="lin" valueType="num">
                                      <p:cBhvr>
                                        <p:cTn id="65" dur="1000" fill="hold"/>
                                        <p:tgtEl>
                                          <p:spTgt spid="135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360"/>
                                        </p:tgtEl>
                                        <p:attrNameLst>
                                          <p:attrName>style.visibility</p:attrName>
                                        </p:attrNameLst>
                                      </p:cBhvr>
                                      <p:to>
                                        <p:strVal val="visible"/>
                                      </p:to>
                                    </p:set>
                                    <p:animEffect transition="in" filter="fade">
                                      <p:cBhvr>
                                        <p:cTn id="68" dur="1000"/>
                                        <p:tgtEl>
                                          <p:spTgt spid="1360"/>
                                        </p:tgtEl>
                                      </p:cBhvr>
                                    </p:animEffect>
                                    <p:anim calcmode="lin" valueType="num">
                                      <p:cBhvr>
                                        <p:cTn id="69" dur="1000" fill="hold"/>
                                        <p:tgtEl>
                                          <p:spTgt spid="1360"/>
                                        </p:tgtEl>
                                        <p:attrNameLst>
                                          <p:attrName>ppt_x</p:attrName>
                                        </p:attrNameLst>
                                      </p:cBhvr>
                                      <p:tavLst>
                                        <p:tav tm="0">
                                          <p:val>
                                            <p:strVal val="#ppt_x"/>
                                          </p:val>
                                        </p:tav>
                                        <p:tav tm="100000">
                                          <p:val>
                                            <p:strVal val="#ppt_x"/>
                                          </p:val>
                                        </p:tav>
                                      </p:tavLst>
                                    </p:anim>
                                    <p:anim calcmode="lin" valueType="num">
                                      <p:cBhvr>
                                        <p:cTn id="70" dur="1000" fill="hold"/>
                                        <p:tgtEl>
                                          <p:spTgt spid="136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364"/>
                                        </p:tgtEl>
                                        <p:attrNameLst>
                                          <p:attrName>style.visibility</p:attrName>
                                        </p:attrNameLst>
                                      </p:cBhvr>
                                      <p:to>
                                        <p:strVal val="visible"/>
                                      </p:to>
                                    </p:set>
                                    <p:animEffect transition="in" filter="fade">
                                      <p:cBhvr>
                                        <p:cTn id="73" dur="1000"/>
                                        <p:tgtEl>
                                          <p:spTgt spid="1364"/>
                                        </p:tgtEl>
                                      </p:cBhvr>
                                    </p:animEffect>
                                    <p:anim calcmode="lin" valueType="num">
                                      <p:cBhvr>
                                        <p:cTn id="74" dur="1000" fill="hold"/>
                                        <p:tgtEl>
                                          <p:spTgt spid="1364"/>
                                        </p:tgtEl>
                                        <p:attrNameLst>
                                          <p:attrName>ppt_x</p:attrName>
                                        </p:attrNameLst>
                                      </p:cBhvr>
                                      <p:tavLst>
                                        <p:tav tm="0">
                                          <p:val>
                                            <p:strVal val="#ppt_x"/>
                                          </p:val>
                                        </p:tav>
                                        <p:tav tm="100000">
                                          <p:val>
                                            <p:strVal val="#ppt_x"/>
                                          </p:val>
                                        </p:tav>
                                      </p:tavLst>
                                    </p:anim>
                                    <p:anim calcmode="lin" valueType="num">
                                      <p:cBhvr>
                                        <p:cTn id="75" dur="1000" fill="hold"/>
                                        <p:tgtEl>
                                          <p:spTgt spid="13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 grpId="0" animBg="1"/>
      <p:bldP spid="1333" grpId="0"/>
      <p:bldP spid="1334" grpId="0" animBg="1"/>
      <p:bldP spid="1338" grpId="0"/>
      <p:bldP spid="1355" grpId="0" animBg="1"/>
      <p:bldP spid="1359" grpId="0"/>
      <p:bldP spid="1360" grpId="0" animBg="1"/>
      <p:bldP spid="13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27" name="Google Shape;427;p40"/>
          <p:cNvSpPr/>
          <p:nvPr/>
        </p:nvSpPr>
        <p:spPr>
          <a:xfrm>
            <a:off x="7525975" y="3885175"/>
            <a:ext cx="1084200" cy="1084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a:off x="1424975" y="3691275"/>
            <a:ext cx="1047900" cy="104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1393845" y="2103244"/>
            <a:ext cx="7091704" cy="2374997"/>
          </a:xfrm>
          <a:prstGeom prst="rect">
            <a:avLst/>
          </a:prstGeom>
          <a:solidFill>
            <a:srgbClr val="FFF8F0"/>
          </a:solidFill>
          <a:ln w="19050" cap="flat" cmpd="sng">
            <a:solidFill>
              <a:schemeClr val="dk1"/>
            </a:solidFill>
            <a:prstDash val="solid"/>
            <a:round/>
            <a:headEnd type="none" w="sm" len="sm"/>
            <a:tailEnd type="none" w="sm" len="sm"/>
          </a:ln>
          <a:effectLst>
            <a:outerShdw dist="95250" dir="336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40"/>
          <p:cNvGrpSpPr/>
          <p:nvPr/>
        </p:nvGrpSpPr>
        <p:grpSpPr>
          <a:xfrm>
            <a:off x="6797769" y="3577208"/>
            <a:ext cx="114075" cy="114075"/>
            <a:chOff x="793375" y="2989875"/>
            <a:chExt cx="225000" cy="225000"/>
          </a:xfrm>
        </p:grpSpPr>
        <p:cxnSp>
          <p:nvCxnSpPr>
            <p:cNvPr id="402" name="Google Shape;402;p40"/>
            <p:cNvCxnSpPr/>
            <p:nvPr/>
          </p:nvCxnSpPr>
          <p:spPr>
            <a:xfrm>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cxnSp>
          <p:nvCxnSpPr>
            <p:cNvPr id="403" name="Google Shape;403;p40"/>
            <p:cNvCxnSpPr/>
            <p:nvPr/>
          </p:nvCxnSpPr>
          <p:spPr>
            <a:xfrm flipH="1">
              <a:off x="793375" y="2989875"/>
              <a:ext cx="225000" cy="225000"/>
            </a:xfrm>
            <a:prstGeom prst="straightConnector1">
              <a:avLst/>
            </a:prstGeom>
            <a:noFill/>
            <a:ln w="28575" cap="flat" cmpd="sng">
              <a:solidFill>
                <a:schemeClr val="dk1"/>
              </a:solidFill>
              <a:prstDash val="solid"/>
              <a:round/>
              <a:headEnd type="none" w="med" len="med"/>
              <a:tailEnd type="none" w="med" len="med"/>
            </a:ln>
          </p:spPr>
        </p:cxnSp>
      </p:grpSp>
      <p:sp>
        <p:nvSpPr>
          <p:cNvPr id="404" name="Google Shape;404;p40"/>
          <p:cNvSpPr txBox="1">
            <a:spLocks noGrp="1"/>
          </p:cNvSpPr>
          <p:nvPr>
            <p:ph type="subTitle" idx="1"/>
          </p:nvPr>
        </p:nvSpPr>
        <p:spPr>
          <a:xfrm>
            <a:off x="1058268" y="2917236"/>
            <a:ext cx="7236794" cy="801000"/>
          </a:xfrm>
          <a:prstGeom prst="rect">
            <a:avLst/>
          </a:prstGeom>
        </p:spPr>
        <p:txBody>
          <a:bodyPr spcFirstLastPara="1" wrap="square" lIns="91425" tIns="91425" rIns="91425" bIns="91425" anchor="ctr" anchorCtr="0">
            <a:noAutofit/>
          </a:bodyPr>
          <a:lstStyle/>
          <a:p>
            <a:pPr algn="just"/>
            <a:r>
              <a:rPr lang="en-US" sz="1800">
                <a:latin typeface="Times New Roman" panose="02020603050405020304" pitchFamily="18" charset="0"/>
                <a:cs typeface="Times New Roman" panose="02020603050405020304" pitchFamily="18" charset="0"/>
              </a:rPr>
              <a:t>           Trái Đất hình thành cách đây 4,6 tỉ năm và có rất nhiều giả thuyết khác nhau. Vấn đề liên quan đến nguồn gốc sự sống đang được tranh luận. Nước là dung mô có khả năng hòa tan những phân tử dẫn đến sự nảy nở của sự sống. Điều đáng ngạc nhiên là sự phát hiện những vi sinh vật loại côn trùng nhỏ li ti bên cạnh những suối nước nóng bỏng chìm sâu hàng nghìn mét dưới đáy biển. Hiện nay, các nhà khoa học đang phân vân và cho rằng sinh vật trên Trái Đất có thể xuất phát từ chúng.</a:t>
            </a:r>
          </a:p>
        </p:txBody>
      </p:sp>
      <p:grpSp>
        <p:nvGrpSpPr>
          <p:cNvPr id="405" name="Google Shape;405;p40"/>
          <p:cNvGrpSpPr/>
          <p:nvPr/>
        </p:nvGrpSpPr>
        <p:grpSpPr>
          <a:xfrm>
            <a:off x="1051490" y="136811"/>
            <a:ext cx="1993739" cy="2165523"/>
            <a:chOff x="3174850" y="277550"/>
            <a:chExt cx="1618426" cy="1757873"/>
          </a:xfrm>
        </p:grpSpPr>
        <p:sp>
          <p:nvSpPr>
            <p:cNvPr id="406" name="Google Shape;406;p40"/>
            <p:cNvSpPr/>
            <p:nvPr/>
          </p:nvSpPr>
          <p:spPr>
            <a:xfrm>
              <a:off x="3354838" y="287259"/>
              <a:ext cx="1428458" cy="1738048"/>
            </a:xfrm>
            <a:custGeom>
              <a:avLst/>
              <a:gdLst/>
              <a:ahLst/>
              <a:cxnLst/>
              <a:rect l="l" t="t" r="r" b="b"/>
              <a:pathLst>
                <a:path w="21040" h="25600" extrusionOk="0">
                  <a:moveTo>
                    <a:pt x="7726" y="0"/>
                  </a:moveTo>
                  <a:cubicBezTo>
                    <a:pt x="6292" y="2781"/>
                    <a:pt x="4997" y="5649"/>
                    <a:pt x="3841" y="8560"/>
                  </a:cubicBezTo>
                  <a:cubicBezTo>
                    <a:pt x="2129" y="12887"/>
                    <a:pt x="0" y="17954"/>
                    <a:pt x="3181" y="22151"/>
                  </a:cubicBezTo>
                  <a:cubicBezTo>
                    <a:pt x="4926" y="24461"/>
                    <a:pt x="7755" y="25599"/>
                    <a:pt x="10588" y="25599"/>
                  </a:cubicBezTo>
                  <a:cubicBezTo>
                    <a:pt x="11240" y="25599"/>
                    <a:pt x="11892" y="25539"/>
                    <a:pt x="12532" y="25419"/>
                  </a:cubicBezTo>
                  <a:cubicBezTo>
                    <a:pt x="17589" y="24463"/>
                    <a:pt x="21039" y="19831"/>
                    <a:pt x="20135" y="15025"/>
                  </a:cubicBezTo>
                  <a:cubicBezTo>
                    <a:pt x="20005" y="14313"/>
                    <a:pt x="19771" y="13600"/>
                    <a:pt x="19440" y="12887"/>
                  </a:cubicBezTo>
                  <a:cubicBezTo>
                    <a:pt x="18119" y="10072"/>
                    <a:pt x="15738" y="7847"/>
                    <a:pt x="13609" y="5640"/>
                  </a:cubicBezTo>
                  <a:cubicBezTo>
                    <a:pt x="11732" y="3685"/>
                    <a:pt x="9768" y="1790"/>
                    <a:pt x="7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3348931" y="277550"/>
              <a:ext cx="1444345" cy="1757873"/>
            </a:xfrm>
            <a:custGeom>
              <a:avLst/>
              <a:gdLst/>
              <a:ahLst/>
              <a:cxnLst/>
              <a:rect l="l" t="t" r="r" b="b"/>
              <a:pathLst>
                <a:path w="21274" h="25892" extrusionOk="0">
                  <a:moveTo>
                    <a:pt x="7865" y="378"/>
                  </a:moveTo>
                  <a:cubicBezTo>
                    <a:pt x="9751" y="2037"/>
                    <a:pt x="11628" y="3845"/>
                    <a:pt x="13592" y="5887"/>
                  </a:cubicBezTo>
                  <a:cubicBezTo>
                    <a:pt x="13870" y="6174"/>
                    <a:pt x="14148" y="6461"/>
                    <a:pt x="14426" y="6748"/>
                  </a:cubicBezTo>
                  <a:cubicBezTo>
                    <a:pt x="16312" y="8668"/>
                    <a:pt x="18259" y="10667"/>
                    <a:pt x="19397" y="13091"/>
                  </a:cubicBezTo>
                  <a:cubicBezTo>
                    <a:pt x="19718" y="13778"/>
                    <a:pt x="19944" y="14482"/>
                    <a:pt x="20083" y="15194"/>
                  </a:cubicBezTo>
                  <a:cubicBezTo>
                    <a:pt x="20961" y="19887"/>
                    <a:pt x="17607" y="24475"/>
                    <a:pt x="12593" y="25423"/>
                  </a:cubicBezTo>
                  <a:cubicBezTo>
                    <a:pt x="11946" y="25544"/>
                    <a:pt x="11300" y="25604"/>
                    <a:pt x="10662" y="25604"/>
                  </a:cubicBezTo>
                  <a:cubicBezTo>
                    <a:pt x="7748" y="25604"/>
                    <a:pt x="5021" y="24368"/>
                    <a:pt x="3381" y="22207"/>
                  </a:cubicBezTo>
                  <a:cubicBezTo>
                    <a:pt x="331" y="18175"/>
                    <a:pt x="2251" y="13343"/>
                    <a:pt x="3937" y="9085"/>
                  </a:cubicBezTo>
                  <a:lnTo>
                    <a:pt x="4067" y="8764"/>
                  </a:lnTo>
                  <a:cubicBezTo>
                    <a:pt x="5215" y="5861"/>
                    <a:pt x="6492" y="3037"/>
                    <a:pt x="7865" y="378"/>
                  </a:cubicBezTo>
                  <a:close/>
                  <a:moveTo>
                    <a:pt x="7821" y="1"/>
                  </a:moveTo>
                  <a:cubicBezTo>
                    <a:pt x="7809" y="1"/>
                    <a:pt x="7798" y="2"/>
                    <a:pt x="7787" y="4"/>
                  </a:cubicBezTo>
                  <a:cubicBezTo>
                    <a:pt x="7743" y="13"/>
                    <a:pt x="7709" y="39"/>
                    <a:pt x="7691" y="73"/>
                  </a:cubicBezTo>
                  <a:cubicBezTo>
                    <a:pt x="6283" y="2802"/>
                    <a:pt x="4971" y="5687"/>
                    <a:pt x="3798" y="8651"/>
                  </a:cubicBezTo>
                  <a:lnTo>
                    <a:pt x="3668" y="8972"/>
                  </a:lnTo>
                  <a:cubicBezTo>
                    <a:pt x="1947" y="13309"/>
                    <a:pt x="0" y="18219"/>
                    <a:pt x="3155" y="22381"/>
                  </a:cubicBezTo>
                  <a:cubicBezTo>
                    <a:pt x="4841" y="24614"/>
                    <a:pt x="7657" y="25892"/>
                    <a:pt x="10655" y="25892"/>
                  </a:cubicBezTo>
                  <a:cubicBezTo>
                    <a:pt x="11315" y="25892"/>
                    <a:pt x="11984" y="25831"/>
                    <a:pt x="12653" y="25701"/>
                  </a:cubicBezTo>
                  <a:cubicBezTo>
                    <a:pt x="17815" y="24727"/>
                    <a:pt x="21274" y="19991"/>
                    <a:pt x="20362" y="15134"/>
                  </a:cubicBezTo>
                  <a:cubicBezTo>
                    <a:pt x="20231" y="14404"/>
                    <a:pt x="19988" y="13674"/>
                    <a:pt x="19658" y="12970"/>
                  </a:cubicBezTo>
                  <a:cubicBezTo>
                    <a:pt x="18493" y="10493"/>
                    <a:pt x="16538" y="8486"/>
                    <a:pt x="14635" y="6548"/>
                  </a:cubicBezTo>
                  <a:cubicBezTo>
                    <a:pt x="14357" y="6252"/>
                    <a:pt x="14079" y="5965"/>
                    <a:pt x="13800" y="5679"/>
                  </a:cubicBezTo>
                  <a:cubicBezTo>
                    <a:pt x="11784" y="3584"/>
                    <a:pt x="9855" y="1742"/>
                    <a:pt x="7909" y="30"/>
                  </a:cubicBezTo>
                  <a:cubicBezTo>
                    <a:pt x="7889" y="10"/>
                    <a:pt x="7855" y="1"/>
                    <a:pt x="7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3678151" y="1530013"/>
              <a:ext cx="232532" cy="79298"/>
            </a:xfrm>
            <a:custGeom>
              <a:avLst/>
              <a:gdLst/>
              <a:ahLst/>
              <a:cxnLst/>
              <a:rect l="l" t="t" r="r" b="b"/>
              <a:pathLst>
                <a:path w="3425" h="1168" extrusionOk="0">
                  <a:moveTo>
                    <a:pt x="2489" y="1"/>
                  </a:moveTo>
                  <a:cubicBezTo>
                    <a:pt x="2230" y="1"/>
                    <a:pt x="1932" y="28"/>
                    <a:pt x="1617" y="84"/>
                  </a:cubicBezTo>
                  <a:cubicBezTo>
                    <a:pt x="705" y="249"/>
                    <a:pt x="1" y="606"/>
                    <a:pt x="53" y="884"/>
                  </a:cubicBezTo>
                  <a:cubicBezTo>
                    <a:pt x="87" y="1067"/>
                    <a:pt x="438" y="1167"/>
                    <a:pt x="934" y="1167"/>
                  </a:cubicBezTo>
                  <a:cubicBezTo>
                    <a:pt x="1191" y="1167"/>
                    <a:pt x="1488" y="1140"/>
                    <a:pt x="1799" y="1084"/>
                  </a:cubicBezTo>
                  <a:cubicBezTo>
                    <a:pt x="2721" y="919"/>
                    <a:pt x="3425" y="554"/>
                    <a:pt x="3372" y="284"/>
                  </a:cubicBezTo>
                  <a:cubicBezTo>
                    <a:pt x="3338" y="101"/>
                    <a:pt x="2987"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3666337" y="1519761"/>
              <a:ext cx="256158" cy="99802"/>
            </a:xfrm>
            <a:custGeom>
              <a:avLst/>
              <a:gdLst/>
              <a:ahLst/>
              <a:cxnLst/>
              <a:rect l="l" t="t" r="r" b="b"/>
              <a:pathLst>
                <a:path w="3773" h="1470" extrusionOk="0">
                  <a:moveTo>
                    <a:pt x="2662" y="299"/>
                  </a:moveTo>
                  <a:cubicBezTo>
                    <a:pt x="3124" y="299"/>
                    <a:pt x="3387" y="392"/>
                    <a:pt x="3399" y="461"/>
                  </a:cubicBezTo>
                  <a:cubicBezTo>
                    <a:pt x="3416" y="557"/>
                    <a:pt x="2929" y="904"/>
                    <a:pt x="1947" y="1087"/>
                  </a:cubicBezTo>
                  <a:cubicBezTo>
                    <a:pt x="1620" y="1148"/>
                    <a:pt x="1338" y="1171"/>
                    <a:pt x="1107" y="1171"/>
                  </a:cubicBezTo>
                  <a:cubicBezTo>
                    <a:pt x="645" y="1171"/>
                    <a:pt x="386" y="1078"/>
                    <a:pt x="374" y="1009"/>
                  </a:cubicBezTo>
                  <a:cubicBezTo>
                    <a:pt x="357" y="904"/>
                    <a:pt x="844" y="557"/>
                    <a:pt x="1826" y="383"/>
                  </a:cubicBezTo>
                  <a:cubicBezTo>
                    <a:pt x="2150" y="322"/>
                    <a:pt x="2431" y="299"/>
                    <a:pt x="2662" y="299"/>
                  </a:cubicBezTo>
                  <a:close/>
                  <a:moveTo>
                    <a:pt x="2673" y="1"/>
                  </a:moveTo>
                  <a:cubicBezTo>
                    <a:pt x="2386" y="1"/>
                    <a:pt x="2069" y="33"/>
                    <a:pt x="1765" y="88"/>
                  </a:cubicBezTo>
                  <a:cubicBezTo>
                    <a:pt x="896" y="244"/>
                    <a:pt x="1" y="618"/>
                    <a:pt x="79" y="1061"/>
                  </a:cubicBezTo>
                  <a:cubicBezTo>
                    <a:pt x="136" y="1356"/>
                    <a:pt x="569" y="1469"/>
                    <a:pt x="1105" y="1469"/>
                  </a:cubicBezTo>
                  <a:cubicBezTo>
                    <a:pt x="1391" y="1469"/>
                    <a:pt x="1706" y="1437"/>
                    <a:pt x="2008" y="1382"/>
                  </a:cubicBezTo>
                  <a:cubicBezTo>
                    <a:pt x="2877" y="1226"/>
                    <a:pt x="3772" y="852"/>
                    <a:pt x="3694" y="400"/>
                  </a:cubicBezTo>
                  <a:cubicBezTo>
                    <a:pt x="3638" y="112"/>
                    <a:pt x="3206" y="1"/>
                    <a:pt x="2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a:off x="4325388" y="1411740"/>
              <a:ext cx="231921" cy="79570"/>
            </a:xfrm>
            <a:custGeom>
              <a:avLst/>
              <a:gdLst/>
              <a:ahLst/>
              <a:cxnLst/>
              <a:rect l="l" t="t" r="r" b="b"/>
              <a:pathLst>
                <a:path w="3416" h="1172" extrusionOk="0">
                  <a:moveTo>
                    <a:pt x="2489" y="1"/>
                  </a:moveTo>
                  <a:cubicBezTo>
                    <a:pt x="2230" y="1"/>
                    <a:pt x="1931" y="29"/>
                    <a:pt x="1617" y="88"/>
                  </a:cubicBezTo>
                  <a:cubicBezTo>
                    <a:pt x="705" y="253"/>
                    <a:pt x="1" y="610"/>
                    <a:pt x="53" y="888"/>
                  </a:cubicBezTo>
                  <a:cubicBezTo>
                    <a:pt x="87" y="1071"/>
                    <a:pt x="438" y="1171"/>
                    <a:pt x="934" y="1171"/>
                  </a:cubicBezTo>
                  <a:cubicBezTo>
                    <a:pt x="1191" y="1171"/>
                    <a:pt x="1488" y="1144"/>
                    <a:pt x="1800" y="1088"/>
                  </a:cubicBezTo>
                  <a:cubicBezTo>
                    <a:pt x="2721" y="923"/>
                    <a:pt x="3416" y="558"/>
                    <a:pt x="3364" y="280"/>
                  </a:cubicBezTo>
                  <a:cubicBezTo>
                    <a:pt x="3335" y="103"/>
                    <a:pt x="2985"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4313574" y="1401488"/>
              <a:ext cx="256158" cy="99938"/>
            </a:xfrm>
            <a:custGeom>
              <a:avLst/>
              <a:gdLst/>
              <a:ahLst/>
              <a:cxnLst/>
              <a:rect l="l" t="t" r="r" b="b"/>
              <a:pathLst>
                <a:path w="3773" h="1472" extrusionOk="0">
                  <a:moveTo>
                    <a:pt x="2662" y="303"/>
                  </a:moveTo>
                  <a:cubicBezTo>
                    <a:pt x="3122" y="303"/>
                    <a:pt x="3379" y="393"/>
                    <a:pt x="3390" y="457"/>
                  </a:cubicBezTo>
                  <a:cubicBezTo>
                    <a:pt x="3416" y="561"/>
                    <a:pt x="2929" y="908"/>
                    <a:pt x="1948" y="1091"/>
                  </a:cubicBezTo>
                  <a:cubicBezTo>
                    <a:pt x="1620" y="1152"/>
                    <a:pt x="1338" y="1175"/>
                    <a:pt x="1107" y="1175"/>
                  </a:cubicBezTo>
                  <a:cubicBezTo>
                    <a:pt x="645" y="1175"/>
                    <a:pt x="386" y="1082"/>
                    <a:pt x="375" y="1013"/>
                  </a:cubicBezTo>
                  <a:cubicBezTo>
                    <a:pt x="357" y="908"/>
                    <a:pt x="835" y="561"/>
                    <a:pt x="1817" y="387"/>
                  </a:cubicBezTo>
                  <a:cubicBezTo>
                    <a:pt x="2147" y="326"/>
                    <a:pt x="2430" y="303"/>
                    <a:pt x="2662" y="303"/>
                  </a:cubicBezTo>
                  <a:close/>
                  <a:moveTo>
                    <a:pt x="2671" y="1"/>
                  </a:moveTo>
                  <a:cubicBezTo>
                    <a:pt x="2385" y="1"/>
                    <a:pt x="2069" y="34"/>
                    <a:pt x="1765" y="92"/>
                  </a:cubicBezTo>
                  <a:cubicBezTo>
                    <a:pt x="896" y="248"/>
                    <a:pt x="1" y="622"/>
                    <a:pt x="79" y="1065"/>
                  </a:cubicBezTo>
                  <a:cubicBezTo>
                    <a:pt x="131" y="1356"/>
                    <a:pt x="569" y="1471"/>
                    <a:pt x="1110" y="1471"/>
                  </a:cubicBezTo>
                  <a:cubicBezTo>
                    <a:pt x="1392" y="1471"/>
                    <a:pt x="1702" y="1440"/>
                    <a:pt x="2000" y="1386"/>
                  </a:cubicBezTo>
                  <a:cubicBezTo>
                    <a:pt x="2869" y="1230"/>
                    <a:pt x="3772" y="856"/>
                    <a:pt x="3686" y="404"/>
                  </a:cubicBezTo>
                  <a:cubicBezTo>
                    <a:pt x="3635" y="116"/>
                    <a:pt x="3205" y="1"/>
                    <a:pt x="2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3708839" y="1282196"/>
              <a:ext cx="254936" cy="223909"/>
            </a:xfrm>
            <a:custGeom>
              <a:avLst/>
              <a:gdLst/>
              <a:ahLst/>
              <a:cxnLst/>
              <a:rect l="l" t="t" r="r" b="b"/>
              <a:pathLst>
                <a:path w="3755" h="3298" extrusionOk="0">
                  <a:moveTo>
                    <a:pt x="1875" y="0"/>
                  </a:moveTo>
                  <a:cubicBezTo>
                    <a:pt x="1649" y="0"/>
                    <a:pt x="1420" y="47"/>
                    <a:pt x="1200" y="145"/>
                  </a:cubicBezTo>
                  <a:cubicBezTo>
                    <a:pt x="374" y="519"/>
                    <a:pt x="0" y="1492"/>
                    <a:pt x="374" y="2327"/>
                  </a:cubicBezTo>
                  <a:cubicBezTo>
                    <a:pt x="649" y="2934"/>
                    <a:pt x="1249" y="3297"/>
                    <a:pt x="1880" y="3297"/>
                  </a:cubicBezTo>
                  <a:cubicBezTo>
                    <a:pt x="2106" y="3297"/>
                    <a:pt x="2335" y="3251"/>
                    <a:pt x="2555" y="3152"/>
                  </a:cubicBezTo>
                  <a:cubicBezTo>
                    <a:pt x="3381" y="2778"/>
                    <a:pt x="3755" y="1805"/>
                    <a:pt x="3381" y="971"/>
                  </a:cubicBezTo>
                  <a:cubicBezTo>
                    <a:pt x="3106" y="363"/>
                    <a:pt x="2506" y="0"/>
                    <a:pt x="1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a:off x="4206233" y="1191284"/>
              <a:ext cx="254936" cy="223909"/>
            </a:xfrm>
            <a:custGeom>
              <a:avLst/>
              <a:gdLst/>
              <a:ahLst/>
              <a:cxnLst/>
              <a:rect l="l" t="t" r="r" b="b"/>
              <a:pathLst>
                <a:path w="3755" h="3298" extrusionOk="0">
                  <a:moveTo>
                    <a:pt x="1875" y="1"/>
                  </a:moveTo>
                  <a:cubicBezTo>
                    <a:pt x="1649" y="1"/>
                    <a:pt x="1420" y="47"/>
                    <a:pt x="1200" y="146"/>
                  </a:cubicBezTo>
                  <a:cubicBezTo>
                    <a:pt x="374" y="520"/>
                    <a:pt x="0" y="1493"/>
                    <a:pt x="374" y="2327"/>
                  </a:cubicBezTo>
                  <a:cubicBezTo>
                    <a:pt x="649" y="2935"/>
                    <a:pt x="1249" y="3298"/>
                    <a:pt x="1880" y="3298"/>
                  </a:cubicBezTo>
                  <a:cubicBezTo>
                    <a:pt x="2105" y="3298"/>
                    <a:pt x="2335" y="3251"/>
                    <a:pt x="2555" y="3153"/>
                  </a:cubicBezTo>
                  <a:cubicBezTo>
                    <a:pt x="3381" y="2779"/>
                    <a:pt x="3754" y="1806"/>
                    <a:pt x="3381" y="972"/>
                  </a:cubicBezTo>
                  <a:cubicBezTo>
                    <a:pt x="3106" y="364"/>
                    <a:pt x="2505" y="1"/>
                    <a:pt x="18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a:off x="3745977" y="1167317"/>
              <a:ext cx="126348" cy="51598"/>
            </a:xfrm>
            <a:custGeom>
              <a:avLst/>
              <a:gdLst/>
              <a:ahLst/>
              <a:cxnLst/>
              <a:rect l="l" t="t" r="r" b="b"/>
              <a:pathLst>
                <a:path w="1861" h="760" extrusionOk="0">
                  <a:moveTo>
                    <a:pt x="1071" y="1"/>
                  </a:moveTo>
                  <a:cubicBezTo>
                    <a:pt x="711" y="1"/>
                    <a:pt x="373" y="170"/>
                    <a:pt x="62" y="508"/>
                  </a:cubicBezTo>
                  <a:cubicBezTo>
                    <a:pt x="1" y="569"/>
                    <a:pt x="10" y="664"/>
                    <a:pt x="70" y="716"/>
                  </a:cubicBezTo>
                  <a:cubicBezTo>
                    <a:pt x="105" y="751"/>
                    <a:pt x="149" y="760"/>
                    <a:pt x="192" y="760"/>
                  </a:cubicBezTo>
                  <a:cubicBezTo>
                    <a:pt x="227" y="751"/>
                    <a:pt x="253" y="734"/>
                    <a:pt x="279" y="708"/>
                  </a:cubicBezTo>
                  <a:cubicBezTo>
                    <a:pt x="457" y="517"/>
                    <a:pt x="709" y="303"/>
                    <a:pt x="1064" y="303"/>
                  </a:cubicBezTo>
                  <a:cubicBezTo>
                    <a:pt x="1228" y="303"/>
                    <a:pt x="1414" y="349"/>
                    <a:pt x="1626" y="464"/>
                  </a:cubicBezTo>
                  <a:cubicBezTo>
                    <a:pt x="1647" y="475"/>
                    <a:pt x="1669" y="480"/>
                    <a:pt x="1691" y="480"/>
                  </a:cubicBezTo>
                  <a:cubicBezTo>
                    <a:pt x="1744" y="480"/>
                    <a:pt x="1795" y="452"/>
                    <a:pt x="1826" y="403"/>
                  </a:cubicBezTo>
                  <a:cubicBezTo>
                    <a:pt x="1861" y="325"/>
                    <a:pt x="1835" y="238"/>
                    <a:pt x="1765" y="195"/>
                  </a:cubicBezTo>
                  <a:cubicBezTo>
                    <a:pt x="1526" y="65"/>
                    <a:pt x="1294" y="1"/>
                    <a:pt x="1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p:nvPr/>
          </p:nvSpPr>
          <p:spPr>
            <a:xfrm>
              <a:off x="4236310" y="1077763"/>
              <a:ext cx="126348" cy="51666"/>
            </a:xfrm>
            <a:custGeom>
              <a:avLst/>
              <a:gdLst/>
              <a:ahLst/>
              <a:cxnLst/>
              <a:rect l="l" t="t" r="r" b="b"/>
              <a:pathLst>
                <a:path w="1861" h="761" extrusionOk="0">
                  <a:moveTo>
                    <a:pt x="1056" y="1"/>
                  </a:moveTo>
                  <a:cubicBezTo>
                    <a:pt x="698" y="1"/>
                    <a:pt x="362" y="170"/>
                    <a:pt x="53" y="506"/>
                  </a:cubicBezTo>
                  <a:cubicBezTo>
                    <a:pt x="0" y="567"/>
                    <a:pt x="0" y="662"/>
                    <a:pt x="61" y="723"/>
                  </a:cubicBezTo>
                  <a:cubicBezTo>
                    <a:pt x="90" y="745"/>
                    <a:pt x="130" y="760"/>
                    <a:pt x="168" y="760"/>
                  </a:cubicBezTo>
                  <a:cubicBezTo>
                    <a:pt x="176" y="760"/>
                    <a:pt x="184" y="759"/>
                    <a:pt x="192" y="758"/>
                  </a:cubicBezTo>
                  <a:cubicBezTo>
                    <a:pt x="218" y="749"/>
                    <a:pt x="253" y="740"/>
                    <a:pt x="270" y="714"/>
                  </a:cubicBezTo>
                  <a:cubicBezTo>
                    <a:pt x="448" y="518"/>
                    <a:pt x="700" y="301"/>
                    <a:pt x="1056" y="301"/>
                  </a:cubicBezTo>
                  <a:cubicBezTo>
                    <a:pt x="1220" y="301"/>
                    <a:pt x="1406" y="347"/>
                    <a:pt x="1617" y="462"/>
                  </a:cubicBezTo>
                  <a:cubicBezTo>
                    <a:pt x="1640" y="477"/>
                    <a:pt x="1665" y="483"/>
                    <a:pt x="1690" y="483"/>
                  </a:cubicBezTo>
                  <a:cubicBezTo>
                    <a:pt x="1742" y="483"/>
                    <a:pt x="1793" y="454"/>
                    <a:pt x="1817" y="402"/>
                  </a:cubicBezTo>
                  <a:cubicBezTo>
                    <a:pt x="1860" y="332"/>
                    <a:pt x="1834" y="236"/>
                    <a:pt x="1756" y="202"/>
                  </a:cubicBezTo>
                  <a:cubicBezTo>
                    <a:pt x="1514" y="67"/>
                    <a:pt x="1281" y="1"/>
                    <a:pt x="1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0"/>
            <p:cNvSpPr/>
            <p:nvPr/>
          </p:nvSpPr>
          <p:spPr>
            <a:xfrm>
              <a:off x="3976682" y="1380576"/>
              <a:ext cx="251406" cy="121935"/>
            </a:xfrm>
            <a:custGeom>
              <a:avLst/>
              <a:gdLst/>
              <a:ahLst/>
              <a:cxnLst/>
              <a:rect l="l" t="t" r="r" b="b"/>
              <a:pathLst>
                <a:path w="3703" h="1796" extrusionOk="0">
                  <a:moveTo>
                    <a:pt x="3141" y="1"/>
                  </a:moveTo>
                  <a:cubicBezTo>
                    <a:pt x="3001" y="1"/>
                    <a:pt x="2863" y="60"/>
                    <a:pt x="2764" y="174"/>
                  </a:cubicBezTo>
                  <a:cubicBezTo>
                    <a:pt x="2407" y="582"/>
                    <a:pt x="2000" y="782"/>
                    <a:pt x="1550" y="782"/>
                  </a:cubicBezTo>
                  <a:cubicBezTo>
                    <a:pt x="1541" y="782"/>
                    <a:pt x="1531" y="782"/>
                    <a:pt x="1522" y="782"/>
                  </a:cubicBezTo>
                  <a:cubicBezTo>
                    <a:pt x="1469" y="782"/>
                    <a:pt x="1417" y="773"/>
                    <a:pt x="1374" y="773"/>
                  </a:cubicBezTo>
                  <a:cubicBezTo>
                    <a:pt x="1191" y="739"/>
                    <a:pt x="991" y="678"/>
                    <a:pt x="800" y="582"/>
                  </a:cubicBezTo>
                  <a:cubicBezTo>
                    <a:pt x="731" y="551"/>
                    <a:pt x="659" y="537"/>
                    <a:pt x="587" y="537"/>
                  </a:cubicBezTo>
                  <a:cubicBezTo>
                    <a:pt x="396" y="537"/>
                    <a:pt x="211" y="640"/>
                    <a:pt x="122" y="817"/>
                  </a:cubicBezTo>
                  <a:cubicBezTo>
                    <a:pt x="1" y="1069"/>
                    <a:pt x="114" y="1373"/>
                    <a:pt x="357" y="1495"/>
                  </a:cubicBezTo>
                  <a:cubicBezTo>
                    <a:pt x="374" y="1503"/>
                    <a:pt x="383" y="1503"/>
                    <a:pt x="392" y="1512"/>
                  </a:cubicBezTo>
                  <a:cubicBezTo>
                    <a:pt x="409" y="1521"/>
                    <a:pt x="522" y="1581"/>
                    <a:pt x="705" y="1642"/>
                  </a:cubicBezTo>
                  <a:cubicBezTo>
                    <a:pt x="835" y="1686"/>
                    <a:pt x="1000" y="1738"/>
                    <a:pt x="1191" y="1764"/>
                  </a:cubicBezTo>
                  <a:cubicBezTo>
                    <a:pt x="1330" y="1786"/>
                    <a:pt x="1463" y="1796"/>
                    <a:pt x="1590" y="1796"/>
                  </a:cubicBezTo>
                  <a:cubicBezTo>
                    <a:pt x="1862" y="1796"/>
                    <a:pt x="2108" y="1751"/>
                    <a:pt x="2321" y="1686"/>
                  </a:cubicBezTo>
                  <a:cubicBezTo>
                    <a:pt x="2443" y="1642"/>
                    <a:pt x="2556" y="1599"/>
                    <a:pt x="2651" y="1547"/>
                  </a:cubicBezTo>
                  <a:cubicBezTo>
                    <a:pt x="2799" y="1477"/>
                    <a:pt x="2938" y="1390"/>
                    <a:pt x="3068" y="1295"/>
                  </a:cubicBezTo>
                  <a:cubicBezTo>
                    <a:pt x="3173" y="1216"/>
                    <a:pt x="3268" y="1138"/>
                    <a:pt x="3355" y="1051"/>
                  </a:cubicBezTo>
                  <a:cubicBezTo>
                    <a:pt x="3399" y="1008"/>
                    <a:pt x="3442" y="956"/>
                    <a:pt x="3486" y="904"/>
                  </a:cubicBezTo>
                  <a:cubicBezTo>
                    <a:pt x="3520" y="869"/>
                    <a:pt x="3538" y="825"/>
                    <a:pt x="3564" y="782"/>
                  </a:cubicBezTo>
                  <a:cubicBezTo>
                    <a:pt x="3703" y="573"/>
                    <a:pt x="3668" y="295"/>
                    <a:pt x="3477" y="130"/>
                  </a:cubicBezTo>
                  <a:cubicBezTo>
                    <a:pt x="3378" y="43"/>
                    <a:pt x="3259" y="1"/>
                    <a:pt x="3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3970232" y="1370460"/>
              <a:ext cx="269058" cy="142099"/>
            </a:xfrm>
            <a:custGeom>
              <a:avLst/>
              <a:gdLst/>
              <a:ahLst/>
              <a:cxnLst/>
              <a:rect l="l" t="t" r="r" b="b"/>
              <a:pathLst>
                <a:path w="3963" h="2093" extrusionOk="0">
                  <a:moveTo>
                    <a:pt x="3248" y="304"/>
                  </a:moveTo>
                  <a:cubicBezTo>
                    <a:pt x="3326" y="304"/>
                    <a:pt x="3407" y="331"/>
                    <a:pt x="3468" y="392"/>
                  </a:cubicBezTo>
                  <a:cubicBezTo>
                    <a:pt x="3598" y="505"/>
                    <a:pt x="3633" y="705"/>
                    <a:pt x="3537" y="844"/>
                  </a:cubicBezTo>
                  <a:cubicBezTo>
                    <a:pt x="3520" y="861"/>
                    <a:pt x="3511" y="888"/>
                    <a:pt x="3502" y="905"/>
                  </a:cubicBezTo>
                  <a:cubicBezTo>
                    <a:pt x="3485" y="922"/>
                    <a:pt x="3476" y="940"/>
                    <a:pt x="3459" y="966"/>
                  </a:cubicBezTo>
                  <a:cubicBezTo>
                    <a:pt x="3442" y="992"/>
                    <a:pt x="3415" y="1018"/>
                    <a:pt x="3389" y="1044"/>
                  </a:cubicBezTo>
                  <a:lnTo>
                    <a:pt x="2851" y="540"/>
                  </a:lnTo>
                  <a:cubicBezTo>
                    <a:pt x="2894" y="505"/>
                    <a:pt x="2929" y="462"/>
                    <a:pt x="2972" y="427"/>
                  </a:cubicBezTo>
                  <a:cubicBezTo>
                    <a:pt x="3033" y="349"/>
                    <a:pt x="3120" y="305"/>
                    <a:pt x="3216" y="305"/>
                  </a:cubicBezTo>
                  <a:cubicBezTo>
                    <a:pt x="3226" y="304"/>
                    <a:pt x="3237" y="304"/>
                    <a:pt x="3248" y="304"/>
                  </a:cubicBezTo>
                  <a:close/>
                  <a:moveTo>
                    <a:pt x="684" y="835"/>
                  </a:moveTo>
                  <a:cubicBezTo>
                    <a:pt x="733" y="835"/>
                    <a:pt x="779" y="847"/>
                    <a:pt x="826" y="870"/>
                  </a:cubicBezTo>
                  <a:cubicBezTo>
                    <a:pt x="869" y="888"/>
                    <a:pt x="913" y="914"/>
                    <a:pt x="956" y="931"/>
                  </a:cubicBezTo>
                  <a:lnTo>
                    <a:pt x="713" y="1600"/>
                  </a:lnTo>
                  <a:cubicBezTo>
                    <a:pt x="626" y="1565"/>
                    <a:pt x="565" y="1531"/>
                    <a:pt x="556" y="1522"/>
                  </a:cubicBezTo>
                  <a:lnTo>
                    <a:pt x="522" y="1505"/>
                  </a:lnTo>
                  <a:cubicBezTo>
                    <a:pt x="435" y="1470"/>
                    <a:pt x="374" y="1392"/>
                    <a:pt x="339" y="1305"/>
                  </a:cubicBezTo>
                  <a:cubicBezTo>
                    <a:pt x="313" y="1218"/>
                    <a:pt x="313" y="1122"/>
                    <a:pt x="357" y="1035"/>
                  </a:cubicBezTo>
                  <a:cubicBezTo>
                    <a:pt x="409" y="931"/>
                    <a:pt x="504" y="861"/>
                    <a:pt x="609" y="844"/>
                  </a:cubicBezTo>
                  <a:cubicBezTo>
                    <a:pt x="635" y="838"/>
                    <a:pt x="660" y="835"/>
                    <a:pt x="684" y="835"/>
                  </a:cubicBezTo>
                  <a:close/>
                  <a:moveTo>
                    <a:pt x="2625" y="740"/>
                  </a:moveTo>
                  <a:lnTo>
                    <a:pt x="3172" y="1252"/>
                  </a:lnTo>
                  <a:cubicBezTo>
                    <a:pt x="3137" y="1270"/>
                    <a:pt x="3111" y="1296"/>
                    <a:pt x="3077" y="1322"/>
                  </a:cubicBezTo>
                  <a:cubicBezTo>
                    <a:pt x="2955" y="1418"/>
                    <a:pt x="2825" y="1496"/>
                    <a:pt x="2685" y="1565"/>
                  </a:cubicBezTo>
                  <a:cubicBezTo>
                    <a:pt x="2581" y="1609"/>
                    <a:pt x="2477" y="1652"/>
                    <a:pt x="2364" y="1687"/>
                  </a:cubicBezTo>
                  <a:cubicBezTo>
                    <a:pt x="2321" y="1704"/>
                    <a:pt x="2277" y="1713"/>
                    <a:pt x="2234" y="1722"/>
                  </a:cubicBezTo>
                  <a:lnTo>
                    <a:pt x="2121" y="1009"/>
                  </a:lnTo>
                  <a:cubicBezTo>
                    <a:pt x="2294" y="948"/>
                    <a:pt x="2468" y="861"/>
                    <a:pt x="2625" y="740"/>
                  </a:cubicBezTo>
                  <a:close/>
                  <a:moveTo>
                    <a:pt x="1243" y="1027"/>
                  </a:moveTo>
                  <a:cubicBezTo>
                    <a:pt x="1312" y="1044"/>
                    <a:pt x="1382" y="1061"/>
                    <a:pt x="1451" y="1070"/>
                  </a:cubicBezTo>
                  <a:cubicBezTo>
                    <a:pt x="1504" y="1070"/>
                    <a:pt x="1556" y="1079"/>
                    <a:pt x="1608" y="1079"/>
                  </a:cubicBezTo>
                  <a:cubicBezTo>
                    <a:pt x="1686" y="1079"/>
                    <a:pt x="1756" y="1079"/>
                    <a:pt x="1825" y="1070"/>
                  </a:cubicBezTo>
                  <a:lnTo>
                    <a:pt x="1938" y="1774"/>
                  </a:lnTo>
                  <a:cubicBezTo>
                    <a:pt x="1841" y="1786"/>
                    <a:pt x="1745" y="1792"/>
                    <a:pt x="1647" y="1792"/>
                  </a:cubicBezTo>
                  <a:cubicBezTo>
                    <a:pt x="1534" y="1792"/>
                    <a:pt x="1420" y="1784"/>
                    <a:pt x="1304" y="1765"/>
                  </a:cubicBezTo>
                  <a:cubicBezTo>
                    <a:pt x="1199" y="1748"/>
                    <a:pt x="1104" y="1722"/>
                    <a:pt x="1000" y="1696"/>
                  </a:cubicBezTo>
                  <a:lnTo>
                    <a:pt x="1243" y="1027"/>
                  </a:lnTo>
                  <a:close/>
                  <a:moveTo>
                    <a:pt x="3227" y="0"/>
                  </a:moveTo>
                  <a:cubicBezTo>
                    <a:pt x="3214" y="0"/>
                    <a:pt x="3202" y="0"/>
                    <a:pt x="3190" y="1"/>
                  </a:cubicBezTo>
                  <a:cubicBezTo>
                    <a:pt x="3016" y="18"/>
                    <a:pt x="2859" y="97"/>
                    <a:pt x="2746" y="227"/>
                  </a:cubicBezTo>
                  <a:cubicBezTo>
                    <a:pt x="2423" y="593"/>
                    <a:pt x="2050" y="784"/>
                    <a:pt x="1644" y="784"/>
                  </a:cubicBezTo>
                  <a:cubicBezTo>
                    <a:pt x="1635" y="784"/>
                    <a:pt x="1626" y="783"/>
                    <a:pt x="1617" y="783"/>
                  </a:cubicBezTo>
                  <a:cubicBezTo>
                    <a:pt x="1573" y="775"/>
                    <a:pt x="1530" y="775"/>
                    <a:pt x="1486" y="766"/>
                  </a:cubicBezTo>
                  <a:cubicBezTo>
                    <a:pt x="1321" y="748"/>
                    <a:pt x="1139" y="688"/>
                    <a:pt x="956" y="601"/>
                  </a:cubicBezTo>
                  <a:cubicBezTo>
                    <a:pt x="866" y="557"/>
                    <a:pt x="771" y="536"/>
                    <a:pt x="677" y="536"/>
                  </a:cubicBezTo>
                  <a:cubicBezTo>
                    <a:pt x="434" y="536"/>
                    <a:pt x="200" y="673"/>
                    <a:pt x="87" y="905"/>
                  </a:cubicBezTo>
                  <a:cubicBezTo>
                    <a:pt x="9" y="1061"/>
                    <a:pt x="0" y="1235"/>
                    <a:pt x="61" y="1400"/>
                  </a:cubicBezTo>
                  <a:cubicBezTo>
                    <a:pt x="113" y="1565"/>
                    <a:pt x="235" y="1704"/>
                    <a:pt x="391" y="1774"/>
                  </a:cubicBezTo>
                  <a:lnTo>
                    <a:pt x="409" y="1791"/>
                  </a:lnTo>
                  <a:cubicBezTo>
                    <a:pt x="435" y="1800"/>
                    <a:pt x="556" y="1869"/>
                    <a:pt x="748" y="1930"/>
                  </a:cubicBezTo>
                  <a:cubicBezTo>
                    <a:pt x="748" y="1939"/>
                    <a:pt x="756" y="1939"/>
                    <a:pt x="756" y="1939"/>
                  </a:cubicBezTo>
                  <a:cubicBezTo>
                    <a:pt x="765" y="1939"/>
                    <a:pt x="774" y="1939"/>
                    <a:pt x="782" y="1948"/>
                  </a:cubicBezTo>
                  <a:cubicBezTo>
                    <a:pt x="939" y="2000"/>
                    <a:pt x="1095" y="2035"/>
                    <a:pt x="1260" y="2061"/>
                  </a:cubicBezTo>
                  <a:cubicBezTo>
                    <a:pt x="1401" y="2081"/>
                    <a:pt x="1544" y="2092"/>
                    <a:pt x="1686" y="2092"/>
                  </a:cubicBezTo>
                  <a:cubicBezTo>
                    <a:pt x="1842" y="2092"/>
                    <a:pt x="1997" y="2079"/>
                    <a:pt x="2147" y="2052"/>
                  </a:cubicBezTo>
                  <a:cubicBezTo>
                    <a:pt x="2251" y="2035"/>
                    <a:pt x="2355" y="2009"/>
                    <a:pt x="2460" y="1974"/>
                  </a:cubicBezTo>
                  <a:cubicBezTo>
                    <a:pt x="2581" y="1939"/>
                    <a:pt x="2703" y="1887"/>
                    <a:pt x="2816" y="1835"/>
                  </a:cubicBezTo>
                  <a:cubicBezTo>
                    <a:pt x="2972" y="1757"/>
                    <a:pt x="3120" y="1670"/>
                    <a:pt x="3259" y="1565"/>
                  </a:cubicBezTo>
                  <a:cubicBezTo>
                    <a:pt x="3337" y="1505"/>
                    <a:pt x="3415" y="1435"/>
                    <a:pt x="3494" y="1365"/>
                  </a:cubicBezTo>
                  <a:cubicBezTo>
                    <a:pt x="3494" y="1365"/>
                    <a:pt x="3502" y="1357"/>
                    <a:pt x="3502" y="1357"/>
                  </a:cubicBezTo>
                  <a:cubicBezTo>
                    <a:pt x="3502" y="1357"/>
                    <a:pt x="3502" y="1348"/>
                    <a:pt x="3502" y="1348"/>
                  </a:cubicBezTo>
                  <a:cubicBezTo>
                    <a:pt x="3520" y="1339"/>
                    <a:pt x="3537" y="1322"/>
                    <a:pt x="3555" y="1305"/>
                  </a:cubicBezTo>
                  <a:cubicBezTo>
                    <a:pt x="3598" y="1270"/>
                    <a:pt x="3650" y="1209"/>
                    <a:pt x="3694" y="1148"/>
                  </a:cubicBezTo>
                  <a:cubicBezTo>
                    <a:pt x="3720" y="1122"/>
                    <a:pt x="3746" y="1087"/>
                    <a:pt x="3763" y="1053"/>
                  </a:cubicBezTo>
                  <a:cubicBezTo>
                    <a:pt x="3772" y="1035"/>
                    <a:pt x="3780" y="1027"/>
                    <a:pt x="3789" y="1009"/>
                  </a:cubicBezTo>
                  <a:cubicBezTo>
                    <a:pt x="3963" y="740"/>
                    <a:pt x="3911" y="375"/>
                    <a:pt x="3667" y="166"/>
                  </a:cubicBezTo>
                  <a:cubicBezTo>
                    <a:pt x="3546" y="53"/>
                    <a:pt x="3388" y="0"/>
                    <a:pt x="3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3710604" y="1271876"/>
              <a:ext cx="263830" cy="244209"/>
            </a:xfrm>
            <a:custGeom>
              <a:avLst/>
              <a:gdLst/>
              <a:ahLst/>
              <a:cxnLst/>
              <a:rect l="l" t="t" r="r" b="b"/>
              <a:pathLst>
                <a:path w="3886" h="3597" extrusionOk="0">
                  <a:moveTo>
                    <a:pt x="1061" y="523"/>
                  </a:moveTo>
                  <a:lnTo>
                    <a:pt x="2738" y="3009"/>
                  </a:lnTo>
                  <a:cubicBezTo>
                    <a:pt x="2480" y="3194"/>
                    <a:pt x="2167" y="3299"/>
                    <a:pt x="1847" y="3299"/>
                  </a:cubicBezTo>
                  <a:cubicBezTo>
                    <a:pt x="1672" y="3299"/>
                    <a:pt x="1494" y="3268"/>
                    <a:pt x="1321" y="3200"/>
                  </a:cubicBezTo>
                  <a:cubicBezTo>
                    <a:pt x="948" y="3061"/>
                    <a:pt x="652" y="2783"/>
                    <a:pt x="487" y="2418"/>
                  </a:cubicBezTo>
                  <a:cubicBezTo>
                    <a:pt x="322" y="2053"/>
                    <a:pt x="305" y="1644"/>
                    <a:pt x="452" y="1271"/>
                  </a:cubicBezTo>
                  <a:cubicBezTo>
                    <a:pt x="574" y="949"/>
                    <a:pt x="791" y="697"/>
                    <a:pt x="1061" y="523"/>
                  </a:cubicBezTo>
                  <a:close/>
                  <a:moveTo>
                    <a:pt x="1862" y="0"/>
                  </a:moveTo>
                  <a:cubicBezTo>
                    <a:pt x="1133" y="0"/>
                    <a:pt x="444" y="443"/>
                    <a:pt x="174" y="1158"/>
                  </a:cubicBezTo>
                  <a:cubicBezTo>
                    <a:pt x="1" y="1610"/>
                    <a:pt x="18" y="2096"/>
                    <a:pt x="209" y="2539"/>
                  </a:cubicBezTo>
                  <a:cubicBezTo>
                    <a:pt x="409" y="2974"/>
                    <a:pt x="765" y="3313"/>
                    <a:pt x="1217" y="3478"/>
                  </a:cubicBezTo>
                  <a:cubicBezTo>
                    <a:pt x="1422" y="3558"/>
                    <a:pt x="1635" y="3596"/>
                    <a:pt x="1845" y="3596"/>
                  </a:cubicBezTo>
                  <a:cubicBezTo>
                    <a:pt x="1956" y="3596"/>
                    <a:pt x="2065" y="3586"/>
                    <a:pt x="2173" y="3565"/>
                  </a:cubicBezTo>
                  <a:cubicBezTo>
                    <a:pt x="2773" y="3461"/>
                    <a:pt x="3303" y="3052"/>
                    <a:pt x="3537" y="2435"/>
                  </a:cubicBezTo>
                  <a:cubicBezTo>
                    <a:pt x="3885" y="1514"/>
                    <a:pt x="3416" y="471"/>
                    <a:pt x="2495" y="115"/>
                  </a:cubicBezTo>
                  <a:cubicBezTo>
                    <a:pt x="2286" y="37"/>
                    <a:pt x="2072" y="0"/>
                    <a:pt x="18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a:off x="4207998" y="1181236"/>
              <a:ext cx="251406" cy="244141"/>
            </a:xfrm>
            <a:custGeom>
              <a:avLst/>
              <a:gdLst/>
              <a:ahLst/>
              <a:cxnLst/>
              <a:rect l="l" t="t" r="r" b="b"/>
              <a:pathLst>
                <a:path w="3703" h="3596" extrusionOk="0">
                  <a:moveTo>
                    <a:pt x="1061" y="529"/>
                  </a:moveTo>
                  <a:lnTo>
                    <a:pt x="2738" y="3005"/>
                  </a:lnTo>
                  <a:cubicBezTo>
                    <a:pt x="2651" y="3066"/>
                    <a:pt x="2564" y="3118"/>
                    <a:pt x="2468" y="3162"/>
                  </a:cubicBezTo>
                  <a:cubicBezTo>
                    <a:pt x="2271" y="3251"/>
                    <a:pt x="2060" y="3297"/>
                    <a:pt x="1850" y="3297"/>
                  </a:cubicBezTo>
                  <a:cubicBezTo>
                    <a:pt x="1671" y="3297"/>
                    <a:pt x="1493" y="3264"/>
                    <a:pt x="1321" y="3197"/>
                  </a:cubicBezTo>
                  <a:cubicBezTo>
                    <a:pt x="948" y="3058"/>
                    <a:pt x="652" y="2779"/>
                    <a:pt x="487" y="2414"/>
                  </a:cubicBezTo>
                  <a:cubicBezTo>
                    <a:pt x="322" y="2049"/>
                    <a:pt x="305" y="1641"/>
                    <a:pt x="452" y="1267"/>
                  </a:cubicBezTo>
                  <a:cubicBezTo>
                    <a:pt x="565" y="954"/>
                    <a:pt x="782" y="694"/>
                    <a:pt x="1061" y="529"/>
                  </a:cubicBezTo>
                  <a:close/>
                  <a:moveTo>
                    <a:pt x="1850" y="0"/>
                  </a:moveTo>
                  <a:cubicBezTo>
                    <a:pt x="1600" y="0"/>
                    <a:pt x="1350" y="53"/>
                    <a:pt x="1113" y="155"/>
                  </a:cubicBezTo>
                  <a:cubicBezTo>
                    <a:pt x="678" y="355"/>
                    <a:pt x="339" y="711"/>
                    <a:pt x="174" y="1163"/>
                  </a:cubicBezTo>
                  <a:cubicBezTo>
                    <a:pt x="0" y="1606"/>
                    <a:pt x="18" y="2093"/>
                    <a:pt x="209" y="2536"/>
                  </a:cubicBezTo>
                  <a:cubicBezTo>
                    <a:pt x="409" y="2971"/>
                    <a:pt x="765" y="3310"/>
                    <a:pt x="1217" y="3475"/>
                  </a:cubicBezTo>
                  <a:cubicBezTo>
                    <a:pt x="1423" y="3557"/>
                    <a:pt x="1642" y="3596"/>
                    <a:pt x="1861" y="3596"/>
                  </a:cubicBezTo>
                  <a:cubicBezTo>
                    <a:pt x="1965" y="3596"/>
                    <a:pt x="2069" y="3587"/>
                    <a:pt x="2173" y="3570"/>
                  </a:cubicBezTo>
                  <a:cubicBezTo>
                    <a:pt x="2312" y="3544"/>
                    <a:pt x="2451" y="3501"/>
                    <a:pt x="2590" y="3440"/>
                  </a:cubicBezTo>
                  <a:cubicBezTo>
                    <a:pt x="3025" y="3240"/>
                    <a:pt x="3363" y="2884"/>
                    <a:pt x="3537" y="2432"/>
                  </a:cubicBezTo>
                  <a:cubicBezTo>
                    <a:pt x="3702" y="1989"/>
                    <a:pt x="3685" y="1502"/>
                    <a:pt x="3494" y="1059"/>
                  </a:cubicBezTo>
                  <a:cubicBezTo>
                    <a:pt x="3294" y="624"/>
                    <a:pt x="2938" y="285"/>
                    <a:pt x="2494" y="120"/>
                  </a:cubicBezTo>
                  <a:cubicBezTo>
                    <a:pt x="2285" y="40"/>
                    <a:pt x="2067" y="0"/>
                    <a:pt x="1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3184898" y="516134"/>
              <a:ext cx="700990" cy="712192"/>
            </a:xfrm>
            <a:custGeom>
              <a:avLst/>
              <a:gdLst/>
              <a:ahLst/>
              <a:cxnLst/>
              <a:rect l="l" t="t" r="r" b="b"/>
              <a:pathLst>
                <a:path w="10325" h="10490" extrusionOk="0">
                  <a:moveTo>
                    <a:pt x="6805" y="1"/>
                  </a:moveTo>
                  <a:lnTo>
                    <a:pt x="4893" y="2547"/>
                  </a:lnTo>
                  <a:lnTo>
                    <a:pt x="2208" y="844"/>
                  </a:lnTo>
                  <a:lnTo>
                    <a:pt x="2208" y="844"/>
                  </a:lnTo>
                  <a:lnTo>
                    <a:pt x="3007" y="3920"/>
                  </a:lnTo>
                  <a:lnTo>
                    <a:pt x="1" y="4954"/>
                  </a:lnTo>
                  <a:lnTo>
                    <a:pt x="2903" y="6249"/>
                  </a:lnTo>
                  <a:lnTo>
                    <a:pt x="1843" y="9247"/>
                  </a:lnTo>
                  <a:lnTo>
                    <a:pt x="4667" y="7787"/>
                  </a:lnTo>
                  <a:lnTo>
                    <a:pt x="6344" y="10490"/>
                  </a:lnTo>
                  <a:lnTo>
                    <a:pt x="6961" y="7370"/>
                  </a:lnTo>
                  <a:lnTo>
                    <a:pt x="10125" y="7735"/>
                  </a:lnTo>
                  <a:lnTo>
                    <a:pt x="8065" y="5310"/>
                  </a:lnTo>
                  <a:lnTo>
                    <a:pt x="10325" y="3077"/>
                  </a:lnTo>
                  <a:lnTo>
                    <a:pt x="7144" y="3164"/>
                  </a:lnTo>
                  <a:lnTo>
                    <a:pt x="68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3174850" y="506561"/>
              <a:ext cx="721629" cy="731202"/>
            </a:xfrm>
            <a:custGeom>
              <a:avLst/>
              <a:gdLst/>
              <a:ahLst/>
              <a:cxnLst/>
              <a:rect l="l" t="t" r="r" b="b"/>
              <a:pathLst>
                <a:path w="10629" h="10770" extrusionOk="0">
                  <a:moveTo>
                    <a:pt x="6849" y="524"/>
                  </a:moveTo>
                  <a:lnTo>
                    <a:pt x="7153" y="3322"/>
                  </a:lnTo>
                  <a:cubicBezTo>
                    <a:pt x="7162" y="3401"/>
                    <a:pt x="7222" y="3453"/>
                    <a:pt x="7301" y="3453"/>
                  </a:cubicBezTo>
                  <a:lnTo>
                    <a:pt x="10108" y="3366"/>
                  </a:lnTo>
                  <a:lnTo>
                    <a:pt x="8118" y="5347"/>
                  </a:lnTo>
                  <a:cubicBezTo>
                    <a:pt x="8057" y="5399"/>
                    <a:pt x="8057" y="5486"/>
                    <a:pt x="8109" y="5547"/>
                  </a:cubicBezTo>
                  <a:lnTo>
                    <a:pt x="9925" y="7694"/>
                  </a:lnTo>
                  <a:lnTo>
                    <a:pt x="7127" y="7363"/>
                  </a:lnTo>
                  <a:cubicBezTo>
                    <a:pt x="7121" y="7363"/>
                    <a:pt x="7116" y="7362"/>
                    <a:pt x="7110" y="7362"/>
                  </a:cubicBezTo>
                  <a:cubicBezTo>
                    <a:pt x="7040" y="7362"/>
                    <a:pt x="6987" y="7412"/>
                    <a:pt x="6970" y="7485"/>
                  </a:cubicBezTo>
                  <a:lnTo>
                    <a:pt x="6423" y="10240"/>
                  </a:lnTo>
                  <a:lnTo>
                    <a:pt x="4937" y="7850"/>
                  </a:lnTo>
                  <a:cubicBezTo>
                    <a:pt x="4911" y="7806"/>
                    <a:pt x="4859" y="7780"/>
                    <a:pt x="4815" y="7780"/>
                  </a:cubicBezTo>
                  <a:cubicBezTo>
                    <a:pt x="4789" y="7780"/>
                    <a:pt x="4772" y="7789"/>
                    <a:pt x="4746" y="7798"/>
                  </a:cubicBezTo>
                  <a:lnTo>
                    <a:pt x="2252" y="9093"/>
                  </a:lnTo>
                  <a:lnTo>
                    <a:pt x="3190" y="6442"/>
                  </a:lnTo>
                  <a:cubicBezTo>
                    <a:pt x="3216" y="6373"/>
                    <a:pt x="3181" y="6294"/>
                    <a:pt x="3112" y="6260"/>
                  </a:cubicBezTo>
                  <a:lnTo>
                    <a:pt x="548" y="5113"/>
                  </a:lnTo>
                  <a:lnTo>
                    <a:pt x="3208" y="4200"/>
                  </a:lnTo>
                  <a:cubicBezTo>
                    <a:pt x="3277" y="4174"/>
                    <a:pt x="3312" y="4096"/>
                    <a:pt x="3294" y="4026"/>
                  </a:cubicBezTo>
                  <a:lnTo>
                    <a:pt x="2591" y="1306"/>
                  </a:lnTo>
                  <a:lnTo>
                    <a:pt x="4963" y="2810"/>
                  </a:lnTo>
                  <a:cubicBezTo>
                    <a:pt x="4989" y="2826"/>
                    <a:pt x="5017" y="2834"/>
                    <a:pt x="5044" y="2834"/>
                  </a:cubicBezTo>
                  <a:cubicBezTo>
                    <a:pt x="5088" y="2834"/>
                    <a:pt x="5130" y="2813"/>
                    <a:pt x="5163" y="2775"/>
                  </a:cubicBezTo>
                  <a:lnTo>
                    <a:pt x="6849" y="524"/>
                  </a:lnTo>
                  <a:close/>
                  <a:moveTo>
                    <a:pt x="6966" y="1"/>
                  </a:moveTo>
                  <a:cubicBezTo>
                    <a:pt x="6916" y="1"/>
                    <a:pt x="6869" y="19"/>
                    <a:pt x="6840" y="55"/>
                  </a:cubicBezTo>
                  <a:lnTo>
                    <a:pt x="5006" y="2497"/>
                  </a:lnTo>
                  <a:lnTo>
                    <a:pt x="2434" y="863"/>
                  </a:lnTo>
                  <a:cubicBezTo>
                    <a:pt x="2412" y="846"/>
                    <a:pt x="2384" y="837"/>
                    <a:pt x="2356" y="837"/>
                  </a:cubicBezTo>
                  <a:cubicBezTo>
                    <a:pt x="2328" y="837"/>
                    <a:pt x="2299" y="846"/>
                    <a:pt x="2278" y="863"/>
                  </a:cubicBezTo>
                  <a:cubicBezTo>
                    <a:pt x="2226" y="898"/>
                    <a:pt x="2208" y="959"/>
                    <a:pt x="2217" y="1019"/>
                  </a:cubicBezTo>
                  <a:lnTo>
                    <a:pt x="2982" y="3965"/>
                  </a:lnTo>
                  <a:lnTo>
                    <a:pt x="105" y="4965"/>
                  </a:lnTo>
                  <a:cubicBezTo>
                    <a:pt x="44" y="4982"/>
                    <a:pt x="10" y="5034"/>
                    <a:pt x="10" y="5095"/>
                  </a:cubicBezTo>
                  <a:cubicBezTo>
                    <a:pt x="1" y="5147"/>
                    <a:pt x="36" y="5208"/>
                    <a:pt x="96" y="5234"/>
                  </a:cubicBezTo>
                  <a:lnTo>
                    <a:pt x="2877" y="6468"/>
                  </a:lnTo>
                  <a:lnTo>
                    <a:pt x="1852" y="9345"/>
                  </a:lnTo>
                  <a:cubicBezTo>
                    <a:pt x="1835" y="9397"/>
                    <a:pt x="1852" y="9458"/>
                    <a:pt x="1895" y="9501"/>
                  </a:cubicBezTo>
                  <a:cubicBezTo>
                    <a:pt x="1922" y="9522"/>
                    <a:pt x="1958" y="9534"/>
                    <a:pt x="1993" y="9534"/>
                  </a:cubicBezTo>
                  <a:cubicBezTo>
                    <a:pt x="2017" y="9534"/>
                    <a:pt x="2040" y="9529"/>
                    <a:pt x="2060" y="9518"/>
                  </a:cubicBezTo>
                  <a:lnTo>
                    <a:pt x="4763" y="8119"/>
                  </a:lnTo>
                  <a:lnTo>
                    <a:pt x="6371" y="10700"/>
                  </a:lnTo>
                  <a:cubicBezTo>
                    <a:pt x="6397" y="10744"/>
                    <a:pt x="6440" y="10770"/>
                    <a:pt x="6492" y="10770"/>
                  </a:cubicBezTo>
                  <a:lnTo>
                    <a:pt x="6519" y="10770"/>
                  </a:lnTo>
                  <a:cubicBezTo>
                    <a:pt x="6579" y="10761"/>
                    <a:pt x="6623" y="10718"/>
                    <a:pt x="6640" y="10657"/>
                  </a:cubicBezTo>
                  <a:lnTo>
                    <a:pt x="7231" y="7667"/>
                  </a:lnTo>
                  <a:lnTo>
                    <a:pt x="10255" y="8024"/>
                  </a:lnTo>
                  <a:cubicBezTo>
                    <a:pt x="10261" y="8025"/>
                    <a:pt x="10266" y="8025"/>
                    <a:pt x="10272" y="8025"/>
                  </a:cubicBezTo>
                  <a:cubicBezTo>
                    <a:pt x="10320" y="8025"/>
                    <a:pt x="10371" y="7992"/>
                    <a:pt x="10394" y="7946"/>
                  </a:cubicBezTo>
                  <a:cubicBezTo>
                    <a:pt x="10420" y="7893"/>
                    <a:pt x="10420" y="7833"/>
                    <a:pt x="10377" y="7789"/>
                  </a:cubicBezTo>
                  <a:lnTo>
                    <a:pt x="8413" y="5460"/>
                  </a:lnTo>
                  <a:lnTo>
                    <a:pt x="10577" y="3314"/>
                  </a:lnTo>
                  <a:cubicBezTo>
                    <a:pt x="10620" y="3279"/>
                    <a:pt x="10629" y="3209"/>
                    <a:pt x="10603" y="3157"/>
                  </a:cubicBezTo>
                  <a:cubicBezTo>
                    <a:pt x="10587" y="3110"/>
                    <a:pt x="10542" y="3069"/>
                    <a:pt x="10488" y="3069"/>
                  </a:cubicBezTo>
                  <a:cubicBezTo>
                    <a:pt x="10483" y="3069"/>
                    <a:pt x="10478" y="3070"/>
                    <a:pt x="10473" y="3070"/>
                  </a:cubicBezTo>
                  <a:lnTo>
                    <a:pt x="7422" y="3157"/>
                  </a:lnTo>
                  <a:lnTo>
                    <a:pt x="7101" y="133"/>
                  </a:lnTo>
                  <a:cubicBezTo>
                    <a:pt x="7092" y="72"/>
                    <a:pt x="7049" y="20"/>
                    <a:pt x="6996" y="3"/>
                  </a:cubicBezTo>
                  <a:cubicBezTo>
                    <a:pt x="6986" y="1"/>
                    <a:pt x="6976" y="1"/>
                    <a:pt x="6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40"/>
          <p:cNvSpPr/>
          <p:nvPr/>
        </p:nvSpPr>
        <p:spPr>
          <a:xfrm>
            <a:off x="644752" y="1219573"/>
            <a:ext cx="521400" cy="521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649150" y="-167725"/>
            <a:ext cx="1504200" cy="1504200"/>
          </a:xfrm>
          <a:prstGeom prst="ellipse">
            <a:avLst/>
          </a:prstGeom>
          <a:solidFill>
            <a:srgbClr val="FF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7039600" y="1278525"/>
            <a:ext cx="847500" cy="847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8071300" y="-356175"/>
            <a:ext cx="1437900" cy="1437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6" name="Google Shape;426;p40"/>
          <p:cNvPicPr preferRelativeResize="0"/>
          <p:nvPr/>
        </p:nvPicPr>
        <p:blipFill>
          <a:blip r:embed="rId3">
            <a:alphaModFix/>
          </a:blip>
          <a:stretch>
            <a:fillRect/>
          </a:stretch>
        </p:blipFill>
        <p:spPr>
          <a:xfrm>
            <a:off x="7716475" y="4016800"/>
            <a:ext cx="1538149" cy="1579175"/>
          </a:xfrm>
          <a:prstGeom prst="rect">
            <a:avLst/>
          </a:prstGeom>
          <a:noFill/>
          <a:ln>
            <a:noFill/>
          </a:ln>
        </p:spPr>
      </p:pic>
      <p:sp>
        <p:nvSpPr>
          <p:cNvPr id="428" name="Google Shape;428;p40"/>
          <p:cNvSpPr txBox="1">
            <a:spLocks noGrp="1"/>
          </p:cNvSpPr>
          <p:nvPr>
            <p:ph type="title"/>
          </p:nvPr>
        </p:nvSpPr>
        <p:spPr>
          <a:xfrm>
            <a:off x="2656606" y="148589"/>
            <a:ext cx="4198200" cy="132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chemeClr val="accent2">
                    <a:lumMod val="50000"/>
                  </a:schemeClr>
                </a:solidFill>
              </a:rPr>
              <a:t>Tóm tắt tác phẩm</a:t>
            </a:r>
            <a:endParaRPr sz="4000" b="1">
              <a:solidFill>
                <a:schemeClr val="accent2">
                  <a:lumMod val="50000"/>
                </a:schemeClr>
              </a:solidFill>
            </a:endParaRPr>
          </a:p>
        </p:txBody>
      </p:sp>
    </p:spTree>
    <p:extLst>
      <p:ext uri="{BB962C8B-B14F-4D97-AF65-F5344CB8AC3E}">
        <p14:creationId xmlns:p14="http://schemas.microsoft.com/office/powerpoint/2010/main" val="3352368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4">
                                            <p:txEl>
                                              <p:pRg st="0" end="0"/>
                                            </p:txEl>
                                          </p:spTgt>
                                        </p:tgtEl>
                                        <p:attrNameLst>
                                          <p:attrName>style.visibility</p:attrName>
                                        </p:attrNameLst>
                                      </p:cBhvr>
                                      <p:to>
                                        <p:strVal val="visible"/>
                                      </p:to>
                                    </p:set>
                                    <p:animEffect transition="in" filter="barn(inVertical)">
                                      <p:cBhvr>
                                        <p:cTn id="7" dur="500"/>
                                        <p:tgtEl>
                                          <p:spTgt spid="4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0" build="p"/>
    </p:bldLst>
  </p:timing>
</p:sld>
</file>

<file path=ppt/theme/theme1.xml><?xml version="1.0" encoding="utf-8"?>
<a:theme xmlns:a="http://schemas.openxmlformats.org/drawingml/2006/main" name="World Environmental Education Day by Slidesgo">
  <a:themeElements>
    <a:clrScheme name="Simple Light">
      <a:dk1>
        <a:srgbClr val="222222"/>
      </a:dk1>
      <a:lt1>
        <a:srgbClr val="FFF8F0"/>
      </a:lt1>
      <a:dk2>
        <a:srgbClr val="D6EB67"/>
      </a:dk2>
      <a:lt2>
        <a:srgbClr val="A5C600"/>
      </a:lt2>
      <a:accent1>
        <a:srgbClr val="FFD751"/>
      </a:accent1>
      <a:accent2>
        <a:srgbClr val="FF6331"/>
      </a:accent2>
      <a:accent3>
        <a:srgbClr val="81CCFF"/>
      </a:accent3>
      <a:accent4>
        <a:srgbClr val="2E95CE"/>
      </a:accent4>
      <a:accent5>
        <a:srgbClr val="E8D1D9"/>
      </a:accent5>
      <a:accent6>
        <a:srgbClr val="FD7CBB"/>
      </a:accent6>
      <a:hlink>
        <a:srgbClr val="2E95C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641</Words>
  <Application>Microsoft Office PowerPoint</Application>
  <PresentationFormat>On-screen Show (16:9)</PresentationFormat>
  <Paragraphs>61</Paragraphs>
  <Slides>24</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微软雅黑</vt:lpstr>
      <vt:lpstr>宋体</vt:lpstr>
      <vt:lpstr>Arial</vt:lpstr>
      <vt:lpstr>Calibri</vt:lpstr>
      <vt:lpstr>Calibri Light</vt:lpstr>
      <vt:lpstr>Kumbh Sans</vt:lpstr>
      <vt:lpstr>Modak</vt:lpstr>
      <vt:lpstr>Times New Roman</vt:lpstr>
      <vt:lpstr>World Environmental Education Day by Slidesgo</vt:lpstr>
      <vt:lpstr>Office 主题</vt:lpstr>
      <vt:lpstr>PowerPoint Presentation</vt:lpstr>
      <vt:lpstr>PowerPoint Presentation</vt:lpstr>
      <vt:lpstr>PowerPoint Presentation</vt:lpstr>
      <vt:lpstr>PowerPoint Presentation</vt:lpstr>
      <vt:lpstr>Khám phá văn bản</vt:lpstr>
      <vt:lpstr>Nguyễn Quang Riệu (1932 - 2021)</vt:lpstr>
      <vt:lpstr>Khám phá văn bản</vt:lpstr>
      <vt:lpstr>Tìm hiểu tác phẩm</vt:lpstr>
      <vt:lpstr>Tóm tắt tác phẩm</vt:lpstr>
      <vt:lpstr>Bố cục tác phẩm</vt:lpstr>
      <vt:lpstr>Khám phá văn bản</vt:lpstr>
      <vt:lpstr>Sự sống trên  trái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Từ mượn đã được dùng khá nhiều trong văn bản</vt:lpstr>
      <vt:lpstr>PowerPoint Presentation</vt:lpstr>
      <vt:lpstr>Cảm xúc và suy nghĩ</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22</cp:revision>
  <dcterms:modified xsi:type="dcterms:W3CDTF">2025-03-18T01:40:40Z</dcterms:modified>
</cp:coreProperties>
</file>