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307" r:id="rId3"/>
    <p:sldId id="381" r:id="rId4"/>
    <p:sldId id="270" r:id="rId5"/>
    <p:sldId id="308" r:id="rId6"/>
    <p:sldId id="382" r:id="rId7"/>
    <p:sldId id="380" r:id="rId8"/>
    <p:sldId id="387" r:id="rId9"/>
    <p:sldId id="314" r:id="rId10"/>
    <p:sldId id="388" r:id="rId11"/>
    <p:sldId id="389" r:id="rId12"/>
    <p:sldId id="579" r:id="rId13"/>
    <p:sldId id="580" r:id="rId14"/>
    <p:sldId id="581" r:id="rId15"/>
    <p:sldId id="582" r:id="rId16"/>
    <p:sldId id="311" r:id="rId17"/>
    <p:sldId id="262" r:id="rId18"/>
    <p:sldId id="583" r:id="rId19"/>
    <p:sldId id="31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E1942-9687-4A31-BC3F-404901CDD248}" type="datetimeFigureOut">
              <a:rPr lang="en-US" smtClean="0"/>
              <a:t>18/3/2025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7AF7A-FD96-4C9E-8670-57886EB4B6AB}" type="slidenum">
              <a:rPr lang="en-US" smtClean="0"/>
              <a:t>‹#›</a:t>
            </a:fld>
            <a:endParaRPr lang="en-US"/>
          </a:p>
        </p:txBody>
      </p:sp>
    </p:spTree>
    <p:extLst>
      <p:ext uri="{BB962C8B-B14F-4D97-AF65-F5344CB8AC3E}">
        <p14:creationId xmlns:p14="http://schemas.microsoft.com/office/powerpoint/2010/main" val="86992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2617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90896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467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94722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5934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2991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8622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4563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85325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3294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72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944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8708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752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734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9773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791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558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4915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7E05FE9-E6BD-42F0-9B88-66E623AE3E12}"/>
              </a:ext>
            </a:extLst>
          </p:cNvPr>
          <p:cNvSpPr>
            <a:spLocks noGrp="1"/>
          </p:cNvSpPr>
          <p:nvPr>
            <p:ph type="dt" sz="half" idx="10"/>
          </p:nvPr>
        </p:nvSpPr>
        <p:spPr/>
        <p:txBody>
          <a:bodyPr/>
          <a:lstStyle/>
          <a:p>
            <a:fld id="{02169DA6-046C-4967-B34A-255AEAE7B22A}" type="datetimeFigureOut">
              <a:rPr lang="zh-CN" altLang="en-US" smtClean="0"/>
              <a:t>2025/3/18</a:t>
            </a:fld>
            <a:endParaRPr lang="zh-CN" altLang="en-US"/>
          </a:p>
        </p:txBody>
      </p:sp>
      <p:sp>
        <p:nvSpPr>
          <p:cNvPr id="3" name="页脚占位符 2">
            <a:extLst>
              <a:ext uri="{FF2B5EF4-FFF2-40B4-BE49-F238E27FC236}">
                <a16:creationId xmlns:a16="http://schemas.microsoft.com/office/drawing/2014/main" id="{DE8076CD-E18F-4C69-AF0B-E87F42641CE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F7941C9-C81C-47F0-A6FD-24E18BE1F2EF}"/>
              </a:ext>
            </a:extLst>
          </p:cNvPr>
          <p:cNvSpPr>
            <a:spLocks noGrp="1"/>
          </p:cNvSpPr>
          <p:nvPr>
            <p:ph type="sldNum" sz="quarter" idx="12"/>
          </p:nvPr>
        </p:nvSpPr>
        <p:spPr/>
        <p:txBody>
          <a:bodyPr/>
          <a:lstStyle/>
          <a:p>
            <a:fld id="{A67559F2-314E-4E8F-8214-233187643811}" type="slidenum">
              <a:rPr lang="zh-CN" altLang="en-US" smtClean="0"/>
              <a:t>‹#›</a:t>
            </a:fld>
            <a:endParaRPr lang="zh-CN" altLang="en-US"/>
          </a:p>
        </p:txBody>
      </p:sp>
    </p:spTree>
    <p:extLst>
      <p:ext uri="{BB962C8B-B14F-4D97-AF65-F5344CB8AC3E}">
        <p14:creationId xmlns:p14="http://schemas.microsoft.com/office/powerpoint/2010/main" val="2372586690"/>
      </p:ext>
    </p:extLst>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D875F6F-D489-4565-9674-A34B964EC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6BE102C-A180-426A-8378-36E28A850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CA7E70-40FE-4ED4-BBB8-C79419748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69DA6-046C-4967-B34A-255AEAE7B22A}" type="datetimeFigureOut">
              <a:rPr lang="zh-CN" altLang="en-US" smtClean="0"/>
              <a:t>2025/3/18</a:t>
            </a:fld>
            <a:endParaRPr lang="zh-CN" altLang="en-US"/>
          </a:p>
        </p:txBody>
      </p:sp>
      <p:sp>
        <p:nvSpPr>
          <p:cNvPr id="5" name="页脚占位符 4">
            <a:extLst>
              <a:ext uri="{FF2B5EF4-FFF2-40B4-BE49-F238E27FC236}">
                <a16:creationId xmlns:a16="http://schemas.microsoft.com/office/drawing/2014/main" id="{3C6717C5-E78D-46E2-82AB-B37186C0E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1843D8B-BE6D-4523-97CB-7764F496A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559F2-314E-4E8F-8214-233187643811}" type="slidenum">
              <a:rPr lang="zh-CN" altLang="en-US" smtClean="0"/>
              <a:t>‹#›</a:t>
            </a:fld>
            <a:endParaRPr lang="zh-CN" altLang="en-US"/>
          </a:p>
        </p:txBody>
      </p:sp>
      <p:pic>
        <p:nvPicPr>
          <p:cNvPr id="7" name="图片 6">
            <a:extLst>
              <a:ext uri="{FF2B5EF4-FFF2-40B4-BE49-F238E27FC236}">
                <a16:creationId xmlns:a16="http://schemas.microsoft.com/office/drawing/2014/main" id="{B14121A1-068E-4AD1-A2D2-F767829648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70" y="0"/>
            <a:ext cx="12249469" cy="6858000"/>
          </a:xfrm>
          <a:prstGeom prst="rect">
            <a:avLst/>
          </a:prstGeom>
        </p:spPr>
      </p:pic>
    </p:spTree>
    <p:extLst>
      <p:ext uri="{BB962C8B-B14F-4D97-AF65-F5344CB8AC3E}">
        <p14:creationId xmlns:p14="http://schemas.microsoft.com/office/powerpoint/2010/main" val="1895380204"/>
      </p:ext>
    </p:extLst>
  </p:cSld>
  <p:clrMap bg1="lt1" tx1="dk1" bg2="lt2" tx2="dk2" accent1="accent1" accent2="accent2" accent3="accent3" accent4="accent4" accent5="accent5" accent6="accent6" hlink="hlink" folHlink="folHlink"/>
  <p:sldLayoutIdLst>
    <p:sldLayoutId id="2147483661" r:id="rId1"/>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4.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audio" Target="../media/audio2.wav"/><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4.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audio" Target="../media/audio2.wav"/><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4.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audio" Target="../media/audio2.wav"/><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4.png"/><Relationship Id="rId5" Type="http://schemas.openxmlformats.org/officeDocument/2006/relationships/audio" Target="../media/audio2.wav"/><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6">
            <a:extLst>
              <a:ext uri="{FF2B5EF4-FFF2-40B4-BE49-F238E27FC236}">
                <a16:creationId xmlns:a16="http://schemas.microsoft.com/office/drawing/2014/main" id="{70882A97-6ACA-4D09-9CA7-89C87A8E2325}"/>
              </a:ext>
            </a:extLst>
          </p:cNvPr>
          <p:cNvSpPr/>
          <p:nvPr/>
        </p:nvSpPr>
        <p:spPr>
          <a:xfrm rot="21271311">
            <a:off x="1629418" y="344119"/>
            <a:ext cx="8933162" cy="5714108"/>
          </a:xfrm>
          <a:prstGeom prst="rect">
            <a:avLst/>
          </a:prstGeom>
          <a:solidFill>
            <a:schemeClr val="bg1"/>
          </a:solidFill>
          <a:ln>
            <a:noFill/>
          </a:ln>
          <a:effectLst>
            <a:outerShdw blurRad="215900" dist="50800" dir="8100000" sx="102000" sy="102000" algn="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20F0502020204030204"/>
              <a:cs typeface="+mn-cs"/>
            </a:endParaRPr>
          </a:p>
        </p:txBody>
      </p:sp>
      <p:pic>
        <p:nvPicPr>
          <p:cNvPr id="28" name="图片 24">
            <a:extLst>
              <a:ext uri="{FF2B5EF4-FFF2-40B4-BE49-F238E27FC236}">
                <a16:creationId xmlns:a16="http://schemas.microsoft.com/office/drawing/2014/main" id="{14CD8C22-68FD-4AB2-8341-CBEBA2F84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89" t="52145" r="48641" b="8995"/>
          <a:stretch/>
        </p:blipFill>
        <p:spPr>
          <a:xfrm>
            <a:off x="380307" y="375019"/>
            <a:ext cx="2419464" cy="1863904"/>
          </a:xfrm>
          <a:prstGeom prst="rect">
            <a:avLst/>
          </a:prstGeom>
          <a:effectLst>
            <a:outerShdw blurRad="139700" dist="50800" dir="2700000" sx="102000" sy="102000" algn="tl" rotWithShape="0">
              <a:prstClr val="black">
                <a:alpha val="20000"/>
              </a:prstClr>
            </a:outerShdw>
          </a:effectLst>
        </p:spPr>
      </p:pic>
      <p:pic>
        <p:nvPicPr>
          <p:cNvPr id="13" name="图片 12">
            <a:extLst>
              <a:ext uri="{FF2B5EF4-FFF2-40B4-BE49-F238E27FC236}">
                <a16:creationId xmlns:a16="http://schemas.microsoft.com/office/drawing/2014/main" id="{78770CEF-C6A9-48DC-B03A-4AE2A0EA8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24" y="0"/>
            <a:ext cx="12249469" cy="6858000"/>
          </a:xfrm>
          <a:prstGeom prst="rect">
            <a:avLst/>
          </a:prstGeom>
        </p:spPr>
      </p:pic>
      <p:pic>
        <p:nvPicPr>
          <p:cNvPr id="9" name="图片 8">
            <a:extLst>
              <a:ext uri="{FF2B5EF4-FFF2-40B4-BE49-F238E27FC236}">
                <a16:creationId xmlns:a16="http://schemas.microsoft.com/office/drawing/2014/main" id="{38532A8A-0F30-48B8-A106-5BD249CDA7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3401"/>
          <a:stretch/>
        </p:blipFill>
        <p:spPr>
          <a:xfrm>
            <a:off x="0" y="3043898"/>
            <a:ext cx="12192000" cy="3814102"/>
          </a:xfrm>
          <a:prstGeom prst="rect">
            <a:avLst/>
          </a:prstGeom>
        </p:spPr>
      </p:pic>
      <p:sp>
        <p:nvSpPr>
          <p:cNvPr id="33" name="矩形 9">
            <a:extLst>
              <a:ext uri="{FF2B5EF4-FFF2-40B4-BE49-F238E27FC236}">
                <a16:creationId xmlns:a16="http://schemas.microsoft.com/office/drawing/2014/main" id="{BA46EB39-5B0A-425E-8E24-E4BD56C2E898}"/>
              </a:ext>
            </a:extLst>
          </p:cNvPr>
          <p:cNvSpPr/>
          <p:nvPr/>
        </p:nvSpPr>
        <p:spPr>
          <a:xfrm>
            <a:off x="865096" y="2647175"/>
            <a:ext cx="9949836" cy="1107996"/>
          </a:xfrm>
          <a:prstGeom prst="rect">
            <a:avLst/>
          </a:prstGeom>
        </p:spPr>
        <p:txBody>
          <a:bodyPr wrap="square">
            <a:spAutoFit/>
          </a:bodyPr>
          <a:lstStyle/>
          <a:p>
            <a:pPr lvl="0" algn="dist">
              <a:defRPr/>
            </a:pPr>
            <a:r>
              <a:rPr lang="en-US" altLang="zh-CN" sz="6600" b="1" spc="-300" smtClean="0">
                <a:solidFill>
                  <a:srgbClr val="C00000"/>
                </a:solidFill>
                <a:latin typeface="Times New Roman" panose="02020603050405020304" pitchFamily="18" charset="0"/>
                <a:ea typeface="字魂27号-布丁体" panose="00000500000000000000" pitchFamily="2" charset="-122"/>
                <a:cs typeface="Times New Roman" panose="02020603050405020304" pitchFamily="18" charset="0"/>
              </a:rPr>
              <a:t>KHÁC BIỆT VÀ GẦN GŨI</a:t>
            </a:r>
            <a:endParaRPr kumimoji="0" lang="zh-CN" altLang="en-US" sz="6600" b="1" i="0" u="none" strike="noStrike" kern="1200" cap="none" spc="-300" normalizeH="0" baseline="0" noProof="0" dirty="0">
              <a:ln>
                <a:noFill/>
              </a:ln>
              <a:solidFill>
                <a:srgbClr val="C0000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34" name="文本框 30">
            <a:extLst>
              <a:ext uri="{FF2B5EF4-FFF2-40B4-BE49-F238E27FC236}">
                <a16:creationId xmlns:a16="http://schemas.microsoft.com/office/drawing/2014/main" id="{1B6D350C-67A5-4FCE-BC1B-6185E1122162}"/>
              </a:ext>
            </a:extLst>
          </p:cNvPr>
          <p:cNvSpPr txBox="1"/>
          <p:nvPr/>
        </p:nvSpPr>
        <p:spPr>
          <a:xfrm>
            <a:off x="4305681" y="950056"/>
            <a:ext cx="1507890" cy="646331"/>
          </a:xfrm>
          <a:prstGeom prst="rect">
            <a:avLst/>
          </a:prstGeom>
          <a:solidFill>
            <a:srgbClr val="7EC8C9"/>
          </a:solid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smtClean="0">
                <a:latin typeface="Times New Roman" panose="02020603050405020304" pitchFamily="18" charset="0"/>
                <a:ea typeface="字魂58号-创中黑" panose="00000500000000000000" pitchFamily="2" charset="-122"/>
                <a:cs typeface="Times New Roman" panose="02020603050405020304" pitchFamily="18" charset="0"/>
              </a:rPr>
              <a:t>BÀI 8</a:t>
            </a:r>
            <a:endParaRPr kumimoji="0" lang="zh-CN" altLang="en-US" sz="3600" b="1" i="0" u="none" strike="noStrike" kern="1200" cap="none" spc="0" normalizeH="0" baseline="0" noProof="0" dirty="0">
              <a:ln>
                <a:noFill/>
              </a:ln>
              <a:effectLst/>
              <a:uLnTx/>
              <a:uFillTx/>
              <a:latin typeface="Times New Roman" panose="02020603050405020304" pitchFamily="18" charset="0"/>
              <a:ea typeface="字魂58号-创中黑" panose="00000500000000000000" pitchFamily="2" charset="-122"/>
              <a:cs typeface="Times New Roman" panose="02020603050405020304" pitchFamily="18" charset="0"/>
            </a:endParaRPr>
          </a:p>
        </p:txBody>
      </p:sp>
      <p:sp>
        <p:nvSpPr>
          <p:cNvPr id="16" name="文本框 30">
            <a:extLst>
              <a:ext uri="{FF2B5EF4-FFF2-40B4-BE49-F238E27FC236}">
                <a16:creationId xmlns:a16="http://schemas.microsoft.com/office/drawing/2014/main" id="{FEDBD587-F334-40CD-A1F3-EC0D30360F77}"/>
              </a:ext>
            </a:extLst>
          </p:cNvPr>
          <p:cNvSpPr txBox="1"/>
          <p:nvPr/>
        </p:nvSpPr>
        <p:spPr>
          <a:xfrm>
            <a:off x="4382064" y="4797258"/>
            <a:ext cx="6268763" cy="646331"/>
          </a:xfrm>
          <a:prstGeom prst="rect">
            <a:avLst/>
          </a:prstGeom>
          <a:solidFill>
            <a:srgbClr val="7EC8C9"/>
          </a:solid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effectLst/>
                <a:uLnTx/>
                <a:uFillTx/>
                <a:latin typeface="Times New Roman" panose="02020603050405020304" pitchFamily="18" charset="0"/>
                <a:ea typeface="字魂58号-创中黑" panose="00000500000000000000" pitchFamily="2" charset="-122"/>
                <a:cs typeface="Times New Roman" panose="02020603050405020304" pitchFamily="18" charset="0"/>
              </a:rPr>
              <a:t>Giáo</a:t>
            </a:r>
            <a:r>
              <a:rPr kumimoji="0" lang="en-US" altLang="zh-CN" sz="3600" b="1" i="0" u="none" strike="noStrike" kern="1200" cap="none" spc="0" normalizeH="0" baseline="0" noProof="0" dirty="0">
                <a:ln>
                  <a:noFill/>
                </a:ln>
                <a:effectLst/>
                <a:uLnTx/>
                <a:uFillTx/>
                <a:latin typeface="Times New Roman" panose="02020603050405020304" pitchFamily="18" charset="0"/>
                <a:ea typeface="字魂58号-创中黑" panose="00000500000000000000" pitchFamily="2" charset="-122"/>
                <a:cs typeface="Times New Roman" panose="02020603050405020304" pitchFamily="18" charset="0"/>
              </a:rPr>
              <a:t> </a:t>
            </a:r>
            <a:r>
              <a:rPr kumimoji="0" lang="en-US" altLang="zh-CN" sz="3600" b="1" i="0" u="none" strike="noStrike" kern="1200" cap="none" spc="0" normalizeH="0" baseline="0" noProof="0" dirty="0" err="1">
                <a:ln>
                  <a:noFill/>
                </a:ln>
                <a:effectLst/>
                <a:uLnTx/>
                <a:uFillTx/>
                <a:latin typeface="Times New Roman" panose="02020603050405020304" pitchFamily="18" charset="0"/>
                <a:ea typeface="字魂58号-创中黑" panose="00000500000000000000" pitchFamily="2" charset="-122"/>
                <a:cs typeface="Times New Roman" panose="02020603050405020304" pitchFamily="18" charset="0"/>
              </a:rPr>
              <a:t>viên</a:t>
            </a:r>
            <a:r>
              <a:rPr kumimoji="0" lang="en-US" altLang="zh-CN" sz="3600" b="1" i="0" u="none" strike="noStrike" kern="1200" cap="none" spc="0" normalizeH="0" baseline="0" noProof="0" dirty="0">
                <a:ln>
                  <a:noFill/>
                </a:ln>
                <a:effectLst/>
                <a:uLnTx/>
                <a:uFillTx/>
                <a:latin typeface="Times New Roman" panose="02020603050405020304" pitchFamily="18" charset="0"/>
                <a:ea typeface="字魂58号-创中黑" panose="00000500000000000000" pitchFamily="2" charset="-122"/>
                <a:cs typeface="Times New Roman" panose="02020603050405020304" pitchFamily="18" charset="0"/>
              </a:rPr>
              <a:t>: </a:t>
            </a:r>
            <a:r>
              <a:rPr kumimoji="0" lang="en-US" altLang="zh-CN" sz="3600" b="1" i="0" u="none" strike="noStrike" kern="1200" cap="none" spc="0" normalizeH="0" baseline="0" noProof="0" dirty="0" err="1" smtClean="0">
                <a:ln>
                  <a:noFill/>
                </a:ln>
                <a:effectLst/>
                <a:uLnTx/>
                <a:uFillTx/>
                <a:latin typeface="Times New Roman" panose="02020603050405020304" pitchFamily="18" charset="0"/>
                <a:ea typeface="字魂58号-创中黑" panose="00000500000000000000" pitchFamily="2" charset="-122"/>
                <a:cs typeface="Times New Roman" panose="02020603050405020304" pitchFamily="18" charset="0"/>
              </a:rPr>
              <a:t>Hoàng</a:t>
            </a:r>
            <a:r>
              <a:rPr kumimoji="0" lang="en-US" altLang="zh-CN" sz="3600" b="1" i="0" u="none" strike="noStrike" kern="1200" cap="none" spc="0" normalizeH="0" noProof="0" dirty="0" smtClean="0">
                <a:ln>
                  <a:noFill/>
                </a:ln>
                <a:effectLst/>
                <a:uLnTx/>
                <a:uFillTx/>
                <a:latin typeface="Times New Roman" panose="02020603050405020304" pitchFamily="18" charset="0"/>
                <a:ea typeface="字魂58号-创中黑" panose="00000500000000000000" pitchFamily="2" charset="-122"/>
                <a:cs typeface="Times New Roman" panose="02020603050405020304" pitchFamily="18" charset="0"/>
              </a:rPr>
              <a:t> </a:t>
            </a:r>
            <a:r>
              <a:rPr lang="en-US" altLang="zh-CN" sz="3600" b="1" smtClean="0">
                <a:latin typeface="Times New Roman" panose="02020603050405020304" pitchFamily="18" charset="0"/>
                <a:ea typeface="字魂58号-创中黑" panose="00000500000000000000" pitchFamily="2" charset="-122"/>
                <a:cs typeface="Times New Roman" panose="02020603050405020304" pitchFamily="18" charset="0"/>
              </a:rPr>
              <a:t>Hữu</a:t>
            </a:r>
            <a:endParaRPr kumimoji="0" lang="zh-CN" altLang="en-US" sz="3600" b="1" i="0" u="none" strike="noStrike" kern="1200" cap="none" spc="0" normalizeH="0" baseline="0" noProof="0" dirty="0">
              <a:ln>
                <a:noFill/>
              </a:ln>
              <a:effectLst/>
              <a:uLnTx/>
              <a:uFillTx/>
              <a:latin typeface="Times New Roman" panose="02020603050405020304" pitchFamily="18" charset="0"/>
              <a:ea typeface="字魂58号-创中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8817430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D9A4D1-D39E-4155-B49B-1ED56BDA8839}"/>
              </a:ext>
            </a:extLst>
          </p:cNvPr>
          <p:cNvPicPr>
            <a:picLocks noChangeAspect="1"/>
          </p:cNvPicPr>
          <p:nvPr/>
        </p:nvPicPr>
        <p:blipFill>
          <a:blip r:embed="rId3"/>
          <a:stretch>
            <a:fillRect/>
          </a:stretch>
        </p:blipFill>
        <p:spPr>
          <a:xfrm>
            <a:off x="0" y="1673"/>
            <a:ext cx="12192000" cy="6854653"/>
          </a:xfrm>
          <a:prstGeom prst="rect">
            <a:avLst/>
          </a:prstGeom>
        </p:spPr>
      </p:pic>
      <p:pic>
        <p:nvPicPr>
          <p:cNvPr id="17" name="图片 13">
            <a:extLst>
              <a:ext uri="{FF2B5EF4-FFF2-40B4-BE49-F238E27FC236}">
                <a16:creationId xmlns:a16="http://schemas.microsoft.com/office/drawing/2014/main" id="{327B800C-11BA-43EB-881A-E6AD53B5AB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796444" y="429085"/>
            <a:ext cx="718619" cy="774250"/>
          </a:xfrm>
          <a:prstGeom prst="rect">
            <a:avLst/>
          </a:prstGeom>
        </p:spPr>
      </p:pic>
      <p:cxnSp>
        <p:nvCxnSpPr>
          <p:cNvPr id="19" name="Straight Connector 18">
            <a:extLst>
              <a:ext uri="{FF2B5EF4-FFF2-40B4-BE49-F238E27FC236}">
                <a16:creationId xmlns:a16="http://schemas.microsoft.com/office/drawing/2014/main" id="{92C3E150-B011-4177-B6A1-A08181CB9D9C}"/>
              </a:ext>
            </a:extLst>
          </p:cNvPr>
          <p:cNvCxnSpPr>
            <a:cxnSpLocks/>
          </p:cNvCxnSpPr>
          <p:nvPr/>
        </p:nvCxnSpPr>
        <p:spPr>
          <a:xfrm>
            <a:off x="1794506" y="1170733"/>
            <a:ext cx="2277215"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3" name="组合 1">
            <a:extLst>
              <a:ext uri="{FF2B5EF4-FFF2-40B4-BE49-F238E27FC236}">
                <a16:creationId xmlns:a16="http://schemas.microsoft.com/office/drawing/2014/main" id="{7D56EC27-9C60-48DA-BD0C-CC4F715937E2}"/>
              </a:ext>
            </a:extLst>
          </p:cNvPr>
          <p:cNvGrpSpPr/>
          <p:nvPr/>
        </p:nvGrpSpPr>
        <p:grpSpPr>
          <a:xfrm>
            <a:off x="7840098" y="2407912"/>
            <a:ext cx="3469712" cy="3552844"/>
            <a:chOff x="6713761" y="1291771"/>
            <a:chExt cx="3881668" cy="4426858"/>
          </a:xfrm>
        </p:grpSpPr>
        <p:sp>
          <p:nvSpPr>
            <p:cNvPr id="14" name="图文框 2">
              <a:extLst>
                <a:ext uri="{FF2B5EF4-FFF2-40B4-BE49-F238E27FC236}">
                  <a16:creationId xmlns:a16="http://schemas.microsoft.com/office/drawing/2014/main" id="{079C326D-2597-4BB1-9272-6CC0183DD80F}"/>
                </a:ext>
              </a:extLst>
            </p:cNvPr>
            <p:cNvSpPr/>
            <p:nvPr/>
          </p:nvSpPr>
          <p:spPr>
            <a:xfrm>
              <a:off x="6807200" y="1291771"/>
              <a:ext cx="3788229" cy="4426858"/>
            </a:xfrm>
            <a:prstGeom prst="frame">
              <a:avLst>
                <a:gd name="adj1" fmla="val 637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ea"/>
                <a:sym typeface="+mn-lt"/>
              </a:endParaRPr>
            </a:p>
          </p:txBody>
        </p:sp>
        <p:pic>
          <p:nvPicPr>
            <p:cNvPr id="15" name="图片 3">
              <a:extLst>
                <a:ext uri="{FF2B5EF4-FFF2-40B4-BE49-F238E27FC236}">
                  <a16:creationId xmlns:a16="http://schemas.microsoft.com/office/drawing/2014/main" id="{BB3818C7-D9C4-4E1A-B79E-A2EB004148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713761" y="1857920"/>
              <a:ext cx="3737428" cy="3737428"/>
            </a:xfrm>
            <a:prstGeom prst="rect">
              <a:avLst/>
            </a:prstGeom>
          </p:spPr>
        </p:pic>
      </p:grpSp>
      <p:pic>
        <p:nvPicPr>
          <p:cNvPr id="16" name="图片 4">
            <a:extLst>
              <a:ext uri="{FF2B5EF4-FFF2-40B4-BE49-F238E27FC236}">
                <a16:creationId xmlns:a16="http://schemas.microsoft.com/office/drawing/2014/main" id="{D3010690-0E24-41DA-AB6A-267CBB7F5A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2833" y="1648121"/>
            <a:ext cx="986977" cy="986977"/>
          </a:xfrm>
          <a:prstGeom prst="rect">
            <a:avLst/>
          </a:prstGeom>
        </p:spPr>
      </p:pic>
      <p:pic>
        <p:nvPicPr>
          <p:cNvPr id="20" name="图片 5">
            <a:extLst>
              <a:ext uri="{FF2B5EF4-FFF2-40B4-BE49-F238E27FC236}">
                <a16:creationId xmlns:a16="http://schemas.microsoft.com/office/drawing/2014/main" id="{2F300528-F42F-431E-A2D3-40598BC9E99E}"/>
              </a:ext>
            </a:extLst>
          </p:cNvPr>
          <p:cNvPicPr>
            <a:picLocks noChangeAspect="1"/>
          </p:cNvPicPr>
          <p:nvPr/>
        </p:nvPicPr>
        <p:blipFill>
          <a:blip r:embed="rId7"/>
          <a:stretch>
            <a:fillRect/>
          </a:stretch>
        </p:blipFill>
        <p:spPr>
          <a:xfrm>
            <a:off x="3437209" y="1588644"/>
            <a:ext cx="3924680" cy="3680710"/>
          </a:xfrm>
          <a:prstGeom prst="rect">
            <a:avLst/>
          </a:prstGeom>
        </p:spPr>
      </p:pic>
      <p:sp>
        <p:nvSpPr>
          <p:cNvPr id="23" name="文本框 7">
            <a:extLst>
              <a:ext uri="{FF2B5EF4-FFF2-40B4-BE49-F238E27FC236}">
                <a16:creationId xmlns:a16="http://schemas.microsoft.com/office/drawing/2014/main" id="{C6FCDAA8-26B9-4387-AD66-7C15F6BD90A5}"/>
              </a:ext>
            </a:extLst>
          </p:cNvPr>
          <p:cNvSpPr txBox="1"/>
          <p:nvPr/>
        </p:nvSpPr>
        <p:spPr>
          <a:xfrm rot="21065765">
            <a:off x="3893269" y="2459798"/>
            <a:ext cx="3259769" cy="1200329"/>
          </a:xfrm>
          <a:prstGeom prst="rect">
            <a:avLst/>
          </a:prstGeom>
          <a:noFill/>
        </p:spPr>
        <p:txBody>
          <a:bodyPr wrap="square" rtlCol="0">
            <a:spAutoFit/>
          </a:bodyPr>
          <a:lstStyle/>
          <a:p>
            <a:pPr lvl="0" algn="ctr">
              <a:defRPr/>
            </a:pPr>
            <a:r>
              <a:rPr lang="en-US" sz="2400" b="1" dirty="0" err="1">
                <a:solidFill>
                  <a:srgbClr val="C00000"/>
                </a:solidFill>
                <a:latin typeface="Times New Roman" panose="02020603050405020304" pitchFamily="18" charset="0"/>
                <a:cs typeface="Times New Roman" panose="02020603050405020304" pitchFamily="18" charset="0"/>
              </a:rPr>
              <a:t>Trong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văn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bản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nghị</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luận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có</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những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yếu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tố</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nào</a:t>
            </a:r>
            <a:r>
              <a:rPr lang="en-US" sz="2400" b="1" dirty="0">
                <a:solidFill>
                  <a:srgbClr val="C00000"/>
                </a:solidFill>
                <a:latin typeface="Times New Roman" panose="02020603050405020304" pitchFamily="18" charset="0"/>
                <a:cs typeface="Times New Roman" panose="02020603050405020304" pitchFamily="18" charset="0"/>
              </a:rPr>
              <a:t>? </a:t>
            </a:r>
            <a:endPar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pic>
        <p:nvPicPr>
          <p:cNvPr id="24" name="图片 3">
            <a:extLst>
              <a:ext uri="{FF2B5EF4-FFF2-40B4-BE49-F238E27FC236}">
                <a16:creationId xmlns:a16="http://schemas.microsoft.com/office/drawing/2014/main" id="{56343F2B-7035-415D-AE6B-E477AC9F73A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8644" t="12777" r="31386" b="20000"/>
          <a:stretch/>
        </p:blipFill>
        <p:spPr>
          <a:xfrm>
            <a:off x="440218" y="2580402"/>
            <a:ext cx="3244200" cy="3848513"/>
          </a:xfrm>
          <a:prstGeom prst="rect">
            <a:avLst/>
          </a:prstGeom>
        </p:spPr>
      </p:pic>
    </p:spTree>
    <p:extLst>
      <p:ext uri="{BB962C8B-B14F-4D97-AF65-F5344CB8AC3E}">
        <p14:creationId xmlns:p14="http://schemas.microsoft.com/office/powerpoint/2010/main" val="440609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D9A4D1-D39E-4155-B49B-1ED56BDA8839}"/>
              </a:ext>
            </a:extLst>
          </p:cNvPr>
          <p:cNvPicPr>
            <a:picLocks noChangeAspect="1"/>
          </p:cNvPicPr>
          <p:nvPr/>
        </p:nvPicPr>
        <p:blipFill>
          <a:blip r:embed="rId3"/>
          <a:stretch>
            <a:fillRect/>
          </a:stretch>
        </p:blipFill>
        <p:spPr>
          <a:xfrm>
            <a:off x="0" y="1673"/>
            <a:ext cx="12192000" cy="6854653"/>
          </a:xfrm>
          <a:prstGeom prst="rect">
            <a:avLst/>
          </a:prstGeom>
        </p:spPr>
      </p:pic>
      <p:pic>
        <p:nvPicPr>
          <p:cNvPr id="17" name="图片 13">
            <a:extLst>
              <a:ext uri="{FF2B5EF4-FFF2-40B4-BE49-F238E27FC236}">
                <a16:creationId xmlns:a16="http://schemas.microsoft.com/office/drawing/2014/main" id="{327B800C-11BA-43EB-881A-E6AD53B5AB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796444" y="429085"/>
            <a:ext cx="718619" cy="774250"/>
          </a:xfrm>
          <a:prstGeom prst="rect">
            <a:avLst/>
          </a:prstGeom>
        </p:spPr>
      </p:pic>
      <p:sp>
        <p:nvSpPr>
          <p:cNvPr id="18" name="文本框 14">
            <a:extLst>
              <a:ext uri="{FF2B5EF4-FFF2-40B4-BE49-F238E27FC236}">
                <a16:creationId xmlns:a16="http://schemas.microsoft.com/office/drawing/2014/main" id="{C9411362-A922-4C25-9D40-535D23C23880}"/>
              </a:ext>
            </a:extLst>
          </p:cNvPr>
          <p:cNvSpPr txBox="1"/>
          <p:nvPr/>
        </p:nvSpPr>
        <p:spPr>
          <a:xfrm>
            <a:off x="1675853" y="535772"/>
            <a:ext cx="8424491" cy="584775"/>
          </a:xfrm>
          <a:prstGeom prst="rect">
            <a:avLst/>
          </a:prstGeom>
          <a:noFill/>
        </p:spPr>
        <p:txBody>
          <a:bodyPr wrap="square" rtlCol="0">
            <a:spAutoFit/>
          </a:bodyPr>
          <a:lstStyle/>
          <a:p>
            <a:pPr lvl="0" algn="dist">
              <a:defRPr/>
            </a:pPr>
            <a:r>
              <a:rPr lang="vi-VN" altLang="zh-CN" sz="32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2. Các yếu tố cơ bản trong văn bản nghị luận</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92C3E150-B011-4177-B6A1-A08181CB9D9C}"/>
              </a:ext>
            </a:extLst>
          </p:cNvPr>
          <p:cNvCxnSpPr>
            <a:cxnSpLocks/>
          </p:cNvCxnSpPr>
          <p:nvPr/>
        </p:nvCxnSpPr>
        <p:spPr>
          <a:xfrm>
            <a:off x="1794506" y="1170733"/>
            <a:ext cx="8112892"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组合 18">
            <a:extLst>
              <a:ext uri="{FF2B5EF4-FFF2-40B4-BE49-F238E27FC236}">
                <a16:creationId xmlns:a16="http://schemas.microsoft.com/office/drawing/2014/main" id="{415B5D36-938F-415D-9A6E-41182A1E9A39}"/>
              </a:ext>
            </a:extLst>
          </p:cNvPr>
          <p:cNvGrpSpPr/>
          <p:nvPr/>
        </p:nvGrpSpPr>
        <p:grpSpPr>
          <a:xfrm>
            <a:off x="796444" y="688375"/>
            <a:ext cx="10149582" cy="5024059"/>
            <a:chOff x="739587" y="66383"/>
            <a:chExt cx="6068195" cy="3441969"/>
          </a:xfrm>
        </p:grpSpPr>
        <p:pic>
          <p:nvPicPr>
            <p:cNvPr id="11" name="图片 9">
              <a:extLst>
                <a:ext uri="{FF2B5EF4-FFF2-40B4-BE49-F238E27FC236}">
                  <a16:creationId xmlns:a16="http://schemas.microsoft.com/office/drawing/2014/main" id="{E69DFD11-27A7-4992-BAC3-C52E144041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587" y="431228"/>
              <a:ext cx="3024015" cy="3077124"/>
            </a:xfrm>
            <a:prstGeom prst="rect">
              <a:avLst/>
            </a:prstGeom>
          </p:spPr>
        </p:pic>
        <p:sp>
          <p:nvSpPr>
            <p:cNvPr id="12" name="矩形 13">
              <a:extLst>
                <a:ext uri="{FF2B5EF4-FFF2-40B4-BE49-F238E27FC236}">
                  <a16:creationId xmlns:a16="http://schemas.microsoft.com/office/drawing/2014/main" id="{5E8972AF-F538-4B20-8F4A-CA4E78664C29}"/>
                </a:ext>
              </a:extLst>
            </p:cNvPr>
            <p:cNvSpPr/>
            <p:nvPr/>
          </p:nvSpPr>
          <p:spPr>
            <a:xfrm rot="21359648">
              <a:off x="1238218" y="1517474"/>
              <a:ext cx="2067450" cy="1328398"/>
            </a:xfrm>
            <a:prstGeom prst="rect">
              <a:avLst/>
            </a:prstGeom>
          </p:spPr>
          <p:txBody>
            <a:bodyPr wrap="square">
              <a:spAutoFit/>
            </a:bodyPr>
            <a:lstStyle/>
            <a:p>
              <a:pPr lvl="0" algn="just">
                <a:defRPr/>
              </a:pPr>
              <a:r>
                <a:rPr lang="vi-VN" sz="2400" b="1" dirty="0">
                  <a:solidFill>
                    <a:prstClr val="black"/>
                  </a:solidFill>
                  <a:latin typeface="Times New Roman" panose="02020603050405020304" pitchFamily="18" charset="0"/>
                  <a:cs typeface="Times New Roman" panose="02020603050405020304" pitchFamily="18" charset="0"/>
                </a:rPr>
                <a:t>Lí lẽ là những lời diễn giải có lí mà người viết (người nói) đưa ra để khẳng định ý kiến của mình.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5" name="图片 9">
              <a:extLst>
                <a:ext uri="{FF2B5EF4-FFF2-40B4-BE49-F238E27FC236}">
                  <a16:creationId xmlns:a16="http://schemas.microsoft.com/office/drawing/2014/main" id="{C080D12C-80B2-4424-8CF3-E6590AB37A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3767" y="66383"/>
              <a:ext cx="3024015" cy="3077124"/>
            </a:xfrm>
            <a:prstGeom prst="rect">
              <a:avLst/>
            </a:prstGeom>
          </p:spPr>
        </p:pic>
        <p:sp>
          <p:nvSpPr>
            <p:cNvPr id="21" name="矩形 13">
              <a:extLst>
                <a:ext uri="{FF2B5EF4-FFF2-40B4-BE49-F238E27FC236}">
                  <a16:creationId xmlns:a16="http://schemas.microsoft.com/office/drawing/2014/main" id="{4BF2A62B-39D8-46B9-9871-1C9503B81CF2}"/>
                </a:ext>
              </a:extLst>
            </p:cNvPr>
            <p:cNvSpPr/>
            <p:nvPr/>
          </p:nvSpPr>
          <p:spPr>
            <a:xfrm rot="21359648">
              <a:off x="4317681" y="1086677"/>
              <a:ext cx="2060794" cy="1328398"/>
            </a:xfrm>
            <a:prstGeom prst="rect">
              <a:avLst/>
            </a:prstGeom>
          </p:spPr>
          <p:txBody>
            <a:bodyPr wrap="square">
              <a:spAutoFit/>
            </a:bodyPr>
            <a:lstStyle/>
            <a:p>
              <a:pPr lvl="0" algn="just">
                <a:defRPr/>
              </a:pPr>
              <a:r>
                <a:rPr lang="vi-VN" sz="2400" b="1" dirty="0">
                  <a:solidFill>
                    <a:prstClr val="black"/>
                  </a:solidFill>
                  <a:latin typeface="Times New Roman" panose="02020603050405020304" pitchFamily="18" charset="0"/>
                  <a:cs typeface="Times New Roman" panose="02020603050405020304" pitchFamily="18" charset="0"/>
                </a:rPr>
                <a:t>Bằng chứng là những ví dụ được lẩy từ thực tế đời sống hoặc từ các nguồn khác để chứng minh cho lí lẽ.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pic>
        <p:nvPicPr>
          <p:cNvPr id="16" name="图片 3">
            <a:extLst>
              <a:ext uri="{FF2B5EF4-FFF2-40B4-BE49-F238E27FC236}">
                <a16:creationId xmlns:a16="http://schemas.microsoft.com/office/drawing/2014/main" id="{7CE6F5CC-7FEA-4033-AC37-AA654F4D11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19573">
            <a:off x="9787599" y="3621623"/>
            <a:ext cx="1050530" cy="1223163"/>
          </a:xfrm>
          <a:prstGeom prst="rect">
            <a:avLst/>
          </a:prstGeom>
        </p:spPr>
      </p:pic>
      <p:pic>
        <p:nvPicPr>
          <p:cNvPr id="22" name="图片 5">
            <a:extLst>
              <a:ext uri="{FF2B5EF4-FFF2-40B4-BE49-F238E27FC236}">
                <a16:creationId xmlns:a16="http://schemas.microsoft.com/office/drawing/2014/main" id="{0ABFABC0-D77E-42BD-A1CC-83319BA5FE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328" y="5409141"/>
            <a:ext cx="1011525" cy="1096066"/>
          </a:xfrm>
          <a:prstGeom prst="rect">
            <a:avLst/>
          </a:prstGeom>
        </p:spPr>
      </p:pic>
      <p:pic>
        <p:nvPicPr>
          <p:cNvPr id="23" name="图片 6">
            <a:extLst>
              <a:ext uri="{FF2B5EF4-FFF2-40B4-BE49-F238E27FC236}">
                <a16:creationId xmlns:a16="http://schemas.microsoft.com/office/drawing/2014/main" id="{B08304BC-A194-499D-9558-F9C7622E60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0344" y="850883"/>
            <a:ext cx="1328172" cy="1229416"/>
          </a:xfrm>
          <a:prstGeom prst="rect">
            <a:avLst/>
          </a:prstGeom>
        </p:spPr>
      </p:pic>
      <p:pic>
        <p:nvPicPr>
          <p:cNvPr id="24" name="图片 8">
            <a:extLst>
              <a:ext uri="{FF2B5EF4-FFF2-40B4-BE49-F238E27FC236}">
                <a16:creationId xmlns:a16="http://schemas.microsoft.com/office/drawing/2014/main" id="{E7D099C2-9CC4-4295-850A-A9D9D09DE1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968">
            <a:off x="10320554" y="47371"/>
            <a:ext cx="1384521" cy="763427"/>
          </a:xfrm>
          <a:prstGeom prst="rect">
            <a:avLst/>
          </a:prstGeom>
        </p:spPr>
      </p:pic>
      <p:pic>
        <p:nvPicPr>
          <p:cNvPr id="20" name="图片 3">
            <a:extLst>
              <a:ext uri="{FF2B5EF4-FFF2-40B4-BE49-F238E27FC236}">
                <a16:creationId xmlns:a16="http://schemas.microsoft.com/office/drawing/2014/main" id="{5F9D1BA9-CCBF-4D2B-8A56-1B30777D01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19573">
            <a:off x="5665810" y="5406526"/>
            <a:ext cx="1050530" cy="1223163"/>
          </a:xfrm>
          <a:prstGeom prst="rect">
            <a:avLst/>
          </a:prstGeom>
        </p:spPr>
      </p:pic>
    </p:spTree>
    <p:extLst>
      <p:ext uri="{BB962C8B-B14F-4D97-AF65-F5344CB8AC3E}">
        <p14:creationId xmlns:p14="http://schemas.microsoft.com/office/powerpoint/2010/main" val="3067868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D2A04B8-CE82-480A-A752-106527CA8D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401"/>
          <a:stretch/>
        </p:blipFill>
        <p:spPr>
          <a:xfrm flipV="1">
            <a:off x="0" y="-1499074"/>
            <a:ext cx="12192000" cy="3814102"/>
          </a:xfrm>
          <a:prstGeom prst="rect">
            <a:avLst/>
          </a:prstGeom>
        </p:spPr>
      </p:pic>
      <p:pic>
        <p:nvPicPr>
          <p:cNvPr id="3" name="图片 2">
            <a:extLst>
              <a:ext uri="{FF2B5EF4-FFF2-40B4-BE49-F238E27FC236}">
                <a16:creationId xmlns:a16="http://schemas.microsoft.com/office/drawing/2014/main" id="{CA3E6696-FF61-414F-BE69-0F70A0B7C3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401"/>
          <a:stretch/>
        </p:blipFill>
        <p:spPr>
          <a:xfrm>
            <a:off x="0" y="4537530"/>
            <a:ext cx="12192000" cy="3814102"/>
          </a:xfrm>
          <a:prstGeom prst="rect">
            <a:avLst/>
          </a:prstGeom>
        </p:spPr>
      </p:pic>
      <p:pic>
        <p:nvPicPr>
          <p:cNvPr id="4" name="图片 3">
            <a:extLst>
              <a:ext uri="{FF2B5EF4-FFF2-40B4-BE49-F238E27FC236}">
                <a16:creationId xmlns:a16="http://schemas.microsoft.com/office/drawing/2014/main" id="{DA0F4148-FE46-4B94-8571-5BA5FB29BC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919573">
            <a:off x="6267021" y="5947389"/>
            <a:ext cx="1050530" cy="1223163"/>
          </a:xfrm>
          <a:prstGeom prst="rect">
            <a:avLst/>
          </a:prstGeom>
        </p:spPr>
      </p:pic>
      <p:pic>
        <p:nvPicPr>
          <p:cNvPr id="5" name="图片 4">
            <a:extLst>
              <a:ext uri="{FF2B5EF4-FFF2-40B4-BE49-F238E27FC236}">
                <a16:creationId xmlns:a16="http://schemas.microsoft.com/office/drawing/2014/main" id="{F4631DDE-36FA-4E7A-8C1F-CB6C087B2D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22615" y="5594211"/>
            <a:ext cx="872706" cy="905605"/>
          </a:xfrm>
          <a:prstGeom prst="rect">
            <a:avLst/>
          </a:prstGeom>
        </p:spPr>
      </p:pic>
      <p:pic>
        <p:nvPicPr>
          <p:cNvPr id="6" name="图片 5">
            <a:extLst>
              <a:ext uri="{FF2B5EF4-FFF2-40B4-BE49-F238E27FC236}">
                <a16:creationId xmlns:a16="http://schemas.microsoft.com/office/drawing/2014/main" id="{1F6463D5-37E6-45F9-9887-BB4C8244CD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6498" y="5498980"/>
            <a:ext cx="1011525" cy="1096066"/>
          </a:xfrm>
          <a:prstGeom prst="rect">
            <a:avLst/>
          </a:prstGeom>
        </p:spPr>
      </p:pic>
      <p:pic>
        <p:nvPicPr>
          <p:cNvPr id="7" name="图片 6">
            <a:extLst>
              <a:ext uri="{FF2B5EF4-FFF2-40B4-BE49-F238E27FC236}">
                <a16:creationId xmlns:a16="http://schemas.microsoft.com/office/drawing/2014/main" id="{3CE67874-6C4E-453A-ADB1-C4B52D6BE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03254" y="-107532"/>
            <a:ext cx="1328172" cy="1229416"/>
          </a:xfrm>
          <a:prstGeom prst="rect">
            <a:avLst/>
          </a:prstGeom>
        </p:spPr>
      </p:pic>
      <p:pic>
        <p:nvPicPr>
          <p:cNvPr id="8" name="图片 7">
            <a:extLst>
              <a:ext uri="{FF2B5EF4-FFF2-40B4-BE49-F238E27FC236}">
                <a16:creationId xmlns:a16="http://schemas.microsoft.com/office/drawing/2014/main" id="{AD866F30-C1D5-46EF-B45B-74842879BA3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498" y="1797188"/>
            <a:ext cx="768690" cy="779293"/>
          </a:xfrm>
          <a:prstGeom prst="rect">
            <a:avLst/>
          </a:prstGeom>
        </p:spPr>
      </p:pic>
      <p:pic>
        <p:nvPicPr>
          <p:cNvPr id="9" name="图片 8">
            <a:extLst>
              <a:ext uri="{FF2B5EF4-FFF2-40B4-BE49-F238E27FC236}">
                <a16:creationId xmlns:a16="http://schemas.microsoft.com/office/drawing/2014/main" id="{C09571D6-FD7A-4B38-A039-897076046A3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289968">
            <a:off x="520310" y="-118759"/>
            <a:ext cx="1384521" cy="763427"/>
          </a:xfrm>
          <a:prstGeom prst="rect">
            <a:avLst/>
          </a:prstGeom>
        </p:spPr>
      </p:pic>
      <p:sp>
        <p:nvSpPr>
          <p:cNvPr id="10" name="Google Shape;1501;p61">
            <a:extLst>
              <a:ext uri="{FF2B5EF4-FFF2-40B4-BE49-F238E27FC236}">
                <a16:creationId xmlns:a16="http://schemas.microsoft.com/office/drawing/2014/main" id="{82546A19-6952-4F51-A0A3-BE9B5CBC6C13}"/>
              </a:ext>
            </a:extLst>
          </p:cNvPr>
          <p:cNvSpPr txBox="1">
            <a:spLocks/>
          </p:cNvSpPr>
          <p:nvPr/>
        </p:nvSpPr>
        <p:spPr>
          <a:xfrm>
            <a:off x="1867590" y="498943"/>
            <a:ext cx="8459451" cy="1526039"/>
          </a:xfrm>
          <a:prstGeom prst="rect">
            <a:avLst/>
          </a:prstGeom>
          <a:solidFill>
            <a:srgbClr val="FFFFFF"/>
          </a:solidFill>
          <a:ln w="25400" cap="flat" cmpd="sng" algn="ctr">
            <a:solidFill>
              <a:srgbClr val="00AF92"/>
            </a:solidFill>
            <a:prstDash val="solid"/>
          </a:ln>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eaLnBrk="1" hangingPunct="1">
              <a:lnSpc>
                <a:spcPct val="100000"/>
              </a:lnSpc>
              <a:spcBef>
                <a:spcPts val="0"/>
              </a:spcBef>
              <a:spcAft>
                <a:spcPts val="0"/>
              </a:spcAft>
              <a:buClr>
                <a:schemeClr val="accent1"/>
              </a:buClr>
              <a:buSzPts val="1400"/>
              <a:buFont typeface="Lato"/>
              <a:buNone/>
              <a:defRPr sz="1800" b="0" i="0" u="none" strike="noStrike" cap="none">
                <a:solidFill>
                  <a:schemeClr val="accent1"/>
                </a:solidFill>
                <a:latin typeface="Lato"/>
                <a:ea typeface="Lato"/>
                <a:cs typeface="Lato"/>
                <a:sym typeface="Lato"/>
              </a:defRPr>
            </a:lvl1pPr>
            <a:lvl2pPr marL="914400" marR="0" lvl="1"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2pPr>
            <a:lvl3pPr marL="1371600" marR="0" lvl="2"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3pPr>
            <a:lvl4pPr marL="1828800" marR="0" lvl="3"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4pPr>
            <a:lvl5pPr marL="2286000" marR="0" lvl="4"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5pPr>
            <a:lvl6pPr marL="2743200" marR="0" lvl="5"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6pPr>
            <a:lvl7pPr marL="3200400" marR="0" lvl="6"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7pPr>
            <a:lvl8pPr marL="3657600" marR="0" lvl="7"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8pPr>
            <a:lvl9pPr marL="4114800" marR="0" lvl="8"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9pPr>
          </a:lstStyle>
          <a:p>
            <a:pPr marL="0" marR="0" lvl="0" indent="0" algn="just" defTabSz="914400" rtl="0" eaLnBrk="1" fontAlgn="auto" latinLnBrk="0" hangingPunct="1">
              <a:lnSpc>
                <a:spcPct val="100000"/>
              </a:lnSpc>
              <a:spcBef>
                <a:spcPts val="0"/>
              </a:spcBef>
              <a:spcAft>
                <a:spcPts val="0"/>
              </a:spcAft>
              <a:buClr>
                <a:srgbClr val="FFBF53"/>
              </a:buClr>
              <a:buSzPts val="1400"/>
              <a:buFont typeface="Lato"/>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Câu</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5. </a:t>
            </a:r>
            <a:r>
              <a:rPr lang="en-US" sz="2800" b="1" kern="0" dirty="0" err="1">
                <a:solidFill>
                  <a:srgbClr val="000000"/>
                </a:solidFill>
                <a:latin typeface="Times New Roman" panose="02020603050405020304" pitchFamily="18" charset="0"/>
                <a:cs typeface="Times New Roman" panose="02020603050405020304" pitchFamily="18" charset="0"/>
              </a:rPr>
              <a:t>Điền</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từ</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còn</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thiếu</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vào</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chỗ</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trống</a:t>
            </a:r>
            <a:r>
              <a:rPr lang="en-US" sz="2800" b="1" kern="0" dirty="0">
                <a:solidFill>
                  <a:srgbClr val="000000"/>
                </a:solidFill>
                <a:latin typeface="Times New Roman" panose="02020603050405020304" pitchFamily="18" charset="0"/>
                <a:cs typeface="Times New Roman" panose="02020603050405020304" pitchFamily="18" charset="0"/>
              </a:rPr>
              <a:t>: “……. </a:t>
            </a:r>
            <a:r>
              <a:rPr lang="en-US" sz="2800" b="1" kern="0" dirty="0" err="1">
                <a:solidFill>
                  <a:srgbClr val="000000"/>
                </a:solidFill>
                <a:latin typeface="Times New Roman" panose="02020603050405020304" pitchFamily="18" charset="0"/>
                <a:cs typeface="Times New Roman" panose="02020603050405020304" pitchFamily="18" charset="0"/>
              </a:rPr>
              <a:t>Là</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những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lời</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diễn</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giải</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có</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lí</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mà</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người</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viết</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người</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nói</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đưa</a:t>
            </a:r>
            <a:r>
              <a:rPr lang="en-US" sz="2800" b="1" kern="0" dirty="0">
                <a:solidFill>
                  <a:srgbClr val="000000"/>
                </a:solidFill>
                <a:latin typeface="Times New Roman" panose="02020603050405020304" pitchFamily="18" charset="0"/>
                <a:cs typeface="Times New Roman" panose="02020603050405020304" pitchFamily="18" charset="0"/>
              </a:rPr>
              <a:t> ra </a:t>
            </a:r>
            <a:r>
              <a:rPr lang="en-US" sz="2800" b="1" kern="0" dirty="0" err="1">
                <a:solidFill>
                  <a:srgbClr val="000000"/>
                </a:solidFill>
                <a:latin typeface="Times New Roman" panose="02020603050405020304" pitchFamily="18" charset="0"/>
                <a:cs typeface="Times New Roman" panose="02020603050405020304" pitchFamily="18" charset="0"/>
              </a:rPr>
              <a:t>để</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khẳng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định</a:t>
            </a:r>
            <a:r>
              <a:rPr lang="en-US" sz="2800" b="1" kern="0" dirty="0">
                <a:solidFill>
                  <a:srgbClr val="000000"/>
                </a:solidFill>
                <a:latin typeface="Times New Roman" panose="02020603050405020304" pitchFamily="18" charset="0"/>
                <a:cs typeface="Times New Roman" panose="02020603050405020304" pitchFamily="18" charset="0"/>
              </a:rPr>
              <a:t> ý </a:t>
            </a:r>
            <a:r>
              <a:rPr lang="en-US" sz="2800" b="1" kern="0" dirty="0" err="1">
                <a:solidFill>
                  <a:srgbClr val="000000"/>
                </a:solidFill>
                <a:latin typeface="Times New Roman" panose="02020603050405020304" pitchFamily="18" charset="0"/>
                <a:cs typeface="Times New Roman" panose="02020603050405020304" pitchFamily="18" charset="0"/>
              </a:rPr>
              <a:t>kiến</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của</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mình</a:t>
            </a:r>
            <a:r>
              <a:rPr lang="en-US" sz="2800" b="1" kern="0" dirty="0">
                <a:solidFill>
                  <a:srgbClr val="000000"/>
                </a:solidFill>
                <a:latin typeface="Times New Roman" panose="02020603050405020304" pitchFamily="18" charset="0"/>
                <a:cs typeface="Times New Roman" panose="02020603050405020304" pitchFamily="18" charset="0"/>
              </a:rPr>
              <a:t>.” </a:t>
            </a: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endParaRPr>
          </a:p>
        </p:txBody>
      </p:sp>
      <p:grpSp>
        <p:nvGrpSpPr>
          <p:cNvPr id="11" name="Google Shape;1502;p61">
            <a:extLst>
              <a:ext uri="{FF2B5EF4-FFF2-40B4-BE49-F238E27FC236}">
                <a16:creationId xmlns:a16="http://schemas.microsoft.com/office/drawing/2014/main" id="{9501AAFD-9A67-4A14-93F5-80913119B3C9}"/>
              </a:ext>
            </a:extLst>
          </p:cNvPr>
          <p:cNvGrpSpPr/>
          <p:nvPr/>
        </p:nvGrpSpPr>
        <p:grpSpPr>
          <a:xfrm>
            <a:off x="1385189" y="399165"/>
            <a:ext cx="9285772" cy="1598648"/>
            <a:chOff x="1881273" y="1492500"/>
            <a:chExt cx="5763380" cy="2447825"/>
          </a:xfrm>
        </p:grpSpPr>
        <p:sp>
          <p:nvSpPr>
            <p:cNvPr id="12" name="Google Shape;1503;p61">
              <a:extLst>
                <a:ext uri="{FF2B5EF4-FFF2-40B4-BE49-F238E27FC236}">
                  <a16:creationId xmlns:a16="http://schemas.microsoft.com/office/drawing/2014/main" id="{0E58DDB1-F4BC-4B69-A222-3841BEA9F03A}"/>
                </a:ext>
              </a:extLst>
            </p:cNvPr>
            <p:cNvSpPr/>
            <p:nvPr/>
          </p:nvSpPr>
          <p:spPr>
            <a:xfrm rot="-5400000">
              <a:off x="4732271" y="-1197864"/>
              <a:ext cx="42683" cy="54234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504;p61">
              <a:extLst>
                <a:ext uri="{FF2B5EF4-FFF2-40B4-BE49-F238E27FC236}">
                  <a16:creationId xmlns:a16="http://schemas.microsoft.com/office/drawing/2014/main" id="{71A2413D-9559-4E80-A0BF-4D0FEA4E459C}"/>
                </a:ext>
              </a:extLst>
            </p:cNvPr>
            <p:cNvSpPr/>
            <p:nvPr/>
          </p:nvSpPr>
          <p:spPr>
            <a:xfrm rot="-5400000">
              <a:off x="4742595" y="1154383"/>
              <a:ext cx="48396" cy="5523487"/>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505;p61">
              <a:extLst>
                <a:ext uri="{FF2B5EF4-FFF2-40B4-BE49-F238E27FC236}">
                  <a16:creationId xmlns:a16="http://schemas.microsoft.com/office/drawing/2014/main" id="{C64E88D9-861B-4508-8135-0B74AE59F65A}"/>
                </a:ext>
              </a:extLst>
            </p:cNvPr>
            <p:cNvSpPr/>
            <p:nvPr/>
          </p:nvSpPr>
          <p:spPr>
            <a:xfrm rot="-5400000">
              <a:off x="1615689" y="3419332"/>
              <a:ext cx="778052" cy="224116"/>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06;p61">
              <a:extLst>
                <a:ext uri="{FF2B5EF4-FFF2-40B4-BE49-F238E27FC236}">
                  <a16:creationId xmlns:a16="http://schemas.microsoft.com/office/drawing/2014/main" id="{2292C187-2A85-48FC-AE41-1C4A69A111B3}"/>
                </a:ext>
              </a:extLst>
            </p:cNvPr>
            <p:cNvSpPr/>
            <p:nvPr/>
          </p:nvSpPr>
          <p:spPr>
            <a:xfrm rot="-5400000">
              <a:off x="1650249" y="1774721"/>
              <a:ext cx="688423" cy="226376"/>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507;p61">
              <a:extLst>
                <a:ext uri="{FF2B5EF4-FFF2-40B4-BE49-F238E27FC236}">
                  <a16:creationId xmlns:a16="http://schemas.microsoft.com/office/drawing/2014/main" id="{05C1721E-7CF4-4F97-A0A9-990C3FC9E6AE}"/>
                </a:ext>
              </a:extLst>
            </p:cNvPr>
            <p:cNvSpPr/>
            <p:nvPr/>
          </p:nvSpPr>
          <p:spPr>
            <a:xfrm rot="-5400000">
              <a:off x="7227527" y="3463465"/>
              <a:ext cx="586044" cy="248207"/>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508;p61">
              <a:extLst>
                <a:ext uri="{FF2B5EF4-FFF2-40B4-BE49-F238E27FC236}">
                  <a16:creationId xmlns:a16="http://schemas.microsoft.com/office/drawing/2014/main" id="{7D5BC52F-795A-4A79-B773-92082D256172}"/>
                </a:ext>
              </a:extLst>
            </p:cNvPr>
            <p:cNvSpPr/>
            <p:nvPr/>
          </p:nvSpPr>
          <p:spPr>
            <a:xfrm rot="-5400000">
              <a:off x="7123165" y="1826740"/>
              <a:ext cx="812207" cy="192051"/>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509;p61">
              <a:extLst>
                <a:ext uri="{FF2B5EF4-FFF2-40B4-BE49-F238E27FC236}">
                  <a16:creationId xmlns:a16="http://schemas.microsoft.com/office/drawing/2014/main" id="{1675AE94-E448-4472-9ED2-27F8109F5C55}"/>
                </a:ext>
              </a:extLst>
            </p:cNvPr>
            <p:cNvSpPr/>
            <p:nvPr/>
          </p:nvSpPr>
          <p:spPr>
            <a:xfrm rot="-5400000">
              <a:off x="1971711" y="2618174"/>
              <a:ext cx="71081" cy="66987"/>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510;p61">
              <a:extLst>
                <a:ext uri="{FF2B5EF4-FFF2-40B4-BE49-F238E27FC236}">
                  <a16:creationId xmlns:a16="http://schemas.microsoft.com/office/drawing/2014/main" id="{5202ABDC-D602-424F-8118-D6F13896AA9C}"/>
                </a:ext>
              </a:extLst>
            </p:cNvPr>
            <p:cNvSpPr/>
            <p:nvPr/>
          </p:nvSpPr>
          <p:spPr>
            <a:xfrm rot="-5400000">
              <a:off x="7514300" y="2739866"/>
              <a:ext cx="65495" cy="68309"/>
            </a:xfrm>
            <a:custGeom>
              <a:avLst/>
              <a:gdLst/>
              <a:ahLst/>
              <a:cxnLst/>
              <a:rect l="l" t="t" r="r" b="b"/>
              <a:pathLst>
                <a:path w="1536" h="1602" extrusionOk="0">
                  <a:moveTo>
                    <a:pt x="801" y="0"/>
                  </a:moveTo>
                  <a:cubicBezTo>
                    <a:pt x="301" y="0"/>
                    <a:pt x="34" y="267"/>
                    <a:pt x="1" y="734"/>
                  </a:cubicBezTo>
                  <a:cubicBezTo>
                    <a:pt x="1" y="1268"/>
                    <a:pt x="301" y="1602"/>
                    <a:pt x="768" y="1602"/>
                  </a:cubicBezTo>
                  <a:cubicBezTo>
                    <a:pt x="1168" y="1602"/>
                    <a:pt x="1502" y="1235"/>
                    <a:pt x="1535" y="768"/>
                  </a:cubicBezTo>
                  <a:cubicBezTo>
                    <a:pt x="1535" y="301"/>
                    <a:pt x="1268" y="0"/>
                    <a:pt x="801"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511;p61">
              <a:extLst>
                <a:ext uri="{FF2B5EF4-FFF2-40B4-BE49-F238E27FC236}">
                  <a16:creationId xmlns:a16="http://schemas.microsoft.com/office/drawing/2014/main" id="{74EA06E4-6FFB-48BC-88FE-12C370A6D4BF}"/>
                </a:ext>
              </a:extLst>
            </p:cNvPr>
            <p:cNvSpPr/>
            <p:nvPr/>
          </p:nvSpPr>
          <p:spPr>
            <a:xfrm rot="-5400000">
              <a:off x="1976230" y="2820582"/>
              <a:ext cx="55517" cy="56200"/>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512;p61">
              <a:extLst>
                <a:ext uri="{FF2B5EF4-FFF2-40B4-BE49-F238E27FC236}">
                  <a16:creationId xmlns:a16="http://schemas.microsoft.com/office/drawing/2014/main" id="{2CBEDA06-1584-4F02-ACE9-ECE28DC68675}"/>
                </a:ext>
              </a:extLst>
            </p:cNvPr>
            <p:cNvSpPr/>
            <p:nvPr/>
          </p:nvSpPr>
          <p:spPr>
            <a:xfrm rot="-5400000">
              <a:off x="7517178" y="2546391"/>
              <a:ext cx="51168" cy="54281"/>
            </a:xfrm>
            <a:custGeom>
              <a:avLst/>
              <a:gdLst/>
              <a:ahLst/>
              <a:cxnLst/>
              <a:rect l="l" t="t" r="r" b="b"/>
              <a:pathLst>
                <a:path w="1200" h="1273" extrusionOk="0">
                  <a:moveTo>
                    <a:pt x="696" y="0"/>
                  </a:moveTo>
                  <a:cubicBezTo>
                    <a:pt x="676" y="0"/>
                    <a:pt x="656" y="1"/>
                    <a:pt x="635" y="3"/>
                  </a:cubicBezTo>
                  <a:cubicBezTo>
                    <a:pt x="268" y="3"/>
                    <a:pt x="101" y="270"/>
                    <a:pt x="1" y="737"/>
                  </a:cubicBezTo>
                  <a:cubicBezTo>
                    <a:pt x="201" y="904"/>
                    <a:pt x="368" y="1237"/>
                    <a:pt x="601" y="1271"/>
                  </a:cubicBezTo>
                  <a:cubicBezTo>
                    <a:pt x="620" y="1272"/>
                    <a:pt x="638" y="1273"/>
                    <a:pt x="655" y="1273"/>
                  </a:cubicBezTo>
                  <a:cubicBezTo>
                    <a:pt x="1046" y="1273"/>
                    <a:pt x="1168" y="921"/>
                    <a:pt x="1168" y="570"/>
                  </a:cubicBezTo>
                  <a:cubicBezTo>
                    <a:pt x="1200" y="256"/>
                    <a:pt x="1024" y="0"/>
                    <a:pt x="696"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513;p61">
              <a:extLst>
                <a:ext uri="{FF2B5EF4-FFF2-40B4-BE49-F238E27FC236}">
                  <a16:creationId xmlns:a16="http://schemas.microsoft.com/office/drawing/2014/main" id="{1D8274ED-72A3-4B01-8867-BA96BEFB7E40}"/>
                </a:ext>
              </a:extLst>
            </p:cNvPr>
            <p:cNvSpPr/>
            <p:nvPr/>
          </p:nvSpPr>
          <p:spPr>
            <a:xfrm rot="-5400000">
              <a:off x="1969813" y="2441371"/>
              <a:ext cx="46947" cy="5227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514;p61">
              <a:extLst>
                <a:ext uri="{FF2B5EF4-FFF2-40B4-BE49-F238E27FC236}">
                  <a16:creationId xmlns:a16="http://schemas.microsoft.com/office/drawing/2014/main" id="{66BBFCD9-B1D9-4A48-80A3-DB499D14D358}"/>
                </a:ext>
              </a:extLst>
            </p:cNvPr>
            <p:cNvSpPr/>
            <p:nvPr/>
          </p:nvSpPr>
          <p:spPr>
            <a:xfrm rot="-5400000">
              <a:off x="7525599" y="2984444"/>
              <a:ext cx="52703" cy="52788"/>
            </a:xfrm>
            <a:custGeom>
              <a:avLst/>
              <a:gdLst/>
              <a:ahLst/>
              <a:cxnLst/>
              <a:rect l="l" t="t" r="r" b="b"/>
              <a:pathLst>
                <a:path w="1236" h="1238" extrusionOk="0">
                  <a:moveTo>
                    <a:pt x="541" y="1"/>
                  </a:moveTo>
                  <a:cubicBezTo>
                    <a:pt x="212" y="1"/>
                    <a:pt x="32" y="258"/>
                    <a:pt x="1" y="604"/>
                  </a:cubicBezTo>
                  <a:cubicBezTo>
                    <a:pt x="1" y="971"/>
                    <a:pt x="234" y="1104"/>
                    <a:pt x="701" y="1238"/>
                  </a:cubicBezTo>
                  <a:cubicBezTo>
                    <a:pt x="868" y="1004"/>
                    <a:pt x="1135" y="838"/>
                    <a:pt x="1168" y="604"/>
                  </a:cubicBezTo>
                  <a:cubicBezTo>
                    <a:pt x="1235" y="237"/>
                    <a:pt x="968" y="4"/>
                    <a:pt x="601" y="4"/>
                  </a:cubicBezTo>
                  <a:cubicBezTo>
                    <a:pt x="581" y="2"/>
                    <a:pt x="560" y="1"/>
                    <a:pt x="541"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515;p61">
              <a:extLst>
                <a:ext uri="{FF2B5EF4-FFF2-40B4-BE49-F238E27FC236}">
                  <a16:creationId xmlns:a16="http://schemas.microsoft.com/office/drawing/2014/main" id="{0D70F595-C09C-4F1B-A0F2-2FDB7C012C92}"/>
                </a:ext>
              </a:extLst>
            </p:cNvPr>
            <p:cNvSpPr/>
            <p:nvPr/>
          </p:nvSpPr>
          <p:spPr>
            <a:xfrm rot="-5400000">
              <a:off x="7521463" y="2354238"/>
              <a:ext cx="56796" cy="45795"/>
            </a:xfrm>
            <a:custGeom>
              <a:avLst/>
              <a:gdLst/>
              <a:ahLst/>
              <a:cxnLst/>
              <a:rect l="l" t="t" r="r" b="b"/>
              <a:pathLst>
                <a:path w="1332" h="1074" extrusionOk="0">
                  <a:moveTo>
                    <a:pt x="537" y="1"/>
                  </a:moveTo>
                  <a:cubicBezTo>
                    <a:pt x="397" y="1"/>
                    <a:pt x="160" y="213"/>
                    <a:pt x="98" y="338"/>
                  </a:cubicBezTo>
                  <a:cubicBezTo>
                    <a:pt x="1" y="627"/>
                    <a:pt x="371" y="1073"/>
                    <a:pt x="607" y="1073"/>
                  </a:cubicBezTo>
                  <a:cubicBezTo>
                    <a:pt x="615" y="1073"/>
                    <a:pt x="623" y="1073"/>
                    <a:pt x="631" y="1071"/>
                  </a:cubicBezTo>
                  <a:cubicBezTo>
                    <a:pt x="831" y="1005"/>
                    <a:pt x="998" y="805"/>
                    <a:pt x="1332" y="571"/>
                  </a:cubicBezTo>
                  <a:cubicBezTo>
                    <a:pt x="998" y="304"/>
                    <a:pt x="798" y="71"/>
                    <a:pt x="565" y="4"/>
                  </a:cubicBezTo>
                  <a:cubicBezTo>
                    <a:pt x="556" y="2"/>
                    <a:pt x="547" y="1"/>
                    <a:pt x="537"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516;p61">
              <a:extLst>
                <a:ext uri="{FF2B5EF4-FFF2-40B4-BE49-F238E27FC236}">
                  <a16:creationId xmlns:a16="http://schemas.microsoft.com/office/drawing/2014/main" id="{3D478AF5-C016-4DEF-A8D0-0795EDB61CD2}"/>
                </a:ext>
              </a:extLst>
            </p:cNvPr>
            <p:cNvSpPr/>
            <p:nvPr/>
          </p:nvSpPr>
          <p:spPr>
            <a:xfrm rot="-5400000">
              <a:off x="1979258" y="2281709"/>
              <a:ext cx="45369" cy="48951"/>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517;p61">
              <a:extLst>
                <a:ext uri="{FF2B5EF4-FFF2-40B4-BE49-F238E27FC236}">
                  <a16:creationId xmlns:a16="http://schemas.microsoft.com/office/drawing/2014/main" id="{07340887-B13F-4690-9628-65C52BD811F8}"/>
                </a:ext>
              </a:extLst>
            </p:cNvPr>
            <p:cNvSpPr/>
            <p:nvPr/>
          </p:nvSpPr>
          <p:spPr>
            <a:xfrm rot="-5400000">
              <a:off x="7533509" y="3191478"/>
              <a:ext cx="39868" cy="49804"/>
            </a:xfrm>
            <a:custGeom>
              <a:avLst/>
              <a:gdLst/>
              <a:ahLst/>
              <a:cxnLst/>
              <a:rect l="l" t="t" r="r" b="b"/>
              <a:pathLst>
                <a:path w="935" h="1168" extrusionOk="0">
                  <a:moveTo>
                    <a:pt x="501" y="0"/>
                  </a:moveTo>
                  <a:cubicBezTo>
                    <a:pt x="334" y="200"/>
                    <a:pt x="101" y="367"/>
                    <a:pt x="34" y="601"/>
                  </a:cubicBezTo>
                  <a:cubicBezTo>
                    <a:pt x="1" y="667"/>
                    <a:pt x="268" y="901"/>
                    <a:pt x="501" y="1168"/>
                  </a:cubicBezTo>
                  <a:cubicBezTo>
                    <a:pt x="735" y="868"/>
                    <a:pt x="935" y="667"/>
                    <a:pt x="935" y="467"/>
                  </a:cubicBezTo>
                  <a:cubicBezTo>
                    <a:pt x="935" y="301"/>
                    <a:pt x="668" y="167"/>
                    <a:pt x="501"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1"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7" name="Rectangle: Rounded Corners 26">
            <a:extLst>
              <a:ext uri="{FF2B5EF4-FFF2-40B4-BE49-F238E27FC236}">
                <a16:creationId xmlns:a16="http://schemas.microsoft.com/office/drawing/2014/main" id="{6AE8EB30-E7A4-4BCD-A61F-2B6429DE2B95}"/>
              </a:ext>
            </a:extLst>
          </p:cNvPr>
          <p:cNvSpPr/>
          <p:nvPr/>
        </p:nvSpPr>
        <p:spPr>
          <a:xfrm>
            <a:off x="1823046" y="3125186"/>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 </a:t>
            </a: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Lập</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luận</a:t>
            </a:r>
            <a:endPar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 name="Rectangle: Rounded Corners 27">
            <a:extLst>
              <a:ext uri="{FF2B5EF4-FFF2-40B4-BE49-F238E27FC236}">
                <a16:creationId xmlns:a16="http://schemas.microsoft.com/office/drawing/2014/main" id="{C7BD2400-23D9-4D46-9879-53D4F53B292B}"/>
              </a:ext>
            </a:extLst>
          </p:cNvPr>
          <p:cNvSpPr/>
          <p:nvPr/>
        </p:nvSpPr>
        <p:spPr>
          <a:xfrm>
            <a:off x="6482137" y="3145505"/>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 </a:t>
            </a: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Lí</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lẽ</a:t>
            </a:r>
            <a:endPar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9" name="Rectangle: Rounded Corners 28">
            <a:extLst>
              <a:ext uri="{FF2B5EF4-FFF2-40B4-BE49-F238E27FC236}">
                <a16:creationId xmlns:a16="http://schemas.microsoft.com/office/drawing/2014/main" id="{909AFA3A-EABE-4B54-BC32-D670469A88E0}"/>
              </a:ext>
            </a:extLst>
          </p:cNvPr>
          <p:cNvSpPr/>
          <p:nvPr/>
        </p:nvSpPr>
        <p:spPr>
          <a:xfrm>
            <a:off x="1823046" y="4432550"/>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 </a:t>
            </a:r>
            <a:r>
              <a:rPr lang="en-US" sz="3600" b="1" kern="0" dirty="0" err="1">
                <a:solidFill>
                  <a:srgbClr val="000000"/>
                </a:solidFill>
                <a:latin typeface="Times New Roman" panose="02020603050405020304" pitchFamily="18" charset="0"/>
                <a:cs typeface="Times New Roman" panose="02020603050405020304" pitchFamily="18" charset="0"/>
                <a:sym typeface="Arial"/>
              </a:rPr>
              <a:t>Dẫn</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chứng</a:t>
            </a:r>
            <a:endPar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0" name="Rectangle: Rounded Corners 29">
            <a:extLst>
              <a:ext uri="{FF2B5EF4-FFF2-40B4-BE49-F238E27FC236}">
                <a16:creationId xmlns:a16="http://schemas.microsoft.com/office/drawing/2014/main" id="{10F0F0B2-E587-48B7-A4D6-3CCA44965D36}"/>
              </a:ext>
            </a:extLst>
          </p:cNvPr>
          <p:cNvSpPr/>
          <p:nvPr/>
        </p:nvSpPr>
        <p:spPr>
          <a:xfrm>
            <a:off x="6482137" y="4432550"/>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 </a:t>
            </a: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Vấn</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đề</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nghị</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luận</a:t>
            </a:r>
            <a:endPar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749219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7"/>
                  </p:tgtEl>
                </p:cond>
              </p:nextCondLst>
            </p:seq>
            <p:seq concurrent="1" nextAc="seek">
              <p:cTn id="37" restart="whenNotActive" fill="hold" evtFilter="cancelBubble" nodeType="interactiveSeq">
                <p:stCondLst>
                  <p:cond evt="onClick" delay="0">
                    <p:tgtEl>
                      <p:spTgt spid="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8"/>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9"/>
                  </p:tgtEl>
                </p:cond>
              </p:nextCondLst>
            </p:seq>
            <p:seq concurrent="1" nextAc="seek">
              <p:cTn id="49" restart="whenNotActive" fill="hold" evtFilter="cancelBubble" nodeType="interactiveSeq">
                <p:stCondLst>
                  <p:cond evt="onClick" delay="0">
                    <p:tgtEl>
                      <p:spTgt spid="30"/>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0"/>
                  </p:tgtEl>
                </p:cond>
              </p:nextCondLst>
            </p:seq>
          </p:childTnLst>
        </p:cTn>
      </p:par>
    </p:tnLst>
    <p:bldLst>
      <p:bldP spid="10" grpId="0" build="p"/>
      <p:bldP spid="27" grpId="0" animBg="1"/>
      <p:bldP spid="27" grpId="1" animBg="1"/>
      <p:bldP spid="28" grpId="0" animBg="1"/>
      <p:bldP spid="28" grpId="1" animBg="1"/>
      <p:bldP spid="29" grpId="0" animBg="1"/>
      <p:bldP spid="29" grpId="1" animBg="1"/>
      <p:bldP spid="30" grpId="0" animBg="1"/>
      <p:bldP spid="3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D2A04B8-CE82-480A-A752-106527CA8D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401"/>
          <a:stretch/>
        </p:blipFill>
        <p:spPr>
          <a:xfrm flipV="1">
            <a:off x="0" y="-1499074"/>
            <a:ext cx="12192000" cy="3814102"/>
          </a:xfrm>
          <a:prstGeom prst="rect">
            <a:avLst/>
          </a:prstGeom>
        </p:spPr>
      </p:pic>
      <p:pic>
        <p:nvPicPr>
          <p:cNvPr id="3" name="图片 2">
            <a:extLst>
              <a:ext uri="{FF2B5EF4-FFF2-40B4-BE49-F238E27FC236}">
                <a16:creationId xmlns:a16="http://schemas.microsoft.com/office/drawing/2014/main" id="{CA3E6696-FF61-414F-BE69-0F70A0B7C3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401"/>
          <a:stretch/>
        </p:blipFill>
        <p:spPr>
          <a:xfrm>
            <a:off x="0" y="4537530"/>
            <a:ext cx="12192000" cy="3814102"/>
          </a:xfrm>
          <a:prstGeom prst="rect">
            <a:avLst/>
          </a:prstGeom>
        </p:spPr>
      </p:pic>
      <p:pic>
        <p:nvPicPr>
          <p:cNvPr id="4" name="图片 3">
            <a:extLst>
              <a:ext uri="{FF2B5EF4-FFF2-40B4-BE49-F238E27FC236}">
                <a16:creationId xmlns:a16="http://schemas.microsoft.com/office/drawing/2014/main" id="{DA0F4148-FE46-4B94-8571-5BA5FB29BC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919573">
            <a:off x="6267021" y="5947389"/>
            <a:ext cx="1050530" cy="1223163"/>
          </a:xfrm>
          <a:prstGeom prst="rect">
            <a:avLst/>
          </a:prstGeom>
        </p:spPr>
      </p:pic>
      <p:pic>
        <p:nvPicPr>
          <p:cNvPr id="5" name="图片 4">
            <a:extLst>
              <a:ext uri="{FF2B5EF4-FFF2-40B4-BE49-F238E27FC236}">
                <a16:creationId xmlns:a16="http://schemas.microsoft.com/office/drawing/2014/main" id="{F4631DDE-36FA-4E7A-8C1F-CB6C087B2D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22615" y="5594211"/>
            <a:ext cx="872706" cy="905605"/>
          </a:xfrm>
          <a:prstGeom prst="rect">
            <a:avLst/>
          </a:prstGeom>
        </p:spPr>
      </p:pic>
      <p:pic>
        <p:nvPicPr>
          <p:cNvPr id="6" name="图片 5">
            <a:extLst>
              <a:ext uri="{FF2B5EF4-FFF2-40B4-BE49-F238E27FC236}">
                <a16:creationId xmlns:a16="http://schemas.microsoft.com/office/drawing/2014/main" id="{1F6463D5-37E6-45F9-9887-BB4C8244CD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6498" y="5498980"/>
            <a:ext cx="1011525" cy="1096066"/>
          </a:xfrm>
          <a:prstGeom prst="rect">
            <a:avLst/>
          </a:prstGeom>
        </p:spPr>
      </p:pic>
      <p:pic>
        <p:nvPicPr>
          <p:cNvPr id="7" name="图片 6">
            <a:extLst>
              <a:ext uri="{FF2B5EF4-FFF2-40B4-BE49-F238E27FC236}">
                <a16:creationId xmlns:a16="http://schemas.microsoft.com/office/drawing/2014/main" id="{3CE67874-6C4E-453A-ADB1-C4B52D6BE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03254" y="-107532"/>
            <a:ext cx="1328172" cy="1229416"/>
          </a:xfrm>
          <a:prstGeom prst="rect">
            <a:avLst/>
          </a:prstGeom>
        </p:spPr>
      </p:pic>
      <p:pic>
        <p:nvPicPr>
          <p:cNvPr id="8" name="图片 7">
            <a:extLst>
              <a:ext uri="{FF2B5EF4-FFF2-40B4-BE49-F238E27FC236}">
                <a16:creationId xmlns:a16="http://schemas.microsoft.com/office/drawing/2014/main" id="{AD866F30-C1D5-46EF-B45B-74842879BA3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498" y="1797188"/>
            <a:ext cx="768690" cy="779293"/>
          </a:xfrm>
          <a:prstGeom prst="rect">
            <a:avLst/>
          </a:prstGeom>
        </p:spPr>
      </p:pic>
      <p:pic>
        <p:nvPicPr>
          <p:cNvPr id="9" name="图片 8">
            <a:extLst>
              <a:ext uri="{FF2B5EF4-FFF2-40B4-BE49-F238E27FC236}">
                <a16:creationId xmlns:a16="http://schemas.microsoft.com/office/drawing/2014/main" id="{C09571D6-FD7A-4B38-A039-897076046A3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289968">
            <a:off x="520310" y="-118759"/>
            <a:ext cx="1384521" cy="763427"/>
          </a:xfrm>
          <a:prstGeom prst="rect">
            <a:avLst/>
          </a:prstGeom>
        </p:spPr>
      </p:pic>
      <p:sp>
        <p:nvSpPr>
          <p:cNvPr id="10" name="Google Shape;1501;p61">
            <a:extLst>
              <a:ext uri="{FF2B5EF4-FFF2-40B4-BE49-F238E27FC236}">
                <a16:creationId xmlns:a16="http://schemas.microsoft.com/office/drawing/2014/main" id="{CACC6289-2511-45D2-84C8-1B6A557DBD93}"/>
              </a:ext>
            </a:extLst>
          </p:cNvPr>
          <p:cNvSpPr txBox="1">
            <a:spLocks/>
          </p:cNvSpPr>
          <p:nvPr/>
        </p:nvSpPr>
        <p:spPr>
          <a:xfrm>
            <a:off x="3034680" y="402007"/>
            <a:ext cx="6508000" cy="1245880"/>
          </a:xfrm>
          <a:prstGeom prst="rect">
            <a:avLst/>
          </a:prstGeom>
          <a:solidFill>
            <a:srgbClr val="FFFFFF"/>
          </a:solidFill>
          <a:ln w="25400" cap="flat" cmpd="sng" algn="ctr">
            <a:solidFill>
              <a:srgbClr val="00AF92"/>
            </a:solidFill>
            <a:prstDash val="solid"/>
          </a:ln>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eaLnBrk="1" hangingPunct="1">
              <a:lnSpc>
                <a:spcPct val="100000"/>
              </a:lnSpc>
              <a:spcBef>
                <a:spcPts val="0"/>
              </a:spcBef>
              <a:spcAft>
                <a:spcPts val="0"/>
              </a:spcAft>
              <a:buClr>
                <a:schemeClr val="accent1"/>
              </a:buClr>
              <a:buSzPts val="1400"/>
              <a:buFont typeface="Lato"/>
              <a:buNone/>
              <a:defRPr sz="1800" b="0" i="0" u="none" strike="noStrike" cap="none">
                <a:solidFill>
                  <a:schemeClr val="accent1"/>
                </a:solidFill>
                <a:latin typeface="Lato"/>
                <a:ea typeface="Lato"/>
                <a:cs typeface="Lato"/>
                <a:sym typeface="Lato"/>
              </a:defRPr>
            </a:lvl1pPr>
            <a:lvl2pPr marL="914400" marR="0" lvl="1"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2pPr>
            <a:lvl3pPr marL="1371600" marR="0" lvl="2"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3pPr>
            <a:lvl4pPr marL="1828800" marR="0" lvl="3"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4pPr>
            <a:lvl5pPr marL="2286000" marR="0" lvl="4"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5pPr>
            <a:lvl6pPr marL="2743200" marR="0" lvl="5"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6pPr>
            <a:lvl7pPr marL="3200400" marR="0" lvl="6"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7pPr>
            <a:lvl8pPr marL="3657600" marR="0" lvl="7"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8pPr>
            <a:lvl9pPr marL="4114800" marR="0" lvl="8"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9pPr>
          </a:lstStyle>
          <a:p>
            <a:pPr marL="0" lvl="0" indent="0" algn="just">
              <a:buClr>
                <a:srgbClr val="FFBF53"/>
              </a:buClr>
              <a:defRPr/>
            </a:pP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Câu</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6. </a:t>
            </a:r>
            <a:r>
              <a:rPr lang="vi-VN" sz="2400" b="1" kern="0" dirty="0">
                <a:solidFill>
                  <a:srgbClr val="000000"/>
                </a:solidFill>
                <a:latin typeface="Times New Roman" panose="02020603050405020304" pitchFamily="18" charset="0"/>
                <a:cs typeface="Times New Roman" panose="02020603050405020304" pitchFamily="18" charset="0"/>
              </a:rPr>
              <a:t>Điền từ còn thiếu vào chỗ trống: “Bằng chứng là những ví dụ được lấy từ ……... hoặc từ các nguồn để chứng minh cho lí lẽ.” </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endParaRPr>
          </a:p>
        </p:txBody>
      </p:sp>
      <p:grpSp>
        <p:nvGrpSpPr>
          <p:cNvPr id="11" name="Google Shape;1502;p61">
            <a:extLst>
              <a:ext uri="{FF2B5EF4-FFF2-40B4-BE49-F238E27FC236}">
                <a16:creationId xmlns:a16="http://schemas.microsoft.com/office/drawing/2014/main" id="{FE91543A-E6FC-4FD6-A84C-B655247F393C}"/>
              </a:ext>
            </a:extLst>
          </p:cNvPr>
          <p:cNvGrpSpPr/>
          <p:nvPr/>
        </p:nvGrpSpPr>
        <p:grpSpPr>
          <a:xfrm>
            <a:off x="2441322" y="302228"/>
            <a:ext cx="7684507" cy="1598648"/>
            <a:chOff x="1881273" y="1492500"/>
            <a:chExt cx="5763380" cy="2447825"/>
          </a:xfrm>
        </p:grpSpPr>
        <p:sp>
          <p:nvSpPr>
            <p:cNvPr id="12" name="Google Shape;1503;p61">
              <a:extLst>
                <a:ext uri="{FF2B5EF4-FFF2-40B4-BE49-F238E27FC236}">
                  <a16:creationId xmlns:a16="http://schemas.microsoft.com/office/drawing/2014/main" id="{6F361C32-FA24-4D39-BBD4-3911CD73B486}"/>
                </a:ext>
              </a:extLst>
            </p:cNvPr>
            <p:cNvSpPr/>
            <p:nvPr/>
          </p:nvSpPr>
          <p:spPr>
            <a:xfrm rot="-5400000">
              <a:off x="4732271" y="-1197864"/>
              <a:ext cx="42683" cy="54234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3" name="Google Shape;1504;p61">
              <a:extLst>
                <a:ext uri="{FF2B5EF4-FFF2-40B4-BE49-F238E27FC236}">
                  <a16:creationId xmlns:a16="http://schemas.microsoft.com/office/drawing/2014/main" id="{7258C9A9-EC7E-49CB-878E-61AC741B1C42}"/>
                </a:ext>
              </a:extLst>
            </p:cNvPr>
            <p:cNvSpPr/>
            <p:nvPr/>
          </p:nvSpPr>
          <p:spPr>
            <a:xfrm rot="-5400000">
              <a:off x="4742595" y="1154383"/>
              <a:ext cx="48396" cy="5523487"/>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4" name="Google Shape;1505;p61">
              <a:extLst>
                <a:ext uri="{FF2B5EF4-FFF2-40B4-BE49-F238E27FC236}">
                  <a16:creationId xmlns:a16="http://schemas.microsoft.com/office/drawing/2014/main" id="{66551F22-71D5-45EE-9986-BD9C3370B584}"/>
                </a:ext>
              </a:extLst>
            </p:cNvPr>
            <p:cNvSpPr/>
            <p:nvPr/>
          </p:nvSpPr>
          <p:spPr>
            <a:xfrm rot="-5400000">
              <a:off x="1615689" y="3419332"/>
              <a:ext cx="778052" cy="224116"/>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5" name="Google Shape;1506;p61">
              <a:extLst>
                <a:ext uri="{FF2B5EF4-FFF2-40B4-BE49-F238E27FC236}">
                  <a16:creationId xmlns:a16="http://schemas.microsoft.com/office/drawing/2014/main" id="{D7AEFCF9-DA68-4700-B8EF-604A0E23515A}"/>
                </a:ext>
              </a:extLst>
            </p:cNvPr>
            <p:cNvSpPr/>
            <p:nvPr/>
          </p:nvSpPr>
          <p:spPr>
            <a:xfrm rot="-5400000">
              <a:off x="1650249" y="1774721"/>
              <a:ext cx="688423" cy="226376"/>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6" name="Google Shape;1507;p61">
              <a:extLst>
                <a:ext uri="{FF2B5EF4-FFF2-40B4-BE49-F238E27FC236}">
                  <a16:creationId xmlns:a16="http://schemas.microsoft.com/office/drawing/2014/main" id="{BB1CD479-B629-4DA1-A502-36C2AB9A4FF3}"/>
                </a:ext>
              </a:extLst>
            </p:cNvPr>
            <p:cNvSpPr/>
            <p:nvPr/>
          </p:nvSpPr>
          <p:spPr>
            <a:xfrm rot="-5400000">
              <a:off x="7227527" y="3463465"/>
              <a:ext cx="586044" cy="248207"/>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7" name="Google Shape;1508;p61">
              <a:extLst>
                <a:ext uri="{FF2B5EF4-FFF2-40B4-BE49-F238E27FC236}">
                  <a16:creationId xmlns:a16="http://schemas.microsoft.com/office/drawing/2014/main" id="{1A4C797D-4955-489F-8D31-213C0303A730}"/>
                </a:ext>
              </a:extLst>
            </p:cNvPr>
            <p:cNvSpPr/>
            <p:nvPr/>
          </p:nvSpPr>
          <p:spPr>
            <a:xfrm rot="-5400000">
              <a:off x="7123165" y="1826740"/>
              <a:ext cx="812207" cy="192051"/>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8" name="Google Shape;1509;p61">
              <a:extLst>
                <a:ext uri="{FF2B5EF4-FFF2-40B4-BE49-F238E27FC236}">
                  <a16:creationId xmlns:a16="http://schemas.microsoft.com/office/drawing/2014/main" id="{372E9F8F-6393-4C0B-A3E3-86C3E80F3FF9}"/>
                </a:ext>
              </a:extLst>
            </p:cNvPr>
            <p:cNvSpPr/>
            <p:nvPr/>
          </p:nvSpPr>
          <p:spPr>
            <a:xfrm rot="-5400000">
              <a:off x="1971711" y="2618174"/>
              <a:ext cx="71081" cy="66987"/>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9" name="Google Shape;1510;p61">
              <a:extLst>
                <a:ext uri="{FF2B5EF4-FFF2-40B4-BE49-F238E27FC236}">
                  <a16:creationId xmlns:a16="http://schemas.microsoft.com/office/drawing/2014/main" id="{560A556C-A5EE-4A84-B170-94ED1C5DEFD6}"/>
                </a:ext>
              </a:extLst>
            </p:cNvPr>
            <p:cNvSpPr/>
            <p:nvPr/>
          </p:nvSpPr>
          <p:spPr>
            <a:xfrm rot="-5400000">
              <a:off x="7514300" y="2739866"/>
              <a:ext cx="65495" cy="68309"/>
            </a:xfrm>
            <a:custGeom>
              <a:avLst/>
              <a:gdLst/>
              <a:ahLst/>
              <a:cxnLst/>
              <a:rect l="l" t="t" r="r" b="b"/>
              <a:pathLst>
                <a:path w="1536" h="1602" extrusionOk="0">
                  <a:moveTo>
                    <a:pt x="801" y="0"/>
                  </a:moveTo>
                  <a:cubicBezTo>
                    <a:pt x="301" y="0"/>
                    <a:pt x="34" y="267"/>
                    <a:pt x="1" y="734"/>
                  </a:cubicBezTo>
                  <a:cubicBezTo>
                    <a:pt x="1" y="1268"/>
                    <a:pt x="301" y="1602"/>
                    <a:pt x="768" y="1602"/>
                  </a:cubicBezTo>
                  <a:cubicBezTo>
                    <a:pt x="1168" y="1602"/>
                    <a:pt x="1502" y="1235"/>
                    <a:pt x="1535" y="768"/>
                  </a:cubicBezTo>
                  <a:cubicBezTo>
                    <a:pt x="1535" y="301"/>
                    <a:pt x="1268" y="0"/>
                    <a:pt x="801"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0" name="Google Shape;1511;p61">
              <a:extLst>
                <a:ext uri="{FF2B5EF4-FFF2-40B4-BE49-F238E27FC236}">
                  <a16:creationId xmlns:a16="http://schemas.microsoft.com/office/drawing/2014/main" id="{3E9BCC06-2D06-4DE4-BF14-821A868B2338}"/>
                </a:ext>
              </a:extLst>
            </p:cNvPr>
            <p:cNvSpPr/>
            <p:nvPr/>
          </p:nvSpPr>
          <p:spPr>
            <a:xfrm rot="-5400000">
              <a:off x="1976230" y="2820582"/>
              <a:ext cx="55517" cy="56200"/>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1" name="Google Shape;1512;p61">
              <a:extLst>
                <a:ext uri="{FF2B5EF4-FFF2-40B4-BE49-F238E27FC236}">
                  <a16:creationId xmlns:a16="http://schemas.microsoft.com/office/drawing/2014/main" id="{AD5DCEA4-E5DC-44B5-A166-C71CD261E229}"/>
                </a:ext>
              </a:extLst>
            </p:cNvPr>
            <p:cNvSpPr/>
            <p:nvPr/>
          </p:nvSpPr>
          <p:spPr>
            <a:xfrm rot="-5400000">
              <a:off x="7517178" y="2546391"/>
              <a:ext cx="51168" cy="54281"/>
            </a:xfrm>
            <a:custGeom>
              <a:avLst/>
              <a:gdLst/>
              <a:ahLst/>
              <a:cxnLst/>
              <a:rect l="l" t="t" r="r" b="b"/>
              <a:pathLst>
                <a:path w="1200" h="1273" extrusionOk="0">
                  <a:moveTo>
                    <a:pt x="696" y="0"/>
                  </a:moveTo>
                  <a:cubicBezTo>
                    <a:pt x="676" y="0"/>
                    <a:pt x="656" y="1"/>
                    <a:pt x="635" y="3"/>
                  </a:cubicBezTo>
                  <a:cubicBezTo>
                    <a:pt x="268" y="3"/>
                    <a:pt x="101" y="270"/>
                    <a:pt x="1" y="737"/>
                  </a:cubicBezTo>
                  <a:cubicBezTo>
                    <a:pt x="201" y="904"/>
                    <a:pt x="368" y="1237"/>
                    <a:pt x="601" y="1271"/>
                  </a:cubicBezTo>
                  <a:cubicBezTo>
                    <a:pt x="620" y="1272"/>
                    <a:pt x="638" y="1273"/>
                    <a:pt x="655" y="1273"/>
                  </a:cubicBezTo>
                  <a:cubicBezTo>
                    <a:pt x="1046" y="1273"/>
                    <a:pt x="1168" y="921"/>
                    <a:pt x="1168" y="570"/>
                  </a:cubicBezTo>
                  <a:cubicBezTo>
                    <a:pt x="1200" y="256"/>
                    <a:pt x="1024" y="0"/>
                    <a:pt x="696"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2" name="Google Shape;1513;p61">
              <a:extLst>
                <a:ext uri="{FF2B5EF4-FFF2-40B4-BE49-F238E27FC236}">
                  <a16:creationId xmlns:a16="http://schemas.microsoft.com/office/drawing/2014/main" id="{0E600DD7-1A0B-49ED-B9B4-5F1E2BCAB549}"/>
                </a:ext>
              </a:extLst>
            </p:cNvPr>
            <p:cNvSpPr/>
            <p:nvPr/>
          </p:nvSpPr>
          <p:spPr>
            <a:xfrm rot="-5400000">
              <a:off x="1969813" y="2441371"/>
              <a:ext cx="46947" cy="5227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3" name="Google Shape;1514;p61">
              <a:extLst>
                <a:ext uri="{FF2B5EF4-FFF2-40B4-BE49-F238E27FC236}">
                  <a16:creationId xmlns:a16="http://schemas.microsoft.com/office/drawing/2014/main" id="{EE5C6375-406F-476A-A3E8-5AC97267387A}"/>
                </a:ext>
              </a:extLst>
            </p:cNvPr>
            <p:cNvSpPr/>
            <p:nvPr/>
          </p:nvSpPr>
          <p:spPr>
            <a:xfrm rot="-5400000">
              <a:off x="7525599" y="2984444"/>
              <a:ext cx="52703" cy="52788"/>
            </a:xfrm>
            <a:custGeom>
              <a:avLst/>
              <a:gdLst/>
              <a:ahLst/>
              <a:cxnLst/>
              <a:rect l="l" t="t" r="r" b="b"/>
              <a:pathLst>
                <a:path w="1236" h="1238" extrusionOk="0">
                  <a:moveTo>
                    <a:pt x="541" y="1"/>
                  </a:moveTo>
                  <a:cubicBezTo>
                    <a:pt x="212" y="1"/>
                    <a:pt x="32" y="258"/>
                    <a:pt x="1" y="604"/>
                  </a:cubicBezTo>
                  <a:cubicBezTo>
                    <a:pt x="1" y="971"/>
                    <a:pt x="234" y="1104"/>
                    <a:pt x="701" y="1238"/>
                  </a:cubicBezTo>
                  <a:cubicBezTo>
                    <a:pt x="868" y="1004"/>
                    <a:pt x="1135" y="838"/>
                    <a:pt x="1168" y="604"/>
                  </a:cubicBezTo>
                  <a:cubicBezTo>
                    <a:pt x="1235" y="237"/>
                    <a:pt x="968" y="4"/>
                    <a:pt x="601" y="4"/>
                  </a:cubicBezTo>
                  <a:cubicBezTo>
                    <a:pt x="581" y="2"/>
                    <a:pt x="560" y="1"/>
                    <a:pt x="541"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4" name="Google Shape;1515;p61">
              <a:extLst>
                <a:ext uri="{FF2B5EF4-FFF2-40B4-BE49-F238E27FC236}">
                  <a16:creationId xmlns:a16="http://schemas.microsoft.com/office/drawing/2014/main" id="{D59348CD-9B4F-4B10-AFEC-1A4F3FA79B6F}"/>
                </a:ext>
              </a:extLst>
            </p:cNvPr>
            <p:cNvSpPr/>
            <p:nvPr/>
          </p:nvSpPr>
          <p:spPr>
            <a:xfrm rot="-5400000">
              <a:off x="7521463" y="2354238"/>
              <a:ext cx="56796" cy="45795"/>
            </a:xfrm>
            <a:custGeom>
              <a:avLst/>
              <a:gdLst/>
              <a:ahLst/>
              <a:cxnLst/>
              <a:rect l="l" t="t" r="r" b="b"/>
              <a:pathLst>
                <a:path w="1332" h="1074" extrusionOk="0">
                  <a:moveTo>
                    <a:pt x="537" y="1"/>
                  </a:moveTo>
                  <a:cubicBezTo>
                    <a:pt x="397" y="1"/>
                    <a:pt x="160" y="213"/>
                    <a:pt x="98" y="338"/>
                  </a:cubicBezTo>
                  <a:cubicBezTo>
                    <a:pt x="1" y="627"/>
                    <a:pt x="371" y="1073"/>
                    <a:pt x="607" y="1073"/>
                  </a:cubicBezTo>
                  <a:cubicBezTo>
                    <a:pt x="615" y="1073"/>
                    <a:pt x="623" y="1073"/>
                    <a:pt x="631" y="1071"/>
                  </a:cubicBezTo>
                  <a:cubicBezTo>
                    <a:pt x="831" y="1005"/>
                    <a:pt x="998" y="805"/>
                    <a:pt x="1332" y="571"/>
                  </a:cubicBezTo>
                  <a:cubicBezTo>
                    <a:pt x="998" y="304"/>
                    <a:pt x="798" y="71"/>
                    <a:pt x="565" y="4"/>
                  </a:cubicBezTo>
                  <a:cubicBezTo>
                    <a:pt x="556" y="2"/>
                    <a:pt x="547" y="1"/>
                    <a:pt x="537"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5" name="Google Shape;1516;p61">
              <a:extLst>
                <a:ext uri="{FF2B5EF4-FFF2-40B4-BE49-F238E27FC236}">
                  <a16:creationId xmlns:a16="http://schemas.microsoft.com/office/drawing/2014/main" id="{B9C5C14F-D99C-4745-8AE7-7C24B7754950}"/>
                </a:ext>
              </a:extLst>
            </p:cNvPr>
            <p:cNvSpPr/>
            <p:nvPr/>
          </p:nvSpPr>
          <p:spPr>
            <a:xfrm rot="-5400000">
              <a:off x="1979258" y="2281709"/>
              <a:ext cx="45369" cy="48951"/>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6" name="Google Shape;1517;p61">
              <a:extLst>
                <a:ext uri="{FF2B5EF4-FFF2-40B4-BE49-F238E27FC236}">
                  <a16:creationId xmlns:a16="http://schemas.microsoft.com/office/drawing/2014/main" id="{6C8512D9-915E-44AA-9745-F68A146DD7FA}"/>
                </a:ext>
              </a:extLst>
            </p:cNvPr>
            <p:cNvSpPr/>
            <p:nvPr/>
          </p:nvSpPr>
          <p:spPr>
            <a:xfrm rot="-5400000">
              <a:off x="7533509" y="3191478"/>
              <a:ext cx="39868" cy="49804"/>
            </a:xfrm>
            <a:custGeom>
              <a:avLst/>
              <a:gdLst/>
              <a:ahLst/>
              <a:cxnLst/>
              <a:rect l="l" t="t" r="r" b="b"/>
              <a:pathLst>
                <a:path w="935" h="1168" extrusionOk="0">
                  <a:moveTo>
                    <a:pt x="501" y="0"/>
                  </a:moveTo>
                  <a:cubicBezTo>
                    <a:pt x="334" y="200"/>
                    <a:pt x="101" y="367"/>
                    <a:pt x="34" y="601"/>
                  </a:cubicBezTo>
                  <a:cubicBezTo>
                    <a:pt x="1" y="667"/>
                    <a:pt x="268" y="901"/>
                    <a:pt x="501" y="1168"/>
                  </a:cubicBezTo>
                  <a:cubicBezTo>
                    <a:pt x="735" y="868"/>
                    <a:pt x="935" y="667"/>
                    <a:pt x="935" y="467"/>
                  </a:cubicBezTo>
                  <a:cubicBezTo>
                    <a:pt x="935" y="301"/>
                    <a:pt x="668" y="167"/>
                    <a:pt x="501"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27" name="Rectangle: Rounded Corners 26">
            <a:extLst>
              <a:ext uri="{FF2B5EF4-FFF2-40B4-BE49-F238E27FC236}">
                <a16:creationId xmlns:a16="http://schemas.microsoft.com/office/drawing/2014/main" id="{F2D3BA35-E212-406D-951C-08AAD0BF1644}"/>
              </a:ext>
            </a:extLst>
          </p:cNvPr>
          <p:cNvSpPr/>
          <p:nvPr/>
        </p:nvSpPr>
        <p:spPr>
          <a:xfrm>
            <a:off x="1707695" y="3028249"/>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sách</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vở</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 name="Rectangle: Rounded Corners 27">
            <a:extLst>
              <a:ext uri="{FF2B5EF4-FFF2-40B4-BE49-F238E27FC236}">
                <a16:creationId xmlns:a16="http://schemas.microsoft.com/office/drawing/2014/main" id="{7F5C1539-4880-4D93-9C85-F30DAFCEA64E}"/>
              </a:ext>
            </a:extLst>
          </p:cNvPr>
          <p:cNvSpPr/>
          <p:nvPr/>
        </p:nvSpPr>
        <p:spPr>
          <a:xfrm>
            <a:off x="6366786" y="3049897"/>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trên</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mạng</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xã</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hội</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9" name="Rectangle: Rounded Corners 28">
            <a:extLst>
              <a:ext uri="{FF2B5EF4-FFF2-40B4-BE49-F238E27FC236}">
                <a16:creationId xmlns:a16="http://schemas.microsoft.com/office/drawing/2014/main" id="{0005FE94-28A8-457A-9C5E-9E4A82818400}"/>
              </a:ext>
            </a:extLst>
          </p:cNvPr>
          <p:cNvSpPr/>
          <p:nvPr/>
        </p:nvSpPr>
        <p:spPr>
          <a:xfrm>
            <a:off x="1707695" y="4335613"/>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thực</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tế</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đời</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sống</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0" name="Rectangle: Rounded Corners 29">
            <a:extLst>
              <a:ext uri="{FF2B5EF4-FFF2-40B4-BE49-F238E27FC236}">
                <a16:creationId xmlns:a16="http://schemas.microsoft.com/office/drawing/2014/main" id="{160FE2B1-5DD3-4800-A91B-F5E00526D2EF}"/>
              </a:ext>
            </a:extLst>
          </p:cNvPr>
          <p:cNvSpPr/>
          <p:nvPr/>
        </p:nvSpPr>
        <p:spPr>
          <a:xfrm>
            <a:off x="6366786" y="4336942"/>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Tất</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cả</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đều</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sai</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3345991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7"/>
                  </p:tgtEl>
                </p:cond>
              </p:nextCondLst>
            </p:seq>
            <p:seq concurrent="1" nextAc="seek">
              <p:cTn id="37" restart="whenNotActive" fill="hold" evtFilter="cancelBubble" nodeType="interactiveSeq">
                <p:stCondLst>
                  <p:cond evt="onClick" delay="0">
                    <p:tgtEl>
                      <p:spTgt spid="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9"/>
                  </p:tgtEl>
                </p:cond>
              </p:nextCondLst>
            </p:seq>
            <p:seq concurrent="1" nextAc="seek">
              <p:cTn id="49" restart="whenNotActive" fill="hold" evtFilter="cancelBubble" nodeType="interactiveSeq">
                <p:stCondLst>
                  <p:cond evt="onClick" delay="0">
                    <p:tgtEl>
                      <p:spTgt spid="30"/>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0"/>
                  </p:tgtEl>
                </p:cond>
              </p:nextCondLst>
            </p:seq>
          </p:childTnLst>
        </p:cTn>
      </p:par>
    </p:tnLst>
    <p:bldLst>
      <p:bldP spid="10" grpId="0" build="p"/>
      <p:bldP spid="27" grpId="0" animBg="1"/>
      <p:bldP spid="27" grpId="1" animBg="1"/>
      <p:bldP spid="28" grpId="0" animBg="1"/>
      <p:bldP spid="28" grpId="1" animBg="1"/>
      <p:bldP spid="29" grpId="0" animBg="1"/>
      <p:bldP spid="29" grpId="1" animBg="1"/>
      <p:bldP spid="30" grpId="0" animBg="1"/>
      <p:bldP spid="3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D2A04B8-CE82-480A-A752-106527CA8D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401"/>
          <a:stretch/>
        </p:blipFill>
        <p:spPr>
          <a:xfrm flipV="1">
            <a:off x="0" y="-1499074"/>
            <a:ext cx="12192000" cy="3814102"/>
          </a:xfrm>
          <a:prstGeom prst="rect">
            <a:avLst/>
          </a:prstGeom>
        </p:spPr>
      </p:pic>
      <p:pic>
        <p:nvPicPr>
          <p:cNvPr id="3" name="图片 2">
            <a:extLst>
              <a:ext uri="{FF2B5EF4-FFF2-40B4-BE49-F238E27FC236}">
                <a16:creationId xmlns:a16="http://schemas.microsoft.com/office/drawing/2014/main" id="{CA3E6696-FF61-414F-BE69-0F70A0B7C3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401"/>
          <a:stretch/>
        </p:blipFill>
        <p:spPr>
          <a:xfrm>
            <a:off x="0" y="4537530"/>
            <a:ext cx="12192000" cy="3814102"/>
          </a:xfrm>
          <a:prstGeom prst="rect">
            <a:avLst/>
          </a:prstGeom>
        </p:spPr>
      </p:pic>
      <p:pic>
        <p:nvPicPr>
          <p:cNvPr id="4" name="图片 3">
            <a:extLst>
              <a:ext uri="{FF2B5EF4-FFF2-40B4-BE49-F238E27FC236}">
                <a16:creationId xmlns:a16="http://schemas.microsoft.com/office/drawing/2014/main" id="{DA0F4148-FE46-4B94-8571-5BA5FB29BC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919573">
            <a:off x="6267021" y="5947389"/>
            <a:ext cx="1050530" cy="1223163"/>
          </a:xfrm>
          <a:prstGeom prst="rect">
            <a:avLst/>
          </a:prstGeom>
        </p:spPr>
      </p:pic>
      <p:pic>
        <p:nvPicPr>
          <p:cNvPr id="5" name="图片 4">
            <a:extLst>
              <a:ext uri="{FF2B5EF4-FFF2-40B4-BE49-F238E27FC236}">
                <a16:creationId xmlns:a16="http://schemas.microsoft.com/office/drawing/2014/main" id="{F4631DDE-36FA-4E7A-8C1F-CB6C087B2D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22615" y="5594211"/>
            <a:ext cx="872706" cy="905605"/>
          </a:xfrm>
          <a:prstGeom prst="rect">
            <a:avLst/>
          </a:prstGeom>
        </p:spPr>
      </p:pic>
      <p:pic>
        <p:nvPicPr>
          <p:cNvPr id="6" name="图片 5">
            <a:extLst>
              <a:ext uri="{FF2B5EF4-FFF2-40B4-BE49-F238E27FC236}">
                <a16:creationId xmlns:a16="http://schemas.microsoft.com/office/drawing/2014/main" id="{1F6463D5-37E6-45F9-9887-BB4C8244CD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6498" y="5498980"/>
            <a:ext cx="1011525" cy="1096066"/>
          </a:xfrm>
          <a:prstGeom prst="rect">
            <a:avLst/>
          </a:prstGeom>
        </p:spPr>
      </p:pic>
      <p:pic>
        <p:nvPicPr>
          <p:cNvPr id="7" name="图片 6">
            <a:extLst>
              <a:ext uri="{FF2B5EF4-FFF2-40B4-BE49-F238E27FC236}">
                <a16:creationId xmlns:a16="http://schemas.microsoft.com/office/drawing/2014/main" id="{3CE67874-6C4E-453A-ADB1-C4B52D6BE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03254" y="-107532"/>
            <a:ext cx="1328172" cy="1229416"/>
          </a:xfrm>
          <a:prstGeom prst="rect">
            <a:avLst/>
          </a:prstGeom>
        </p:spPr>
      </p:pic>
      <p:pic>
        <p:nvPicPr>
          <p:cNvPr id="8" name="图片 7">
            <a:extLst>
              <a:ext uri="{FF2B5EF4-FFF2-40B4-BE49-F238E27FC236}">
                <a16:creationId xmlns:a16="http://schemas.microsoft.com/office/drawing/2014/main" id="{AD866F30-C1D5-46EF-B45B-74842879BA3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498" y="1797188"/>
            <a:ext cx="768690" cy="779293"/>
          </a:xfrm>
          <a:prstGeom prst="rect">
            <a:avLst/>
          </a:prstGeom>
        </p:spPr>
      </p:pic>
      <p:pic>
        <p:nvPicPr>
          <p:cNvPr id="9" name="图片 8">
            <a:extLst>
              <a:ext uri="{FF2B5EF4-FFF2-40B4-BE49-F238E27FC236}">
                <a16:creationId xmlns:a16="http://schemas.microsoft.com/office/drawing/2014/main" id="{C09571D6-FD7A-4B38-A039-897076046A3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289968">
            <a:off x="520310" y="-118759"/>
            <a:ext cx="1384521" cy="763427"/>
          </a:xfrm>
          <a:prstGeom prst="rect">
            <a:avLst/>
          </a:prstGeom>
        </p:spPr>
      </p:pic>
      <p:sp>
        <p:nvSpPr>
          <p:cNvPr id="10" name="Google Shape;1501;p61">
            <a:extLst>
              <a:ext uri="{FF2B5EF4-FFF2-40B4-BE49-F238E27FC236}">
                <a16:creationId xmlns:a16="http://schemas.microsoft.com/office/drawing/2014/main" id="{122019C9-37B5-4BD5-978F-78DBA98E4097}"/>
              </a:ext>
            </a:extLst>
          </p:cNvPr>
          <p:cNvSpPr txBox="1">
            <a:spLocks/>
          </p:cNvSpPr>
          <p:nvPr/>
        </p:nvSpPr>
        <p:spPr>
          <a:xfrm>
            <a:off x="3034680" y="561148"/>
            <a:ext cx="6508000" cy="1245880"/>
          </a:xfrm>
          <a:prstGeom prst="rect">
            <a:avLst/>
          </a:prstGeom>
          <a:solidFill>
            <a:srgbClr val="FFFFFF"/>
          </a:solidFill>
          <a:ln w="25400" cap="flat" cmpd="sng" algn="ctr">
            <a:solidFill>
              <a:srgbClr val="00AF92"/>
            </a:solidFill>
            <a:prstDash val="solid"/>
          </a:ln>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eaLnBrk="1" hangingPunct="1">
              <a:lnSpc>
                <a:spcPct val="100000"/>
              </a:lnSpc>
              <a:spcBef>
                <a:spcPts val="0"/>
              </a:spcBef>
              <a:spcAft>
                <a:spcPts val="0"/>
              </a:spcAft>
              <a:buClr>
                <a:schemeClr val="accent1"/>
              </a:buClr>
              <a:buSzPts val="1400"/>
              <a:buFont typeface="Lato"/>
              <a:buNone/>
              <a:defRPr sz="1800" b="0" i="0" u="none" strike="noStrike" cap="none">
                <a:solidFill>
                  <a:schemeClr val="accent1"/>
                </a:solidFill>
                <a:latin typeface="Lato"/>
                <a:ea typeface="Lato"/>
                <a:cs typeface="Lato"/>
                <a:sym typeface="Lato"/>
              </a:defRPr>
            </a:lvl1pPr>
            <a:lvl2pPr marL="914400" marR="0" lvl="1"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2pPr>
            <a:lvl3pPr marL="1371600" marR="0" lvl="2"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3pPr>
            <a:lvl4pPr marL="1828800" marR="0" lvl="3"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4pPr>
            <a:lvl5pPr marL="2286000" marR="0" lvl="4"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5pPr>
            <a:lvl6pPr marL="2743200" marR="0" lvl="5"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6pPr>
            <a:lvl7pPr marL="3200400" marR="0" lvl="6"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7pPr>
            <a:lvl8pPr marL="3657600" marR="0" lvl="7"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8pPr>
            <a:lvl9pPr marL="4114800" marR="0" lvl="8"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9pPr>
          </a:lstStyle>
          <a:p>
            <a:pPr marL="0" marR="0" lvl="0" indent="0" algn="just" defTabSz="914400" rtl="0" eaLnBrk="1" fontAlgn="auto" latinLnBrk="0" hangingPunct="1">
              <a:lnSpc>
                <a:spcPct val="100000"/>
              </a:lnSpc>
              <a:spcBef>
                <a:spcPts val="0"/>
              </a:spcBef>
              <a:spcAft>
                <a:spcPts val="0"/>
              </a:spcAft>
              <a:buClr>
                <a:srgbClr val="FFBF53"/>
              </a:buClr>
              <a:buSzPts val="1400"/>
              <a:buFont typeface="Lato"/>
              <a:buNone/>
              <a:tabLst/>
              <a:defRPr/>
            </a:pP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Câu</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7.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Văn</a:t>
            </a:r>
            <a:r>
              <a:rPr kumimoji="0" lang="en-US" sz="32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bản</a:t>
            </a:r>
            <a:r>
              <a:rPr kumimoji="0" lang="en-US" sz="32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nghị</a:t>
            </a:r>
            <a:r>
              <a:rPr kumimoji="0" lang="en-US" sz="32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luận</a:t>
            </a:r>
            <a:r>
              <a:rPr kumimoji="0" lang="en-US" sz="32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bao </a:t>
            </a:r>
            <a:r>
              <a:rPr kumimoji="0" lang="en-US" sz="32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gồm</a:t>
            </a:r>
            <a:r>
              <a:rPr kumimoji="0" lang="en-US" sz="32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mấy</a:t>
            </a:r>
            <a:r>
              <a:rPr kumimoji="0" lang="en-US" sz="32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yếu</a:t>
            </a:r>
            <a:r>
              <a:rPr kumimoji="0" lang="en-US" sz="32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tố</a:t>
            </a:r>
            <a:r>
              <a:rPr kumimoji="0" lang="en-US" sz="32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cơ</a:t>
            </a:r>
            <a:r>
              <a:rPr kumimoji="0" lang="en-US" sz="32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bản</a:t>
            </a: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endParaRPr>
          </a:p>
        </p:txBody>
      </p:sp>
      <p:grpSp>
        <p:nvGrpSpPr>
          <p:cNvPr id="11" name="Google Shape;1502;p61">
            <a:extLst>
              <a:ext uri="{FF2B5EF4-FFF2-40B4-BE49-F238E27FC236}">
                <a16:creationId xmlns:a16="http://schemas.microsoft.com/office/drawing/2014/main" id="{9B6B2C05-415C-48E1-A67C-D246D39350D8}"/>
              </a:ext>
            </a:extLst>
          </p:cNvPr>
          <p:cNvGrpSpPr/>
          <p:nvPr/>
        </p:nvGrpSpPr>
        <p:grpSpPr>
          <a:xfrm>
            <a:off x="2441322" y="461369"/>
            <a:ext cx="7684507" cy="1598648"/>
            <a:chOff x="1881273" y="1492500"/>
            <a:chExt cx="5763380" cy="2447825"/>
          </a:xfrm>
        </p:grpSpPr>
        <p:sp>
          <p:nvSpPr>
            <p:cNvPr id="12" name="Google Shape;1503;p61">
              <a:extLst>
                <a:ext uri="{FF2B5EF4-FFF2-40B4-BE49-F238E27FC236}">
                  <a16:creationId xmlns:a16="http://schemas.microsoft.com/office/drawing/2014/main" id="{6EC685DB-FD1A-445C-BC27-1F00332269EE}"/>
                </a:ext>
              </a:extLst>
            </p:cNvPr>
            <p:cNvSpPr/>
            <p:nvPr/>
          </p:nvSpPr>
          <p:spPr>
            <a:xfrm rot="-5400000">
              <a:off x="4732271" y="-1197864"/>
              <a:ext cx="42683" cy="54234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3" name="Google Shape;1504;p61">
              <a:extLst>
                <a:ext uri="{FF2B5EF4-FFF2-40B4-BE49-F238E27FC236}">
                  <a16:creationId xmlns:a16="http://schemas.microsoft.com/office/drawing/2014/main" id="{A844E3D7-2D54-49C0-80C9-AA95BDCB5970}"/>
                </a:ext>
              </a:extLst>
            </p:cNvPr>
            <p:cNvSpPr/>
            <p:nvPr/>
          </p:nvSpPr>
          <p:spPr>
            <a:xfrm rot="-5400000">
              <a:off x="4742595" y="1154383"/>
              <a:ext cx="48396" cy="5523487"/>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4" name="Google Shape;1505;p61">
              <a:extLst>
                <a:ext uri="{FF2B5EF4-FFF2-40B4-BE49-F238E27FC236}">
                  <a16:creationId xmlns:a16="http://schemas.microsoft.com/office/drawing/2014/main" id="{2D140FAC-FD1D-4B18-A1FA-68F6D59D1EE3}"/>
                </a:ext>
              </a:extLst>
            </p:cNvPr>
            <p:cNvSpPr/>
            <p:nvPr/>
          </p:nvSpPr>
          <p:spPr>
            <a:xfrm rot="-5400000">
              <a:off x="1615689" y="3419332"/>
              <a:ext cx="778052" cy="224116"/>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5" name="Google Shape;1506;p61">
              <a:extLst>
                <a:ext uri="{FF2B5EF4-FFF2-40B4-BE49-F238E27FC236}">
                  <a16:creationId xmlns:a16="http://schemas.microsoft.com/office/drawing/2014/main" id="{5655D7DA-0A16-41CB-ABB3-1BFD3664A4CA}"/>
                </a:ext>
              </a:extLst>
            </p:cNvPr>
            <p:cNvSpPr/>
            <p:nvPr/>
          </p:nvSpPr>
          <p:spPr>
            <a:xfrm rot="-5400000">
              <a:off x="1650249" y="1774721"/>
              <a:ext cx="688423" cy="226376"/>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6" name="Google Shape;1507;p61">
              <a:extLst>
                <a:ext uri="{FF2B5EF4-FFF2-40B4-BE49-F238E27FC236}">
                  <a16:creationId xmlns:a16="http://schemas.microsoft.com/office/drawing/2014/main" id="{5A4BAC3E-0FD1-4F05-B14E-230CAFDC945B}"/>
                </a:ext>
              </a:extLst>
            </p:cNvPr>
            <p:cNvSpPr/>
            <p:nvPr/>
          </p:nvSpPr>
          <p:spPr>
            <a:xfrm rot="-5400000">
              <a:off x="7227527" y="3463465"/>
              <a:ext cx="586044" cy="248207"/>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7" name="Google Shape;1508;p61">
              <a:extLst>
                <a:ext uri="{FF2B5EF4-FFF2-40B4-BE49-F238E27FC236}">
                  <a16:creationId xmlns:a16="http://schemas.microsoft.com/office/drawing/2014/main" id="{ACE09F64-278D-484D-8DB9-4F3F9E991948}"/>
                </a:ext>
              </a:extLst>
            </p:cNvPr>
            <p:cNvSpPr/>
            <p:nvPr/>
          </p:nvSpPr>
          <p:spPr>
            <a:xfrm rot="-5400000">
              <a:off x="7123165" y="1826740"/>
              <a:ext cx="812207" cy="192051"/>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8" name="Google Shape;1509;p61">
              <a:extLst>
                <a:ext uri="{FF2B5EF4-FFF2-40B4-BE49-F238E27FC236}">
                  <a16:creationId xmlns:a16="http://schemas.microsoft.com/office/drawing/2014/main" id="{5442106A-6FC8-4A05-882A-A95921CE2E7B}"/>
                </a:ext>
              </a:extLst>
            </p:cNvPr>
            <p:cNvSpPr/>
            <p:nvPr/>
          </p:nvSpPr>
          <p:spPr>
            <a:xfrm rot="-5400000">
              <a:off x="1971711" y="2618174"/>
              <a:ext cx="71081" cy="66987"/>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9" name="Google Shape;1510;p61">
              <a:extLst>
                <a:ext uri="{FF2B5EF4-FFF2-40B4-BE49-F238E27FC236}">
                  <a16:creationId xmlns:a16="http://schemas.microsoft.com/office/drawing/2014/main" id="{B8B1D9E7-176B-445F-81BA-45928578823E}"/>
                </a:ext>
              </a:extLst>
            </p:cNvPr>
            <p:cNvSpPr/>
            <p:nvPr/>
          </p:nvSpPr>
          <p:spPr>
            <a:xfrm rot="-5400000">
              <a:off x="7514300" y="2739866"/>
              <a:ext cx="65495" cy="68309"/>
            </a:xfrm>
            <a:custGeom>
              <a:avLst/>
              <a:gdLst/>
              <a:ahLst/>
              <a:cxnLst/>
              <a:rect l="l" t="t" r="r" b="b"/>
              <a:pathLst>
                <a:path w="1536" h="1602" extrusionOk="0">
                  <a:moveTo>
                    <a:pt x="801" y="0"/>
                  </a:moveTo>
                  <a:cubicBezTo>
                    <a:pt x="301" y="0"/>
                    <a:pt x="34" y="267"/>
                    <a:pt x="1" y="734"/>
                  </a:cubicBezTo>
                  <a:cubicBezTo>
                    <a:pt x="1" y="1268"/>
                    <a:pt x="301" y="1602"/>
                    <a:pt x="768" y="1602"/>
                  </a:cubicBezTo>
                  <a:cubicBezTo>
                    <a:pt x="1168" y="1602"/>
                    <a:pt x="1502" y="1235"/>
                    <a:pt x="1535" y="768"/>
                  </a:cubicBezTo>
                  <a:cubicBezTo>
                    <a:pt x="1535" y="301"/>
                    <a:pt x="1268" y="0"/>
                    <a:pt x="801"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0" name="Google Shape;1511;p61">
              <a:extLst>
                <a:ext uri="{FF2B5EF4-FFF2-40B4-BE49-F238E27FC236}">
                  <a16:creationId xmlns:a16="http://schemas.microsoft.com/office/drawing/2014/main" id="{54AAC3AA-6B3C-46B9-936E-AFEF0F20DB3C}"/>
                </a:ext>
              </a:extLst>
            </p:cNvPr>
            <p:cNvSpPr/>
            <p:nvPr/>
          </p:nvSpPr>
          <p:spPr>
            <a:xfrm rot="-5400000">
              <a:off x="1976230" y="2820582"/>
              <a:ext cx="55517" cy="56200"/>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1" name="Google Shape;1512;p61">
              <a:extLst>
                <a:ext uri="{FF2B5EF4-FFF2-40B4-BE49-F238E27FC236}">
                  <a16:creationId xmlns:a16="http://schemas.microsoft.com/office/drawing/2014/main" id="{F75A0957-95D8-4FDA-A0E1-B1746FBB85DD}"/>
                </a:ext>
              </a:extLst>
            </p:cNvPr>
            <p:cNvSpPr/>
            <p:nvPr/>
          </p:nvSpPr>
          <p:spPr>
            <a:xfrm rot="-5400000">
              <a:off x="7517178" y="2546391"/>
              <a:ext cx="51168" cy="54281"/>
            </a:xfrm>
            <a:custGeom>
              <a:avLst/>
              <a:gdLst/>
              <a:ahLst/>
              <a:cxnLst/>
              <a:rect l="l" t="t" r="r" b="b"/>
              <a:pathLst>
                <a:path w="1200" h="1273" extrusionOk="0">
                  <a:moveTo>
                    <a:pt x="696" y="0"/>
                  </a:moveTo>
                  <a:cubicBezTo>
                    <a:pt x="676" y="0"/>
                    <a:pt x="656" y="1"/>
                    <a:pt x="635" y="3"/>
                  </a:cubicBezTo>
                  <a:cubicBezTo>
                    <a:pt x="268" y="3"/>
                    <a:pt x="101" y="270"/>
                    <a:pt x="1" y="737"/>
                  </a:cubicBezTo>
                  <a:cubicBezTo>
                    <a:pt x="201" y="904"/>
                    <a:pt x="368" y="1237"/>
                    <a:pt x="601" y="1271"/>
                  </a:cubicBezTo>
                  <a:cubicBezTo>
                    <a:pt x="620" y="1272"/>
                    <a:pt x="638" y="1273"/>
                    <a:pt x="655" y="1273"/>
                  </a:cubicBezTo>
                  <a:cubicBezTo>
                    <a:pt x="1046" y="1273"/>
                    <a:pt x="1168" y="921"/>
                    <a:pt x="1168" y="570"/>
                  </a:cubicBezTo>
                  <a:cubicBezTo>
                    <a:pt x="1200" y="256"/>
                    <a:pt x="1024" y="0"/>
                    <a:pt x="696"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2" name="Google Shape;1513;p61">
              <a:extLst>
                <a:ext uri="{FF2B5EF4-FFF2-40B4-BE49-F238E27FC236}">
                  <a16:creationId xmlns:a16="http://schemas.microsoft.com/office/drawing/2014/main" id="{F50C70F9-FB5B-4850-9CE2-6C8188D2CE98}"/>
                </a:ext>
              </a:extLst>
            </p:cNvPr>
            <p:cNvSpPr/>
            <p:nvPr/>
          </p:nvSpPr>
          <p:spPr>
            <a:xfrm rot="-5400000">
              <a:off x="1969813" y="2441371"/>
              <a:ext cx="46947" cy="5227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3" name="Google Shape;1514;p61">
              <a:extLst>
                <a:ext uri="{FF2B5EF4-FFF2-40B4-BE49-F238E27FC236}">
                  <a16:creationId xmlns:a16="http://schemas.microsoft.com/office/drawing/2014/main" id="{180B91AC-F256-455B-BCCE-996C6D47745F}"/>
                </a:ext>
              </a:extLst>
            </p:cNvPr>
            <p:cNvSpPr/>
            <p:nvPr/>
          </p:nvSpPr>
          <p:spPr>
            <a:xfrm rot="-5400000">
              <a:off x="7525599" y="2984444"/>
              <a:ext cx="52703" cy="52788"/>
            </a:xfrm>
            <a:custGeom>
              <a:avLst/>
              <a:gdLst/>
              <a:ahLst/>
              <a:cxnLst/>
              <a:rect l="l" t="t" r="r" b="b"/>
              <a:pathLst>
                <a:path w="1236" h="1238" extrusionOk="0">
                  <a:moveTo>
                    <a:pt x="541" y="1"/>
                  </a:moveTo>
                  <a:cubicBezTo>
                    <a:pt x="212" y="1"/>
                    <a:pt x="32" y="258"/>
                    <a:pt x="1" y="604"/>
                  </a:cubicBezTo>
                  <a:cubicBezTo>
                    <a:pt x="1" y="971"/>
                    <a:pt x="234" y="1104"/>
                    <a:pt x="701" y="1238"/>
                  </a:cubicBezTo>
                  <a:cubicBezTo>
                    <a:pt x="868" y="1004"/>
                    <a:pt x="1135" y="838"/>
                    <a:pt x="1168" y="604"/>
                  </a:cubicBezTo>
                  <a:cubicBezTo>
                    <a:pt x="1235" y="237"/>
                    <a:pt x="968" y="4"/>
                    <a:pt x="601" y="4"/>
                  </a:cubicBezTo>
                  <a:cubicBezTo>
                    <a:pt x="581" y="2"/>
                    <a:pt x="560" y="1"/>
                    <a:pt x="541"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4" name="Google Shape;1515;p61">
              <a:extLst>
                <a:ext uri="{FF2B5EF4-FFF2-40B4-BE49-F238E27FC236}">
                  <a16:creationId xmlns:a16="http://schemas.microsoft.com/office/drawing/2014/main" id="{94315E64-CE40-4475-AF1B-4B3298471726}"/>
                </a:ext>
              </a:extLst>
            </p:cNvPr>
            <p:cNvSpPr/>
            <p:nvPr/>
          </p:nvSpPr>
          <p:spPr>
            <a:xfrm rot="-5400000">
              <a:off x="7521463" y="2354238"/>
              <a:ext cx="56796" cy="45795"/>
            </a:xfrm>
            <a:custGeom>
              <a:avLst/>
              <a:gdLst/>
              <a:ahLst/>
              <a:cxnLst/>
              <a:rect l="l" t="t" r="r" b="b"/>
              <a:pathLst>
                <a:path w="1332" h="1074" extrusionOk="0">
                  <a:moveTo>
                    <a:pt x="537" y="1"/>
                  </a:moveTo>
                  <a:cubicBezTo>
                    <a:pt x="397" y="1"/>
                    <a:pt x="160" y="213"/>
                    <a:pt x="98" y="338"/>
                  </a:cubicBezTo>
                  <a:cubicBezTo>
                    <a:pt x="1" y="627"/>
                    <a:pt x="371" y="1073"/>
                    <a:pt x="607" y="1073"/>
                  </a:cubicBezTo>
                  <a:cubicBezTo>
                    <a:pt x="615" y="1073"/>
                    <a:pt x="623" y="1073"/>
                    <a:pt x="631" y="1071"/>
                  </a:cubicBezTo>
                  <a:cubicBezTo>
                    <a:pt x="831" y="1005"/>
                    <a:pt x="998" y="805"/>
                    <a:pt x="1332" y="571"/>
                  </a:cubicBezTo>
                  <a:cubicBezTo>
                    <a:pt x="998" y="304"/>
                    <a:pt x="798" y="71"/>
                    <a:pt x="565" y="4"/>
                  </a:cubicBezTo>
                  <a:cubicBezTo>
                    <a:pt x="556" y="2"/>
                    <a:pt x="547" y="1"/>
                    <a:pt x="537"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5" name="Google Shape;1516;p61">
              <a:extLst>
                <a:ext uri="{FF2B5EF4-FFF2-40B4-BE49-F238E27FC236}">
                  <a16:creationId xmlns:a16="http://schemas.microsoft.com/office/drawing/2014/main" id="{03342951-2B1B-400F-AA6F-AE6AC4C796E5}"/>
                </a:ext>
              </a:extLst>
            </p:cNvPr>
            <p:cNvSpPr/>
            <p:nvPr/>
          </p:nvSpPr>
          <p:spPr>
            <a:xfrm rot="-5400000">
              <a:off x="1979258" y="2281709"/>
              <a:ext cx="45369" cy="48951"/>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6" name="Google Shape;1517;p61">
              <a:extLst>
                <a:ext uri="{FF2B5EF4-FFF2-40B4-BE49-F238E27FC236}">
                  <a16:creationId xmlns:a16="http://schemas.microsoft.com/office/drawing/2014/main" id="{EF970AC4-E55F-4AA5-9EA5-8A3A85733386}"/>
                </a:ext>
              </a:extLst>
            </p:cNvPr>
            <p:cNvSpPr/>
            <p:nvPr/>
          </p:nvSpPr>
          <p:spPr>
            <a:xfrm rot="-5400000">
              <a:off x="7533509" y="3191478"/>
              <a:ext cx="39868" cy="49804"/>
            </a:xfrm>
            <a:custGeom>
              <a:avLst/>
              <a:gdLst/>
              <a:ahLst/>
              <a:cxnLst/>
              <a:rect l="l" t="t" r="r" b="b"/>
              <a:pathLst>
                <a:path w="935" h="1168" extrusionOk="0">
                  <a:moveTo>
                    <a:pt x="501" y="0"/>
                  </a:moveTo>
                  <a:cubicBezTo>
                    <a:pt x="334" y="200"/>
                    <a:pt x="101" y="367"/>
                    <a:pt x="34" y="601"/>
                  </a:cubicBezTo>
                  <a:cubicBezTo>
                    <a:pt x="1" y="667"/>
                    <a:pt x="268" y="901"/>
                    <a:pt x="501" y="1168"/>
                  </a:cubicBezTo>
                  <a:cubicBezTo>
                    <a:pt x="735" y="868"/>
                    <a:pt x="935" y="667"/>
                    <a:pt x="935" y="467"/>
                  </a:cubicBezTo>
                  <a:cubicBezTo>
                    <a:pt x="935" y="301"/>
                    <a:pt x="668" y="167"/>
                    <a:pt x="501"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27" name="Rectangle: Rounded Corners 26">
            <a:extLst>
              <a:ext uri="{FF2B5EF4-FFF2-40B4-BE49-F238E27FC236}">
                <a16:creationId xmlns:a16="http://schemas.microsoft.com/office/drawing/2014/main" id="{A773B937-2B21-4CF4-9A00-DE864CC5EE52}"/>
              </a:ext>
            </a:extLst>
          </p:cNvPr>
          <p:cNvSpPr/>
          <p:nvPr/>
        </p:nvSpPr>
        <p:spPr>
          <a:xfrm>
            <a:off x="1707695" y="3187390"/>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 1</a:t>
            </a:r>
          </a:p>
        </p:txBody>
      </p:sp>
      <p:sp>
        <p:nvSpPr>
          <p:cNvPr id="28" name="Rectangle: Rounded Corners 27">
            <a:extLst>
              <a:ext uri="{FF2B5EF4-FFF2-40B4-BE49-F238E27FC236}">
                <a16:creationId xmlns:a16="http://schemas.microsoft.com/office/drawing/2014/main" id="{8B541528-D9D1-4822-9E7A-02C43F0636B0}"/>
              </a:ext>
            </a:extLst>
          </p:cNvPr>
          <p:cNvSpPr/>
          <p:nvPr/>
        </p:nvSpPr>
        <p:spPr>
          <a:xfrm>
            <a:off x="6366786" y="3209038"/>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 2</a:t>
            </a:r>
          </a:p>
        </p:txBody>
      </p:sp>
      <p:sp>
        <p:nvSpPr>
          <p:cNvPr id="29" name="Rectangle: Rounded Corners 28">
            <a:extLst>
              <a:ext uri="{FF2B5EF4-FFF2-40B4-BE49-F238E27FC236}">
                <a16:creationId xmlns:a16="http://schemas.microsoft.com/office/drawing/2014/main" id="{8CE8DB23-1B4B-450B-BF42-4372CC65FB2D}"/>
              </a:ext>
            </a:extLst>
          </p:cNvPr>
          <p:cNvSpPr/>
          <p:nvPr/>
        </p:nvSpPr>
        <p:spPr>
          <a:xfrm>
            <a:off x="1707695" y="4494754"/>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 3</a:t>
            </a:r>
          </a:p>
        </p:txBody>
      </p:sp>
      <p:sp>
        <p:nvSpPr>
          <p:cNvPr id="30" name="Rectangle: Rounded Corners 29">
            <a:extLst>
              <a:ext uri="{FF2B5EF4-FFF2-40B4-BE49-F238E27FC236}">
                <a16:creationId xmlns:a16="http://schemas.microsoft.com/office/drawing/2014/main" id="{228BAE23-84A6-42F5-B3A1-990BE2F72421}"/>
              </a:ext>
            </a:extLst>
          </p:cNvPr>
          <p:cNvSpPr/>
          <p:nvPr/>
        </p:nvSpPr>
        <p:spPr>
          <a:xfrm>
            <a:off x="6366786" y="4496083"/>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 4</a:t>
            </a:r>
          </a:p>
        </p:txBody>
      </p:sp>
    </p:spTree>
    <p:extLst>
      <p:ext uri="{BB962C8B-B14F-4D97-AF65-F5344CB8AC3E}">
        <p14:creationId xmlns:p14="http://schemas.microsoft.com/office/powerpoint/2010/main" val="1191305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7"/>
                  </p:tgtEl>
                </p:cond>
              </p:nextCondLst>
            </p:seq>
            <p:seq concurrent="1" nextAc="seek">
              <p:cTn id="37" restart="whenNotActive" fill="hold" evtFilter="cancelBubble" nodeType="interactiveSeq">
                <p:stCondLst>
                  <p:cond evt="onClick" delay="0">
                    <p:tgtEl>
                      <p:spTgt spid="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8"/>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9"/>
                  </p:tgtEl>
                </p:cond>
              </p:nextCondLst>
            </p:seq>
            <p:seq concurrent="1" nextAc="seek">
              <p:cTn id="49" restart="whenNotActive" fill="hold" evtFilter="cancelBubble" nodeType="interactiveSeq">
                <p:stCondLst>
                  <p:cond evt="onClick" delay="0">
                    <p:tgtEl>
                      <p:spTgt spid="30"/>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0"/>
                  </p:tgtEl>
                </p:cond>
              </p:nextCondLst>
            </p:seq>
          </p:childTnLst>
        </p:cTn>
      </p:par>
    </p:tnLst>
    <p:bldLst>
      <p:bldP spid="10" grpId="0" build="p"/>
      <p:bldP spid="27" grpId="0" animBg="1"/>
      <p:bldP spid="27" grpId="1" animBg="1"/>
      <p:bldP spid="28" grpId="0" animBg="1"/>
      <p:bldP spid="28" grpId="1" animBg="1"/>
      <p:bldP spid="29" grpId="0" animBg="1"/>
      <p:bldP spid="29" grpId="1" animBg="1"/>
      <p:bldP spid="30" grpId="0" animBg="1"/>
      <p:bldP spid="3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D2A04B8-CE82-480A-A752-106527CA8D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401"/>
          <a:stretch/>
        </p:blipFill>
        <p:spPr>
          <a:xfrm flipV="1">
            <a:off x="0" y="-1499074"/>
            <a:ext cx="12192000" cy="3814102"/>
          </a:xfrm>
          <a:prstGeom prst="rect">
            <a:avLst/>
          </a:prstGeom>
        </p:spPr>
      </p:pic>
      <p:pic>
        <p:nvPicPr>
          <p:cNvPr id="3" name="图片 2">
            <a:extLst>
              <a:ext uri="{FF2B5EF4-FFF2-40B4-BE49-F238E27FC236}">
                <a16:creationId xmlns:a16="http://schemas.microsoft.com/office/drawing/2014/main" id="{CA3E6696-FF61-414F-BE69-0F70A0B7C3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401"/>
          <a:stretch/>
        </p:blipFill>
        <p:spPr>
          <a:xfrm>
            <a:off x="0" y="4537530"/>
            <a:ext cx="12192000" cy="3814102"/>
          </a:xfrm>
          <a:prstGeom prst="rect">
            <a:avLst/>
          </a:prstGeom>
        </p:spPr>
      </p:pic>
      <p:pic>
        <p:nvPicPr>
          <p:cNvPr id="4" name="图片 3">
            <a:extLst>
              <a:ext uri="{FF2B5EF4-FFF2-40B4-BE49-F238E27FC236}">
                <a16:creationId xmlns:a16="http://schemas.microsoft.com/office/drawing/2014/main" id="{DA0F4148-FE46-4B94-8571-5BA5FB29BC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919573">
            <a:off x="6267021" y="5947389"/>
            <a:ext cx="1050530" cy="1223163"/>
          </a:xfrm>
          <a:prstGeom prst="rect">
            <a:avLst/>
          </a:prstGeom>
        </p:spPr>
      </p:pic>
      <p:pic>
        <p:nvPicPr>
          <p:cNvPr id="5" name="图片 4">
            <a:extLst>
              <a:ext uri="{FF2B5EF4-FFF2-40B4-BE49-F238E27FC236}">
                <a16:creationId xmlns:a16="http://schemas.microsoft.com/office/drawing/2014/main" id="{F4631DDE-36FA-4E7A-8C1F-CB6C087B2D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22615" y="5594211"/>
            <a:ext cx="872706" cy="905605"/>
          </a:xfrm>
          <a:prstGeom prst="rect">
            <a:avLst/>
          </a:prstGeom>
        </p:spPr>
      </p:pic>
      <p:pic>
        <p:nvPicPr>
          <p:cNvPr id="6" name="图片 5">
            <a:extLst>
              <a:ext uri="{FF2B5EF4-FFF2-40B4-BE49-F238E27FC236}">
                <a16:creationId xmlns:a16="http://schemas.microsoft.com/office/drawing/2014/main" id="{1F6463D5-37E6-45F9-9887-BB4C8244CD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6498" y="5498980"/>
            <a:ext cx="1011525" cy="1096066"/>
          </a:xfrm>
          <a:prstGeom prst="rect">
            <a:avLst/>
          </a:prstGeom>
        </p:spPr>
      </p:pic>
      <p:pic>
        <p:nvPicPr>
          <p:cNvPr id="7" name="图片 6">
            <a:extLst>
              <a:ext uri="{FF2B5EF4-FFF2-40B4-BE49-F238E27FC236}">
                <a16:creationId xmlns:a16="http://schemas.microsoft.com/office/drawing/2014/main" id="{3CE67874-6C4E-453A-ADB1-C4B52D6BE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03254" y="-107532"/>
            <a:ext cx="1328172" cy="1229416"/>
          </a:xfrm>
          <a:prstGeom prst="rect">
            <a:avLst/>
          </a:prstGeom>
        </p:spPr>
      </p:pic>
      <p:pic>
        <p:nvPicPr>
          <p:cNvPr id="8" name="图片 7">
            <a:extLst>
              <a:ext uri="{FF2B5EF4-FFF2-40B4-BE49-F238E27FC236}">
                <a16:creationId xmlns:a16="http://schemas.microsoft.com/office/drawing/2014/main" id="{AD866F30-C1D5-46EF-B45B-74842879BA3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498" y="1797188"/>
            <a:ext cx="768690" cy="779293"/>
          </a:xfrm>
          <a:prstGeom prst="rect">
            <a:avLst/>
          </a:prstGeom>
        </p:spPr>
      </p:pic>
      <p:pic>
        <p:nvPicPr>
          <p:cNvPr id="9" name="图片 8">
            <a:extLst>
              <a:ext uri="{FF2B5EF4-FFF2-40B4-BE49-F238E27FC236}">
                <a16:creationId xmlns:a16="http://schemas.microsoft.com/office/drawing/2014/main" id="{C09571D6-FD7A-4B38-A039-897076046A3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289968">
            <a:off x="520310" y="-118759"/>
            <a:ext cx="1384521" cy="763427"/>
          </a:xfrm>
          <a:prstGeom prst="rect">
            <a:avLst/>
          </a:prstGeom>
        </p:spPr>
      </p:pic>
      <p:sp>
        <p:nvSpPr>
          <p:cNvPr id="10" name="Google Shape;1501;p61">
            <a:extLst>
              <a:ext uri="{FF2B5EF4-FFF2-40B4-BE49-F238E27FC236}">
                <a16:creationId xmlns:a16="http://schemas.microsoft.com/office/drawing/2014/main" id="{B183B71C-3173-4F2B-B140-2014A8D2014B}"/>
              </a:ext>
            </a:extLst>
          </p:cNvPr>
          <p:cNvSpPr txBox="1">
            <a:spLocks/>
          </p:cNvSpPr>
          <p:nvPr/>
        </p:nvSpPr>
        <p:spPr>
          <a:xfrm>
            <a:off x="3034680" y="405154"/>
            <a:ext cx="6508000" cy="1245880"/>
          </a:xfrm>
          <a:prstGeom prst="rect">
            <a:avLst/>
          </a:prstGeom>
          <a:solidFill>
            <a:srgbClr val="FFFFFF"/>
          </a:solidFill>
          <a:ln w="25400" cap="flat" cmpd="sng" algn="ctr">
            <a:solidFill>
              <a:srgbClr val="00AF92"/>
            </a:solidFill>
            <a:prstDash val="solid"/>
          </a:ln>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eaLnBrk="1" hangingPunct="1">
              <a:lnSpc>
                <a:spcPct val="100000"/>
              </a:lnSpc>
              <a:spcBef>
                <a:spcPts val="0"/>
              </a:spcBef>
              <a:spcAft>
                <a:spcPts val="0"/>
              </a:spcAft>
              <a:buClr>
                <a:schemeClr val="accent1"/>
              </a:buClr>
              <a:buSzPts val="1400"/>
              <a:buFont typeface="Lato"/>
              <a:buNone/>
              <a:defRPr sz="1800" b="0" i="0" u="none" strike="noStrike" cap="none">
                <a:solidFill>
                  <a:schemeClr val="accent1"/>
                </a:solidFill>
                <a:latin typeface="Lato"/>
                <a:ea typeface="Lato"/>
                <a:cs typeface="Lato"/>
                <a:sym typeface="Lato"/>
              </a:defRPr>
            </a:lvl1pPr>
            <a:lvl2pPr marL="914400" marR="0" lvl="1"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2pPr>
            <a:lvl3pPr marL="1371600" marR="0" lvl="2"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3pPr>
            <a:lvl4pPr marL="1828800" marR="0" lvl="3"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4pPr>
            <a:lvl5pPr marL="2286000" marR="0" lvl="4"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5pPr>
            <a:lvl6pPr marL="2743200" marR="0" lvl="5"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6pPr>
            <a:lvl7pPr marL="3200400" marR="0" lvl="6"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7pPr>
            <a:lvl8pPr marL="3657600" marR="0" lvl="7"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8pPr>
            <a:lvl9pPr marL="4114800" marR="0" lvl="8" indent="-317500" algn="ctr" rtl="0" eaLnBrk="1" hangingPunct="1">
              <a:lnSpc>
                <a:spcPct val="100000"/>
              </a:lnSpc>
              <a:spcBef>
                <a:spcPts val="0"/>
              </a:spcBef>
              <a:spcAft>
                <a:spcPts val="0"/>
              </a:spcAft>
              <a:buClr>
                <a:schemeClr val="accent1"/>
              </a:buClr>
              <a:buSzPts val="1400"/>
              <a:buFont typeface="Lato"/>
              <a:buNone/>
              <a:defRPr sz="1867" b="0" i="0" u="none" strike="noStrike" cap="none">
                <a:solidFill>
                  <a:schemeClr val="accent1"/>
                </a:solidFill>
                <a:latin typeface="Lato"/>
                <a:ea typeface="Lato"/>
                <a:cs typeface="Lato"/>
                <a:sym typeface="Lato"/>
              </a:defRPr>
            </a:lvl9pPr>
          </a:lstStyle>
          <a:p>
            <a:pPr marL="0" marR="0" lvl="0" indent="0" algn="just" defTabSz="914400" rtl="0" eaLnBrk="1" fontAlgn="auto" latinLnBrk="0" hangingPunct="1">
              <a:lnSpc>
                <a:spcPct val="100000"/>
              </a:lnSpc>
              <a:spcBef>
                <a:spcPts val="0"/>
              </a:spcBef>
              <a:spcAft>
                <a:spcPts val="0"/>
              </a:spcAft>
              <a:buClr>
                <a:srgbClr val="FFBF53"/>
              </a:buClr>
              <a:buSzPts val="1400"/>
              <a:buFont typeface="Lato"/>
              <a:buNone/>
              <a:tabLst/>
              <a:defRPr/>
            </a:pP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Câu</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8.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Nhận</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định</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nào</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phù</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hợp</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với</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văn</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nghị</a:t>
            </a:r>
            <a:r>
              <a:rPr kumimoji="0" lang="en-US" sz="32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rPr>
              <a:t> </a:t>
            </a:r>
            <a:r>
              <a:rPr kumimoji="0" lang="en-US" sz="3200" b="1"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Lato"/>
              </a:rPr>
              <a:t>luận</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Lato"/>
            </a:endParaRPr>
          </a:p>
        </p:txBody>
      </p:sp>
      <p:grpSp>
        <p:nvGrpSpPr>
          <p:cNvPr id="11" name="Google Shape;1502;p61">
            <a:extLst>
              <a:ext uri="{FF2B5EF4-FFF2-40B4-BE49-F238E27FC236}">
                <a16:creationId xmlns:a16="http://schemas.microsoft.com/office/drawing/2014/main" id="{D698E1FD-85EF-4A9E-A706-D01722841E30}"/>
              </a:ext>
            </a:extLst>
          </p:cNvPr>
          <p:cNvGrpSpPr/>
          <p:nvPr/>
        </p:nvGrpSpPr>
        <p:grpSpPr>
          <a:xfrm>
            <a:off x="2441322" y="305375"/>
            <a:ext cx="7684507" cy="1598648"/>
            <a:chOff x="1881273" y="1492500"/>
            <a:chExt cx="5763380" cy="2447825"/>
          </a:xfrm>
        </p:grpSpPr>
        <p:sp>
          <p:nvSpPr>
            <p:cNvPr id="12" name="Google Shape;1503;p61">
              <a:extLst>
                <a:ext uri="{FF2B5EF4-FFF2-40B4-BE49-F238E27FC236}">
                  <a16:creationId xmlns:a16="http://schemas.microsoft.com/office/drawing/2014/main" id="{1D565E73-625D-49AF-A99E-5938932DA8C6}"/>
                </a:ext>
              </a:extLst>
            </p:cNvPr>
            <p:cNvSpPr/>
            <p:nvPr/>
          </p:nvSpPr>
          <p:spPr>
            <a:xfrm rot="-5400000">
              <a:off x="4732271" y="-1197864"/>
              <a:ext cx="42683" cy="5423410"/>
            </a:xfrm>
            <a:custGeom>
              <a:avLst/>
              <a:gdLst/>
              <a:ahLst/>
              <a:cxnLst/>
              <a:rect l="l" t="t" r="r" b="b"/>
              <a:pathLst>
                <a:path w="1001" h="68716" extrusionOk="0">
                  <a:moveTo>
                    <a:pt x="334" y="0"/>
                  </a:moveTo>
                  <a:cubicBezTo>
                    <a:pt x="234" y="600"/>
                    <a:pt x="200" y="1168"/>
                    <a:pt x="234" y="1768"/>
                  </a:cubicBezTo>
                  <a:cubicBezTo>
                    <a:pt x="334" y="3836"/>
                    <a:pt x="534" y="5904"/>
                    <a:pt x="567" y="8006"/>
                  </a:cubicBezTo>
                  <a:cubicBezTo>
                    <a:pt x="634" y="10441"/>
                    <a:pt x="567" y="12909"/>
                    <a:pt x="534" y="15378"/>
                  </a:cubicBezTo>
                  <a:cubicBezTo>
                    <a:pt x="434" y="21082"/>
                    <a:pt x="300" y="26752"/>
                    <a:pt x="234" y="32457"/>
                  </a:cubicBezTo>
                  <a:cubicBezTo>
                    <a:pt x="200" y="36293"/>
                    <a:pt x="234" y="40162"/>
                    <a:pt x="200" y="43998"/>
                  </a:cubicBezTo>
                  <a:cubicBezTo>
                    <a:pt x="167" y="49068"/>
                    <a:pt x="67" y="54139"/>
                    <a:pt x="33" y="59209"/>
                  </a:cubicBezTo>
                  <a:cubicBezTo>
                    <a:pt x="0" y="61177"/>
                    <a:pt x="0" y="63145"/>
                    <a:pt x="33" y="65113"/>
                  </a:cubicBezTo>
                  <a:cubicBezTo>
                    <a:pt x="33" y="66081"/>
                    <a:pt x="67" y="67048"/>
                    <a:pt x="100" y="68049"/>
                  </a:cubicBezTo>
                  <a:cubicBezTo>
                    <a:pt x="100" y="68282"/>
                    <a:pt x="267" y="68516"/>
                    <a:pt x="334" y="68716"/>
                  </a:cubicBezTo>
                  <a:lnTo>
                    <a:pt x="534" y="68716"/>
                  </a:lnTo>
                  <a:cubicBezTo>
                    <a:pt x="567" y="68416"/>
                    <a:pt x="667" y="68115"/>
                    <a:pt x="634" y="67849"/>
                  </a:cubicBezTo>
                  <a:cubicBezTo>
                    <a:pt x="600" y="65847"/>
                    <a:pt x="500" y="63846"/>
                    <a:pt x="500" y="61844"/>
                  </a:cubicBezTo>
                  <a:cubicBezTo>
                    <a:pt x="534" y="57808"/>
                    <a:pt x="634" y="53772"/>
                    <a:pt x="667" y="49736"/>
                  </a:cubicBezTo>
                  <a:cubicBezTo>
                    <a:pt x="701" y="45633"/>
                    <a:pt x="667" y="41496"/>
                    <a:pt x="701" y="37393"/>
                  </a:cubicBezTo>
                  <a:cubicBezTo>
                    <a:pt x="767" y="33157"/>
                    <a:pt x="901" y="28887"/>
                    <a:pt x="934" y="24651"/>
                  </a:cubicBezTo>
                  <a:cubicBezTo>
                    <a:pt x="1001" y="20815"/>
                    <a:pt x="1001" y="16979"/>
                    <a:pt x="1001" y="13143"/>
                  </a:cubicBezTo>
                  <a:cubicBezTo>
                    <a:pt x="1001" y="10708"/>
                    <a:pt x="967" y="8273"/>
                    <a:pt x="901" y="5838"/>
                  </a:cubicBezTo>
                  <a:cubicBezTo>
                    <a:pt x="834" y="4203"/>
                    <a:pt x="600" y="2569"/>
                    <a:pt x="434" y="934"/>
                  </a:cubicBezTo>
                  <a:cubicBezTo>
                    <a:pt x="400" y="600"/>
                    <a:pt x="367" y="300"/>
                    <a:pt x="334"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504;p61">
              <a:extLst>
                <a:ext uri="{FF2B5EF4-FFF2-40B4-BE49-F238E27FC236}">
                  <a16:creationId xmlns:a16="http://schemas.microsoft.com/office/drawing/2014/main" id="{3250227D-0DA2-417F-9B36-47F96D12448F}"/>
                </a:ext>
              </a:extLst>
            </p:cNvPr>
            <p:cNvSpPr/>
            <p:nvPr/>
          </p:nvSpPr>
          <p:spPr>
            <a:xfrm rot="-5400000">
              <a:off x="4742595" y="1154383"/>
              <a:ext cx="48396" cy="5523487"/>
            </a:xfrm>
            <a:custGeom>
              <a:avLst/>
              <a:gdLst/>
              <a:ahLst/>
              <a:cxnLst/>
              <a:rect l="l" t="t" r="r" b="b"/>
              <a:pathLst>
                <a:path w="1135" h="69984" extrusionOk="0">
                  <a:moveTo>
                    <a:pt x="567" y="0"/>
                  </a:moveTo>
                  <a:lnTo>
                    <a:pt x="567" y="267"/>
                  </a:lnTo>
                  <a:cubicBezTo>
                    <a:pt x="601" y="2135"/>
                    <a:pt x="500" y="4570"/>
                    <a:pt x="500" y="6438"/>
                  </a:cubicBezTo>
                  <a:cubicBezTo>
                    <a:pt x="434" y="11708"/>
                    <a:pt x="0" y="16945"/>
                    <a:pt x="100" y="22183"/>
                  </a:cubicBezTo>
                  <a:cubicBezTo>
                    <a:pt x="234" y="29354"/>
                    <a:pt x="67" y="36526"/>
                    <a:pt x="134" y="43698"/>
                  </a:cubicBezTo>
                  <a:cubicBezTo>
                    <a:pt x="134" y="48568"/>
                    <a:pt x="300" y="53472"/>
                    <a:pt x="400" y="58342"/>
                  </a:cubicBezTo>
                  <a:cubicBezTo>
                    <a:pt x="467" y="62111"/>
                    <a:pt x="567" y="65847"/>
                    <a:pt x="634" y="69583"/>
                  </a:cubicBezTo>
                  <a:cubicBezTo>
                    <a:pt x="667" y="69717"/>
                    <a:pt x="834" y="69850"/>
                    <a:pt x="901" y="69983"/>
                  </a:cubicBezTo>
                  <a:cubicBezTo>
                    <a:pt x="1001" y="69850"/>
                    <a:pt x="1134" y="69717"/>
                    <a:pt x="1134" y="69583"/>
                  </a:cubicBezTo>
                  <a:cubicBezTo>
                    <a:pt x="1134" y="67849"/>
                    <a:pt x="1101" y="66081"/>
                    <a:pt x="1068" y="64313"/>
                  </a:cubicBezTo>
                  <a:cubicBezTo>
                    <a:pt x="1034" y="62278"/>
                    <a:pt x="967" y="60276"/>
                    <a:pt x="934" y="58242"/>
                  </a:cubicBezTo>
                  <a:cubicBezTo>
                    <a:pt x="834" y="53305"/>
                    <a:pt x="734" y="48368"/>
                    <a:pt x="667" y="43398"/>
                  </a:cubicBezTo>
                  <a:cubicBezTo>
                    <a:pt x="634" y="40562"/>
                    <a:pt x="634" y="37727"/>
                    <a:pt x="634" y="34892"/>
                  </a:cubicBezTo>
                  <a:cubicBezTo>
                    <a:pt x="634" y="30622"/>
                    <a:pt x="634" y="26352"/>
                    <a:pt x="634" y="22082"/>
                  </a:cubicBezTo>
                  <a:cubicBezTo>
                    <a:pt x="634" y="19147"/>
                    <a:pt x="634" y="16212"/>
                    <a:pt x="701" y="13243"/>
                  </a:cubicBezTo>
                  <a:cubicBezTo>
                    <a:pt x="767" y="9840"/>
                    <a:pt x="1101" y="6471"/>
                    <a:pt x="867" y="3069"/>
                  </a:cubicBezTo>
                  <a:cubicBezTo>
                    <a:pt x="801" y="2235"/>
                    <a:pt x="767" y="834"/>
                    <a:pt x="667"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505;p61">
              <a:extLst>
                <a:ext uri="{FF2B5EF4-FFF2-40B4-BE49-F238E27FC236}">
                  <a16:creationId xmlns:a16="http://schemas.microsoft.com/office/drawing/2014/main" id="{E62E0282-A7C7-481F-955E-0134ECC3172F}"/>
                </a:ext>
              </a:extLst>
            </p:cNvPr>
            <p:cNvSpPr/>
            <p:nvPr/>
          </p:nvSpPr>
          <p:spPr>
            <a:xfrm rot="-5400000">
              <a:off x="1615689" y="3419332"/>
              <a:ext cx="778052" cy="224116"/>
            </a:xfrm>
            <a:custGeom>
              <a:avLst/>
              <a:gdLst/>
              <a:ahLst/>
              <a:cxnLst/>
              <a:rect l="l" t="t" r="r" b="b"/>
              <a:pathLst>
                <a:path w="18247" h="5256" extrusionOk="0">
                  <a:moveTo>
                    <a:pt x="13410" y="368"/>
                  </a:moveTo>
                  <a:lnTo>
                    <a:pt x="13410" y="368"/>
                  </a:lnTo>
                  <a:cubicBezTo>
                    <a:pt x="13009" y="1102"/>
                    <a:pt x="12376" y="1469"/>
                    <a:pt x="11742" y="1869"/>
                  </a:cubicBezTo>
                  <a:cubicBezTo>
                    <a:pt x="11875" y="1202"/>
                    <a:pt x="12743" y="401"/>
                    <a:pt x="13410" y="368"/>
                  </a:cubicBezTo>
                  <a:close/>
                  <a:moveTo>
                    <a:pt x="17592" y="563"/>
                  </a:moveTo>
                  <a:cubicBezTo>
                    <a:pt x="17610" y="563"/>
                    <a:pt x="17628" y="564"/>
                    <a:pt x="17646" y="568"/>
                  </a:cubicBezTo>
                  <a:cubicBezTo>
                    <a:pt x="17779" y="601"/>
                    <a:pt x="17813" y="735"/>
                    <a:pt x="17779" y="868"/>
                  </a:cubicBezTo>
                  <a:cubicBezTo>
                    <a:pt x="17746" y="1035"/>
                    <a:pt x="17613" y="1168"/>
                    <a:pt x="17479" y="1268"/>
                  </a:cubicBezTo>
                  <a:cubicBezTo>
                    <a:pt x="17346" y="1335"/>
                    <a:pt x="17212" y="1435"/>
                    <a:pt x="17079" y="1502"/>
                  </a:cubicBezTo>
                  <a:cubicBezTo>
                    <a:pt x="16728" y="1598"/>
                    <a:pt x="16407" y="1938"/>
                    <a:pt x="16001" y="1938"/>
                  </a:cubicBezTo>
                  <a:cubicBezTo>
                    <a:pt x="15982" y="1938"/>
                    <a:pt x="15964" y="1937"/>
                    <a:pt x="15945" y="1936"/>
                  </a:cubicBezTo>
                  <a:cubicBezTo>
                    <a:pt x="15978" y="1902"/>
                    <a:pt x="16012" y="1902"/>
                    <a:pt x="16012" y="1869"/>
                  </a:cubicBezTo>
                  <a:cubicBezTo>
                    <a:pt x="16045" y="1802"/>
                    <a:pt x="16078" y="1769"/>
                    <a:pt x="16112" y="1735"/>
                  </a:cubicBezTo>
                  <a:cubicBezTo>
                    <a:pt x="16312" y="1502"/>
                    <a:pt x="16545" y="1302"/>
                    <a:pt x="16745" y="1068"/>
                  </a:cubicBezTo>
                  <a:lnTo>
                    <a:pt x="16712" y="1068"/>
                  </a:lnTo>
                  <a:cubicBezTo>
                    <a:pt x="16845" y="935"/>
                    <a:pt x="17012" y="835"/>
                    <a:pt x="17179" y="735"/>
                  </a:cubicBezTo>
                  <a:cubicBezTo>
                    <a:pt x="17298" y="675"/>
                    <a:pt x="17444" y="563"/>
                    <a:pt x="17592" y="563"/>
                  </a:cubicBezTo>
                  <a:close/>
                  <a:moveTo>
                    <a:pt x="16012" y="2636"/>
                  </a:moveTo>
                  <a:lnTo>
                    <a:pt x="16012" y="2636"/>
                  </a:lnTo>
                  <a:cubicBezTo>
                    <a:pt x="16812" y="2903"/>
                    <a:pt x="17279" y="3503"/>
                    <a:pt x="17379" y="4237"/>
                  </a:cubicBezTo>
                  <a:cubicBezTo>
                    <a:pt x="16745" y="3970"/>
                    <a:pt x="16212" y="3370"/>
                    <a:pt x="16012" y="2636"/>
                  </a:cubicBezTo>
                  <a:close/>
                  <a:moveTo>
                    <a:pt x="11675" y="2569"/>
                  </a:moveTo>
                  <a:lnTo>
                    <a:pt x="11675" y="2569"/>
                  </a:lnTo>
                  <a:cubicBezTo>
                    <a:pt x="12542" y="2769"/>
                    <a:pt x="13176" y="3603"/>
                    <a:pt x="13176" y="4604"/>
                  </a:cubicBezTo>
                  <a:cubicBezTo>
                    <a:pt x="12642" y="3904"/>
                    <a:pt x="12175" y="3270"/>
                    <a:pt x="11675" y="2569"/>
                  </a:cubicBezTo>
                  <a:close/>
                  <a:moveTo>
                    <a:pt x="12843" y="1"/>
                  </a:moveTo>
                  <a:cubicBezTo>
                    <a:pt x="12743" y="1"/>
                    <a:pt x="12676" y="68"/>
                    <a:pt x="12609" y="101"/>
                  </a:cubicBezTo>
                  <a:cubicBezTo>
                    <a:pt x="11942" y="635"/>
                    <a:pt x="11375" y="1235"/>
                    <a:pt x="11175" y="2102"/>
                  </a:cubicBezTo>
                  <a:lnTo>
                    <a:pt x="11108" y="2102"/>
                  </a:lnTo>
                  <a:cubicBezTo>
                    <a:pt x="8406" y="2202"/>
                    <a:pt x="5704" y="2302"/>
                    <a:pt x="3002" y="2403"/>
                  </a:cubicBezTo>
                  <a:cubicBezTo>
                    <a:pt x="2635" y="2419"/>
                    <a:pt x="2268" y="2419"/>
                    <a:pt x="1901" y="2419"/>
                  </a:cubicBezTo>
                  <a:cubicBezTo>
                    <a:pt x="1535" y="2419"/>
                    <a:pt x="1168" y="2419"/>
                    <a:pt x="801" y="2436"/>
                  </a:cubicBezTo>
                  <a:cubicBezTo>
                    <a:pt x="534" y="2469"/>
                    <a:pt x="267" y="2569"/>
                    <a:pt x="0" y="2636"/>
                  </a:cubicBezTo>
                  <a:cubicBezTo>
                    <a:pt x="601" y="2703"/>
                    <a:pt x="1168" y="2703"/>
                    <a:pt x="1735" y="2703"/>
                  </a:cubicBezTo>
                  <a:cubicBezTo>
                    <a:pt x="3269" y="2669"/>
                    <a:pt x="4837" y="2669"/>
                    <a:pt x="6371" y="2669"/>
                  </a:cubicBezTo>
                  <a:cubicBezTo>
                    <a:pt x="7839" y="2636"/>
                    <a:pt x="9273" y="2536"/>
                    <a:pt x="10741" y="2503"/>
                  </a:cubicBezTo>
                  <a:cubicBezTo>
                    <a:pt x="10875" y="2503"/>
                    <a:pt x="11108" y="2603"/>
                    <a:pt x="11175" y="2703"/>
                  </a:cubicBezTo>
                  <a:cubicBezTo>
                    <a:pt x="11708" y="3403"/>
                    <a:pt x="12209" y="4137"/>
                    <a:pt x="12709" y="4838"/>
                  </a:cubicBezTo>
                  <a:cubicBezTo>
                    <a:pt x="12859" y="5037"/>
                    <a:pt x="13027" y="5255"/>
                    <a:pt x="13228" y="5255"/>
                  </a:cubicBezTo>
                  <a:cubicBezTo>
                    <a:pt x="13296" y="5255"/>
                    <a:pt x="13367" y="5230"/>
                    <a:pt x="13443" y="5171"/>
                  </a:cubicBezTo>
                  <a:cubicBezTo>
                    <a:pt x="13643" y="5038"/>
                    <a:pt x="13777" y="4604"/>
                    <a:pt x="13710" y="4371"/>
                  </a:cubicBezTo>
                  <a:cubicBezTo>
                    <a:pt x="13543" y="3737"/>
                    <a:pt x="13243" y="3136"/>
                    <a:pt x="12976" y="2503"/>
                  </a:cubicBezTo>
                  <a:lnTo>
                    <a:pt x="15378" y="2503"/>
                  </a:lnTo>
                  <a:cubicBezTo>
                    <a:pt x="15545" y="3270"/>
                    <a:pt x="15945" y="3870"/>
                    <a:pt x="16545" y="4337"/>
                  </a:cubicBezTo>
                  <a:cubicBezTo>
                    <a:pt x="16806" y="4546"/>
                    <a:pt x="17046" y="4897"/>
                    <a:pt x="17378" y="4897"/>
                  </a:cubicBezTo>
                  <a:cubicBezTo>
                    <a:pt x="17471" y="4897"/>
                    <a:pt x="17570" y="4870"/>
                    <a:pt x="17679" y="4804"/>
                  </a:cubicBezTo>
                  <a:cubicBezTo>
                    <a:pt x="18013" y="4671"/>
                    <a:pt x="17946" y="4037"/>
                    <a:pt x="17579" y="3437"/>
                  </a:cubicBezTo>
                  <a:cubicBezTo>
                    <a:pt x="17312" y="3003"/>
                    <a:pt x="16946" y="2669"/>
                    <a:pt x="16645" y="2302"/>
                  </a:cubicBezTo>
                  <a:cubicBezTo>
                    <a:pt x="16979" y="2069"/>
                    <a:pt x="17312" y="1869"/>
                    <a:pt x="17646" y="1635"/>
                  </a:cubicBezTo>
                  <a:cubicBezTo>
                    <a:pt x="17946" y="1435"/>
                    <a:pt x="18246" y="1135"/>
                    <a:pt x="18213" y="735"/>
                  </a:cubicBezTo>
                  <a:cubicBezTo>
                    <a:pt x="18184" y="380"/>
                    <a:pt x="17892" y="156"/>
                    <a:pt x="17548" y="156"/>
                  </a:cubicBezTo>
                  <a:cubicBezTo>
                    <a:pt x="17503" y="156"/>
                    <a:pt x="17458" y="160"/>
                    <a:pt x="17413" y="168"/>
                  </a:cubicBezTo>
                  <a:cubicBezTo>
                    <a:pt x="17046" y="268"/>
                    <a:pt x="16712" y="501"/>
                    <a:pt x="16445" y="735"/>
                  </a:cubicBezTo>
                  <a:cubicBezTo>
                    <a:pt x="16145" y="1002"/>
                    <a:pt x="15878" y="1302"/>
                    <a:pt x="15678" y="1635"/>
                  </a:cubicBezTo>
                  <a:cubicBezTo>
                    <a:pt x="15645" y="1702"/>
                    <a:pt x="15645" y="1735"/>
                    <a:pt x="15645" y="1769"/>
                  </a:cubicBezTo>
                  <a:cubicBezTo>
                    <a:pt x="15611" y="1769"/>
                    <a:pt x="15611" y="1802"/>
                    <a:pt x="15611" y="1802"/>
                  </a:cubicBezTo>
                  <a:cubicBezTo>
                    <a:pt x="15545" y="1902"/>
                    <a:pt x="15411" y="2002"/>
                    <a:pt x="15311" y="2002"/>
                  </a:cubicBezTo>
                  <a:cubicBezTo>
                    <a:pt x="14344" y="2036"/>
                    <a:pt x="13376" y="2036"/>
                    <a:pt x="12409" y="2036"/>
                  </a:cubicBezTo>
                  <a:cubicBezTo>
                    <a:pt x="12776" y="1669"/>
                    <a:pt x="13210" y="1368"/>
                    <a:pt x="13543" y="968"/>
                  </a:cubicBezTo>
                  <a:cubicBezTo>
                    <a:pt x="13710" y="768"/>
                    <a:pt x="13677" y="401"/>
                    <a:pt x="13777" y="101"/>
                  </a:cubicBezTo>
                  <a:cubicBezTo>
                    <a:pt x="13443" y="68"/>
                    <a:pt x="13143" y="34"/>
                    <a:pt x="12843"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06;p61">
              <a:extLst>
                <a:ext uri="{FF2B5EF4-FFF2-40B4-BE49-F238E27FC236}">
                  <a16:creationId xmlns:a16="http://schemas.microsoft.com/office/drawing/2014/main" id="{DB5CF35A-0958-40F7-AB36-F3D374E9C13C}"/>
                </a:ext>
              </a:extLst>
            </p:cNvPr>
            <p:cNvSpPr/>
            <p:nvPr/>
          </p:nvSpPr>
          <p:spPr>
            <a:xfrm rot="-5400000">
              <a:off x="1650249" y="1774721"/>
              <a:ext cx="688423" cy="226376"/>
            </a:xfrm>
            <a:custGeom>
              <a:avLst/>
              <a:gdLst/>
              <a:ahLst/>
              <a:cxnLst/>
              <a:rect l="l" t="t" r="r" b="b"/>
              <a:pathLst>
                <a:path w="16145" h="5309" extrusionOk="0">
                  <a:moveTo>
                    <a:pt x="667" y="1168"/>
                  </a:moveTo>
                  <a:lnTo>
                    <a:pt x="1601" y="2569"/>
                  </a:lnTo>
                  <a:cubicBezTo>
                    <a:pt x="1568" y="2603"/>
                    <a:pt x="1534" y="2636"/>
                    <a:pt x="1468" y="2670"/>
                  </a:cubicBezTo>
                  <a:cubicBezTo>
                    <a:pt x="867" y="2403"/>
                    <a:pt x="600" y="1902"/>
                    <a:pt x="534" y="1269"/>
                  </a:cubicBezTo>
                  <a:cubicBezTo>
                    <a:pt x="567" y="1235"/>
                    <a:pt x="634" y="1202"/>
                    <a:pt x="667" y="1168"/>
                  </a:cubicBezTo>
                  <a:close/>
                  <a:moveTo>
                    <a:pt x="4170" y="601"/>
                  </a:moveTo>
                  <a:cubicBezTo>
                    <a:pt x="4870" y="902"/>
                    <a:pt x="5471" y="1936"/>
                    <a:pt x="5437" y="2670"/>
                  </a:cubicBezTo>
                  <a:cubicBezTo>
                    <a:pt x="4803" y="2036"/>
                    <a:pt x="4403" y="1402"/>
                    <a:pt x="4170" y="601"/>
                  </a:cubicBezTo>
                  <a:close/>
                  <a:moveTo>
                    <a:pt x="1835" y="3470"/>
                  </a:moveTo>
                  <a:lnTo>
                    <a:pt x="1835" y="3470"/>
                  </a:lnTo>
                  <a:cubicBezTo>
                    <a:pt x="1742" y="4182"/>
                    <a:pt x="1448" y="4578"/>
                    <a:pt x="979" y="4578"/>
                  </a:cubicBezTo>
                  <a:cubicBezTo>
                    <a:pt x="943" y="4578"/>
                    <a:pt x="906" y="4576"/>
                    <a:pt x="867" y="4571"/>
                  </a:cubicBezTo>
                  <a:cubicBezTo>
                    <a:pt x="1201" y="4204"/>
                    <a:pt x="1501" y="3837"/>
                    <a:pt x="1835" y="3470"/>
                  </a:cubicBezTo>
                  <a:close/>
                  <a:moveTo>
                    <a:pt x="5204" y="3737"/>
                  </a:moveTo>
                  <a:cubicBezTo>
                    <a:pt x="5270" y="3770"/>
                    <a:pt x="5304" y="3804"/>
                    <a:pt x="5371" y="3837"/>
                  </a:cubicBezTo>
                  <a:cubicBezTo>
                    <a:pt x="5170" y="4171"/>
                    <a:pt x="4970" y="4471"/>
                    <a:pt x="4737" y="4804"/>
                  </a:cubicBezTo>
                  <a:lnTo>
                    <a:pt x="4570" y="4704"/>
                  </a:lnTo>
                  <a:cubicBezTo>
                    <a:pt x="4770" y="4371"/>
                    <a:pt x="5004" y="4037"/>
                    <a:pt x="5204" y="3737"/>
                  </a:cubicBezTo>
                  <a:close/>
                  <a:moveTo>
                    <a:pt x="4103" y="1"/>
                  </a:moveTo>
                  <a:cubicBezTo>
                    <a:pt x="4029" y="1"/>
                    <a:pt x="3958" y="12"/>
                    <a:pt x="3903" y="34"/>
                  </a:cubicBezTo>
                  <a:cubicBezTo>
                    <a:pt x="3803" y="101"/>
                    <a:pt x="3703" y="435"/>
                    <a:pt x="3736" y="601"/>
                  </a:cubicBezTo>
                  <a:cubicBezTo>
                    <a:pt x="3903" y="1068"/>
                    <a:pt x="4103" y="1535"/>
                    <a:pt x="4336" y="2002"/>
                  </a:cubicBezTo>
                  <a:cubicBezTo>
                    <a:pt x="4437" y="2236"/>
                    <a:pt x="4603" y="2403"/>
                    <a:pt x="4737" y="2670"/>
                  </a:cubicBezTo>
                  <a:cubicBezTo>
                    <a:pt x="4225" y="2670"/>
                    <a:pt x="3729" y="2655"/>
                    <a:pt x="3237" y="2655"/>
                  </a:cubicBezTo>
                  <a:cubicBezTo>
                    <a:pt x="2991" y="2655"/>
                    <a:pt x="2746" y="2658"/>
                    <a:pt x="2502" y="2670"/>
                  </a:cubicBezTo>
                  <a:cubicBezTo>
                    <a:pt x="2335" y="2670"/>
                    <a:pt x="2135" y="2770"/>
                    <a:pt x="1868" y="2836"/>
                  </a:cubicBezTo>
                  <a:cubicBezTo>
                    <a:pt x="1935" y="2002"/>
                    <a:pt x="1468" y="1335"/>
                    <a:pt x="901" y="768"/>
                  </a:cubicBezTo>
                  <a:cubicBezTo>
                    <a:pt x="781" y="649"/>
                    <a:pt x="529" y="529"/>
                    <a:pt x="405" y="529"/>
                  </a:cubicBezTo>
                  <a:cubicBezTo>
                    <a:pt x="390" y="529"/>
                    <a:pt x="378" y="531"/>
                    <a:pt x="367" y="535"/>
                  </a:cubicBezTo>
                  <a:cubicBezTo>
                    <a:pt x="200" y="635"/>
                    <a:pt x="100" y="902"/>
                    <a:pt x="33" y="1102"/>
                  </a:cubicBezTo>
                  <a:cubicBezTo>
                    <a:pt x="0" y="1235"/>
                    <a:pt x="100" y="1435"/>
                    <a:pt x="133" y="1602"/>
                  </a:cubicBezTo>
                  <a:cubicBezTo>
                    <a:pt x="300" y="2336"/>
                    <a:pt x="767" y="2836"/>
                    <a:pt x="1434" y="3203"/>
                  </a:cubicBezTo>
                  <a:cubicBezTo>
                    <a:pt x="1134" y="3570"/>
                    <a:pt x="834" y="3870"/>
                    <a:pt x="600" y="4237"/>
                  </a:cubicBezTo>
                  <a:cubicBezTo>
                    <a:pt x="500" y="4437"/>
                    <a:pt x="467" y="4838"/>
                    <a:pt x="600" y="4938"/>
                  </a:cubicBezTo>
                  <a:cubicBezTo>
                    <a:pt x="692" y="5052"/>
                    <a:pt x="892" y="5103"/>
                    <a:pt x="1084" y="5103"/>
                  </a:cubicBezTo>
                  <a:cubicBezTo>
                    <a:pt x="1173" y="5103"/>
                    <a:pt x="1260" y="5092"/>
                    <a:pt x="1334" y="5071"/>
                  </a:cubicBezTo>
                  <a:cubicBezTo>
                    <a:pt x="1601" y="5005"/>
                    <a:pt x="1868" y="4771"/>
                    <a:pt x="2001" y="4538"/>
                  </a:cubicBezTo>
                  <a:cubicBezTo>
                    <a:pt x="2268" y="4104"/>
                    <a:pt x="2468" y="3604"/>
                    <a:pt x="2702" y="3137"/>
                  </a:cubicBezTo>
                  <a:lnTo>
                    <a:pt x="5204" y="3137"/>
                  </a:lnTo>
                  <a:cubicBezTo>
                    <a:pt x="4904" y="3470"/>
                    <a:pt x="4603" y="3770"/>
                    <a:pt x="4370" y="4104"/>
                  </a:cubicBezTo>
                  <a:cubicBezTo>
                    <a:pt x="4070" y="4571"/>
                    <a:pt x="4103" y="5105"/>
                    <a:pt x="4370" y="5238"/>
                  </a:cubicBezTo>
                  <a:cubicBezTo>
                    <a:pt x="4469" y="5288"/>
                    <a:pt x="4558" y="5309"/>
                    <a:pt x="4639" y="5309"/>
                  </a:cubicBezTo>
                  <a:cubicBezTo>
                    <a:pt x="4938" y="5309"/>
                    <a:pt x="5127" y="5022"/>
                    <a:pt x="5337" y="4838"/>
                  </a:cubicBezTo>
                  <a:cubicBezTo>
                    <a:pt x="5504" y="4704"/>
                    <a:pt x="5604" y="4538"/>
                    <a:pt x="5704" y="4337"/>
                  </a:cubicBezTo>
                  <a:cubicBezTo>
                    <a:pt x="5838" y="3937"/>
                    <a:pt x="5971" y="3537"/>
                    <a:pt x="6104" y="3137"/>
                  </a:cubicBezTo>
                  <a:cubicBezTo>
                    <a:pt x="6505" y="3137"/>
                    <a:pt x="6920" y="3122"/>
                    <a:pt x="7330" y="3122"/>
                  </a:cubicBezTo>
                  <a:cubicBezTo>
                    <a:pt x="7535" y="3122"/>
                    <a:pt x="7739" y="3125"/>
                    <a:pt x="7939" y="3137"/>
                  </a:cubicBezTo>
                  <a:cubicBezTo>
                    <a:pt x="10508" y="3170"/>
                    <a:pt x="13043" y="3237"/>
                    <a:pt x="15578" y="3270"/>
                  </a:cubicBezTo>
                  <a:cubicBezTo>
                    <a:pt x="15778" y="3270"/>
                    <a:pt x="15945" y="3070"/>
                    <a:pt x="16145" y="3003"/>
                  </a:cubicBezTo>
                  <a:cubicBezTo>
                    <a:pt x="15945" y="2936"/>
                    <a:pt x="15778" y="2836"/>
                    <a:pt x="15578" y="2836"/>
                  </a:cubicBezTo>
                  <a:cubicBezTo>
                    <a:pt x="14510" y="2836"/>
                    <a:pt x="13410" y="2870"/>
                    <a:pt x="12342" y="2870"/>
                  </a:cubicBezTo>
                  <a:cubicBezTo>
                    <a:pt x="10407" y="2836"/>
                    <a:pt x="8506" y="2736"/>
                    <a:pt x="6605" y="2703"/>
                  </a:cubicBezTo>
                  <a:cubicBezTo>
                    <a:pt x="6104" y="2703"/>
                    <a:pt x="5904" y="2569"/>
                    <a:pt x="5804" y="2069"/>
                  </a:cubicBezTo>
                  <a:cubicBezTo>
                    <a:pt x="5671" y="1235"/>
                    <a:pt x="5170" y="601"/>
                    <a:pt x="4503" y="134"/>
                  </a:cubicBezTo>
                  <a:cubicBezTo>
                    <a:pt x="4414" y="45"/>
                    <a:pt x="4251" y="1"/>
                    <a:pt x="4103"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507;p61">
              <a:extLst>
                <a:ext uri="{FF2B5EF4-FFF2-40B4-BE49-F238E27FC236}">
                  <a16:creationId xmlns:a16="http://schemas.microsoft.com/office/drawing/2014/main" id="{CC80C759-BAAA-49AB-817D-12D95D86908F}"/>
                </a:ext>
              </a:extLst>
            </p:cNvPr>
            <p:cNvSpPr/>
            <p:nvPr/>
          </p:nvSpPr>
          <p:spPr>
            <a:xfrm rot="-5400000">
              <a:off x="7227527" y="3463465"/>
              <a:ext cx="586044" cy="248207"/>
            </a:xfrm>
            <a:custGeom>
              <a:avLst/>
              <a:gdLst/>
              <a:ahLst/>
              <a:cxnLst/>
              <a:rect l="l" t="t" r="r" b="b"/>
              <a:pathLst>
                <a:path w="13744" h="5821" extrusionOk="0">
                  <a:moveTo>
                    <a:pt x="7539" y="597"/>
                  </a:moveTo>
                  <a:cubicBezTo>
                    <a:pt x="7572" y="630"/>
                    <a:pt x="7606" y="663"/>
                    <a:pt x="7672" y="730"/>
                  </a:cubicBezTo>
                  <a:cubicBezTo>
                    <a:pt x="7272" y="1197"/>
                    <a:pt x="6905" y="1664"/>
                    <a:pt x="6505" y="2131"/>
                  </a:cubicBezTo>
                  <a:cubicBezTo>
                    <a:pt x="6505" y="1364"/>
                    <a:pt x="7038" y="997"/>
                    <a:pt x="7539" y="597"/>
                  </a:cubicBezTo>
                  <a:close/>
                  <a:moveTo>
                    <a:pt x="12993" y="883"/>
                  </a:moveTo>
                  <a:cubicBezTo>
                    <a:pt x="13046" y="883"/>
                    <a:pt x="13096" y="888"/>
                    <a:pt x="13143" y="897"/>
                  </a:cubicBezTo>
                  <a:cubicBezTo>
                    <a:pt x="12376" y="1531"/>
                    <a:pt x="11842" y="2398"/>
                    <a:pt x="10708" y="2431"/>
                  </a:cubicBezTo>
                  <a:cubicBezTo>
                    <a:pt x="11050" y="1715"/>
                    <a:pt x="12263" y="883"/>
                    <a:pt x="12993" y="883"/>
                  </a:cubicBezTo>
                  <a:close/>
                  <a:moveTo>
                    <a:pt x="10207" y="2898"/>
                  </a:moveTo>
                  <a:cubicBezTo>
                    <a:pt x="10674" y="3565"/>
                    <a:pt x="11108" y="4266"/>
                    <a:pt x="11575" y="4933"/>
                  </a:cubicBezTo>
                  <a:cubicBezTo>
                    <a:pt x="11508" y="4966"/>
                    <a:pt x="11442" y="5000"/>
                    <a:pt x="11375" y="5066"/>
                  </a:cubicBezTo>
                  <a:cubicBezTo>
                    <a:pt x="10941" y="4366"/>
                    <a:pt x="10508" y="3665"/>
                    <a:pt x="10074" y="2998"/>
                  </a:cubicBezTo>
                  <a:lnTo>
                    <a:pt x="10207" y="2898"/>
                  </a:lnTo>
                  <a:close/>
                  <a:moveTo>
                    <a:pt x="6305" y="3399"/>
                  </a:moveTo>
                  <a:lnTo>
                    <a:pt x="6305" y="3399"/>
                  </a:lnTo>
                  <a:cubicBezTo>
                    <a:pt x="7072" y="3799"/>
                    <a:pt x="7472" y="4399"/>
                    <a:pt x="7572" y="5333"/>
                  </a:cubicBezTo>
                  <a:cubicBezTo>
                    <a:pt x="6605" y="4966"/>
                    <a:pt x="6738" y="3999"/>
                    <a:pt x="6305" y="3399"/>
                  </a:cubicBezTo>
                  <a:close/>
                  <a:moveTo>
                    <a:pt x="7773" y="1"/>
                  </a:moveTo>
                  <a:cubicBezTo>
                    <a:pt x="7706" y="1"/>
                    <a:pt x="7626" y="31"/>
                    <a:pt x="7539" y="96"/>
                  </a:cubicBezTo>
                  <a:cubicBezTo>
                    <a:pt x="6872" y="630"/>
                    <a:pt x="6205" y="1130"/>
                    <a:pt x="6038" y="2031"/>
                  </a:cubicBezTo>
                  <a:cubicBezTo>
                    <a:pt x="6004" y="2331"/>
                    <a:pt x="6038" y="2598"/>
                    <a:pt x="6038" y="3032"/>
                  </a:cubicBezTo>
                  <a:lnTo>
                    <a:pt x="0" y="3032"/>
                  </a:lnTo>
                  <a:cubicBezTo>
                    <a:pt x="0" y="3098"/>
                    <a:pt x="0" y="3198"/>
                    <a:pt x="0" y="3265"/>
                  </a:cubicBezTo>
                  <a:lnTo>
                    <a:pt x="5604" y="3265"/>
                  </a:lnTo>
                  <a:cubicBezTo>
                    <a:pt x="5971" y="4032"/>
                    <a:pt x="6238" y="4666"/>
                    <a:pt x="6538" y="5267"/>
                  </a:cubicBezTo>
                  <a:cubicBezTo>
                    <a:pt x="6746" y="5605"/>
                    <a:pt x="7157" y="5821"/>
                    <a:pt x="7470" y="5821"/>
                  </a:cubicBezTo>
                  <a:cubicBezTo>
                    <a:pt x="7559" y="5821"/>
                    <a:pt x="7639" y="5804"/>
                    <a:pt x="7706" y="5767"/>
                  </a:cubicBezTo>
                  <a:cubicBezTo>
                    <a:pt x="8173" y="5467"/>
                    <a:pt x="8006" y="5033"/>
                    <a:pt x="7872" y="4699"/>
                  </a:cubicBezTo>
                  <a:cubicBezTo>
                    <a:pt x="7706" y="4232"/>
                    <a:pt x="7439" y="3799"/>
                    <a:pt x="7205" y="3332"/>
                  </a:cubicBezTo>
                  <a:lnTo>
                    <a:pt x="8206" y="3332"/>
                  </a:lnTo>
                  <a:cubicBezTo>
                    <a:pt x="9740" y="3332"/>
                    <a:pt x="9740" y="3365"/>
                    <a:pt x="10508" y="4699"/>
                  </a:cubicBezTo>
                  <a:cubicBezTo>
                    <a:pt x="10708" y="5000"/>
                    <a:pt x="10975" y="5267"/>
                    <a:pt x="11241" y="5467"/>
                  </a:cubicBezTo>
                  <a:cubicBezTo>
                    <a:pt x="11353" y="5556"/>
                    <a:pt x="11508" y="5556"/>
                    <a:pt x="11669" y="5556"/>
                  </a:cubicBezTo>
                  <a:cubicBezTo>
                    <a:pt x="11749" y="5556"/>
                    <a:pt x="11831" y="5556"/>
                    <a:pt x="11909" y="5567"/>
                  </a:cubicBezTo>
                  <a:cubicBezTo>
                    <a:pt x="11875" y="5333"/>
                    <a:pt x="11942" y="5100"/>
                    <a:pt x="11875" y="4900"/>
                  </a:cubicBezTo>
                  <a:cubicBezTo>
                    <a:pt x="11542" y="4299"/>
                    <a:pt x="11141" y="3699"/>
                    <a:pt x="10741" y="2998"/>
                  </a:cubicBezTo>
                  <a:cubicBezTo>
                    <a:pt x="11909" y="2932"/>
                    <a:pt x="12576" y="2098"/>
                    <a:pt x="13310" y="1397"/>
                  </a:cubicBezTo>
                  <a:cubicBezTo>
                    <a:pt x="13576" y="1197"/>
                    <a:pt x="13743" y="863"/>
                    <a:pt x="13510" y="630"/>
                  </a:cubicBezTo>
                  <a:cubicBezTo>
                    <a:pt x="13373" y="465"/>
                    <a:pt x="13077" y="346"/>
                    <a:pt x="12865" y="346"/>
                  </a:cubicBezTo>
                  <a:cubicBezTo>
                    <a:pt x="12820" y="346"/>
                    <a:pt x="12778" y="351"/>
                    <a:pt x="12743" y="363"/>
                  </a:cubicBezTo>
                  <a:cubicBezTo>
                    <a:pt x="11608" y="763"/>
                    <a:pt x="10574" y="1397"/>
                    <a:pt x="10041" y="2531"/>
                  </a:cubicBezTo>
                  <a:cubicBezTo>
                    <a:pt x="9874" y="2898"/>
                    <a:pt x="9674" y="2965"/>
                    <a:pt x="9373" y="2965"/>
                  </a:cubicBezTo>
                  <a:cubicBezTo>
                    <a:pt x="8540" y="2965"/>
                    <a:pt x="7706" y="2965"/>
                    <a:pt x="6872" y="2932"/>
                  </a:cubicBezTo>
                  <a:cubicBezTo>
                    <a:pt x="6738" y="2932"/>
                    <a:pt x="6605" y="2898"/>
                    <a:pt x="6471" y="2865"/>
                  </a:cubicBezTo>
                  <a:cubicBezTo>
                    <a:pt x="6938" y="2264"/>
                    <a:pt x="7372" y="1764"/>
                    <a:pt x="7706" y="1230"/>
                  </a:cubicBezTo>
                  <a:cubicBezTo>
                    <a:pt x="7872" y="997"/>
                    <a:pt x="7939" y="663"/>
                    <a:pt x="7972" y="330"/>
                  </a:cubicBezTo>
                  <a:cubicBezTo>
                    <a:pt x="7995" y="128"/>
                    <a:pt x="7912" y="1"/>
                    <a:pt x="7773"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508;p61">
              <a:extLst>
                <a:ext uri="{FF2B5EF4-FFF2-40B4-BE49-F238E27FC236}">
                  <a16:creationId xmlns:a16="http://schemas.microsoft.com/office/drawing/2014/main" id="{FCEB9AD1-A14E-4DAF-BA48-BA68927368B7}"/>
                </a:ext>
              </a:extLst>
            </p:cNvPr>
            <p:cNvSpPr/>
            <p:nvPr/>
          </p:nvSpPr>
          <p:spPr>
            <a:xfrm rot="-5400000">
              <a:off x="7123165" y="1826740"/>
              <a:ext cx="812207" cy="192051"/>
            </a:xfrm>
            <a:custGeom>
              <a:avLst/>
              <a:gdLst/>
              <a:ahLst/>
              <a:cxnLst/>
              <a:rect l="l" t="t" r="r" b="b"/>
              <a:pathLst>
                <a:path w="19048" h="4504" extrusionOk="0">
                  <a:moveTo>
                    <a:pt x="601" y="634"/>
                  </a:moveTo>
                  <a:cubicBezTo>
                    <a:pt x="901" y="1001"/>
                    <a:pt x="1168" y="1335"/>
                    <a:pt x="1435" y="1702"/>
                  </a:cubicBezTo>
                  <a:cubicBezTo>
                    <a:pt x="1402" y="1735"/>
                    <a:pt x="1368" y="1768"/>
                    <a:pt x="1302" y="1835"/>
                  </a:cubicBezTo>
                  <a:cubicBezTo>
                    <a:pt x="1001" y="1468"/>
                    <a:pt x="735" y="1135"/>
                    <a:pt x="434" y="768"/>
                  </a:cubicBezTo>
                  <a:lnTo>
                    <a:pt x="601" y="634"/>
                  </a:lnTo>
                  <a:close/>
                  <a:moveTo>
                    <a:pt x="5471" y="2502"/>
                  </a:moveTo>
                  <a:cubicBezTo>
                    <a:pt x="5505" y="2536"/>
                    <a:pt x="5571" y="2569"/>
                    <a:pt x="5638" y="2602"/>
                  </a:cubicBezTo>
                  <a:cubicBezTo>
                    <a:pt x="5405" y="2969"/>
                    <a:pt x="5171" y="3336"/>
                    <a:pt x="4938" y="3703"/>
                  </a:cubicBezTo>
                  <a:cubicBezTo>
                    <a:pt x="4904" y="3670"/>
                    <a:pt x="4871" y="3636"/>
                    <a:pt x="4804" y="3603"/>
                  </a:cubicBezTo>
                  <a:cubicBezTo>
                    <a:pt x="4971" y="3203"/>
                    <a:pt x="5004" y="2702"/>
                    <a:pt x="5471" y="2502"/>
                  </a:cubicBezTo>
                  <a:close/>
                  <a:moveTo>
                    <a:pt x="1569" y="2836"/>
                  </a:moveTo>
                  <a:lnTo>
                    <a:pt x="1569" y="2836"/>
                  </a:lnTo>
                  <a:cubicBezTo>
                    <a:pt x="1402" y="3303"/>
                    <a:pt x="1402" y="3870"/>
                    <a:pt x="801" y="4237"/>
                  </a:cubicBezTo>
                  <a:cubicBezTo>
                    <a:pt x="701" y="3470"/>
                    <a:pt x="1102" y="3103"/>
                    <a:pt x="1569" y="2836"/>
                  </a:cubicBezTo>
                  <a:close/>
                  <a:moveTo>
                    <a:pt x="4104" y="0"/>
                  </a:moveTo>
                  <a:cubicBezTo>
                    <a:pt x="4070" y="234"/>
                    <a:pt x="3937" y="501"/>
                    <a:pt x="4004" y="701"/>
                  </a:cubicBezTo>
                  <a:cubicBezTo>
                    <a:pt x="4237" y="1168"/>
                    <a:pt x="4571" y="1602"/>
                    <a:pt x="4871" y="2069"/>
                  </a:cubicBezTo>
                  <a:cubicBezTo>
                    <a:pt x="4037" y="2069"/>
                    <a:pt x="3136" y="2069"/>
                    <a:pt x="2236" y="2035"/>
                  </a:cubicBezTo>
                  <a:cubicBezTo>
                    <a:pt x="2102" y="2035"/>
                    <a:pt x="1902" y="1835"/>
                    <a:pt x="1802" y="1702"/>
                  </a:cubicBezTo>
                  <a:cubicBezTo>
                    <a:pt x="1435" y="1235"/>
                    <a:pt x="1102" y="701"/>
                    <a:pt x="735" y="234"/>
                  </a:cubicBezTo>
                  <a:cubicBezTo>
                    <a:pt x="670" y="169"/>
                    <a:pt x="522" y="132"/>
                    <a:pt x="398" y="132"/>
                  </a:cubicBezTo>
                  <a:cubicBezTo>
                    <a:pt x="330" y="132"/>
                    <a:pt x="270" y="144"/>
                    <a:pt x="234" y="167"/>
                  </a:cubicBezTo>
                  <a:cubicBezTo>
                    <a:pt x="134" y="301"/>
                    <a:pt x="1" y="534"/>
                    <a:pt x="67" y="701"/>
                  </a:cubicBezTo>
                  <a:cubicBezTo>
                    <a:pt x="168" y="1034"/>
                    <a:pt x="334" y="1368"/>
                    <a:pt x="568" y="1635"/>
                  </a:cubicBezTo>
                  <a:cubicBezTo>
                    <a:pt x="801" y="1935"/>
                    <a:pt x="1102" y="2169"/>
                    <a:pt x="1302" y="2335"/>
                  </a:cubicBezTo>
                  <a:cubicBezTo>
                    <a:pt x="968" y="2869"/>
                    <a:pt x="635" y="3269"/>
                    <a:pt x="434" y="3736"/>
                  </a:cubicBezTo>
                  <a:cubicBezTo>
                    <a:pt x="334" y="3903"/>
                    <a:pt x="368" y="4303"/>
                    <a:pt x="501" y="4370"/>
                  </a:cubicBezTo>
                  <a:cubicBezTo>
                    <a:pt x="612" y="4459"/>
                    <a:pt x="798" y="4504"/>
                    <a:pt x="978" y="4504"/>
                  </a:cubicBezTo>
                  <a:cubicBezTo>
                    <a:pt x="1068" y="4504"/>
                    <a:pt x="1157" y="4492"/>
                    <a:pt x="1235" y="4470"/>
                  </a:cubicBezTo>
                  <a:cubicBezTo>
                    <a:pt x="1402" y="4404"/>
                    <a:pt x="1602" y="4203"/>
                    <a:pt x="1702" y="4003"/>
                  </a:cubicBezTo>
                  <a:cubicBezTo>
                    <a:pt x="1935" y="3536"/>
                    <a:pt x="2102" y="3036"/>
                    <a:pt x="2302" y="2536"/>
                  </a:cubicBezTo>
                  <a:lnTo>
                    <a:pt x="4771" y="2536"/>
                  </a:lnTo>
                  <a:cubicBezTo>
                    <a:pt x="4637" y="3003"/>
                    <a:pt x="4504" y="3436"/>
                    <a:pt x="4437" y="3903"/>
                  </a:cubicBezTo>
                  <a:cubicBezTo>
                    <a:pt x="4404" y="4037"/>
                    <a:pt x="4537" y="4270"/>
                    <a:pt x="4637" y="4337"/>
                  </a:cubicBezTo>
                  <a:cubicBezTo>
                    <a:pt x="4660" y="4343"/>
                    <a:pt x="4687" y="4345"/>
                    <a:pt x="4716" y="4345"/>
                  </a:cubicBezTo>
                  <a:cubicBezTo>
                    <a:pt x="4858" y="4345"/>
                    <a:pt x="5055" y="4281"/>
                    <a:pt x="5138" y="4170"/>
                  </a:cubicBezTo>
                  <a:cubicBezTo>
                    <a:pt x="5438" y="3836"/>
                    <a:pt x="5738" y="3470"/>
                    <a:pt x="5905" y="3036"/>
                  </a:cubicBezTo>
                  <a:cubicBezTo>
                    <a:pt x="6105" y="2569"/>
                    <a:pt x="6372" y="2502"/>
                    <a:pt x="6806" y="2502"/>
                  </a:cubicBezTo>
                  <a:lnTo>
                    <a:pt x="18414" y="2502"/>
                  </a:lnTo>
                  <a:cubicBezTo>
                    <a:pt x="18614" y="2502"/>
                    <a:pt x="18848" y="2369"/>
                    <a:pt x="19048" y="2269"/>
                  </a:cubicBezTo>
                  <a:cubicBezTo>
                    <a:pt x="18848" y="2202"/>
                    <a:pt x="18614" y="2069"/>
                    <a:pt x="18414" y="2069"/>
                  </a:cubicBezTo>
                  <a:lnTo>
                    <a:pt x="6472" y="2069"/>
                  </a:lnTo>
                  <a:cubicBezTo>
                    <a:pt x="5605" y="2069"/>
                    <a:pt x="5638" y="2069"/>
                    <a:pt x="5371" y="1268"/>
                  </a:cubicBezTo>
                  <a:cubicBezTo>
                    <a:pt x="5238" y="901"/>
                    <a:pt x="5004" y="501"/>
                    <a:pt x="4737" y="201"/>
                  </a:cubicBezTo>
                  <a:cubicBezTo>
                    <a:pt x="4637" y="67"/>
                    <a:pt x="4337" y="67"/>
                    <a:pt x="4104"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509;p61">
              <a:extLst>
                <a:ext uri="{FF2B5EF4-FFF2-40B4-BE49-F238E27FC236}">
                  <a16:creationId xmlns:a16="http://schemas.microsoft.com/office/drawing/2014/main" id="{C2B603C8-982D-4828-BE86-237782FE3004}"/>
                </a:ext>
              </a:extLst>
            </p:cNvPr>
            <p:cNvSpPr/>
            <p:nvPr/>
          </p:nvSpPr>
          <p:spPr>
            <a:xfrm rot="-5400000">
              <a:off x="1971711" y="2618174"/>
              <a:ext cx="71081" cy="66987"/>
            </a:xfrm>
            <a:custGeom>
              <a:avLst/>
              <a:gdLst/>
              <a:ahLst/>
              <a:cxnLst/>
              <a:rect l="l" t="t" r="r" b="b"/>
              <a:pathLst>
                <a:path w="1667" h="1571" extrusionOk="0">
                  <a:moveTo>
                    <a:pt x="866" y="0"/>
                  </a:moveTo>
                  <a:cubicBezTo>
                    <a:pt x="332" y="0"/>
                    <a:pt x="32" y="300"/>
                    <a:pt x="32" y="801"/>
                  </a:cubicBezTo>
                  <a:cubicBezTo>
                    <a:pt x="0" y="1276"/>
                    <a:pt x="269" y="1570"/>
                    <a:pt x="725" y="1570"/>
                  </a:cubicBezTo>
                  <a:cubicBezTo>
                    <a:pt x="749" y="1570"/>
                    <a:pt x="774" y="1570"/>
                    <a:pt x="799" y="1568"/>
                  </a:cubicBezTo>
                  <a:cubicBezTo>
                    <a:pt x="1266" y="1568"/>
                    <a:pt x="1667" y="1201"/>
                    <a:pt x="1667" y="801"/>
                  </a:cubicBezTo>
                  <a:cubicBezTo>
                    <a:pt x="1667" y="367"/>
                    <a:pt x="1333" y="0"/>
                    <a:pt x="866"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510;p61">
              <a:extLst>
                <a:ext uri="{FF2B5EF4-FFF2-40B4-BE49-F238E27FC236}">
                  <a16:creationId xmlns:a16="http://schemas.microsoft.com/office/drawing/2014/main" id="{A57681A7-9F26-44DE-911D-C9B7B41EBDD4}"/>
                </a:ext>
              </a:extLst>
            </p:cNvPr>
            <p:cNvSpPr/>
            <p:nvPr/>
          </p:nvSpPr>
          <p:spPr>
            <a:xfrm rot="-5400000">
              <a:off x="7514300" y="2739866"/>
              <a:ext cx="65495" cy="68309"/>
            </a:xfrm>
            <a:custGeom>
              <a:avLst/>
              <a:gdLst/>
              <a:ahLst/>
              <a:cxnLst/>
              <a:rect l="l" t="t" r="r" b="b"/>
              <a:pathLst>
                <a:path w="1536" h="1602" extrusionOk="0">
                  <a:moveTo>
                    <a:pt x="801" y="0"/>
                  </a:moveTo>
                  <a:cubicBezTo>
                    <a:pt x="301" y="0"/>
                    <a:pt x="34" y="267"/>
                    <a:pt x="1" y="734"/>
                  </a:cubicBezTo>
                  <a:cubicBezTo>
                    <a:pt x="1" y="1268"/>
                    <a:pt x="301" y="1602"/>
                    <a:pt x="768" y="1602"/>
                  </a:cubicBezTo>
                  <a:cubicBezTo>
                    <a:pt x="1168" y="1602"/>
                    <a:pt x="1502" y="1235"/>
                    <a:pt x="1535" y="768"/>
                  </a:cubicBezTo>
                  <a:cubicBezTo>
                    <a:pt x="1535" y="301"/>
                    <a:pt x="1268" y="0"/>
                    <a:pt x="801"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511;p61">
              <a:extLst>
                <a:ext uri="{FF2B5EF4-FFF2-40B4-BE49-F238E27FC236}">
                  <a16:creationId xmlns:a16="http://schemas.microsoft.com/office/drawing/2014/main" id="{036508B2-0458-4DCC-83D1-807BC1731FE6}"/>
                </a:ext>
              </a:extLst>
            </p:cNvPr>
            <p:cNvSpPr/>
            <p:nvPr/>
          </p:nvSpPr>
          <p:spPr>
            <a:xfrm rot="-5400000">
              <a:off x="1976230" y="2820582"/>
              <a:ext cx="55517" cy="56200"/>
            </a:xfrm>
            <a:custGeom>
              <a:avLst/>
              <a:gdLst/>
              <a:ahLst/>
              <a:cxnLst/>
              <a:rect l="l" t="t" r="r" b="b"/>
              <a:pathLst>
                <a:path w="1302" h="1318" extrusionOk="0">
                  <a:moveTo>
                    <a:pt x="565" y="0"/>
                  </a:moveTo>
                  <a:cubicBezTo>
                    <a:pt x="296" y="0"/>
                    <a:pt x="30" y="329"/>
                    <a:pt x="0" y="684"/>
                  </a:cubicBezTo>
                  <a:cubicBezTo>
                    <a:pt x="0" y="1018"/>
                    <a:pt x="100" y="1284"/>
                    <a:pt x="501" y="1318"/>
                  </a:cubicBezTo>
                  <a:cubicBezTo>
                    <a:pt x="834" y="1318"/>
                    <a:pt x="1201" y="984"/>
                    <a:pt x="1301" y="517"/>
                  </a:cubicBezTo>
                  <a:cubicBezTo>
                    <a:pt x="1101" y="350"/>
                    <a:pt x="901" y="117"/>
                    <a:pt x="667" y="17"/>
                  </a:cubicBezTo>
                  <a:cubicBezTo>
                    <a:pt x="633" y="6"/>
                    <a:pt x="599" y="0"/>
                    <a:pt x="565"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512;p61">
              <a:extLst>
                <a:ext uri="{FF2B5EF4-FFF2-40B4-BE49-F238E27FC236}">
                  <a16:creationId xmlns:a16="http://schemas.microsoft.com/office/drawing/2014/main" id="{A6FDF80E-B3C8-4023-B07D-848FA78D243F}"/>
                </a:ext>
              </a:extLst>
            </p:cNvPr>
            <p:cNvSpPr/>
            <p:nvPr/>
          </p:nvSpPr>
          <p:spPr>
            <a:xfrm rot="-5400000">
              <a:off x="7517178" y="2546391"/>
              <a:ext cx="51168" cy="54281"/>
            </a:xfrm>
            <a:custGeom>
              <a:avLst/>
              <a:gdLst/>
              <a:ahLst/>
              <a:cxnLst/>
              <a:rect l="l" t="t" r="r" b="b"/>
              <a:pathLst>
                <a:path w="1200" h="1273" extrusionOk="0">
                  <a:moveTo>
                    <a:pt x="696" y="0"/>
                  </a:moveTo>
                  <a:cubicBezTo>
                    <a:pt x="676" y="0"/>
                    <a:pt x="656" y="1"/>
                    <a:pt x="635" y="3"/>
                  </a:cubicBezTo>
                  <a:cubicBezTo>
                    <a:pt x="268" y="3"/>
                    <a:pt x="101" y="270"/>
                    <a:pt x="1" y="737"/>
                  </a:cubicBezTo>
                  <a:cubicBezTo>
                    <a:pt x="201" y="904"/>
                    <a:pt x="368" y="1237"/>
                    <a:pt x="601" y="1271"/>
                  </a:cubicBezTo>
                  <a:cubicBezTo>
                    <a:pt x="620" y="1272"/>
                    <a:pt x="638" y="1273"/>
                    <a:pt x="655" y="1273"/>
                  </a:cubicBezTo>
                  <a:cubicBezTo>
                    <a:pt x="1046" y="1273"/>
                    <a:pt x="1168" y="921"/>
                    <a:pt x="1168" y="570"/>
                  </a:cubicBezTo>
                  <a:cubicBezTo>
                    <a:pt x="1200" y="256"/>
                    <a:pt x="1024" y="0"/>
                    <a:pt x="696"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513;p61">
              <a:extLst>
                <a:ext uri="{FF2B5EF4-FFF2-40B4-BE49-F238E27FC236}">
                  <a16:creationId xmlns:a16="http://schemas.microsoft.com/office/drawing/2014/main" id="{B98A6D4C-9B4E-429E-BA72-576C789D080D}"/>
                </a:ext>
              </a:extLst>
            </p:cNvPr>
            <p:cNvSpPr/>
            <p:nvPr/>
          </p:nvSpPr>
          <p:spPr>
            <a:xfrm rot="-5400000">
              <a:off x="1969813" y="2441371"/>
              <a:ext cx="46947" cy="52277"/>
            </a:xfrm>
            <a:custGeom>
              <a:avLst/>
              <a:gdLst/>
              <a:ahLst/>
              <a:cxnLst/>
              <a:rect l="l" t="t" r="r" b="b"/>
              <a:pathLst>
                <a:path w="1101" h="1226" extrusionOk="0">
                  <a:moveTo>
                    <a:pt x="421" y="1"/>
                  </a:moveTo>
                  <a:cubicBezTo>
                    <a:pt x="155" y="1"/>
                    <a:pt x="29" y="241"/>
                    <a:pt x="0" y="555"/>
                  </a:cubicBezTo>
                  <a:cubicBezTo>
                    <a:pt x="0" y="889"/>
                    <a:pt x="100" y="1223"/>
                    <a:pt x="500" y="1223"/>
                  </a:cubicBezTo>
                  <a:cubicBezTo>
                    <a:pt x="521" y="1224"/>
                    <a:pt x="541" y="1225"/>
                    <a:pt x="560" y="1225"/>
                  </a:cubicBezTo>
                  <a:cubicBezTo>
                    <a:pt x="889" y="1225"/>
                    <a:pt x="1069" y="959"/>
                    <a:pt x="1101" y="455"/>
                  </a:cubicBezTo>
                  <a:cubicBezTo>
                    <a:pt x="967" y="355"/>
                    <a:pt x="801" y="88"/>
                    <a:pt x="567" y="22"/>
                  </a:cubicBezTo>
                  <a:cubicBezTo>
                    <a:pt x="514" y="7"/>
                    <a:pt x="466" y="1"/>
                    <a:pt x="421"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514;p61">
              <a:extLst>
                <a:ext uri="{FF2B5EF4-FFF2-40B4-BE49-F238E27FC236}">
                  <a16:creationId xmlns:a16="http://schemas.microsoft.com/office/drawing/2014/main" id="{FF43F92E-69D8-49A8-AB49-D1206DBCA44B}"/>
                </a:ext>
              </a:extLst>
            </p:cNvPr>
            <p:cNvSpPr/>
            <p:nvPr/>
          </p:nvSpPr>
          <p:spPr>
            <a:xfrm rot="-5400000">
              <a:off x="7525599" y="2984444"/>
              <a:ext cx="52703" cy="52788"/>
            </a:xfrm>
            <a:custGeom>
              <a:avLst/>
              <a:gdLst/>
              <a:ahLst/>
              <a:cxnLst/>
              <a:rect l="l" t="t" r="r" b="b"/>
              <a:pathLst>
                <a:path w="1236" h="1238" extrusionOk="0">
                  <a:moveTo>
                    <a:pt x="541" y="1"/>
                  </a:moveTo>
                  <a:cubicBezTo>
                    <a:pt x="212" y="1"/>
                    <a:pt x="32" y="258"/>
                    <a:pt x="1" y="604"/>
                  </a:cubicBezTo>
                  <a:cubicBezTo>
                    <a:pt x="1" y="971"/>
                    <a:pt x="234" y="1104"/>
                    <a:pt x="701" y="1238"/>
                  </a:cubicBezTo>
                  <a:cubicBezTo>
                    <a:pt x="868" y="1004"/>
                    <a:pt x="1135" y="838"/>
                    <a:pt x="1168" y="604"/>
                  </a:cubicBezTo>
                  <a:cubicBezTo>
                    <a:pt x="1235" y="237"/>
                    <a:pt x="968" y="4"/>
                    <a:pt x="601" y="4"/>
                  </a:cubicBezTo>
                  <a:cubicBezTo>
                    <a:pt x="581" y="2"/>
                    <a:pt x="560" y="1"/>
                    <a:pt x="541"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515;p61">
              <a:extLst>
                <a:ext uri="{FF2B5EF4-FFF2-40B4-BE49-F238E27FC236}">
                  <a16:creationId xmlns:a16="http://schemas.microsoft.com/office/drawing/2014/main" id="{AD62AE56-DE7F-46F8-94CD-FF7CF418B208}"/>
                </a:ext>
              </a:extLst>
            </p:cNvPr>
            <p:cNvSpPr/>
            <p:nvPr/>
          </p:nvSpPr>
          <p:spPr>
            <a:xfrm rot="-5400000">
              <a:off x="7521463" y="2354238"/>
              <a:ext cx="56796" cy="45795"/>
            </a:xfrm>
            <a:custGeom>
              <a:avLst/>
              <a:gdLst/>
              <a:ahLst/>
              <a:cxnLst/>
              <a:rect l="l" t="t" r="r" b="b"/>
              <a:pathLst>
                <a:path w="1332" h="1074" extrusionOk="0">
                  <a:moveTo>
                    <a:pt x="537" y="1"/>
                  </a:moveTo>
                  <a:cubicBezTo>
                    <a:pt x="397" y="1"/>
                    <a:pt x="160" y="213"/>
                    <a:pt x="98" y="338"/>
                  </a:cubicBezTo>
                  <a:cubicBezTo>
                    <a:pt x="1" y="627"/>
                    <a:pt x="371" y="1073"/>
                    <a:pt x="607" y="1073"/>
                  </a:cubicBezTo>
                  <a:cubicBezTo>
                    <a:pt x="615" y="1073"/>
                    <a:pt x="623" y="1073"/>
                    <a:pt x="631" y="1071"/>
                  </a:cubicBezTo>
                  <a:cubicBezTo>
                    <a:pt x="831" y="1005"/>
                    <a:pt x="998" y="805"/>
                    <a:pt x="1332" y="571"/>
                  </a:cubicBezTo>
                  <a:cubicBezTo>
                    <a:pt x="998" y="304"/>
                    <a:pt x="798" y="71"/>
                    <a:pt x="565" y="4"/>
                  </a:cubicBezTo>
                  <a:cubicBezTo>
                    <a:pt x="556" y="2"/>
                    <a:pt x="547" y="1"/>
                    <a:pt x="537"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516;p61">
              <a:extLst>
                <a:ext uri="{FF2B5EF4-FFF2-40B4-BE49-F238E27FC236}">
                  <a16:creationId xmlns:a16="http://schemas.microsoft.com/office/drawing/2014/main" id="{F6FBD1FD-C71E-431A-ABB3-CE07E90E12B2}"/>
                </a:ext>
              </a:extLst>
            </p:cNvPr>
            <p:cNvSpPr/>
            <p:nvPr/>
          </p:nvSpPr>
          <p:spPr>
            <a:xfrm rot="-5400000">
              <a:off x="1979258" y="2281709"/>
              <a:ext cx="45369" cy="48951"/>
            </a:xfrm>
            <a:custGeom>
              <a:avLst/>
              <a:gdLst/>
              <a:ahLst/>
              <a:cxnLst/>
              <a:rect l="l" t="t" r="r" b="b"/>
              <a:pathLst>
                <a:path w="1064" h="1148" extrusionOk="0">
                  <a:moveTo>
                    <a:pt x="560" y="1"/>
                  </a:moveTo>
                  <a:cubicBezTo>
                    <a:pt x="519" y="1"/>
                    <a:pt x="477" y="5"/>
                    <a:pt x="434" y="13"/>
                  </a:cubicBezTo>
                  <a:cubicBezTo>
                    <a:pt x="268" y="47"/>
                    <a:pt x="1" y="313"/>
                    <a:pt x="34" y="447"/>
                  </a:cubicBezTo>
                  <a:cubicBezTo>
                    <a:pt x="67" y="647"/>
                    <a:pt x="268" y="814"/>
                    <a:pt x="501" y="1147"/>
                  </a:cubicBezTo>
                  <a:cubicBezTo>
                    <a:pt x="768" y="847"/>
                    <a:pt x="1035" y="714"/>
                    <a:pt x="1035" y="514"/>
                  </a:cubicBezTo>
                  <a:cubicBezTo>
                    <a:pt x="1064" y="194"/>
                    <a:pt x="839" y="1"/>
                    <a:pt x="560" y="1"/>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517;p61">
              <a:extLst>
                <a:ext uri="{FF2B5EF4-FFF2-40B4-BE49-F238E27FC236}">
                  <a16:creationId xmlns:a16="http://schemas.microsoft.com/office/drawing/2014/main" id="{D1D58A9D-4D87-42C8-A9AC-FB175F392537}"/>
                </a:ext>
              </a:extLst>
            </p:cNvPr>
            <p:cNvSpPr/>
            <p:nvPr/>
          </p:nvSpPr>
          <p:spPr>
            <a:xfrm rot="-5400000">
              <a:off x="7533509" y="3191478"/>
              <a:ext cx="39868" cy="49804"/>
            </a:xfrm>
            <a:custGeom>
              <a:avLst/>
              <a:gdLst/>
              <a:ahLst/>
              <a:cxnLst/>
              <a:rect l="l" t="t" r="r" b="b"/>
              <a:pathLst>
                <a:path w="935" h="1168" extrusionOk="0">
                  <a:moveTo>
                    <a:pt x="501" y="0"/>
                  </a:moveTo>
                  <a:cubicBezTo>
                    <a:pt x="334" y="200"/>
                    <a:pt x="101" y="367"/>
                    <a:pt x="34" y="601"/>
                  </a:cubicBezTo>
                  <a:cubicBezTo>
                    <a:pt x="1" y="667"/>
                    <a:pt x="268" y="901"/>
                    <a:pt x="501" y="1168"/>
                  </a:cubicBezTo>
                  <a:cubicBezTo>
                    <a:pt x="735" y="868"/>
                    <a:pt x="935" y="667"/>
                    <a:pt x="935" y="467"/>
                  </a:cubicBezTo>
                  <a:cubicBezTo>
                    <a:pt x="935" y="301"/>
                    <a:pt x="668" y="167"/>
                    <a:pt x="501" y="0"/>
                  </a:cubicBezTo>
                  <a:close/>
                </a:path>
              </a:pathLst>
            </a:custGeom>
            <a:solidFill>
              <a:srgbClr val="FFFFFF"/>
            </a:solidFill>
            <a:ln w="25400" cap="flat" cmpd="sng" algn="ctr">
              <a:solidFill>
                <a:srgbClr val="00AF92"/>
              </a:solidFill>
              <a:prstDash val="solid"/>
            </a:ln>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1"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7" name="Rectangle: Rounded Corners 26">
            <a:extLst>
              <a:ext uri="{FF2B5EF4-FFF2-40B4-BE49-F238E27FC236}">
                <a16:creationId xmlns:a16="http://schemas.microsoft.com/office/drawing/2014/main" id="{6506FD3D-CE19-421B-BED3-F83F53FFC34A}"/>
              </a:ext>
            </a:extLst>
          </p:cNvPr>
          <p:cNvSpPr/>
          <p:nvPr/>
        </p:nvSpPr>
        <p:spPr>
          <a:xfrm>
            <a:off x="1707695" y="3031396"/>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bày</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ý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kiến</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về</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vấn</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đề</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 name="Rectangle: Rounded Corners 27">
            <a:extLst>
              <a:ext uri="{FF2B5EF4-FFF2-40B4-BE49-F238E27FC236}">
                <a16:creationId xmlns:a16="http://schemas.microsoft.com/office/drawing/2014/main" id="{C6A0AF15-8C37-431D-9951-4812412B0F0C}"/>
              </a:ext>
            </a:extLst>
          </p:cNvPr>
          <p:cNvSpPr/>
          <p:nvPr/>
        </p:nvSpPr>
        <p:spPr>
          <a:xfrm>
            <a:off x="6366786" y="3031396"/>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Bộc</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lộ</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tình</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cảm</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cảm</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xúc</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9" name="Rectangle: Rounded Corners 28">
            <a:extLst>
              <a:ext uri="{FF2B5EF4-FFF2-40B4-BE49-F238E27FC236}">
                <a16:creationId xmlns:a16="http://schemas.microsoft.com/office/drawing/2014/main" id="{BDDC46F5-D30B-4786-8DDE-D97457E83C9A}"/>
              </a:ext>
            </a:extLst>
          </p:cNvPr>
          <p:cNvSpPr/>
          <p:nvPr/>
        </p:nvSpPr>
        <p:spPr>
          <a:xfrm>
            <a:off x="1707695" y="4332466"/>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bày</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lại</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sự</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việc</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0" name="Rectangle: Rounded Corners 29">
            <a:extLst>
              <a:ext uri="{FF2B5EF4-FFF2-40B4-BE49-F238E27FC236}">
                <a16:creationId xmlns:a16="http://schemas.microsoft.com/office/drawing/2014/main" id="{27DBB1A4-660C-49DA-9499-7BABCBA07077}"/>
              </a:ext>
            </a:extLst>
          </p:cNvPr>
          <p:cNvSpPr/>
          <p:nvPr/>
        </p:nvSpPr>
        <p:spPr>
          <a:xfrm>
            <a:off x="6366786" y="4333795"/>
            <a:ext cx="4188824" cy="913324"/>
          </a:xfrm>
          <a:prstGeom prst="roundRect">
            <a:avLst/>
          </a:prstGeom>
          <a:solidFill>
            <a:srgbClr val="FFFFFF"/>
          </a:solidFill>
          <a:ln w="25400" cap="flat" cmpd="sng" algn="ctr">
            <a:solidFill>
              <a:srgbClr val="00AF92"/>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Tất</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cả</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đều</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sai</a:t>
            </a:r>
            <a:r>
              <a:rPr kumimoji="0" lang="en-US" sz="2800" b="1"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501073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7"/>
                  </p:tgtEl>
                </p:cond>
              </p:nextCondLst>
            </p:seq>
            <p:seq concurrent="1" nextAc="seek">
              <p:cTn id="37" restart="whenNotActive" fill="hold" evtFilter="cancelBubble" nodeType="interactiveSeq">
                <p:stCondLst>
                  <p:cond evt="onClick" delay="0">
                    <p:tgtEl>
                      <p:spTgt spid="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8"/>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9"/>
                  </p:tgtEl>
                </p:cond>
              </p:nextCondLst>
            </p:seq>
            <p:seq concurrent="1" nextAc="seek">
              <p:cTn id="49" restart="whenNotActive" fill="hold" evtFilter="cancelBubble" nodeType="interactiveSeq">
                <p:stCondLst>
                  <p:cond evt="onClick" delay="0">
                    <p:tgtEl>
                      <p:spTgt spid="30"/>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0"/>
                  </p:tgtEl>
                </p:cond>
              </p:nextCondLst>
            </p:seq>
          </p:childTnLst>
        </p:cTn>
      </p:par>
    </p:tnLst>
    <p:bldLst>
      <p:bldP spid="10" grpId="0" build="p"/>
      <p:bldP spid="27" grpId="0" animBg="1"/>
      <p:bldP spid="27" grpId="1" animBg="1"/>
      <p:bldP spid="28" grpId="0" animBg="1"/>
      <p:bldP spid="28" grpId="1" animBg="1"/>
      <p:bldP spid="29" grpId="0" animBg="1"/>
      <p:bldP spid="29" grpId="1" animBg="1"/>
      <p:bldP spid="30" grpId="0" animBg="1"/>
      <p:bldP spid="3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D2A04B8-CE82-480A-A752-106527CA8D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401"/>
          <a:stretch/>
        </p:blipFill>
        <p:spPr>
          <a:xfrm flipV="1">
            <a:off x="0" y="-1499074"/>
            <a:ext cx="12192000" cy="3814102"/>
          </a:xfrm>
          <a:prstGeom prst="rect">
            <a:avLst/>
          </a:prstGeom>
        </p:spPr>
      </p:pic>
      <p:pic>
        <p:nvPicPr>
          <p:cNvPr id="3" name="图片 2">
            <a:extLst>
              <a:ext uri="{FF2B5EF4-FFF2-40B4-BE49-F238E27FC236}">
                <a16:creationId xmlns:a16="http://schemas.microsoft.com/office/drawing/2014/main" id="{CA3E6696-FF61-414F-BE69-0F70A0B7C3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401"/>
          <a:stretch/>
        </p:blipFill>
        <p:spPr>
          <a:xfrm>
            <a:off x="0" y="4537530"/>
            <a:ext cx="12192000" cy="3814102"/>
          </a:xfrm>
          <a:prstGeom prst="rect">
            <a:avLst/>
          </a:prstGeom>
        </p:spPr>
      </p:pic>
      <p:pic>
        <p:nvPicPr>
          <p:cNvPr id="4" name="图片 3">
            <a:extLst>
              <a:ext uri="{FF2B5EF4-FFF2-40B4-BE49-F238E27FC236}">
                <a16:creationId xmlns:a16="http://schemas.microsoft.com/office/drawing/2014/main" id="{DA0F4148-FE46-4B94-8571-5BA5FB29B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19573">
            <a:off x="5570734" y="5485993"/>
            <a:ext cx="1050530" cy="1223163"/>
          </a:xfrm>
          <a:prstGeom prst="rect">
            <a:avLst/>
          </a:prstGeom>
        </p:spPr>
      </p:pic>
      <p:pic>
        <p:nvPicPr>
          <p:cNvPr id="5" name="图片 4">
            <a:extLst>
              <a:ext uri="{FF2B5EF4-FFF2-40B4-BE49-F238E27FC236}">
                <a16:creationId xmlns:a16="http://schemas.microsoft.com/office/drawing/2014/main" id="{F4631DDE-36FA-4E7A-8C1F-CB6C087B2D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2615" y="5594211"/>
            <a:ext cx="872706" cy="905605"/>
          </a:xfrm>
          <a:prstGeom prst="rect">
            <a:avLst/>
          </a:prstGeom>
        </p:spPr>
      </p:pic>
      <p:pic>
        <p:nvPicPr>
          <p:cNvPr id="6" name="图片 5">
            <a:extLst>
              <a:ext uri="{FF2B5EF4-FFF2-40B4-BE49-F238E27FC236}">
                <a16:creationId xmlns:a16="http://schemas.microsoft.com/office/drawing/2014/main" id="{1F6463D5-37E6-45F9-9887-BB4C8244CD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12" y="4950948"/>
            <a:ext cx="1011525" cy="1096066"/>
          </a:xfrm>
          <a:prstGeom prst="rect">
            <a:avLst/>
          </a:prstGeom>
        </p:spPr>
      </p:pic>
      <p:pic>
        <p:nvPicPr>
          <p:cNvPr id="7" name="图片 6">
            <a:extLst>
              <a:ext uri="{FF2B5EF4-FFF2-40B4-BE49-F238E27FC236}">
                <a16:creationId xmlns:a16="http://schemas.microsoft.com/office/drawing/2014/main" id="{3CE67874-6C4E-453A-ADB1-C4B52D6BE2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0523" y="-216588"/>
            <a:ext cx="1328172" cy="1229416"/>
          </a:xfrm>
          <a:prstGeom prst="rect">
            <a:avLst/>
          </a:prstGeom>
        </p:spPr>
      </p:pic>
      <p:pic>
        <p:nvPicPr>
          <p:cNvPr id="8" name="图片 7">
            <a:extLst>
              <a:ext uri="{FF2B5EF4-FFF2-40B4-BE49-F238E27FC236}">
                <a16:creationId xmlns:a16="http://schemas.microsoft.com/office/drawing/2014/main" id="{AD866F30-C1D5-46EF-B45B-74842879BA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2192" y="956919"/>
            <a:ext cx="768690" cy="779293"/>
          </a:xfrm>
          <a:prstGeom prst="rect">
            <a:avLst/>
          </a:prstGeom>
        </p:spPr>
      </p:pic>
      <p:pic>
        <p:nvPicPr>
          <p:cNvPr id="9" name="图片 8">
            <a:extLst>
              <a:ext uri="{FF2B5EF4-FFF2-40B4-BE49-F238E27FC236}">
                <a16:creationId xmlns:a16="http://schemas.microsoft.com/office/drawing/2014/main" id="{C09571D6-FD7A-4B38-A039-897076046A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968">
            <a:off x="-785731" y="26263"/>
            <a:ext cx="1384521" cy="763427"/>
          </a:xfrm>
          <a:prstGeom prst="rect">
            <a:avLst/>
          </a:prstGeom>
        </p:spPr>
      </p:pic>
      <p:pic>
        <p:nvPicPr>
          <p:cNvPr id="11" name="图片 10">
            <a:extLst>
              <a:ext uri="{FF2B5EF4-FFF2-40B4-BE49-F238E27FC236}">
                <a16:creationId xmlns:a16="http://schemas.microsoft.com/office/drawing/2014/main" id="{3418FFB6-BDC7-42BF-87F6-2E162823A5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57490" y="-935402"/>
            <a:ext cx="6858000" cy="6858000"/>
          </a:xfrm>
          <a:prstGeom prst="rect">
            <a:avLst/>
          </a:prstGeom>
        </p:spPr>
      </p:pic>
      <p:sp>
        <p:nvSpPr>
          <p:cNvPr id="12" name="文本框 11">
            <a:extLst>
              <a:ext uri="{FF2B5EF4-FFF2-40B4-BE49-F238E27FC236}">
                <a16:creationId xmlns:a16="http://schemas.microsoft.com/office/drawing/2014/main" id="{1BBB344B-BA33-4EC5-913E-6654A5A3B7A7}"/>
              </a:ext>
            </a:extLst>
          </p:cNvPr>
          <p:cNvSpPr txBox="1"/>
          <p:nvPr/>
        </p:nvSpPr>
        <p:spPr>
          <a:xfrm>
            <a:off x="4493929" y="2878700"/>
            <a:ext cx="411317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rPr>
              <a:t>VẬN</a:t>
            </a:r>
            <a:r>
              <a:rPr kumimoji="0" lang="en-US" altLang="zh-CN" sz="5000" b="1" i="0" u="none" strike="noStrike" kern="1200" cap="none" spc="0" normalizeH="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rPr>
              <a:t> DỤNG</a:t>
            </a:r>
            <a:endParaRPr kumimoji="0" lang="zh-CN" altLang="en-US" sz="5000" b="1" i="0" u="none" strike="noStrike" kern="1200" cap="none" spc="0" normalizeH="0" baseline="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728541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C7CF19A-79D2-445C-901D-F190DE1D754C}"/>
              </a:ext>
            </a:extLst>
          </p:cNvPr>
          <p:cNvPicPr>
            <a:picLocks noChangeAspect="1"/>
          </p:cNvPicPr>
          <p:nvPr/>
        </p:nvPicPr>
        <p:blipFill>
          <a:blip r:embed="rId3"/>
          <a:stretch>
            <a:fillRect/>
          </a:stretch>
        </p:blipFill>
        <p:spPr>
          <a:xfrm>
            <a:off x="0" y="1673"/>
            <a:ext cx="12192000" cy="6854653"/>
          </a:xfrm>
          <a:prstGeom prst="rect">
            <a:avLst/>
          </a:prstGeom>
        </p:spPr>
      </p:pic>
      <p:pic>
        <p:nvPicPr>
          <p:cNvPr id="24" name="图片 23">
            <a:extLst>
              <a:ext uri="{FF2B5EF4-FFF2-40B4-BE49-F238E27FC236}">
                <a16:creationId xmlns:a16="http://schemas.microsoft.com/office/drawing/2014/main" id="{F7F2F032-75EB-4CFF-8897-FC765E162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8853" y="1110182"/>
            <a:ext cx="4557444" cy="4917482"/>
          </a:xfrm>
          <a:prstGeom prst="rect">
            <a:avLst/>
          </a:prstGeom>
        </p:spPr>
      </p:pic>
      <p:pic>
        <p:nvPicPr>
          <p:cNvPr id="25" name="图片 12">
            <a:extLst>
              <a:ext uri="{FF2B5EF4-FFF2-40B4-BE49-F238E27FC236}">
                <a16:creationId xmlns:a16="http://schemas.microsoft.com/office/drawing/2014/main" id="{171FFF64-A81A-4B04-B8FD-83E229D887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8488" y="359487"/>
            <a:ext cx="5083285" cy="5083285"/>
          </a:xfrm>
          <a:prstGeom prst="rect">
            <a:avLst/>
          </a:prstGeom>
        </p:spPr>
      </p:pic>
      <p:sp>
        <p:nvSpPr>
          <p:cNvPr id="26" name="文本框 14">
            <a:extLst>
              <a:ext uri="{FF2B5EF4-FFF2-40B4-BE49-F238E27FC236}">
                <a16:creationId xmlns:a16="http://schemas.microsoft.com/office/drawing/2014/main" id="{4B64E71E-973E-4373-84C8-F94F6933D5F8}"/>
              </a:ext>
            </a:extLst>
          </p:cNvPr>
          <p:cNvSpPr txBox="1"/>
          <p:nvPr/>
        </p:nvSpPr>
        <p:spPr>
          <a:xfrm rot="20877143">
            <a:off x="1923639" y="2029414"/>
            <a:ext cx="3284533" cy="70788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Sưu</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tầm</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nhưng</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đoạn</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thuyết</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minh</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hay.    </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27" name="图片 6">
            <a:extLst>
              <a:ext uri="{FF2B5EF4-FFF2-40B4-BE49-F238E27FC236}">
                <a16:creationId xmlns:a16="http://schemas.microsoft.com/office/drawing/2014/main" id="{B64A0EAB-31A9-42A6-A454-15C8FA381E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2396" y="185812"/>
            <a:ext cx="1328172" cy="1229416"/>
          </a:xfrm>
          <a:prstGeom prst="rect">
            <a:avLst/>
          </a:prstGeom>
        </p:spPr>
      </p:pic>
      <p:pic>
        <p:nvPicPr>
          <p:cNvPr id="28" name="图片 4">
            <a:extLst>
              <a:ext uri="{FF2B5EF4-FFF2-40B4-BE49-F238E27FC236}">
                <a16:creationId xmlns:a16="http://schemas.microsoft.com/office/drawing/2014/main" id="{1641B944-B580-46B5-BABA-6870EA73D1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1876" y="5295015"/>
            <a:ext cx="872706" cy="905605"/>
          </a:xfrm>
          <a:prstGeom prst="rect">
            <a:avLst/>
          </a:prstGeom>
        </p:spPr>
      </p:pic>
      <p:pic>
        <p:nvPicPr>
          <p:cNvPr id="29" name="图片 5">
            <a:extLst>
              <a:ext uri="{FF2B5EF4-FFF2-40B4-BE49-F238E27FC236}">
                <a16:creationId xmlns:a16="http://schemas.microsoft.com/office/drawing/2014/main" id="{241F33CA-7512-49BD-AEBD-5EB6CA32CC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691" y="4866294"/>
            <a:ext cx="1011525" cy="1096066"/>
          </a:xfrm>
          <a:prstGeom prst="rect">
            <a:avLst/>
          </a:prstGeom>
        </p:spPr>
      </p:pic>
      <p:sp>
        <p:nvSpPr>
          <p:cNvPr id="9" name="文本框 14">
            <a:extLst>
              <a:ext uri="{FF2B5EF4-FFF2-40B4-BE49-F238E27FC236}">
                <a16:creationId xmlns:a16="http://schemas.microsoft.com/office/drawing/2014/main" id="{4A772C14-04E5-4DE3-BEE0-0A982F9C60F8}"/>
              </a:ext>
            </a:extLst>
          </p:cNvPr>
          <p:cNvSpPr txBox="1"/>
          <p:nvPr/>
        </p:nvSpPr>
        <p:spPr>
          <a:xfrm rot="20877143">
            <a:off x="2138036" y="2809590"/>
            <a:ext cx="3284533" cy="70788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Khái</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quát</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nội</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dung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bài</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học</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bằng</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sơ</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đồ</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tư</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duy</a:t>
            </a:r>
            <a:r>
              <a:rPr kumimoji="0" lang="en-US" sz="20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715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p:tgtEl>
                                          <p:spTgt spid="9"/>
                                        </p:tgtEl>
                                        <p:attrNameLst>
                                          <p:attrName>ppt_y</p:attrName>
                                        </p:attrNameLst>
                                      </p:cBhvr>
                                      <p:tavLst>
                                        <p:tav tm="0">
                                          <p:val>
                                            <p:strVal val="#ppt_y+#ppt_h*1.125000"/>
                                          </p:val>
                                        </p:tav>
                                        <p:tav tm="100000">
                                          <p:val>
                                            <p:strVal val="#ppt_y"/>
                                          </p:val>
                                        </p:tav>
                                      </p:tavLst>
                                    </p:anim>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p:bldP spid="9"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D9A4D1-D39E-4155-B49B-1ED56BDA8839}"/>
              </a:ext>
            </a:extLst>
          </p:cNvPr>
          <p:cNvPicPr>
            <a:picLocks noChangeAspect="1"/>
          </p:cNvPicPr>
          <p:nvPr/>
        </p:nvPicPr>
        <p:blipFill>
          <a:blip r:embed="rId3"/>
          <a:stretch>
            <a:fillRect/>
          </a:stretch>
        </p:blipFill>
        <p:spPr>
          <a:xfrm>
            <a:off x="0" y="1673"/>
            <a:ext cx="12192000" cy="6854653"/>
          </a:xfrm>
          <a:prstGeom prst="rect">
            <a:avLst/>
          </a:prstGeom>
        </p:spPr>
      </p:pic>
      <p:pic>
        <p:nvPicPr>
          <p:cNvPr id="17" name="图片 13">
            <a:extLst>
              <a:ext uri="{FF2B5EF4-FFF2-40B4-BE49-F238E27FC236}">
                <a16:creationId xmlns:a16="http://schemas.microsoft.com/office/drawing/2014/main" id="{327B800C-11BA-43EB-881A-E6AD53B5AB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796444" y="429085"/>
            <a:ext cx="718619" cy="774250"/>
          </a:xfrm>
          <a:prstGeom prst="rect">
            <a:avLst/>
          </a:prstGeom>
        </p:spPr>
      </p:pic>
      <p:sp>
        <p:nvSpPr>
          <p:cNvPr id="18" name="文本框 14">
            <a:extLst>
              <a:ext uri="{FF2B5EF4-FFF2-40B4-BE49-F238E27FC236}">
                <a16:creationId xmlns:a16="http://schemas.microsoft.com/office/drawing/2014/main" id="{C9411362-A922-4C25-9D40-535D23C23880}"/>
              </a:ext>
            </a:extLst>
          </p:cNvPr>
          <p:cNvSpPr txBox="1"/>
          <p:nvPr/>
        </p:nvSpPr>
        <p:spPr>
          <a:xfrm>
            <a:off x="1675855" y="535772"/>
            <a:ext cx="428032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Hướng</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dẫn</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tự</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học</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92C3E150-B011-4177-B6A1-A08181CB9D9C}"/>
              </a:ext>
            </a:extLst>
          </p:cNvPr>
          <p:cNvCxnSpPr>
            <a:cxnSpLocks/>
          </p:cNvCxnSpPr>
          <p:nvPr/>
        </p:nvCxnSpPr>
        <p:spPr>
          <a:xfrm flipV="1">
            <a:off x="1794506" y="1120547"/>
            <a:ext cx="4228789" cy="50186"/>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3" name="组合 1">
            <a:extLst>
              <a:ext uri="{FF2B5EF4-FFF2-40B4-BE49-F238E27FC236}">
                <a16:creationId xmlns:a16="http://schemas.microsoft.com/office/drawing/2014/main" id="{7D56EC27-9C60-48DA-BD0C-CC4F715937E2}"/>
              </a:ext>
            </a:extLst>
          </p:cNvPr>
          <p:cNvGrpSpPr/>
          <p:nvPr/>
        </p:nvGrpSpPr>
        <p:grpSpPr>
          <a:xfrm>
            <a:off x="7840098" y="2407912"/>
            <a:ext cx="3469712" cy="3552844"/>
            <a:chOff x="6713761" y="1291771"/>
            <a:chExt cx="3881668" cy="4426858"/>
          </a:xfrm>
        </p:grpSpPr>
        <p:sp>
          <p:nvSpPr>
            <p:cNvPr id="14" name="图文框 2">
              <a:extLst>
                <a:ext uri="{FF2B5EF4-FFF2-40B4-BE49-F238E27FC236}">
                  <a16:creationId xmlns:a16="http://schemas.microsoft.com/office/drawing/2014/main" id="{079C326D-2597-4BB1-9272-6CC0183DD80F}"/>
                </a:ext>
              </a:extLst>
            </p:cNvPr>
            <p:cNvSpPr/>
            <p:nvPr/>
          </p:nvSpPr>
          <p:spPr>
            <a:xfrm>
              <a:off x="6807200" y="1291771"/>
              <a:ext cx="3788229" cy="4426858"/>
            </a:xfrm>
            <a:prstGeom prst="frame">
              <a:avLst>
                <a:gd name="adj1" fmla="val 637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ea"/>
                <a:sym typeface="+mn-lt"/>
              </a:endParaRPr>
            </a:p>
          </p:txBody>
        </p:sp>
        <p:pic>
          <p:nvPicPr>
            <p:cNvPr id="15" name="图片 3">
              <a:extLst>
                <a:ext uri="{FF2B5EF4-FFF2-40B4-BE49-F238E27FC236}">
                  <a16:creationId xmlns:a16="http://schemas.microsoft.com/office/drawing/2014/main" id="{BB3818C7-D9C4-4E1A-B79E-A2EB004148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713761" y="1857920"/>
              <a:ext cx="3737428" cy="3737428"/>
            </a:xfrm>
            <a:prstGeom prst="rect">
              <a:avLst/>
            </a:prstGeom>
          </p:spPr>
        </p:pic>
      </p:grpSp>
      <p:pic>
        <p:nvPicPr>
          <p:cNvPr id="16" name="图片 4">
            <a:extLst>
              <a:ext uri="{FF2B5EF4-FFF2-40B4-BE49-F238E27FC236}">
                <a16:creationId xmlns:a16="http://schemas.microsoft.com/office/drawing/2014/main" id="{D3010690-0E24-41DA-AB6A-267CBB7F5A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2833" y="1648121"/>
            <a:ext cx="986977" cy="986977"/>
          </a:xfrm>
          <a:prstGeom prst="rect">
            <a:avLst/>
          </a:prstGeom>
        </p:spPr>
      </p:pic>
      <p:pic>
        <p:nvPicPr>
          <p:cNvPr id="20" name="图片 5">
            <a:extLst>
              <a:ext uri="{FF2B5EF4-FFF2-40B4-BE49-F238E27FC236}">
                <a16:creationId xmlns:a16="http://schemas.microsoft.com/office/drawing/2014/main" id="{2F300528-F42F-431E-A2D3-40598BC9E99E}"/>
              </a:ext>
            </a:extLst>
          </p:cNvPr>
          <p:cNvPicPr>
            <a:picLocks noChangeAspect="1"/>
          </p:cNvPicPr>
          <p:nvPr/>
        </p:nvPicPr>
        <p:blipFill>
          <a:blip r:embed="rId7"/>
          <a:stretch>
            <a:fillRect/>
          </a:stretch>
        </p:blipFill>
        <p:spPr>
          <a:xfrm>
            <a:off x="2556408" y="1441088"/>
            <a:ext cx="5210017" cy="3680710"/>
          </a:xfrm>
          <a:prstGeom prst="rect">
            <a:avLst/>
          </a:prstGeom>
        </p:spPr>
      </p:pic>
      <p:sp>
        <p:nvSpPr>
          <p:cNvPr id="23" name="文本框 7">
            <a:extLst>
              <a:ext uri="{FF2B5EF4-FFF2-40B4-BE49-F238E27FC236}">
                <a16:creationId xmlns:a16="http://schemas.microsoft.com/office/drawing/2014/main" id="{C6FCDAA8-26B9-4387-AD66-7C15F6BD90A5}"/>
              </a:ext>
            </a:extLst>
          </p:cNvPr>
          <p:cNvSpPr txBox="1"/>
          <p:nvPr/>
        </p:nvSpPr>
        <p:spPr>
          <a:xfrm rot="21065765">
            <a:off x="3371952" y="2087036"/>
            <a:ext cx="388093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Bài</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cũ</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Học</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bài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làm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bài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tập</a:t>
            </a:r>
            <a:r>
              <a:rPr lang="en-US" sz="2400" b="1" dirty="0">
                <a:solidFill>
                  <a:srgbClr val="C00000"/>
                </a:solidFill>
                <a:latin typeface="Times New Roman" panose="02020603050405020304" pitchFamily="18" charset="0"/>
                <a:cs typeface="Times New Roman" panose="02020603050405020304" pitchFamily="18" charset="0"/>
              </a:rPr>
              <a:t>.         </a:t>
            </a:r>
            <a:endPar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pic>
        <p:nvPicPr>
          <p:cNvPr id="24" name="图片 3">
            <a:extLst>
              <a:ext uri="{FF2B5EF4-FFF2-40B4-BE49-F238E27FC236}">
                <a16:creationId xmlns:a16="http://schemas.microsoft.com/office/drawing/2014/main" id="{56343F2B-7035-415D-AE6B-E477AC9F73A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8644" t="12777" r="31386" b="20000"/>
          <a:stretch/>
        </p:blipFill>
        <p:spPr>
          <a:xfrm>
            <a:off x="598932" y="2112243"/>
            <a:ext cx="3244200" cy="3848513"/>
          </a:xfrm>
          <a:prstGeom prst="rect">
            <a:avLst/>
          </a:prstGeom>
        </p:spPr>
      </p:pic>
      <p:sp>
        <p:nvSpPr>
          <p:cNvPr id="21" name="文本框 7">
            <a:extLst>
              <a:ext uri="{FF2B5EF4-FFF2-40B4-BE49-F238E27FC236}">
                <a16:creationId xmlns:a16="http://schemas.microsoft.com/office/drawing/2014/main" id="{25D29875-D812-497B-AFB8-58855BD2DE40}"/>
              </a:ext>
            </a:extLst>
          </p:cNvPr>
          <p:cNvSpPr txBox="1"/>
          <p:nvPr/>
        </p:nvSpPr>
        <p:spPr>
          <a:xfrm rot="21065765">
            <a:off x="3628006" y="2938381"/>
            <a:ext cx="388093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Bài</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mới</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soạn</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Xem</a:t>
            </a:r>
            <a:r>
              <a:rPr kumimoji="0" lang="en-US" sz="24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người</a:t>
            </a:r>
            <a:r>
              <a:rPr kumimoji="0" lang="en-US" sz="24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ta </a:t>
            </a:r>
            <a:r>
              <a:rPr kumimoji="0" lang="en-US" sz="24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kìa</a:t>
            </a:r>
            <a:r>
              <a:rPr kumimoji="0" lang="en-US" sz="24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a:t>
            </a:r>
            <a:endParaRPr kumimoji="0" lang="zh-CN" altLang="en-US" sz="3200" b="1" i="1" u="none" strike="noStrike" kern="1200" cap="none" spc="0" normalizeH="0" baseline="0" noProof="0" dirty="0">
              <a:ln>
                <a:noFill/>
              </a:ln>
              <a:solidFill>
                <a:srgbClr val="C00000"/>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61895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D2A04B8-CE82-480A-A752-106527CA8D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401"/>
          <a:stretch/>
        </p:blipFill>
        <p:spPr>
          <a:xfrm flipV="1">
            <a:off x="0" y="-1499074"/>
            <a:ext cx="12192000" cy="3814102"/>
          </a:xfrm>
          <a:prstGeom prst="rect">
            <a:avLst/>
          </a:prstGeom>
        </p:spPr>
      </p:pic>
      <p:pic>
        <p:nvPicPr>
          <p:cNvPr id="3" name="图片 2">
            <a:extLst>
              <a:ext uri="{FF2B5EF4-FFF2-40B4-BE49-F238E27FC236}">
                <a16:creationId xmlns:a16="http://schemas.microsoft.com/office/drawing/2014/main" id="{CA3E6696-FF61-414F-BE69-0F70A0B7C3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401"/>
          <a:stretch/>
        </p:blipFill>
        <p:spPr>
          <a:xfrm>
            <a:off x="0" y="4537530"/>
            <a:ext cx="12192000" cy="3814102"/>
          </a:xfrm>
          <a:prstGeom prst="rect">
            <a:avLst/>
          </a:prstGeom>
        </p:spPr>
      </p:pic>
      <p:pic>
        <p:nvPicPr>
          <p:cNvPr id="4" name="图片 3">
            <a:extLst>
              <a:ext uri="{FF2B5EF4-FFF2-40B4-BE49-F238E27FC236}">
                <a16:creationId xmlns:a16="http://schemas.microsoft.com/office/drawing/2014/main" id="{DA0F4148-FE46-4B94-8571-5BA5FB29B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19573">
            <a:off x="5570734" y="5485993"/>
            <a:ext cx="1050530" cy="1223163"/>
          </a:xfrm>
          <a:prstGeom prst="rect">
            <a:avLst/>
          </a:prstGeom>
        </p:spPr>
      </p:pic>
      <p:pic>
        <p:nvPicPr>
          <p:cNvPr id="5" name="图片 4">
            <a:extLst>
              <a:ext uri="{FF2B5EF4-FFF2-40B4-BE49-F238E27FC236}">
                <a16:creationId xmlns:a16="http://schemas.microsoft.com/office/drawing/2014/main" id="{F4631DDE-36FA-4E7A-8C1F-CB6C087B2D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2615" y="5594211"/>
            <a:ext cx="872706" cy="905605"/>
          </a:xfrm>
          <a:prstGeom prst="rect">
            <a:avLst/>
          </a:prstGeom>
        </p:spPr>
      </p:pic>
      <p:pic>
        <p:nvPicPr>
          <p:cNvPr id="6" name="图片 5">
            <a:extLst>
              <a:ext uri="{FF2B5EF4-FFF2-40B4-BE49-F238E27FC236}">
                <a16:creationId xmlns:a16="http://schemas.microsoft.com/office/drawing/2014/main" id="{1F6463D5-37E6-45F9-9887-BB4C8244CD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12" y="4950948"/>
            <a:ext cx="1011525" cy="1096066"/>
          </a:xfrm>
          <a:prstGeom prst="rect">
            <a:avLst/>
          </a:prstGeom>
        </p:spPr>
      </p:pic>
      <p:pic>
        <p:nvPicPr>
          <p:cNvPr id="7" name="图片 6">
            <a:extLst>
              <a:ext uri="{FF2B5EF4-FFF2-40B4-BE49-F238E27FC236}">
                <a16:creationId xmlns:a16="http://schemas.microsoft.com/office/drawing/2014/main" id="{3CE67874-6C4E-453A-ADB1-C4B52D6BE2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0523" y="-216588"/>
            <a:ext cx="1328172" cy="1229416"/>
          </a:xfrm>
          <a:prstGeom prst="rect">
            <a:avLst/>
          </a:prstGeom>
        </p:spPr>
      </p:pic>
      <p:pic>
        <p:nvPicPr>
          <p:cNvPr id="8" name="图片 7">
            <a:extLst>
              <a:ext uri="{FF2B5EF4-FFF2-40B4-BE49-F238E27FC236}">
                <a16:creationId xmlns:a16="http://schemas.microsoft.com/office/drawing/2014/main" id="{AD866F30-C1D5-46EF-B45B-74842879BA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2192" y="956919"/>
            <a:ext cx="768690" cy="779293"/>
          </a:xfrm>
          <a:prstGeom prst="rect">
            <a:avLst/>
          </a:prstGeom>
        </p:spPr>
      </p:pic>
      <p:pic>
        <p:nvPicPr>
          <p:cNvPr id="9" name="图片 8">
            <a:extLst>
              <a:ext uri="{FF2B5EF4-FFF2-40B4-BE49-F238E27FC236}">
                <a16:creationId xmlns:a16="http://schemas.microsoft.com/office/drawing/2014/main" id="{C09571D6-FD7A-4B38-A039-897076046A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968">
            <a:off x="-785731" y="26263"/>
            <a:ext cx="1384521" cy="763427"/>
          </a:xfrm>
          <a:prstGeom prst="rect">
            <a:avLst/>
          </a:prstGeom>
        </p:spPr>
      </p:pic>
      <p:pic>
        <p:nvPicPr>
          <p:cNvPr id="11" name="图片 10">
            <a:extLst>
              <a:ext uri="{FF2B5EF4-FFF2-40B4-BE49-F238E27FC236}">
                <a16:creationId xmlns:a16="http://schemas.microsoft.com/office/drawing/2014/main" id="{3418FFB6-BDC7-42BF-87F6-2E162823A5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57490" y="-935402"/>
            <a:ext cx="6858000" cy="6858000"/>
          </a:xfrm>
          <a:prstGeom prst="rect">
            <a:avLst/>
          </a:prstGeom>
        </p:spPr>
      </p:pic>
      <p:sp>
        <p:nvSpPr>
          <p:cNvPr id="12" name="文本框 11">
            <a:extLst>
              <a:ext uri="{FF2B5EF4-FFF2-40B4-BE49-F238E27FC236}">
                <a16:creationId xmlns:a16="http://schemas.microsoft.com/office/drawing/2014/main" id="{1BBB344B-BA33-4EC5-913E-6654A5A3B7A7}"/>
              </a:ext>
            </a:extLst>
          </p:cNvPr>
          <p:cNvSpPr txBox="1"/>
          <p:nvPr/>
        </p:nvSpPr>
        <p:spPr>
          <a:xfrm>
            <a:off x="3175034" y="2624478"/>
            <a:ext cx="5474015"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rPr>
              <a:t>CHÚC</a:t>
            </a:r>
            <a:r>
              <a:rPr kumimoji="0" lang="en-US" altLang="zh-CN" sz="5000" b="1" i="0" u="none" strike="noStrike" kern="1200" cap="none" spc="0" normalizeH="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rPr>
              <a:t> CÁC EM HỌC TỐT!</a:t>
            </a:r>
            <a:endParaRPr kumimoji="0" lang="zh-CN" altLang="en-US" sz="5000" b="1" i="0" u="none" strike="noStrike" kern="1200" cap="none" spc="0" normalizeH="0" baseline="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914227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5D385-6F12-45BC-87D6-FCB8DE276189}"/>
              </a:ext>
            </a:extLst>
          </p:cNvPr>
          <p:cNvPicPr>
            <a:picLocks noChangeAspect="1"/>
          </p:cNvPicPr>
          <p:nvPr/>
        </p:nvPicPr>
        <p:blipFill>
          <a:blip r:embed="rId3"/>
          <a:stretch>
            <a:fillRect/>
          </a:stretch>
        </p:blipFill>
        <p:spPr>
          <a:xfrm>
            <a:off x="0" y="1673"/>
            <a:ext cx="12192000" cy="6854653"/>
          </a:xfrm>
          <a:prstGeom prst="rect">
            <a:avLst/>
          </a:prstGeom>
        </p:spPr>
      </p:pic>
      <p:pic>
        <p:nvPicPr>
          <p:cNvPr id="6" name="图片 5">
            <a:extLst>
              <a:ext uri="{FF2B5EF4-FFF2-40B4-BE49-F238E27FC236}">
                <a16:creationId xmlns:a16="http://schemas.microsoft.com/office/drawing/2014/main" id="{89B48542-2E65-45F9-A1EC-BD2FB1920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410" y="108040"/>
            <a:ext cx="4249228" cy="4249228"/>
          </a:xfrm>
          <a:prstGeom prst="rect">
            <a:avLst/>
          </a:prstGeom>
        </p:spPr>
      </p:pic>
      <p:grpSp>
        <p:nvGrpSpPr>
          <p:cNvPr id="11" name="组合 10">
            <a:extLst>
              <a:ext uri="{FF2B5EF4-FFF2-40B4-BE49-F238E27FC236}">
                <a16:creationId xmlns:a16="http://schemas.microsoft.com/office/drawing/2014/main" id="{43E3AF87-05EA-448A-93A6-573B97BA8C9E}"/>
              </a:ext>
            </a:extLst>
          </p:cNvPr>
          <p:cNvGrpSpPr/>
          <p:nvPr/>
        </p:nvGrpSpPr>
        <p:grpSpPr>
          <a:xfrm>
            <a:off x="1154217" y="-78560"/>
            <a:ext cx="3565375" cy="3095013"/>
            <a:chOff x="7877411" y="881105"/>
            <a:chExt cx="3565375" cy="3095013"/>
          </a:xfrm>
        </p:grpSpPr>
        <p:pic>
          <p:nvPicPr>
            <p:cNvPr id="9" name="图片 8">
              <a:extLst>
                <a:ext uri="{FF2B5EF4-FFF2-40B4-BE49-F238E27FC236}">
                  <a16:creationId xmlns:a16="http://schemas.microsoft.com/office/drawing/2014/main" id="{7BD628D6-1F79-430C-B0F4-57663732EE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7773" y="881105"/>
              <a:ext cx="3095013" cy="3095013"/>
            </a:xfrm>
            <a:prstGeom prst="rect">
              <a:avLst/>
            </a:prstGeom>
          </p:spPr>
        </p:pic>
        <p:sp>
          <p:nvSpPr>
            <p:cNvPr id="7" name="文本框 6">
              <a:extLst>
                <a:ext uri="{FF2B5EF4-FFF2-40B4-BE49-F238E27FC236}">
                  <a16:creationId xmlns:a16="http://schemas.microsoft.com/office/drawing/2014/main" id="{968BD102-9F18-4AFF-B0A5-3D600AFCD1DF}"/>
                </a:ext>
              </a:extLst>
            </p:cNvPr>
            <p:cNvSpPr txBox="1"/>
            <p:nvPr/>
          </p:nvSpPr>
          <p:spPr>
            <a:xfrm>
              <a:off x="7877411" y="2535108"/>
              <a:ext cx="320765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endParaRPr>
            </a:p>
          </p:txBody>
        </p:sp>
      </p:grpSp>
      <p:grpSp>
        <p:nvGrpSpPr>
          <p:cNvPr id="10" name="组合 5">
            <a:extLst>
              <a:ext uri="{FF2B5EF4-FFF2-40B4-BE49-F238E27FC236}">
                <a16:creationId xmlns:a16="http://schemas.microsoft.com/office/drawing/2014/main" id="{DA203F15-9E6A-4344-AADD-C107C655E939}"/>
              </a:ext>
            </a:extLst>
          </p:cNvPr>
          <p:cNvGrpSpPr/>
          <p:nvPr/>
        </p:nvGrpSpPr>
        <p:grpSpPr>
          <a:xfrm>
            <a:off x="1339957" y="2442082"/>
            <a:ext cx="3805054" cy="3702977"/>
            <a:chOff x="1099385" y="2069348"/>
            <a:chExt cx="2860812" cy="2084000"/>
          </a:xfrm>
        </p:grpSpPr>
        <p:pic>
          <p:nvPicPr>
            <p:cNvPr id="12" name="图片 8">
              <a:extLst>
                <a:ext uri="{FF2B5EF4-FFF2-40B4-BE49-F238E27FC236}">
                  <a16:creationId xmlns:a16="http://schemas.microsoft.com/office/drawing/2014/main" id="{A82CCE13-B1F9-4379-B618-8445C5B4C5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3" name="文本框 12">
              <a:extLst>
                <a:ext uri="{FF2B5EF4-FFF2-40B4-BE49-F238E27FC236}">
                  <a16:creationId xmlns:a16="http://schemas.microsoft.com/office/drawing/2014/main" id="{4F2C7E0A-6E62-4A13-9D6E-DF0E266542E3}"/>
                </a:ext>
              </a:extLst>
            </p:cNvPr>
            <p:cNvSpPr txBox="1"/>
            <p:nvPr/>
          </p:nvSpPr>
          <p:spPr>
            <a:xfrm rot="21221573">
              <a:off x="1503482" y="2809127"/>
              <a:ext cx="1981640" cy="536962"/>
            </a:xfrm>
            <a:prstGeom prst="rect">
              <a:avLst/>
            </a:prstGeom>
            <a:noFill/>
          </p:spPr>
          <p:txBody>
            <a:bodyPr wrap="square" rtlCol="0">
              <a:spAutoFit/>
            </a:bodyPr>
            <a:lstStyle/>
            <a:p>
              <a:pPr lvl="0" algn="ctr">
                <a:defRPr/>
              </a:pPr>
              <a:r>
                <a:rPr lang="en-US" sz="2800" dirty="0">
                  <a:solidFill>
                    <a:prstClr val="white"/>
                  </a:solidFill>
                  <a:latin typeface="Times New Roman" panose="02020603050405020304" pitchFamily="18" charset="0"/>
                </a:rPr>
                <a:t>I. </a:t>
              </a:r>
              <a:r>
                <a:rPr lang="en-US" sz="2800" dirty="0" err="1">
                  <a:solidFill>
                    <a:prstClr val="white"/>
                  </a:solidFill>
                  <a:latin typeface="Times New Roman" panose="02020603050405020304" pitchFamily="18" charset="0"/>
                </a:rPr>
                <a:t>Tìm</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hiểu</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giới</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thiệu</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bài</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học</a:t>
              </a:r>
              <a:endParaRPr kumimoji="0" lang="en-US" sz="28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16" name="图片 3">
            <a:extLst>
              <a:ext uri="{FF2B5EF4-FFF2-40B4-BE49-F238E27FC236}">
                <a16:creationId xmlns:a16="http://schemas.microsoft.com/office/drawing/2014/main" id="{A4DE2720-5BCF-4E42-8FE3-4C972F37D02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050607" y="2689495"/>
            <a:ext cx="3737428" cy="3737428"/>
          </a:xfrm>
          <a:prstGeom prst="rect">
            <a:avLst/>
          </a:prstGeom>
        </p:spPr>
      </p:pic>
    </p:spTree>
    <p:extLst>
      <p:ext uri="{BB962C8B-B14F-4D97-AF65-F5344CB8AC3E}">
        <p14:creationId xmlns:p14="http://schemas.microsoft.com/office/powerpoint/2010/main" val="387945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5D385-6F12-45BC-87D6-FCB8DE276189}"/>
              </a:ext>
            </a:extLst>
          </p:cNvPr>
          <p:cNvPicPr>
            <a:picLocks noChangeAspect="1"/>
          </p:cNvPicPr>
          <p:nvPr/>
        </p:nvPicPr>
        <p:blipFill>
          <a:blip r:embed="rId3"/>
          <a:stretch>
            <a:fillRect/>
          </a:stretch>
        </p:blipFill>
        <p:spPr>
          <a:xfrm>
            <a:off x="0" y="1673"/>
            <a:ext cx="12192000" cy="6854653"/>
          </a:xfrm>
          <a:prstGeom prst="rect">
            <a:avLst/>
          </a:prstGeom>
        </p:spPr>
      </p:pic>
      <p:pic>
        <p:nvPicPr>
          <p:cNvPr id="6" name="图片 5">
            <a:extLst>
              <a:ext uri="{FF2B5EF4-FFF2-40B4-BE49-F238E27FC236}">
                <a16:creationId xmlns:a16="http://schemas.microsoft.com/office/drawing/2014/main" id="{89B48542-2E65-45F9-A1EC-BD2FB1920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127" y="1304386"/>
            <a:ext cx="4249228" cy="4249228"/>
          </a:xfrm>
          <a:prstGeom prst="rect">
            <a:avLst/>
          </a:prstGeom>
        </p:spPr>
      </p:pic>
      <p:pic>
        <p:nvPicPr>
          <p:cNvPr id="4" name="图片 3">
            <a:extLst>
              <a:ext uri="{FF2B5EF4-FFF2-40B4-BE49-F238E27FC236}">
                <a16:creationId xmlns:a16="http://schemas.microsoft.com/office/drawing/2014/main" id="{E27B219A-75C1-4BFC-B6F9-07BE07D675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00" y="2408987"/>
            <a:ext cx="2861990" cy="3915854"/>
          </a:xfrm>
          <a:prstGeom prst="rect">
            <a:avLst/>
          </a:prstGeom>
        </p:spPr>
      </p:pic>
      <p:grpSp>
        <p:nvGrpSpPr>
          <p:cNvPr id="10" name="组合 5">
            <a:extLst>
              <a:ext uri="{FF2B5EF4-FFF2-40B4-BE49-F238E27FC236}">
                <a16:creationId xmlns:a16="http://schemas.microsoft.com/office/drawing/2014/main" id="{DA203F15-9E6A-4344-AADD-C107C655E939}"/>
              </a:ext>
            </a:extLst>
          </p:cNvPr>
          <p:cNvGrpSpPr/>
          <p:nvPr/>
        </p:nvGrpSpPr>
        <p:grpSpPr>
          <a:xfrm>
            <a:off x="4539790" y="-75501"/>
            <a:ext cx="6911183" cy="6299121"/>
            <a:chOff x="1099385" y="2069348"/>
            <a:chExt cx="3523790" cy="2084000"/>
          </a:xfrm>
        </p:grpSpPr>
        <p:pic>
          <p:nvPicPr>
            <p:cNvPr id="12" name="图片 8">
              <a:extLst>
                <a:ext uri="{FF2B5EF4-FFF2-40B4-BE49-F238E27FC236}">
                  <a16:creationId xmlns:a16="http://schemas.microsoft.com/office/drawing/2014/main" id="{A82CCE13-B1F9-4379-B618-8445C5B4C5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3523790" cy="2084000"/>
            </a:xfrm>
            <a:prstGeom prst="rect">
              <a:avLst/>
            </a:prstGeom>
          </p:spPr>
        </p:pic>
        <p:sp>
          <p:nvSpPr>
            <p:cNvPr id="13" name="文本框 12">
              <a:extLst>
                <a:ext uri="{FF2B5EF4-FFF2-40B4-BE49-F238E27FC236}">
                  <a16:creationId xmlns:a16="http://schemas.microsoft.com/office/drawing/2014/main" id="{4F2C7E0A-6E62-4A13-9D6E-DF0E266542E3}"/>
                </a:ext>
              </a:extLst>
            </p:cNvPr>
            <p:cNvSpPr txBox="1"/>
            <p:nvPr/>
          </p:nvSpPr>
          <p:spPr>
            <a:xfrm rot="21221573">
              <a:off x="1318436" y="2652331"/>
              <a:ext cx="2837340" cy="885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mn-cs"/>
                </a:rPr>
                <a:t>Hãy</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mn-cs"/>
                </a:rPr>
                <a:t>nhìn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mn-cs"/>
                </a:rPr>
                <a:t>xem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mn-cs"/>
                </a:rPr>
                <a:t>cuộc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mn-cs"/>
                </a:rPr>
                <a:t>sống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mn-cs"/>
                </a:rPr>
                <a:t>quanh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 ta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mn-cs"/>
                </a:rPr>
                <a:t>đa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mn-cs"/>
                </a:rPr>
                <a:t>dạng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mn-cs"/>
                </a:rPr>
                <a:t>và</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mn-cs"/>
                </a:rPr>
                <a:t>phong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mn-cs"/>
                </a:rPr>
                <a:t>phú</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mn-cs"/>
                </a:rPr>
                <a:t>biết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 bao.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mn-cs"/>
                </a:rPr>
                <a:t>Mỗi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 ng</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cs typeface="+mn-cs"/>
                </a:rPr>
                <a:t>ư</a:t>
              </a:r>
              <a:r>
                <a:rPr lang="en-US" sz="2400" dirty="0" err="1">
                  <a:solidFill>
                    <a:prstClr val="white"/>
                  </a:solidFill>
                  <a:latin typeface="Times New Roman" panose="02020603050405020304" pitchFamily="18" charset="0"/>
                </a:rPr>
                <a:t>ời</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đều</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có</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đặc</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điểm</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riêng</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về</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thể</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chất</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và</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tâm</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hồn</a:t>
              </a:r>
              <a:r>
                <a:rPr lang="en-US" sz="2400" dirty="0">
                  <a:solidFill>
                    <a:prstClr val="white"/>
                  </a:solidFill>
                  <a:latin typeface="Times New Roman" panose="02020603050405020304" pitchFamily="18" charset="0"/>
                </a:rPr>
                <a:t>. Nh</a:t>
              </a:r>
              <a:r>
                <a:rPr lang="vi-VN" sz="2400" dirty="0">
                  <a:solidFill>
                    <a:prstClr val="white"/>
                  </a:solidFill>
                  <a:latin typeface="Times New Roman" panose="02020603050405020304" pitchFamily="18" charset="0"/>
                </a:rPr>
                <a:t>ư</a:t>
              </a:r>
              <a:r>
                <a:rPr lang="en-US" sz="2400" dirty="0">
                  <a:solidFill>
                    <a:prstClr val="white"/>
                  </a:solidFill>
                  <a:latin typeface="Times New Roman" panose="02020603050405020304" pitchFamily="18" charset="0"/>
                </a:rPr>
                <a:t>ng </a:t>
              </a:r>
              <a:r>
                <a:rPr lang="en-US" sz="2400" dirty="0" err="1">
                  <a:solidFill>
                    <a:prstClr val="white"/>
                  </a:solidFill>
                  <a:latin typeface="Times New Roman" panose="02020603050405020304" pitchFamily="18" charset="0"/>
                </a:rPr>
                <a:t>bên</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cạnh</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những</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khác</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biệt</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giữa</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mọi</a:t>
              </a:r>
              <a:r>
                <a:rPr lang="en-US" sz="2400" dirty="0">
                  <a:solidFill>
                    <a:prstClr val="white"/>
                  </a:solidFill>
                  <a:latin typeface="Times New Roman" panose="02020603050405020304" pitchFamily="18" charset="0"/>
                </a:rPr>
                <a:t> ng</a:t>
              </a:r>
              <a:r>
                <a:rPr lang="vi-VN" sz="2400" dirty="0">
                  <a:solidFill>
                    <a:prstClr val="white"/>
                  </a:solidFill>
                  <a:latin typeface="Times New Roman" panose="02020603050405020304" pitchFamily="18" charset="0"/>
                </a:rPr>
                <a:t>ư</a:t>
              </a:r>
              <a:r>
                <a:rPr lang="en-US" sz="2400" dirty="0" err="1">
                  <a:solidFill>
                    <a:prstClr val="white"/>
                  </a:solidFill>
                  <a:latin typeface="Times New Roman" panose="02020603050405020304" pitchFamily="18" charset="0"/>
                </a:rPr>
                <a:t>ời</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vẫn</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có</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nhiều</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điều</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gần</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gũi</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nhiều</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nét</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chung</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Nhờ</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đó</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chúng</a:t>
              </a:r>
              <a:r>
                <a:rPr lang="en-US" sz="2400" dirty="0">
                  <a:solidFill>
                    <a:prstClr val="white"/>
                  </a:solidFill>
                  <a:latin typeface="Times New Roman" panose="02020603050405020304" pitchFamily="18" charset="0"/>
                </a:rPr>
                <a:t> ta </a:t>
              </a:r>
              <a:r>
                <a:rPr lang="en-US" sz="2400" dirty="0" err="1">
                  <a:solidFill>
                    <a:prstClr val="white"/>
                  </a:solidFill>
                  <a:latin typeface="Times New Roman" panose="02020603050405020304" pitchFamily="18" charset="0"/>
                </a:rPr>
                <a:t>mới</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có</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khả</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năng</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thấu</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hiểu</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nhau</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để</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hợp</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tác</a:t>
              </a:r>
              <a:r>
                <a:rPr lang="en-US" sz="2400" dirty="0">
                  <a:solidFill>
                    <a:prstClr val="white"/>
                  </a:solidFill>
                  <a:latin typeface="Times New Roman" panose="02020603050405020304" pitchFamily="18" charset="0"/>
                </a:rPr>
                <a:t> </a:t>
              </a:r>
              <a:r>
                <a:rPr lang="en-US" sz="2400" dirty="0" err="1">
                  <a:solidFill>
                    <a:prstClr val="white"/>
                  </a:solidFill>
                  <a:latin typeface="Times New Roman" panose="02020603050405020304" pitchFamily="18" charset="0"/>
                </a:rPr>
                <a:t>và</a:t>
              </a:r>
              <a:r>
                <a:rPr lang="en-US" sz="2400" dirty="0">
                  <a:solidFill>
                    <a:prstClr val="white"/>
                  </a:solidFill>
                  <a:latin typeface="Times New Roman" panose="02020603050405020304" pitchFamily="18" charset="0"/>
                </a:rPr>
                <a:t> chia </a:t>
              </a:r>
              <a:r>
                <a:rPr lang="en-US" sz="2400" dirty="0" err="1">
                  <a:solidFill>
                    <a:prstClr val="white"/>
                  </a:solidFill>
                  <a:latin typeface="Times New Roman" panose="02020603050405020304" pitchFamily="18" charset="0"/>
                </a:rPr>
                <a:t>sẻ</a:t>
              </a:r>
              <a:r>
                <a:rPr lang="en-US" sz="2400" dirty="0">
                  <a:solidFill>
                    <a:prstClr val="white"/>
                  </a:solidFill>
                  <a:latin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sp>
        <p:nvSpPr>
          <p:cNvPr id="5" name="Thought Bubble: Cloud 4">
            <a:extLst>
              <a:ext uri="{FF2B5EF4-FFF2-40B4-BE49-F238E27FC236}">
                <a16:creationId xmlns:a16="http://schemas.microsoft.com/office/drawing/2014/main" id="{DB92E761-9C4A-497A-AC95-006700EEB1E6}"/>
              </a:ext>
            </a:extLst>
          </p:cNvPr>
          <p:cNvSpPr/>
          <p:nvPr/>
        </p:nvSpPr>
        <p:spPr>
          <a:xfrm>
            <a:off x="1118532" y="1304385"/>
            <a:ext cx="3159854" cy="2124614"/>
          </a:xfrm>
          <a:prstGeom prst="cloudCallout">
            <a:avLst>
              <a:gd name="adj1" fmla="val 101133"/>
              <a:gd name="adj2" fmla="val 36810"/>
            </a:avLst>
          </a:prstGeom>
          <a:ln w="57150">
            <a:prstDash val="lgDashDot"/>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en-US" sz="2400" dirty="0" err="1">
                <a:solidFill>
                  <a:schemeClr val="tx1"/>
                </a:solidFill>
                <a:latin typeface="Times New Roman" panose="02020603050405020304" pitchFamily="18" charset="0"/>
              </a:rPr>
              <a:t>Phần</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giới</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thiệu</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bài</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học</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muốn</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nói</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với</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chung</a:t>
            </a:r>
            <a:r>
              <a:rPr lang="en-US" sz="2400" dirty="0">
                <a:solidFill>
                  <a:schemeClr val="tx1"/>
                </a:solidFill>
                <a:latin typeface="Times New Roman" panose="02020603050405020304" pitchFamily="18" charset="0"/>
              </a:rPr>
              <a:t> ta </a:t>
            </a:r>
            <a:r>
              <a:rPr lang="en-US" sz="2400" dirty="0" err="1">
                <a:solidFill>
                  <a:schemeClr val="tx1"/>
                </a:solidFill>
                <a:latin typeface="Times New Roman" panose="02020603050405020304" pitchFamily="18" charset="0"/>
              </a:rPr>
              <a:t>điều</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gì</a:t>
            </a:r>
            <a:r>
              <a:rPr lang="en-US" sz="2400" dirty="0">
                <a:solidFill>
                  <a:schemeClr val="tx1"/>
                </a:solidFill>
                <a:latin typeface="Times New Roman" panose="02020603050405020304" pitchFamily="18" charset="0"/>
              </a:rPr>
              <a:t>?</a:t>
            </a:r>
            <a:endParaRPr lang="en-US" sz="2400" dirty="0">
              <a:solidFill>
                <a:schemeClr val="tx1"/>
              </a:solidFill>
              <a:latin typeface="等线 Light" panose="020F0302020204030204"/>
            </a:endParaRPr>
          </a:p>
        </p:txBody>
      </p:sp>
    </p:spTree>
    <p:extLst>
      <p:ext uri="{BB962C8B-B14F-4D97-AF65-F5344CB8AC3E}">
        <p14:creationId xmlns:p14="http://schemas.microsoft.com/office/powerpoint/2010/main" val="211486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D74AF-DF1C-494E-A5C8-5ADBF2E27E16}"/>
              </a:ext>
            </a:extLst>
          </p:cNvPr>
          <p:cNvPicPr>
            <a:picLocks noChangeAspect="1"/>
          </p:cNvPicPr>
          <p:nvPr/>
        </p:nvPicPr>
        <p:blipFill>
          <a:blip r:embed="rId3"/>
          <a:stretch>
            <a:fillRect/>
          </a:stretch>
        </p:blipFill>
        <p:spPr>
          <a:xfrm>
            <a:off x="0" y="1673"/>
            <a:ext cx="12192000" cy="6854653"/>
          </a:xfrm>
          <a:prstGeom prst="rect">
            <a:avLst/>
          </a:prstGeom>
        </p:spPr>
      </p:pic>
      <p:sp>
        <p:nvSpPr>
          <p:cNvPr id="91" name="矩形 90">
            <a:extLst>
              <a:ext uri="{FF2B5EF4-FFF2-40B4-BE49-F238E27FC236}">
                <a16:creationId xmlns:a16="http://schemas.microsoft.com/office/drawing/2014/main" id="{166F0418-FB99-4198-A400-3E03431C7FE9}"/>
              </a:ext>
            </a:extLst>
          </p:cNvPr>
          <p:cNvSpPr/>
          <p:nvPr/>
        </p:nvSpPr>
        <p:spPr>
          <a:xfrm>
            <a:off x="5896818" y="2561441"/>
            <a:ext cx="5163068" cy="869469"/>
          </a:xfrm>
          <a:prstGeom prst="rect">
            <a:avLst/>
          </a:prstGeom>
        </p:spPr>
        <p:txBody>
          <a:bodyPr wrap="square">
            <a:spAutoFit/>
            <a:scene3d>
              <a:camera prst="orthographicFront"/>
              <a:lightRig rig="threePt" dir="t"/>
            </a:scene3d>
            <a:sp3d contourW="12700"/>
          </a:bodyPr>
          <a:lstStyle/>
          <a:p>
            <a:pPr lvl="0" algn="just">
              <a:lnSpc>
                <a:spcPct val="120000"/>
              </a:lnSpc>
              <a:defRPr/>
            </a:pPr>
            <a:r>
              <a:rPr lang="en-US" sz="2200" i="1" dirty="0">
                <a:solidFill>
                  <a:prstClr val="black"/>
                </a:solidFill>
                <a:latin typeface="Times New Roman" panose="02020603050405020304" pitchFamily="18" charset="0"/>
                <a:cs typeface="Times New Roman" panose="02020603050405020304" pitchFamily="18" charset="0"/>
              </a:rPr>
              <a:t>K</a:t>
            </a:r>
            <a:r>
              <a:rPr lang="vi-VN" sz="2200" i="1" dirty="0">
                <a:solidFill>
                  <a:prstClr val="black"/>
                </a:solidFill>
                <a:latin typeface="Times New Roman" panose="02020603050405020304" pitchFamily="18" charset="0"/>
                <a:cs typeface="Times New Roman" panose="02020603050405020304" pitchFamily="18" charset="0"/>
              </a:rPr>
              <a:t>hẳng định trong cuộc sống, dù mọi cá thể có những nét riêng biệt, về mặt này mặt kia</a:t>
            </a:r>
            <a:r>
              <a:rPr lang="en-US" sz="2200" i="1" dirty="0">
                <a:solidFill>
                  <a:prstClr val="black"/>
                </a:solidFill>
                <a:latin typeface="Times New Roman" panose="02020603050405020304" pitchFamily="18" charset="0"/>
                <a:cs typeface="Times New Roman" panose="02020603050405020304" pitchFamily="18" charset="0"/>
              </a:rPr>
              <a:t>.</a:t>
            </a:r>
            <a:endParaRPr kumimoji="0" lang="zh-CN" altLang="en-US" sz="22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sym typeface="+mn-lt"/>
            </a:endParaRPr>
          </a:p>
        </p:txBody>
      </p:sp>
      <p:sp>
        <p:nvSpPr>
          <p:cNvPr id="92" name="矩形 91">
            <a:extLst>
              <a:ext uri="{FF2B5EF4-FFF2-40B4-BE49-F238E27FC236}">
                <a16:creationId xmlns:a16="http://schemas.microsoft.com/office/drawing/2014/main" id="{632CDB4C-174D-469F-B01F-259CFD937709}"/>
              </a:ext>
            </a:extLst>
          </p:cNvPr>
          <p:cNvSpPr/>
          <p:nvPr/>
        </p:nvSpPr>
        <p:spPr>
          <a:xfrm>
            <a:off x="5860858" y="4497526"/>
            <a:ext cx="5256389" cy="869469"/>
          </a:xfrm>
          <a:prstGeom prst="rect">
            <a:avLst/>
          </a:prstGeom>
        </p:spPr>
        <p:txBody>
          <a:bodyPr wrap="square">
            <a:spAutoFit/>
            <a:scene3d>
              <a:camera prst="orthographicFront"/>
              <a:lightRig rig="threePt" dir="t"/>
            </a:scene3d>
            <a:sp3d contourW="12700"/>
          </a:bodyPr>
          <a:lstStyle/>
          <a:p>
            <a:pPr lvl="0" algn="just">
              <a:lnSpc>
                <a:spcPct val="120000"/>
              </a:lnSpc>
              <a:defRPr/>
            </a:pPr>
            <a:r>
              <a:rPr lang="en-US" sz="2200" i="1" dirty="0">
                <a:solidFill>
                  <a:prstClr val="black"/>
                </a:solidFill>
                <a:latin typeface="Times New Roman" panose="02020603050405020304" pitchFamily="18" charset="0"/>
                <a:cs typeface="Times New Roman" panose="02020603050405020304" pitchFamily="18" charset="0"/>
              </a:rPr>
              <a:t>N</a:t>
            </a:r>
            <a:r>
              <a:rPr lang="vi-VN" sz="2200" i="1" dirty="0">
                <a:solidFill>
                  <a:prstClr val="black"/>
                </a:solidFill>
                <a:latin typeface="Times New Roman" panose="02020603050405020304" pitchFamily="18" charset="0"/>
                <a:cs typeface="Times New Roman" panose="02020603050405020304" pitchFamily="18" charset="0"/>
              </a:rPr>
              <a:t>hưng giữa mọi người vẫn có những điểm tương đồng, gần gũi.</a:t>
            </a:r>
            <a:endParaRPr kumimoji="0" lang="zh-CN" altLang="en-US" sz="22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sym typeface="+mn-lt"/>
            </a:endParaRPr>
          </a:p>
        </p:txBody>
      </p:sp>
      <p:pic>
        <p:nvPicPr>
          <p:cNvPr id="93" name="图片 92">
            <a:extLst>
              <a:ext uri="{FF2B5EF4-FFF2-40B4-BE49-F238E27FC236}">
                <a16:creationId xmlns:a16="http://schemas.microsoft.com/office/drawing/2014/main" id="{8C8E613A-6424-49B7-BBAD-7BBE46C052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886413"/>
            <a:ext cx="5307514" cy="5307514"/>
          </a:xfrm>
          <a:prstGeom prst="rect">
            <a:avLst/>
          </a:prstGeom>
        </p:spPr>
      </p:pic>
      <p:grpSp>
        <p:nvGrpSpPr>
          <p:cNvPr id="100" name="组合 99">
            <a:extLst>
              <a:ext uri="{FF2B5EF4-FFF2-40B4-BE49-F238E27FC236}">
                <a16:creationId xmlns:a16="http://schemas.microsoft.com/office/drawing/2014/main" id="{31200D16-80FC-4A53-80FF-23262E82D298}"/>
              </a:ext>
            </a:extLst>
          </p:cNvPr>
          <p:cNvGrpSpPr/>
          <p:nvPr/>
        </p:nvGrpSpPr>
        <p:grpSpPr>
          <a:xfrm>
            <a:off x="5660250" y="1611721"/>
            <a:ext cx="2540321" cy="884192"/>
            <a:chOff x="5660250" y="1611721"/>
            <a:chExt cx="2540321" cy="884192"/>
          </a:xfrm>
        </p:grpSpPr>
        <p:sp>
          <p:nvSpPr>
            <p:cNvPr id="98" name="矩形: 圆角 97">
              <a:extLst>
                <a:ext uri="{FF2B5EF4-FFF2-40B4-BE49-F238E27FC236}">
                  <a16:creationId xmlns:a16="http://schemas.microsoft.com/office/drawing/2014/main" id="{C88C84F9-CCE8-48FE-9F47-2640A20D4329}"/>
                </a:ext>
              </a:extLst>
            </p:cNvPr>
            <p:cNvSpPr/>
            <p:nvPr/>
          </p:nvSpPr>
          <p:spPr>
            <a:xfrm>
              <a:off x="6096000" y="1800005"/>
              <a:ext cx="2104571" cy="500296"/>
            </a:xfrm>
            <a:prstGeom prst="roundRect">
              <a:avLst/>
            </a:prstGeom>
            <a:solidFill>
              <a:srgbClr val="067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97" name="图片 96">
              <a:extLst>
                <a:ext uri="{FF2B5EF4-FFF2-40B4-BE49-F238E27FC236}">
                  <a16:creationId xmlns:a16="http://schemas.microsoft.com/office/drawing/2014/main" id="{D3668609-EBEB-4793-9827-AAF6040F52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250" y="1611721"/>
              <a:ext cx="871500" cy="884192"/>
            </a:xfrm>
            <a:prstGeom prst="rect">
              <a:avLst/>
            </a:prstGeom>
          </p:spPr>
        </p:pic>
        <p:sp>
          <p:nvSpPr>
            <p:cNvPr id="99" name="文本框 98">
              <a:extLst>
                <a:ext uri="{FF2B5EF4-FFF2-40B4-BE49-F238E27FC236}">
                  <a16:creationId xmlns:a16="http://schemas.microsoft.com/office/drawing/2014/main" id="{F8EE474C-D14C-4754-BAF1-7E594B906B2E}"/>
                </a:ext>
              </a:extLst>
            </p:cNvPr>
            <p:cNvSpPr txBox="1"/>
            <p:nvPr/>
          </p:nvSpPr>
          <p:spPr>
            <a:xfrm>
              <a:off x="6545943" y="1779675"/>
              <a:ext cx="14514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grpSp>
      <p:grpSp>
        <p:nvGrpSpPr>
          <p:cNvPr id="101" name="组合 100">
            <a:extLst>
              <a:ext uri="{FF2B5EF4-FFF2-40B4-BE49-F238E27FC236}">
                <a16:creationId xmlns:a16="http://schemas.microsoft.com/office/drawing/2014/main" id="{E19B5289-F07D-4B76-B953-ED39E0716C9B}"/>
              </a:ext>
            </a:extLst>
          </p:cNvPr>
          <p:cNvGrpSpPr/>
          <p:nvPr/>
        </p:nvGrpSpPr>
        <p:grpSpPr>
          <a:xfrm>
            <a:off x="5660250" y="3548276"/>
            <a:ext cx="2540321" cy="884192"/>
            <a:chOff x="5660250" y="1611721"/>
            <a:chExt cx="2540321" cy="884192"/>
          </a:xfrm>
        </p:grpSpPr>
        <p:sp>
          <p:nvSpPr>
            <p:cNvPr id="102" name="矩形: 圆角 101">
              <a:extLst>
                <a:ext uri="{FF2B5EF4-FFF2-40B4-BE49-F238E27FC236}">
                  <a16:creationId xmlns:a16="http://schemas.microsoft.com/office/drawing/2014/main" id="{97A897FB-8A92-45ED-B451-0AD8C8506374}"/>
                </a:ext>
              </a:extLst>
            </p:cNvPr>
            <p:cNvSpPr/>
            <p:nvPr/>
          </p:nvSpPr>
          <p:spPr>
            <a:xfrm>
              <a:off x="6096000" y="1800005"/>
              <a:ext cx="2104571" cy="500296"/>
            </a:xfrm>
            <a:prstGeom prst="roundRect">
              <a:avLst/>
            </a:prstGeom>
            <a:solidFill>
              <a:srgbClr val="067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103" name="图片 102">
              <a:extLst>
                <a:ext uri="{FF2B5EF4-FFF2-40B4-BE49-F238E27FC236}">
                  <a16:creationId xmlns:a16="http://schemas.microsoft.com/office/drawing/2014/main" id="{F32177C7-7DE3-4C9E-98A4-DB53DDEF2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250" y="1611721"/>
              <a:ext cx="871500" cy="884192"/>
            </a:xfrm>
            <a:prstGeom prst="rect">
              <a:avLst/>
            </a:prstGeom>
          </p:spPr>
        </p:pic>
        <p:sp>
          <p:nvSpPr>
            <p:cNvPr id="104" name="文本框 103">
              <a:extLst>
                <a:ext uri="{FF2B5EF4-FFF2-40B4-BE49-F238E27FC236}">
                  <a16:creationId xmlns:a16="http://schemas.microsoft.com/office/drawing/2014/main" id="{BDFDA528-65D6-4940-83A5-7D5E39D4A579}"/>
                </a:ext>
              </a:extLst>
            </p:cNvPr>
            <p:cNvSpPr txBox="1"/>
            <p:nvPr/>
          </p:nvSpPr>
          <p:spPr>
            <a:xfrm>
              <a:off x="6545943" y="1779675"/>
              <a:ext cx="14514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grpSp>
    </p:spTree>
    <p:extLst>
      <p:ext uri="{BB962C8B-B14F-4D97-AF65-F5344CB8AC3E}">
        <p14:creationId xmlns:p14="http://schemas.microsoft.com/office/powerpoint/2010/main" val="3162516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barn(inVertical)">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barn(inVertical)">
                                      <p:cBhvr>
                                        <p:cTn id="15" dur="500"/>
                                        <p:tgtEl>
                                          <p:spTgt spid="10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barn(inVertical)">
                                      <p:cBhvr>
                                        <p:cTn id="1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D74AF-DF1C-494E-A5C8-5ADBF2E27E16}"/>
              </a:ext>
            </a:extLst>
          </p:cNvPr>
          <p:cNvPicPr>
            <a:picLocks noChangeAspect="1"/>
          </p:cNvPicPr>
          <p:nvPr/>
        </p:nvPicPr>
        <p:blipFill>
          <a:blip r:embed="rId3"/>
          <a:stretch>
            <a:fillRect/>
          </a:stretch>
        </p:blipFill>
        <p:spPr>
          <a:xfrm>
            <a:off x="0" y="1673"/>
            <a:ext cx="12192000" cy="6854653"/>
          </a:xfrm>
          <a:prstGeom prst="rect">
            <a:avLst/>
          </a:prstGeom>
        </p:spPr>
      </p:pic>
      <p:pic>
        <p:nvPicPr>
          <p:cNvPr id="93" name="图片 92">
            <a:extLst>
              <a:ext uri="{FF2B5EF4-FFF2-40B4-BE49-F238E27FC236}">
                <a16:creationId xmlns:a16="http://schemas.microsoft.com/office/drawing/2014/main" id="{8C8E613A-6424-49B7-BBAD-7BBE46C052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2394659"/>
            <a:ext cx="3799268" cy="3799268"/>
          </a:xfrm>
          <a:prstGeom prst="rect">
            <a:avLst/>
          </a:prstGeom>
        </p:spPr>
      </p:pic>
      <p:grpSp>
        <p:nvGrpSpPr>
          <p:cNvPr id="100" name="组合 99">
            <a:extLst>
              <a:ext uri="{FF2B5EF4-FFF2-40B4-BE49-F238E27FC236}">
                <a16:creationId xmlns:a16="http://schemas.microsoft.com/office/drawing/2014/main" id="{31200D16-80FC-4A53-80FF-23262E82D298}"/>
              </a:ext>
            </a:extLst>
          </p:cNvPr>
          <p:cNvGrpSpPr/>
          <p:nvPr/>
        </p:nvGrpSpPr>
        <p:grpSpPr>
          <a:xfrm>
            <a:off x="4082603" y="1611720"/>
            <a:ext cx="7034645" cy="1492087"/>
            <a:chOff x="5660250" y="1611721"/>
            <a:chExt cx="5456998" cy="884192"/>
          </a:xfrm>
        </p:grpSpPr>
        <p:sp>
          <p:nvSpPr>
            <p:cNvPr id="98" name="矩形: 圆角 97">
              <a:extLst>
                <a:ext uri="{FF2B5EF4-FFF2-40B4-BE49-F238E27FC236}">
                  <a16:creationId xmlns:a16="http://schemas.microsoft.com/office/drawing/2014/main" id="{C88C84F9-CCE8-48FE-9F47-2640A20D4329}"/>
                </a:ext>
              </a:extLst>
            </p:cNvPr>
            <p:cNvSpPr/>
            <p:nvPr/>
          </p:nvSpPr>
          <p:spPr>
            <a:xfrm>
              <a:off x="6096000" y="1742010"/>
              <a:ext cx="5021247" cy="637803"/>
            </a:xfrm>
            <a:prstGeom prst="roundRect">
              <a:avLst/>
            </a:prstGeom>
            <a:solidFill>
              <a:srgbClr val="067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97" name="图片 96">
              <a:extLst>
                <a:ext uri="{FF2B5EF4-FFF2-40B4-BE49-F238E27FC236}">
                  <a16:creationId xmlns:a16="http://schemas.microsoft.com/office/drawing/2014/main" id="{D3668609-EBEB-4793-9827-AAF6040F52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250" y="1611721"/>
              <a:ext cx="871500" cy="884192"/>
            </a:xfrm>
            <a:prstGeom prst="rect">
              <a:avLst/>
            </a:prstGeom>
          </p:spPr>
        </p:pic>
        <p:sp>
          <p:nvSpPr>
            <p:cNvPr id="99" name="文本框 98">
              <a:extLst>
                <a:ext uri="{FF2B5EF4-FFF2-40B4-BE49-F238E27FC236}">
                  <a16:creationId xmlns:a16="http://schemas.microsoft.com/office/drawing/2014/main" id="{F8EE474C-D14C-4754-BAF1-7E594B906B2E}"/>
                </a:ext>
              </a:extLst>
            </p:cNvPr>
            <p:cNvSpPr txBox="1"/>
            <p:nvPr/>
          </p:nvSpPr>
          <p:spPr>
            <a:xfrm>
              <a:off x="6545943" y="1662498"/>
              <a:ext cx="4571305" cy="557071"/>
            </a:xfrm>
            <a:prstGeom prst="rect">
              <a:avLst/>
            </a:prstGeom>
            <a:noFill/>
          </p:spPr>
          <p:txBody>
            <a:bodyPr wrap="square" rtlCol="0">
              <a:spAutoFit/>
            </a:bodyPr>
            <a:lstStyle/>
            <a:p>
              <a:pPr lvl="0" algn="just">
                <a:lnSpc>
                  <a:spcPct val="120000"/>
                </a:lnSpc>
                <a:defRPr/>
              </a:pPr>
              <a:r>
                <a:rPr lang="en-US" sz="2400" i="1" dirty="0">
                  <a:solidFill>
                    <a:prstClr val="white"/>
                  </a:solidFill>
                  <a:latin typeface="Times New Roman" panose="02020603050405020304" pitchFamily="18" charset="0"/>
                  <a:cs typeface="Times New Roman" panose="02020603050405020304" pitchFamily="18" charset="0"/>
                </a:rPr>
                <a:t>L</a:t>
              </a:r>
              <a:r>
                <a:rPr lang="vi-VN" sz="2400" i="1" dirty="0">
                  <a:solidFill>
                    <a:prstClr val="white"/>
                  </a:solidFill>
                  <a:latin typeface="Times New Roman" panose="02020603050405020304" pitchFamily="18" charset="0"/>
                  <a:cs typeface="Times New Roman" panose="02020603050405020304" pitchFamily="18" charset="0"/>
                </a:rPr>
                <a:t>oại VB tập trung bàn bạc một vấn đề cụ thể nào đó.</a:t>
              </a:r>
              <a:endParaRPr kumimoji="0" lang="zh-CN" alt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grpSp>
      <p:grpSp>
        <p:nvGrpSpPr>
          <p:cNvPr id="101" name="组合 100">
            <a:extLst>
              <a:ext uri="{FF2B5EF4-FFF2-40B4-BE49-F238E27FC236}">
                <a16:creationId xmlns:a16="http://schemas.microsoft.com/office/drawing/2014/main" id="{E19B5289-F07D-4B76-B953-ED39E0716C9B}"/>
              </a:ext>
            </a:extLst>
          </p:cNvPr>
          <p:cNvGrpSpPr/>
          <p:nvPr/>
        </p:nvGrpSpPr>
        <p:grpSpPr>
          <a:xfrm>
            <a:off x="4185634" y="3540170"/>
            <a:ext cx="6931613" cy="1379560"/>
            <a:chOff x="5660250" y="1603615"/>
            <a:chExt cx="5456997" cy="892298"/>
          </a:xfrm>
        </p:grpSpPr>
        <p:sp>
          <p:nvSpPr>
            <p:cNvPr id="102" name="矩形: 圆角 101">
              <a:extLst>
                <a:ext uri="{FF2B5EF4-FFF2-40B4-BE49-F238E27FC236}">
                  <a16:creationId xmlns:a16="http://schemas.microsoft.com/office/drawing/2014/main" id="{97A897FB-8A92-45ED-B451-0AD8C8506374}"/>
                </a:ext>
              </a:extLst>
            </p:cNvPr>
            <p:cNvSpPr/>
            <p:nvPr/>
          </p:nvSpPr>
          <p:spPr>
            <a:xfrm>
              <a:off x="6096000" y="1651477"/>
              <a:ext cx="4963886" cy="688580"/>
            </a:xfrm>
            <a:prstGeom prst="roundRect">
              <a:avLst/>
            </a:prstGeom>
            <a:solidFill>
              <a:srgbClr val="067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103" name="图片 102">
              <a:extLst>
                <a:ext uri="{FF2B5EF4-FFF2-40B4-BE49-F238E27FC236}">
                  <a16:creationId xmlns:a16="http://schemas.microsoft.com/office/drawing/2014/main" id="{F32177C7-7DE3-4C9E-98A4-DB53DDEF2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250" y="1611721"/>
              <a:ext cx="871500" cy="884192"/>
            </a:xfrm>
            <a:prstGeom prst="rect">
              <a:avLst/>
            </a:prstGeom>
          </p:spPr>
        </p:pic>
        <p:sp>
          <p:nvSpPr>
            <p:cNvPr id="104" name="文本框 103">
              <a:extLst>
                <a:ext uri="{FF2B5EF4-FFF2-40B4-BE49-F238E27FC236}">
                  <a16:creationId xmlns:a16="http://schemas.microsoft.com/office/drawing/2014/main" id="{BDFDA528-65D6-4940-83A5-7D5E39D4A579}"/>
                </a:ext>
              </a:extLst>
            </p:cNvPr>
            <p:cNvSpPr txBox="1"/>
            <p:nvPr/>
          </p:nvSpPr>
          <p:spPr>
            <a:xfrm>
              <a:off x="6603304" y="1603615"/>
              <a:ext cx="4513943" cy="608034"/>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Ví</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nghiện</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game,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hút</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thuốc</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lá</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bạo</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l</a:t>
              </a:r>
              <a:r>
                <a:rPr lang="en-US" sz="2400" i="1" dirty="0" err="1">
                  <a:solidFill>
                    <a:prstClr val="white"/>
                  </a:solidFill>
                  <a:latin typeface="Times New Roman" panose="02020603050405020304" pitchFamily="18" charset="0"/>
                  <a:cs typeface="Times New Roman" panose="02020603050405020304" pitchFamily="18" charset="0"/>
                </a:rPr>
                <a:t>ực</a:t>
              </a:r>
              <a:r>
                <a:rPr lang="en-US" sz="2400" i="1" dirty="0">
                  <a:solidFill>
                    <a:prstClr val="white"/>
                  </a:solidFill>
                  <a:latin typeface="Times New Roman" panose="02020603050405020304" pitchFamily="18" charset="0"/>
                  <a:cs typeface="Times New Roman" panose="02020603050405020304" pitchFamily="18" charset="0"/>
                </a:rPr>
                <a:t> </a:t>
              </a:r>
              <a:r>
                <a:rPr lang="en-US" sz="2400" i="1" dirty="0" err="1">
                  <a:solidFill>
                    <a:prstClr val="white"/>
                  </a:solidFill>
                  <a:latin typeface="Times New Roman" panose="02020603050405020304" pitchFamily="18" charset="0"/>
                  <a:cs typeface="Times New Roman" panose="02020603050405020304" pitchFamily="18" charset="0"/>
                </a:rPr>
                <a:t>học</a:t>
              </a:r>
              <a:r>
                <a:rPr lang="en-US" sz="2400" i="1" dirty="0">
                  <a:solidFill>
                    <a:prstClr val="white"/>
                  </a:solidFill>
                  <a:latin typeface="Times New Roman" panose="02020603050405020304" pitchFamily="18" charset="0"/>
                  <a:cs typeface="Times New Roman" panose="02020603050405020304" pitchFamily="18" charset="0"/>
                </a:rPr>
                <a:t> đ</a:t>
              </a:r>
              <a:r>
                <a:rPr lang="vi-VN" sz="2400" i="1" dirty="0">
                  <a:solidFill>
                    <a:prstClr val="white"/>
                  </a:solidFill>
                  <a:latin typeface="Times New Roman" panose="02020603050405020304" pitchFamily="18" charset="0"/>
                  <a:cs typeface="Times New Roman" panose="02020603050405020304" pitchFamily="18" charset="0"/>
                </a:rPr>
                <a:t>ư</a:t>
              </a:r>
              <a:r>
                <a:rPr lang="en-US" sz="2400" i="1" dirty="0" err="1">
                  <a:solidFill>
                    <a:prstClr val="white"/>
                  </a:solidFill>
                  <a:latin typeface="Times New Roman" panose="02020603050405020304" pitchFamily="18" charset="0"/>
                  <a:cs typeface="Times New Roman" panose="02020603050405020304" pitchFamily="18" charset="0"/>
                </a:rPr>
                <a:t>ờng</a:t>
              </a:r>
              <a:r>
                <a:rPr lang="en-US" sz="2400" i="1" dirty="0">
                  <a:solidFill>
                    <a:prstClr val="white"/>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3" name="Rectangle 2">
            <a:extLst>
              <a:ext uri="{FF2B5EF4-FFF2-40B4-BE49-F238E27FC236}">
                <a16:creationId xmlns:a16="http://schemas.microsoft.com/office/drawing/2014/main" id="{D96B3F2A-A3ED-45AB-962E-484072F5038C}"/>
              </a:ext>
            </a:extLst>
          </p:cNvPr>
          <p:cNvSpPr/>
          <p:nvPr/>
        </p:nvSpPr>
        <p:spPr>
          <a:xfrm>
            <a:off x="746543" y="469279"/>
            <a:ext cx="4404297" cy="834267"/>
          </a:xfrm>
          <a:prstGeom prst="rect">
            <a:avLst/>
          </a:prstGeom>
        </p:spPr>
        <p:txBody>
          <a:bodyPr wrap="square">
            <a:spAutoFit/>
          </a:bodyPr>
          <a:lstStyle/>
          <a:p>
            <a:pPr lvl="0" algn="just">
              <a:lnSpc>
                <a:spcPct val="150000"/>
              </a:lnSpc>
              <a:defRPr/>
            </a:pPr>
            <a:r>
              <a:rPr lang="en-US" sz="3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3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luận</a:t>
            </a:r>
            <a:endParaRPr kumimoji="0" lang="en-US" sz="3600" b="1" i="0" u="none" strike="noStrike" kern="1200" cap="none" spc="0" normalizeH="0" baseline="0" noProof="0" dirty="0">
              <a:ln>
                <a:noFill/>
              </a:ln>
              <a:solidFill>
                <a:srgbClr val="C00000"/>
              </a:solidFill>
              <a:effectLst/>
              <a:uLnTx/>
              <a:uFillTx/>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77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inVertic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barn(inVertical)">
                                      <p:cBhvr>
                                        <p:cTn id="1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5D385-6F12-45BC-87D6-FCB8DE276189}"/>
              </a:ext>
            </a:extLst>
          </p:cNvPr>
          <p:cNvPicPr>
            <a:picLocks noChangeAspect="1"/>
          </p:cNvPicPr>
          <p:nvPr/>
        </p:nvPicPr>
        <p:blipFill>
          <a:blip r:embed="rId3"/>
          <a:stretch>
            <a:fillRect/>
          </a:stretch>
        </p:blipFill>
        <p:spPr>
          <a:xfrm>
            <a:off x="0" y="1673"/>
            <a:ext cx="12192000" cy="6854653"/>
          </a:xfrm>
          <a:prstGeom prst="rect">
            <a:avLst/>
          </a:prstGeom>
        </p:spPr>
      </p:pic>
      <p:pic>
        <p:nvPicPr>
          <p:cNvPr id="6" name="图片 5">
            <a:extLst>
              <a:ext uri="{FF2B5EF4-FFF2-40B4-BE49-F238E27FC236}">
                <a16:creationId xmlns:a16="http://schemas.microsoft.com/office/drawing/2014/main" id="{89B48542-2E65-45F9-A1EC-BD2FB1920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127" y="1304386"/>
            <a:ext cx="4249228" cy="4249228"/>
          </a:xfrm>
          <a:prstGeom prst="rect">
            <a:avLst/>
          </a:prstGeom>
        </p:spPr>
      </p:pic>
      <p:pic>
        <p:nvPicPr>
          <p:cNvPr id="4" name="图片 3">
            <a:extLst>
              <a:ext uri="{FF2B5EF4-FFF2-40B4-BE49-F238E27FC236}">
                <a16:creationId xmlns:a16="http://schemas.microsoft.com/office/drawing/2014/main" id="{E27B219A-75C1-4BFC-B6F9-07BE07D675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00" y="2408987"/>
            <a:ext cx="2861990" cy="3915854"/>
          </a:xfrm>
          <a:prstGeom prst="rect">
            <a:avLst/>
          </a:prstGeom>
        </p:spPr>
      </p:pic>
      <p:grpSp>
        <p:nvGrpSpPr>
          <p:cNvPr id="10" name="组合 5">
            <a:extLst>
              <a:ext uri="{FF2B5EF4-FFF2-40B4-BE49-F238E27FC236}">
                <a16:creationId xmlns:a16="http://schemas.microsoft.com/office/drawing/2014/main" id="{DA203F15-9E6A-4344-AADD-C107C655E939}"/>
              </a:ext>
            </a:extLst>
          </p:cNvPr>
          <p:cNvGrpSpPr/>
          <p:nvPr/>
        </p:nvGrpSpPr>
        <p:grpSpPr>
          <a:xfrm>
            <a:off x="4539790" y="-75501"/>
            <a:ext cx="7297075" cy="6299121"/>
            <a:chOff x="1099385" y="2069348"/>
            <a:chExt cx="3720544" cy="2084000"/>
          </a:xfrm>
        </p:grpSpPr>
        <p:pic>
          <p:nvPicPr>
            <p:cNvPr id="12" name="图片 8">
              <a:extLst>
                <a:ext uri="{FF2B5EF4-FFF2-40B4-BE49-F238E27FC236}">
                  <a16:creationId xmlns:a16="http://schemas.microsoft.com/office/drawing/2014/main" id="{A82CCE13-B1F9-4379-B618-8445C5B4C5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3720544" cy="2084000"/>
            </a:xfrm>
            <a:prstGeom prst="rect">
              <a:avLst/>
            </a:prstGeom>
          </p:spPr>
        </p:pic>
        <p:sp>
          <p:nvSpPr>
            <p:cNvPr id="13" name="文本框 12">
              <a:extLst>
                <a:ext uri="{FF2B5EF4-FFF2-40B4-BE49-F238E27FC236}">
                  <a16:creationId xmlns:a16="http://schemas.microsoft.com/office/drawing/2014/main" id="{4F2C7E0A-6E62-4A13-9D6E-DF0E266542E3}"/>
                </a:ext>
              </a:extLst>
            </p:cNvPr>
            <p:cNvSpPr txBox="1"/>
            <p:nvPr/>
          </p:nvSpPr>
          <p:spPr>
            <a:xfrm rot="21221573">
              <a:off x="1456762" y="2664809"/>
              <a:ext cx="2846341" cy="8451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mn-cs"/>
                </a:rPr>
                <a:t>       </a:t>
              </a:r>
              <a:r>
                <a:rPr kumimoji="0" lang="vi-VN" sz="2000" b="0" i="1" u="none" strike="noStrike" kern="1200" cap="none" spc="0" normalizeH="0" baseline="0" noProof="0" dirty="0">
                  <a:ln>
                    <a:noFill/>
                  </a:ln>
                  <a:solidFill>
                    <a:prstClr val="white"/>
                  </a:solidFill>
                  <a:effectLst/>
                  <a:uLnTx/>
                  <a:uFillTx/>
                  <a:latin typeface="Times New Roman" panose="02020603050405020304" pitchFamily="18" charset="0"/>
                  <a:cs typeface="+mn-cs"/>
                </a:rPr>
                <a:t>Dân ta có một lòng nồng nàn yêu nước. Đó là một truyền thống quý báu của ta. Từ xưa đến nay, mỗi khi Tổ quốc bị xâm lăng, thì tinh thần ấy lại sôi nổi, nó kết thành một làn sóng vô cùng mạnh mẽ, to lớn, nó lướt qua mọi sự nguy hiểm, khó khăn, nó nhấn chìm tất cả lũ bán nước và lũ cướp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mn-cs"/>
                </a:rPr>
                <a:t>(</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mn-cs"/>
                </a:rPr>
                <a:t>T</a:t>
              </a:r>
              <a:r>
                <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mn-cs"/>
                </a:rPr>
                <a:t>rích Báo Cáo Chính trị tại Đại Hội Đảng lần thứ II, tháng 2 năm 1951 - Hồ Chí Minh)</a:t>
              </a:r>
              <a:endParaRPr kumimoji="0" lang="en-US" sz="2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sp>
        <p:nvSpPr>
          <p:cNvPr id="5" name="Thought Bubble: Cloud 4">
            <a:extLst>
              <a:ext uri="{FF2B5EF4-FFF2-40B4-BE49-F238E27FC236}">
                <a16:creationId xmlns:a16="http://schemas.microsoft.com/office/drawing/2014/main" id="{DB92E761-9C4A-497A-AC95-006700EEB1E6}"/>
              </a:ext>
            </a:extLst>
          </p:cNvPr>
          <p:cNvSpPr/>
          <p:nvPr/>
        </p:nvSpPr>
        <p:spPr>
          <a:xfrm>
            <a:off x="838900" y="1023457"/>
            <a:ext cx="3602424" cy="2841770"/>
          </a:xfrm>
          <a:prstGeom prst="cloudCallout">
            <a:avLst>
              <a:gd name="adj1" fmla="val 66696"/>
              <a:gd name="adj2" fmla="val 58958"/>
            </a:avLst>
          </a:prstGeom>
          <a:ln w="57150">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mn-cs"/>
              </a:rPr>
              <a:t>Đây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mn-cs"/>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mn-cs"/>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mn-cs"/>
              </a:rPr>
              <a:t> </a:t>
            </a:r>
            <a:r>
              <a:rPr kumimoji="0" lang="en-US" sz="2400" b="0" i="0" u="none" strike="noStrike" kern="1200" cap="none" spc="0" normalizeH="0" baseline="0" noProof="0" err="1">
                <a:ln>
                  <a:noFill/>
                </a:ln>
                <a:solidFill>
                  <a:prstClr val="black"/>
                </a:solidFill>
                <a:effectLst/>
                <a:uLnTx/>
                <a:uFillTx/>
                <a:latin typeface="Times New Roman" panose="02020603050405020304" pitchFamily="18" charset="0"/>
                <a:cs typeface="+mn-cs"/>
              </a:rPr>
              <a:t>nghị</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mn-cs"/>
              </a:rPr>
              <a:t> </a:t>
            </a: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cs typeface="+mn-cs"/>
              </a:rPr>
              <a:t>luận bàn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mn-cs"/>
              </a:rPr>
              <a:t>tinh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mn-cs"/>
              </a:rPr>
              <a:t>thần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mn-cs"/>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mn-cs"/>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mn-cs"/>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mn-cs"/>
              </a:rPr>
              <a:t> ta.</a:t>
            </a:r>
            <a:endParaRPr kumimoji="0" lang="en-US" sz="2400" b="0" i="0" u="none" strike="noStrike" kern="1200" cap="none" spc="0" normalizeH="0" baseline="0" noProof="0" dirty="0">
              <a:ln>
                <a:noFill/>
              </a:ln>
              <a:solidFill>
                <a:prstClr val="black"/>
              </a:solidFill>
              <a:effectLst/>
              <a:uLnTx/>
              <a:uFillTx/>
              <a:latin typeface="等线 Light" panose="020F0302020204030204"/>
              <a:cs typeface="+mn-cs"/>
            </a:endParaRPr>
          </a:p>
        </p:txBody>
      </p:sp>
    </p:spTree>
    <p:extLst>
      <p:ext uri="{BB962C8B-B14F-4D97-AF65-F5344CB8AC3E}">
        <p14:creationId xmlns:p14="http://schemas.microsoft.com/office/powerpoint/2010/main" val="394531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5D385-6F12-45BC-87D6-FCB8DE276189}"/>
              </a:ext>
            </a:extLst>
          </p:cNvPr>
          <p:cNvPicPr>
            <a:picLocks noChangeAspect="1"/>
          </p:cNvPicPr>
          <p:nvPr/>
        </p:nvPicPr>
        <p:blipFill>
          <a:blip r:embed="rId3"/>
          <a:stretch>
            <a:fillRect/>
          </a:stretch>
        </p:blipFill>
        <p:spPr>
          <a:xfrm>
            <a:off x="0" y="1673"/>
            <a:ext cx="12192000" cy="6854653"/>
          </a:xfrm>
          <a:prstGeom prst="rect">
            <a:avLst/>
          </a:prstGeom>
        </p:spPr>
      </p:pic>
      <p:pic>
        <p:nvPicPr>
          <p:cNvPr id="6" name="图片 5">
            <a:extLst>
              <a:ext uri="{FF2B5EF4-FFF2-40B4-BE49-F238E27FC236}">
                <a16:creationId xmlns:a16="http://schemas.microsoft.com/office/drawing/2014/main" id="{89B48542-2E65-45F9-A1EC-BD2FB1920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410" y="108040"/>
            <a:ext cx="4249228" cy="4249228"/>
          </a:xfrm>
          <a:prstGeom prst="rect">
            <a:avLst/>
          </a:prstGeom>
        </p:spPr>
      </p:pic>
      <p:grpSp>
        <p:nvGrpSpPr>
          <p:cNvPr id="11" name="组合 10">
            <a:extLst>
              <a:ext uri="{FF2B5EF4-FFF2-40B4-BE49-F238E27FC236}">
                <a16:creationId xmlns:a16="http://schemas.microsoft.com/office/drawing/2014/main" id="{43E3AF87-05EA-448A-93A6-573B97BA8C9E}"/>
              </a:ext>
            </a:extLst>
          </p:cNvPr>
          <p:cNvGrpSpPr/>
          <p:nvPr/>
        </p:nvGrpSpPr>
        <p:grpSpPr>
          <a:xfrm>
            <a:off x="1154217" y="-78560"/>
            <a:ext cx="3565375" cy="3095013"/>
            <a:chOff x="7877411" y="881105"/>
            <a:chExt cx="3565375" cy="3095013"/>
          </a:xfrm>
        </p:grpSpPr>
        <p:pic>
          <p:nvPicPr>
            <p:cNvPr id="9" name="图片 8">
              <a:extLst>
                <a:ext uri="{FF2B5EF4-FFF2-40B4-BE49-F238E27FC236}">
                  <a16:creationId xmlns:a16="http://schemas.microsoft.com/office/drawing/2014/main" id="{7BD628D6-1F79-430C-B0F4-57663732EE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7773" y="881105"/>
              <a:ext cx="3095013" cy="3095013"/>
            </a:xfrm>
            <a:prstGeom prst="rect">
              <a:avLst/>
            </a:prstGeom>
          </p:spPr>
        </p:pic>
        <p:sp>
          <p:nvSpPr>
            <p:cNvPr id="7" name="文本框 6">
              <a:extLst>
                <a:ext uri="{FF2B5EF4-FFF2-40B4-BE49-F238E27FC236}">
                  <a16:creationId xmlns:a16="http://schemas.microsoft.com/office/drawing/2014/main" id="{968BD102-9F18-4AFF-B0A5-3D600AFCD1DF}"/>
                </a:ext>
              </a:extLst>
            </p:cNvPr>
            <p:cNvSpPr txBox="1"/>
            <p:nvPr/>
          </p:nvSpPr>
          <p:spPr>
            <a:xfrm>
              <a:off x="7877411" y="2535108"/>
              <a:ext cx="320765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endParaRPr>
            </a:p>
          </p:txBody>
        </p:sp>
      </p:grpSp>
      <p:grpSp>
        <p:nvGrpSpPr>
          <p:cNvPr id="10" name="组合 5">
            <a:extLst>
              <a:ext uri="{FF2B5EF4-FFF2-40B4-BE49-F238E27FC236}">
                <a16:creationId xmlns:a16="http://schemas.microsoft.com/office/drawing/2014/main" id="{DA203F15-9E6A-4344-AADD-C107C655E939}"/>
              </a:ext>
            </a:extLst>
          </p:cNvPr>
          <p:cNvGrpSpPr/>
          <p:nvPr/>
        </p:nvGrpSpPr>
        <p:grpSpPr>
          <a:xfrm>
            <a:off x="1339957" y="2442082"/>
            <a:ext cx="3805054" cy="3702977"/>
            <a:chOff x="1099385" y="2069348"/>
            <a:chExt cx="2860812" cy="2084000"/>
          </a:xfrm>
        </p:grpSpPr>
        <p:pic>
          <p:nvPicPr>
            <p:cNvPr id="12" name="图片 8">
              <a:extLst>
                <a:ext uri="{FF2B5EF4-FFF2-40B4-BE49-F238E27FC236}">
                  <a16:creationId xmlns:a16="http://schemas.microsoft.com/office/drawing/2014/main" id="{A82CCE13-B1F9-4379-B618-8445C5B4C5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3" name="文本框 12">
              <a:extLst>
                <a:ext uri="{FF2B5EF4-FFF2-40B4-BE49-F238E27FC236}">
                  <a16:creationId xmlns:a16="http://schemas.microsoft.com/office/drawing/2014/main" id="{4F2C7E0A-6E62-4A13-9D6E-DF0E266542E3}"/>
                </a:ext>
              </a:extLst>
            </p:cNvPr>
            <p:cNvSpPr txBox="1"/>
            <p:nvPr/>
          </p:nvSpPr>
          <p:spPr>
            <a:xfrm rot="21221573">
              <a:off x="1503482" y="2809126"/>
              <a:ext cx="1981640" cy="536962"/>
            </a:xfrm>
            <a:prstGeom prst="rect">
              <a:avLst/>
            </a:prstGeom>
            <a:noFill/>
          </p:spPr>
          <p:txBody>
            <a:bodyPr wrap="square" rtlCol="0">
              <a:spAutoFit/>
            </a:bodyPr>
            <a:lstStyle/>
            <a:p>
              <a:pPr lvl="0" algn="just">
                <a:defRPr/>
              </a:pPr>
              <a:r>
                <a:rPr lang="en-US" sz="2800" dirty="0">
                  <a:solidFill>
                    <a:prstClr val="white"/>
                  </a:solidFill>
                  <a:latin typeface="Times New Roman" panose="02020603050405020304" pitchFamily="18" charset="0"/>
                </a:rPr>
                <a:t>II. </a:t>
              </a:r>
              <a:r>
                <a:rPr lang="en-US" sz="2800" dirty="0" err="1">
                  <a:solidFill>
                    <a:prstClr val="white"/>
                  </a:solidFill>
                  <a:latin typeface="Times New Roman" panose="02020603050405020304" pitchFamily="18" charset="0"/>
                </a:rPr>
                <a:t>Tìm</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hiểu</a:t>
              </a:r>
              <a:r>
                <a:rPr lang="en-US" sz="2800" dirty="0">
                  <a:solidFill>
                    <a:prstClr val="white"/>
                  </a:solidFill>
                  <a:latin typeface="Times New Roman" panose="02020603050405020304" pitchFamily="18" charset="0"/>
                </a:rPr>
                <a:t> tri </a:t>
              </a:r>
              <a:r>
                <a:rPr lang="en-US" sz="2800" dirty="0" err="1">
                  <a:solidFill>
                    <a:prstClr val="white"/>
                  </a:solidFill>
                  <a:latin typeface="Times New Roman" panose="02020603050405020304" pitchFamily="18" charset="0"/>
                </a:rPr>
                <a:t>thức</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Ngữ</a:t>
              </a:r>
              <a:r>
                <a:rPr lang="en-US" sz="2800" dirty="0">
                  <a:solidFill>
                    <a:prstClr val="white"/>
                  </a:solidFill>
                  <a:latin typeface="Times New Roman" panose="02020603050405020304" pitchFamily="18" charset="0"/>
                </a:rPr>
                <a:t> </a:t>
              </a:r>
              <a:r>
                <a:rPr lang="en-US" sz="2800" dirty="0" err="1">
                  <a:solidFill>
                    <a:prstClr val="white"/>
                  </a:solidFill>
                  <a:latin typeface="Times New Roman" panose="02020603050405020304" pitchFamily="18" charset="0"/>
                </a:rPr>
                <a:t>văn</a:t>
              </a:r>
              <a:r>
                <a:rPr lang="en-US" sz="2800" dirty="0">
                  <a:solidFill>
                    <a:prstClr val="white"/>
                  </a:solidFill>
                  <a:latin typeface="Times New Roman" panose="02020603050405020304" pitchFamily="18" charset="0"/>
                </a:rPr>
                <a:t> </a:t>
              </a:r>
              <a:endParaRPr kumimoji="0" lang="en-US" sz="28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16" name="图片 3">
            <a:extLst>
              <a:ext uri="{FF2B5EF4-FFF2-40B4-BE49-F238E27FC236}">
                <a16:creationId xmlns:a16="http://schemas.microsoft.com/office/drawing/2014/main" id="{A4DE2720-5BCF-4E42-8FE3-4C972F37D02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050607" y="2689495"/>
            <a:ext cx="3737428" cy="3737428"/>
          </a:xfrm>
          <a:prstGeom prst="rect">
            <a:avLst/>
          </a:prstGeom>
        </p:spPr>
      </p:pic>
    </p:spTree>
    <p:extLst>
      <p:ext uri="{BB962C8B-B14F-4D97-AF65-F5344CB8AC3E}">
        <p14:creationId xmlns:p14="http://schemas.microsoft.com/office/powerpoint/2010/main" val="1937419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D9A4D1-D39E-4155-B49B-1ED56BDA8839}"/>
              </a:ext>
            </a:extLst>
          </p:cNvPr>
          <p:cNvPicPr>
            <a:picLocks noChangeAspect="1"/>
          </p:cNvPicPr>
          <p:nvPr/>
        </p:nvPicPr>
        <p:blipFill>
          <a:blip r:embed="rId3"/>
          <a:stretch>
            <a:fillRect/>
          </a:stretch>
        </p:blipFill>
        <p:spPr>
          <a:xfrm>
            <a:off x="0" y="1673"/>
            <a:ext cx="12192000" cy="6854653"/>
          </a:xfrm>
          <a:prstGeom prst="rect">
            <a:avLst/>
          </a:prstGeom>
        </p:spPr>
      </p:pic>
      <p:pic>
        <p:nvPicPr>
          <p:cNvPr id="17" name="图片 13">
            <a:extLst>
              <a:ext uri="{FF2B5EF4-FFF2-40B4-BE49-F238E27FC236}">
                <a16:creationId xmlns:a16="http://schemas.microsoft.com/office/drawing/2014/main" id="{327B800C-11BA-43EB-881A-E6AD53B5AB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796444" y="429085"/>
            <a:ext cx="718619" cy="774250"/>
          </a:xfrm>
          <a:prstGeom prst="rect">
            <a:avLst/>
          </a:prstGeom>
        </p:spPr>
      </p:pic>
      <p:cxnSp>
        <p:nvCxnSpPr>
          <p:cNvPr id="19" name="Straight Connector 18">
            <a:extLst>
              <a:ext uri="{FF2B5EF4-FFF2-40B4-BE49-F238E27FC236}">
                <a16:creationId xmlns:a16="http://schemas.microsoft.com/office/drawing/2014/main" id="{92C3E150-B011-4177-B6A1-A08181CB9D9C}"/>
              </a:ext>
            </a:extLst>
          </p:cNvPr>
          <p:cNvCxnSpPr>
            <a:cxnSpLocks/>
          </p:cNvCxnSpPr>
          <p:nvPr/>
        </p:nvCxnSpPr>
        <p:spPr>
          <a:xfrm>
            <a:off x="1794506" y="1170733"/>
            <a:ext cx="2277215"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3" name="组合 1">
            <a:extLst>
              <a:ext uri="{FF2B5EF4-FFF2-40B4-BE49-F238E27FC236}">
                <a16:creationId xmlns:a16="http://schemas.microsoft.com/office/drawing/2014/main" id="{7D56EC27-9C60-48DA-BD0C-CC4F715937E2}"/>
              </a:ext>
            </a:extLst>
          </p:cNvPr>
          <p:cNvGrpSpPr/>
          <p:nvPr/>
        </p:nvGrpSpPr>
        <p:grpSpPr>
          <a:xfrm>
            <a:off x="7840098" y="2407912"/>
            <a:ext cx="3469712" cy="3552844"/>
            <a:chOff x="6713761" y="1291771"/>
            <a:chExt cx="3881668" cy="4426858"/>
          </a:xfrm>
        </p:grpSpPr>
        <p:sp>
          <p:nvSpPr>
            <p:cNvPr id="14" name="图文框 2">
              <a:extLst>
                <a:ext uri="{FF2B5EF4-FFF2-40B4-BE49-F238E27FC236}">
                  <a16:creationId xmlns:a16="http://schemas.microsoft.com/office/drawing/2014/main" id="{079C326D-2597-4BB1-9272-6CC0183DD80F}"/>
                </a:ext>
              </a:extLst>
            </p:cNvPr>
            <p:cNvSpPr/>
            <p:nvPr/>
          </p:nvSpPr>
          <p:spPr>
            <a:xfrm>
              <a:off x="6807200" y="1291771"/>
              <a:ext cx="3788229" cy="4426858"/>
            </a:xfrm>
            <a:prstGeom prst="frame">
              <a:avLst>
                <a:gd name="adj1" fmla="val 637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9号-创粗黑" panose="020F0502020204030204"/>
                <a:cs typeface="+mn-ea"/>
                <a:sym typeface="+mn-lt"/>
              </a:endParaRPr>
            </a:p>
          </p:txBody>
        </p:sp>
        <p:pic>
          <p:nvPicPr>
            <p:cNvPr id="15" name="图片 3">
              <a:extLst>
                <a:ext uri="{FF2B5EF4-FFF2-40B4-BE49-F238E27FC236}">
                  <a16:creationId xmlns:a16="http://schemas.microsoft.com/office/drawing/2014/main" id="{BB3818C7-D9C4-4E1A-B79E-A2EB004148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713761" y="1857920"/>
              <a:ext cx="3737428" cy="3737428"/>
            </a:xfrm>
            <a:prstGeom prst="rect">
              <a:avLst/>
            </a:prstGeom>
          </p:spPr>
        </p:pic>
      </p:grpSp>
      <p:pic>
        <p:nvPicPr>
          <p:cNvPr id="16" name="图片 4">
            <a:extLst>
              <a:ext uri="{FF2B5EF4-FFF2-40B4-BE49-F238E27FC236}">
                <a16:creationId xmlns:a16="http://schemas.microsoft.com/office/drawing/2014/main" id="{D3010690-0E24-41DA-AB6A-267CBB7F5A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2833" y="1648121"/>
            <a:ext cx="986977" cy="986977"/>
          </a:xfrm>
          <a:prstGeom prst="rect">
            <a:avLst/>
          </a:prstGeom>
        </p:spPr>
      </p:pic>
      <p:pic>
        <p:nvPicPr>
          <p:cNvPr id="20" name="图片 5">
            <a:extLst>
              <a:ext uri="{FF2B5EF4-FFF2-40B4-BE49-F238E27FC236}">
                <a16:creationId xmlns:a16="http://schemas.microsoft.com/office/drawing/2014/main" id="{2F300528-F42F-431E-A2D3-40598BC9E99E}"/>
              </a:ext>
            </a:extLst>
          </p:cNvPr>
          <p:cNvPicPr>
            <a:picLocks noChangeAspect="1"/>
          </p:cNvPicPr>
          <p:nvPr/>
        </p:nvPicPr>
        <p:blipFill>
          <a:blip r:embed="rId7"/>
          <a:stretch>
            <a:fillRect/>
          </a:stretch>
        </p:blipFill>
        <p:spPr>
          <a:xfrm>
            <a:off x="3437209" y="1588644"/>
            <a:ext cx="3924680" cy="3680710"/>
          </a:xfrm>
          <a:prstGeom prst="rect">
            <a:avLst/>
          </a:prstGeom>
        </p:spPr>
      </p:pic>
      <p:sp>
        <p:nvSpPr>
          <p:cNvPr id="23" name="文本框 7">
            <a:extLst>
              <a:ext uri="{FF2B5EF4-FFF2-40B4-BE49-F238E27FC236}">
                <a16:creationId xmlns:a16="http://schemas.microsoft.com/office/drawing/2014/main" id="{C6FCDAA8-26B9-4387-AD66-7C15F6BD90A5}"/>
              </a:ext>
            </a:extLst>
          </p:cNvPr>
          <p:cNvSpPr txBox="1"/>
          <p:nvPr/>
        </p:nvSpPr>
        <p:spPr>
          <a:xfrm rot="21065765">
            <a:off x="3893269" y="2582909"/>
            <a:ext cx="3259769" cy="954107"/>
          </a:xfrm>
          <a:prstGeom prst="rect">
            <a:avLst/>
          </a:prstGeom>
          <a:noFill/>
        </p:spPr>
        <p:txBody>
          <a:bodyPr wrap="square" rtlCol="0">
            <a:spAutoFit/>
          </a:bodyPr>
          <a:lstStyle/>
          <a:p>
            <a:pPr lvl="0" algn="ctr">
              <a:defRPr/>
            </a:pPr>
            <a:r>
              <a:rPr lang="en-US" sz="2400" b="1" smtClean="0">
                <a:solidFill>
                  <a:srgbClr val="C00000"/>
                </a:solidFill>
                <a:latin typeface="Times New Roman" panose="02020603050405020304" pitchFamily="18" charset="0"/>
                <a:cs typeface="Times New Roman" panose="02020603050405020304" pitchFamily="18" charset="0"/>
              </a:rPr>
              <a:t>1. Văn </a:t>
            </a:r>
            <a:r>
              <a:rPr lang="en-US" sz="2400" b="1" dirty="0" err="1">
                <a:solidFill>
                  <a:srgbClr val="C00000"/>
                </a:solidFill>
                <a:latin typeface="Times New Roman" panose="02020603050405020304" pitchFamily="18" charset="0"/>
                <a:cs typeface="Times New Roman" panose="02020603050405020304" pitchFamily="18" charset="0"/>
              </a:rPr>
              <a:t>bản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nghị</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luận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là</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gì</a:t>
            </a:r>
            <a:r>
              <a:rPr lang="en-US" sz="2400" b="1" dirty="0">
                <a:solidFill>
                  <a:srgbClr val="C00000"/>
                </a:solidFill>
                <a:latin typeface="Times New Roman" panose="02020603050405020304" pitchFamily="18" charset="0"/>
                <a:cs typeface="Times New Roman" panose="02020603050405020304" pitchFamily="18" charset="0"/>
              </a:rPr>
              <a:t>?</a:t>
            </a:r>
            <a:r>
              <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包图简圆体" panose="02010601030101010101" pitchFamily="2" charset="-122"/>
                <a:cs typeface="Times New Roman" panose="02020603050405020304" pitchFamily="18" charset="0"/>
              </a:rPr>
              <a:t>。</a:t>
            </a:r>
          </a:p>
        </p:txBody>
      </p:sp>
      <p:pic>
        <p:nvPicPr>
          <p:cNvPr id="24" name="图片 3">
            <a:extLst>
              <a:ext uri="{FF2B5EF4-FFF2-40B4-BE49-F238E27FC236}">
                <a16:creationId xmlns:a16="http://schemas.microsoft.com/office/drawing/2014/main" id="{56343F2B-7035-415D-AE6B-E477AC9F73A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8644" t="12777" r="31386" b="20000"/>
          <a:stretch/>
        </p:blipFill>
        <p:spPr>
          <a:xfrm>
            <a:off x="440218" y="2580402"/>
            <a:ext cx="3244200" cy="3848513"/>
          </a:xfrm>
          <a:prstGeom prst="rect">
            <a:avLst/>
          </a:prstGeom>
        </p:spPr>
      </p:pic>
    </p:spTree>
    <p:extLst>
      <p:ext uri="{BB962C8B-B14F-4D97-AF65-F5344CB8AC3E}">
        <p14:creationId xmlns:p14="http://schemas.microsoft.com/office/powerpoint/2010/main" val="3299673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D9A4D1-D39E-4155-B49B-1ED56BDA8839}"/>
              </a:ext>
            </a:extLst>
          </p:cNvPr>
          <p:cNvPicPr>
            <a:picLocks noChangeAspect="1"/>
          </p:cNvPicPr>
          <p:nvPr/>
        </p:nvPicPr>
        <p:blipFill>
          <a:blip r:embed="rId3"/>
          <a:stretch>
            <a:fillRect/>
          </a:stretch>
        </p:blipFill>
        <p:spPr>
          <a:xfrm>
            <a:off x="0" y="1673"/>
            <a:ext cx="12192000" cy="6854653"/>
          </a:xfrm>
          <a:prstGeom prst="rect">
            <a:avLst/>
          </a:prstGeom>
        </p:spPr>
      </p:pic>
      <p:pic>
        <p:nvPicPr>
          <p:cNvPr id="17" name="图片 13">
            <a:extLst>
              <a:ext uri="{FF2B5EF4-FFF2-40B4-BE49-F238E27FC236}">
                <a16:creationId xmlns:a16="http://schemas.microsoft.com/office/drawing/2014/main" id="{327B800C-11BA-43EB-881A-E6AD53B5AB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796444" y="429085"/>
            <a:ext cx="718619" cy="774250"/>
          </a:xfrm>
          <a:prstGeom prst="rect">
            <a:avLst/>
          </a:prstGeom>
        </p:spPr>
      </p:pic>
      <p:sp>
        <p:nvSpPr>
          <p:cNvPr id="18" name="文本框 14">
            <a:extLst>
              <a:ext uri="{FF2B5EF4-FFF2-40B4-BE49-F238E27FC236}">
                <a16:creationId xmlns:a16="http://schemas.microsoft.com/office/drawing/2014/main" id="{C9411362-A922-4C25-9D40-535D23C23880}"/>
              </a:ext>
            </a:extLst>
          </p:cNvPr>
          <p:cNvSpPr txBox="1"/>
          <p:nvPr/>
        </p:nvSpPr>
        <p:spPr>
          <a:xfrm>
            <a:off x="1675854" y="535772"/>
            <a:ext cx="442014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Vấn</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đề</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nghị</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luận</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92C3E150-B011-4177-B6A1-A08181CB9D9C}"/>
              </a:ext>
            </a:extLst>
          </p:cNvPr>
          <p:cNvCxnSpPr>
            <a:cxnSpLocks/>
          </p:cNvCxnSpPr>
          <p:nvPr/>
        </p:nvCxnSpPr>
        <p:spPr>
          <a:xfrm>
            <a:off x="1794506" y="1170733"/>
            <a:ext cx="41449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组合 18">
            <a:extLst>
              <a:ext uri="{FF2B5EF4-FFF2-40B4-BE49-F238E27FC236}">
                <a16:creationId xmlns:a16="http://schemas.microsoft.com/office/drawing/2014/main" id="{415B5D36-938F-415D-9A6E-41182A1E9A39}"/>
              </a:ext>
            </a:extLst>
          </p:cNvPr>
          <p:cNvGrpSpPr/>
          <p:nvPr/>
        </p:nvGrpSpPr>
        <p:grpSpPr>
          <a:xfrm>
            <a:off x="4176982" y="1323570"/>
            <a:ext cx="5057927" cy="4491514"/>
            <a:chOff x="2760731" y="501553"/>
            <a:chExt cx="3024015" cy="3077124"/>
          </a:xfrm>
        </p:grpSpPr>
        <p:pic>
          <p:nvPicPr>
            <p:cNvPr id="11" name="图片 9">
              <a:extLst>
                <a:ext uri="{FF2B5EF4-FFF2-40B4-BE49-F238E27FC236}">
                  <a16:creationId xmlns:a16="http://schemas.microsoft.com/office/drawing/2014/main" id="{E69DFD11-27A7-4992-BAC3-C52E144041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0731" y="501553"/>
              <a:ext cx="3024015" cy="3077124"/>
            </a:xfrm>
            <a:prstGeom prst="rect">
              <a:avLst/>
            </a:prstGeom>
          </p:spPr>
        </p:pic>
        <p:sp>
          <p:nvSpPr>
            <p:cNvPr id="12" name="矩形 13">
              <a:extLst>
                <a:ext uri="{FF2B5EF4-FFF2-40B4-BE49-F238E27FC236}">
                  <a16:creationId xmlns:a16="http://schemas.microsoft.com/office/drawing/2014/main" id="{5E8972AF-F538-4B20-8F4A-CA4E78664C29}"/>
                </a:ext>
              </a:extLst>
            </p:cNvPr>
            <p:cNvSpPr/>
            <p:nvPr/>
          </p:nvSpPr>
          <p:spPr>
            <a:xfrm rot="21359648">
              <a:off x="3340007" y="1525538"/>
              <a:ext cx="1865462" cy="116966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Văn bản nghị luận là loại văn bản chủ yếu dùng để thuyết phục người đọc (người nghe) về một vấn đề.</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pic>
        <p:nvPicPr>
          <p:cNvPr id="16" name="图片 3">
            <a:extLst>
              <a:ext uri="{FF2B5EF4-FFF2-40B4-BE49-F238E27FC236}">
                <a16:creationId xmlns:a16="http://schemas.microsoft.com/office/drawing/2014/main" id="{7CE6F5CC-7FEA-4033-AC37-AA654F4D11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19573">
            <a:off x="9787599" y="3621623"/>
            <a:ext cx="1050530" cy="1223163"/>
          </a:xfrm>
          <a:prstGeom prst="rect">
            <a:avLst/>
          </a:prstGeom>
        </p:spPr>
      </p:pic>
      <p:pic>
        <p:nvPicPr>
          <p:cNvPr id="22" name="图片 5">
            <a:extLst>
              <a:ext uri="{FF2B5EF4-FFF2-40B4-BE49-F238E27FC236}">
                <a16:creationId xmlns:a16="http://schemas.microsoft.com/office/drawing/2014/main" id="{0ABFABC0-D77E-42BD-A1CC-83319BA5FE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9136" y="2867277"/>
            <a:ext cx="1011525" cy="1096066"/>
          </a:xfrm>
          <a:prstGeom prst="rect">
            <a:avLst/>
          </a:prstGeom>
        </p:spPr>
      </p:pic>
      <p:pic>
        <p:nvPicPr>
          <p:cNvPr id="23" name="图片 6">
            <a:extLst>
              <a:ext uri="{FF2B5EF4-FFF2-40B4-BE49-F238E27FC236}">
                <a16:creationId xmlns:a16="http://schemas.microsoft.com/office/drawing/2014/main" id="{B08304BC-A194-499D-9558-F9C7622E60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52060" y="828159"/>
            <a:ext cx="1328172" cy="1229416"/>
          </a:xfrm>
          <a:prstGeom prst="rect">
            <a:avLst/>
          </a:prstGeom>
        </p:spPr>
      </p:pic>
      <p:pic>
        <p:nvPicPr>
          <p:cNvPr id="24" name="图片 8">
            <a:extLst>
              <a:ext uri="{FF2B5EF4-FFF2-40B4-BE49-F238E27FC236}">
                <a16:creationId xmlns:a16="http://schemas.microsoft.com/office/drawing/2014/main" id="{E7D099C2-9CC4-4295-850A-A9D9D09DE1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968">
            <a:off x="6599268" y="49407"/>
            <a:ext cx="1384521" cy="763427"/>
          </a:xfrm>
          <a:prstGeom prst="rect">
            <a:avLst/>
          </a:prstGeom>
        </p:spPr>
      </p:pic>
      <p:pic>
        <p:nvPicPr>
          <p:cNvPr id="20" name="图片 3">
            <a:extLst>
              <a:ext uri="{FF2B5EF4-FFF2-40B4-BE49-F238E27FC236}">
                <a16:creationId xmlns:a16="http://schemas.microsoft.com/office/drawing/2014/main" id="{5F9D1BA9-CCBF-4D2B-8A56-1B30777D01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19573">
            <a:off x="5665810" y="5406526"/>
            <a:ext cx="1050530" cy="1223163"/>
          </a:xfrm>
          <a:prstGeom prst="rect">
            <a:avLst/>
          </a:prstGeom>
        </p:spPr>
      </p:pic>
    </p:spTree>
    <p:extLst>
      <p:ext uri="{BB962C8B-B14F-4D97-AF65-F5344CB8AC3E}">
        <p14:creationId xmlns:p14="http://schemas.microsoft.com/office/powerpoint/2010/main" val="1571463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yzbwub0">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689</Words>
  <Application>Microsoft Office PowerPoint</Application>
  <PresentationFormat>Widescreen</PresentationFormat>
  <Paragraphs>68</Paragraphs>
  <Slides>19</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.VnTime</vt:lpstr>
      <vt:lpstr>Arial</vt:lpstr>
      <vt:lpstr>Calibri</vt:lpstr>
      <vt:lpstr>等线</vt:lpstr>
      <vt:lpstr>等线 Light</vt:lpstr>
      <vt:lpstr>Lato</vt:lpstr>
      <vt:lpstr>Times New Roman</vt:lpstr>
      <vt:lpstr>包图简圆体</vt:lpstr>
      <vt:lpstr>字魂27号-布丁体</vt:lpstr>
      <vt:lpstr>字魂58号-创中黑</vt:lpstr>
      <vt:lpstr>字魂59号-创粗黑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Admin</cp:lastModifiedBy>
  <cp:revision>49</cp:revision>
  <dcterms:created xsi:type="dcterms:W3CDTF">2021-12-01T08:57:37Z</dcterms:created>
  <dcterms:modified xsi:type="dcterms:W3CDTF">2025-03-18T01:41:43Z</dcterms:modified>
</cp:coreProperties>
</file>