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56" r:id="rId4"/>
    <p:sldId id="262" r:id="rId5"/>
    <p:sldId id="282" r:id="rId6"/>
    <p:sldId id="281" r:id="rId7"/>
    <p:sldId id="263" r:id="rId8"/>
    <p:sldId id="265" r:id="rId9"/>
    <p:sldId id="280" r:id="rId10"/>
    <p:sldId id="266" r:id="rId11"/>
    <p:sldId id="264" r:id="rId12"/>
    <p:sldId id="267" r:id="rId13"/>
    <p:sldId id="273" r:id="rId14"/>
    <p:sldId id="274" r:id="rId15"/>
    <p:sldId id="275" r:id="rId16"/>
    <p:sldId id="278" r:id="rId17"/>
    <p:sldId id="277"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220970-F4A8-409F-8727-79EC9A995CE4}">
          <p14:sldIdLst>
            <p14:sldId id="260"/>
            <p14:sldId id="256"/>
            <p14:sldId id="262"/>
            <p14:sldId id="282"/>
            <p14:sldId id="281"/>
            <p14:sldId id="263"/>
            <p14:sldId id="265"/>
            <p14:sldId id="280"/>
            <p14:sldId id="266"/>
            <p14:sldId id="264"/>
            <p14:sldId id="267"/>
            <p14:sldId id="273"/>
            <p14:sldId id="274"/>
            <p14:sldId id="275"/>
            <p14:sldId id="278"/>
            <p14:sldId id="277"/>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9776B-1269-4215-ADE2-5462E0DA5D0B}" v="822" dt="2023-07-01T03:35:03.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h Hung" userId="fd475f00-f432-45bb-88ac-330eb69336fa" providerId="ADAL" clId="{69E9776B-1269-4215-ADE2-5462E0DA5D0B}"/>
    <pc:docChg chg="undo custSel addSld delSld modSld sldOrd modMainMaster addSection delSection modSection">
      <pc:chgData name="Manh Hung" userId="fd475f00-f432-45bb-88ac-330eb69336fa" providerId="ADAL" clId="{69E9776B-1269-4215-ADE2-5462E0DA5D0B}" dt="2023-07-01T03:35:03.706" v="987"/>
      <pc:docMkLst>
        <pc:docMk/>
      </pc:docMkLst>
      <pc:sldChg chg="addSp delSp modSp mod modTransition">
        <pc:chgData name="Manh Hung" userId="fd475f00-f432-45bb-88ac-330eb69336fa" providerId="ADAL" clId="{69E9776B-1269-4215-ADE2-5462E0DA5D0B}" dt="2023-07-01T01:43:32.508" v="105"/>
        <pc:sldMkLst>
          <pc:docMk/>
          <pc:sldMk cId="614056002" sldId="256"/>
        </pc:sldMkLst>
        <pc:spChg chg="mod">
          <ac:chgData name="Manh Hung" userId="fd475f00-f432-45bb-88ac-330eb69336fa" providerId="ADAL" clId="{69E9776B-1269-4215-ADE2-5462E0DA5D0B}" dt="2023-07-01T01:42:28.531" v="97" actId="1076"/>
          <ac:spMkLst>
            <pc:docMk/>
            <pc:sldMk cId="614056002" sldId="256"/>
            <ac:spMk id="4" creationId="{DD50962D-17CD-EA87-FDD3-2B3B7F241817}"/>
          </ac:spMkLst>
        </pc:spChg>
        <pc:spChg chg="mod">
          <ac:chgData name="Manh Hung" userId="fd475f00-f432-45bb-88ac-330eb69336fa" providerId="ADAL" clId="{69E9776B-1269-4215-ADE2-5462E0DA5D0B}" dt="2023-07-01T01:42:30.901" v="98" actId="1076"/>
          <ac:spMkLst>
            <pc:docMk/>
            <pc:sldMk cId="614056002" sldId="256"/>
            <ac:spMk id="6" creationId="{01818679-4A72-FD5B-47D4-0293E41A1941}"/>
          </ac:spMkLst>
        </pc:spChg>
        <pc:picChg chg="add del mod">
          <ac:chgData name="Manh Hung" userId="fd475f00-f432-45bb-88ac-330eb69336fa" providerId="ADAL" clId="{69E9776B-1269-4215-ADE2-5462E0DA5D0B}" dt="2023-07-01T01:40:54.513" v="39" actId="478"/>
          <ac:picMkLst>
            <pc:docMk/>
            <pc:sldMk cId="614056002" sldId="256"/>
            <ac:picMk id="1026" creationId="{3987E56D-DF2A-CAFA-EE1F-05FF29DB9031}"/>
          </ac:picMkLst>
        </pc:picChg>
        <pc:picChg chg="add del mod">
          <ac:chgData name="Manh Hung" userId="fd475f00-f432-45bb-88ac-330eb69336fa" providerId="ADAL" clId="{69E9776B-1269-4215-ADE2-5462E0DA5D0B}" dt="2023-07-01T01:41:02.458" v="43" actId="478"/>
          <ac:picMkLst>
            <pc:docMk/>
            <pc:sldMk cId="614056002" sldId="256"/>
            <ac:picMk id="1028" creationId="{58F90311-AA76-7CBE-EC01-74A8280821E5}"/>
          </ac:picMkLst>
        </pc:picChg>
        <pc:picChg chg="add mod">
          <ac:chgData name="Manh Hung" userId="fd475f00-f432-45bb-88ac-330eb69336fa" providerId="ADAL" clId="{69E9776B-1269-4215-ADE2-5462E0DA5D0B}" dt="2023-07-01T01:42:32.705" v="99" actId="1076"/>
          <ac:picMkLst>
            <pc:docMk/>
            <pc:sldMk cId="614056002" sldId="256"/>
            <ac:picMk id="1030" creationId="{ADD5AC58-FCDD-0C0F-947A-7F2EFECF1FE4}"/>
          </ac:picMkLst>
        </pc:picChg>
      </pc:sldChg>
      <pc:sldChg chg="modTransition modAnim">
        <pc:chgData name="Manh Hung" userId="fd475f00-f432-45bb-88ac-330eb69336fa" providerId="ADAL" clId="{69E9776B-1269-4215-ADE2-5462E0DA5D0B}" dt="2023-07-01T01:43:32.508" v="105"/>
        <pc:sldMkLst>
          <pc:docMk/>
          <pc:sldMk cId="3412982891" sldId="257"/>
        </pc:sldMkLst>
      </pc:sldChg>
      <pc:sldChg chg="modTransition modAnim">
        <pc:chgData name="Manh Hung" userId="fd475f00-f432-45bb-88ac-330eb69336fa" providerId="ADAL" clId="{69E9776B-1269-4215-ADE2-5462E0DA5D0B}" dt="2023-07-01T01:43:32.508" v="105"/>
        <pc:sldMkLst>
          <pc:docMk/>
          <pc:sldMk cId="2998335524" sldId="259"/>
        </pc:sldMkLst>
      </pc:sldChg>
      <pc:sldChg chg="ord modTransition">
        <pc:chgData name="Manh Hung" userId="fd475f00-f432-45bb-88ac-330eb69336fa" providerId="ADAL" clId="{69E9776B-1269-4215-ADE2-5462E0DA5D0B}" dt="2023-07-01T01:43:38.709" v="107"/>
        <pc:sldMkLst>
          <pc:docMk/>
          <pc:sldMk cId="1636739107" sldId="260"/>
        </pc:sldMkLst>
      </pc:sldChg>
      <pc:sldChg chg="ord modTransition">
        <pc:chgData name="Manh Hung" userId="fd475f00-f432-45bb-88ac-330eb69336fa" providerId="ADAL" clId="{69E9776B-1269-4215-ADE2-5462E0DA5D0B}" dt="2023-07-01T01:43:41.169" v="110" actId="20578"/>
        <pc:sldMkLst>
          <pc:docMk/>
          <pc:sldMk cId="3272973339" sldId="262"/>
        </pc:sldMkLst>
      </pc:sldChg>
      <pc:sldChg chg="modTransition modAnim">
        <pc:chgData name="Manh Hung" userId="fd475f00-f432-45bb-88ac-330eb69336fa" providerId="ADAL" clId="{69E9776B-1269-4215-ADE2-5462E0DA5D0B}" dt="2023-07-01T01:44:45.864" v="119"/>
        <pc:sldMkLst>
          <pc:docMk/>
          <pc:sldMk cId="3092960057" sldId="263"/>
        </pc:sldMkLst>
      </pc:sldChg>
      <pc:sldChg chg="modSp mod modTransition modAnim">
        <pc:chgData name="Manh Hung" userId="fd475f00-f432-45bb-88ac-330eb69336fa" providerId="ADAL" clId="{69E9776B-1269-4215-ADE2-5462E0DA5D0B}" dt="2023-07-01T01:46:21.990" v="131"/>
        <pc:sldMkLst>
          <pc:docMk/>
          <pc:sldMk cId="983343752" sldId="264"/>
        </pc:sldMkLst>
        <pc:spChg chg="mod">
          <ac:chgData name="Manh Hung" userId="fd475f00-f432-45bb-88ac-330eb69336fa" providerId="ADAL" clId="{69E9776B-1269-4215-ADE2-5462E0DA5D0B}" dt="2023-07-01T01:46:03.027" v="128" actId="27636"/>
          <ac:spMkLst>
            <pc:docMk/>
            <pc:sldMk cId="983343752" sldId="264"/>
            <ac:spMk id="2" creationId="{9E253DF9-55A1-C766-B9C3-36649E1B9A50}"/>
          </ac:spMkLst>
        </pc:spChg>
      </pc:sldChg>
      <pc:sldChg chg="modSp mod modTransition modAnim">
        <pc:chgData name="Manh Hung" userId="fd475f00-f432-45bb-88ac-330eb69336fa" providerId="ADAL" clId="{69E9776B-1269-4215-ADE2-5462E0DA5D0B}" dt="2023-07-01T01:45:20.090" v="124"/>
        <pc:sldMkLst>
          <pc:docMk/>
          <pc:sldMk cId="2853151213" sldId="265"/>
        </pc:sldMkLst>
        <pc:picChg chg="mod">
          <ac:chgData name="Manh Hung" userId="fd475f00-f432-45bb-88ac-330eb69336fa" providerId="ADAL" clId="{69E9776B-1269-4215-ADE2-5462E0DA5D0B}" dt="2023-07-01T01:44:55.534" v="120" actId="14100"/>
          <ac:picMkLst>
            <pc:docMk/>
            <pc:sldMk cId="2853151213" sldId="265"/>
            <ac:picMk id="6" creationId="{62C0E462-DEE7-8CA9-6306-DAC92D2895BA}"/>
          </ac:picMkLst>
        </pc:picChg>
      </pc:sldChg>
      <pc:sldChg chg="modTransition modAnim">
        <pc:chgData name="Manh Hung" userId="fd475f00-f432-45bb-88ac-330eb69336fa" providerId="ADAL" clId="{69E9776B-1269-4215-ADE2-5462E0DA5D0B}" dt="2023-07-01T01:45:53.331" v="126"/>
        <pc:sldMkLst>
          <pc:docMk/>
          <pc:sldMk cId="881677971" sldId="266"/>
        </pc:sldMkLst>
      </pc:sldChg>
      <pc:sldChg chg="modTransition modAnim">
        <pc:chgData name="Manh Hung" userId="fd475f00-f432-45bb-88ac-330eb69336fa" providerId="ADAL" clId="{69E9776B-1269-4215-ADE2-5462E0DA5D0B}" dt="2023-07-01T01:46:54.503" v="136"/>
        <pc:sldMkLst>
          <pc:docMk/>
          <pc:sldMk cId="2573482759" sldId="267"/>
        </pc:sldMkLst>
      </pc:sldChg>
      <pc:sldChg chg="modTransition modAnim">
        <pc:chgData name="Manh Hung" userId="fd475f00-f432-45bb-88ac-330eb69336fa" providerId="ADAL" clId="{69E9776B-1269-4215-ADE2-5462E0DA5D0B}" dt="2023-07-01T01:47:19.014" v="141"/>
        <pc:sldMkLst>
          <pc:docMk/>
          <pc:sldMk cId="1241976955" sldId="268"/>
        </pc:sldMkLst>
      </pc:sldChg>
      <pc:sldChg chg="modTransition modAnim">
        <pc:chgData name="Manh Hung" userId="fd475f00-f432-45bb-88ac-330eb69336fa" providerId="ADAL" clId="{69E9776B-1269-4215-ADE2-5462E0DA5D0B}" dt="2023-07-01T01:47:39.891" v="146"/>
        <pc:sldMkLst>
          <pc:docMk/>
          <pc:sldMk cId="2955953852" sldId="269"/>
        </pc:sldMkLst>
      </pc:sldChg>
      <pc:sldChg chg="modTransition modAnim">
        <pc:chgData name="Manh Hung" userId="fd475f00-f432-45bb-88ac-330eb69336fa" providerId="ADAL" clId="{69E9776B-1269-4215-ADE2-5462E0DA5D0B}" dt="2023-07-01T01:47:55.336" v="150"/>
        <pc:sldMkLst>
          <pc:docMk/>
          <pc:sldMk cId="2781872919" sldId="270"/>
        </pc:sldMkLst>
      </pc:sldChg>
      <pc:sldChg chg="modSp mod modTransition modAnim">
        <pc:chgData name="Manh Hung" userId="fd475f00-f432-45bb-88ac-330eb69336fa" providerId="ADAL" clId="{69E9776B-1269-4215-ADE2-5462E0DA5D0B}" dt="2023-07-01T01:48:05.131" v="153"/>
        <pc:sldMkLst>
          <pc:docMk/>
          <pc:sldMk cId="2280898104" sldId="271"/>
        </pc:sldMkLst>
        <pc:spChg chg="mod">
          <ac:chgData name="Manh Hung" userId="fd475f00-f432-45bb-88ac-330eb69336fa" providerId="ADAL" clId="{69E9776B-1269-4215-ADE2-5462E0DA5D0B}" dt="2023-07-01T01:48:03.841" v="152" actId="14100"/>
          <ac:spMkLst>
            <pc:docMk/>
            <pc:sldMk cId="2280898104" sldId="271"/>
            <ac:spMk id="3" creationId="{3ED05DDC-615C-73BE-97DC-C21381026D7D}"/>
          </ac:spMkLst>
        </pc:spChg>
      </pc:sldChg>
      <pc:sldChg chg="addSp delSp modSp new mod">
        <pc:chgData name="Manh Hung" userId="fd475f00-f432-45bb-88ac-330eb69336fa" providerId="ADAL" clId="{69E9776B-1269-4215-ADE2-5462E0DA5D0B}" dt="2023-07-01T01:51:31.129" v="197" actId="20577"/>
        <pc:sldMkLst>
          <pc:docMk/>
          <pc:sldMk cId="580867646" sldId="272"/>
        </pc:sldMkLst>
        <pc:spChg chg="del">
          <ac:chgData name="Manh Hung" userId="fd475f00-f432-45bb-88ac-330eb69336fa" providerId="ADAL" clId="{69E9776B-1269-4215-ADE2-5462E0DA5D0B}" dt="2023-07-01T01:48:37.914" v="155" actId="478"/>
          <ac:spMkLst>
            <pc:docMk/>
            <pc:sldMk cId="580867646" sldId="272"/>
            <ac:spMk id="2" creationId="{E8B0A1EA-F75F-E8B3-E689-B100A5FC95B6}"/>
          </ac:spMkLst>
        </pc:spChg>
        <pc:spChg chg="mod">
          <ac:chgData name="Manh Hung" userId="fd475f00-f432-45bb-88ac-330eb69336fa" providerId="ADAL" clId="{69E9776B-1269-4215-ADE2-5462E0DA5D0B}" dt="2023-07-01T01:50:39.339" v="176" actId="1076"/>
          <ac:spMkLst>
            <pc:docMk/>
            <pc:sldMk cId="580867646" sldId="272"/>
            <ac:spMk id="3" creationId="{70DD3AB9-BFF8-F5FA-22D1-2CF9FB7446B9}"/>
          </ac:spMkLst>
        </pc:spChg>
        <pc:spChg chg="add del mod">
          <ac:chgData name="Manh Hung" userId="fd475f00-f432-45bb-88ac-330eb69336fa" providerId="ADAL" clId="{69E9776B-1269-4215-ADE2-5462E0DA5D0B}" dt="2023-07-01T01:50:57.835" v="182" actId="478"/>
          <ac:spMkLst>
            <pc:docMk/>
            <pc:sldMk cId="580867646" sldId="272"/>
            <ac:spMk id="6" creationId="{27A8C008-0EAE-B406-E3D7-85A96A94F548}"/>
          </ac:spMkLst>
        </pc:spChg>
        <pc:spChg chg="add mod">
          <ac:chgData name="Manh Hung" userId="fd475f00-f432-45bb-88ac-330eb69336fa" providerId="ADAL" clId="{69E9776B-1269-4215-ADE2-5462E0DA5D0B}" dt="2023-07-01T01:51:31.129" v="197" actId="20577"/>
          <ac:spMkLst>
            <pc:docMk/>
            <pc:sldMk cId="580867646" sldId="272"/>
            <ac:spMk id="7" creationId="{F2834EBC-82F5-2B7D-2409-9EA35D4CCEDE}"/>
          </ac:spMkLst>
        </pc:spChg>
        <pc:graphicFrameChg chg="add del mod">
          <ac:chgData name="Manh Hung" userId="fd475f00-f432-45bb-88ac-330eb69336fa" providerId="ADAL" clId="{69E9776B-1269-4215-ADE2-5462E0DA5D0B}" dt="2023-07-01T01:49:17.863" v="159"/>
          <ac:graphicFrameMkLst>
            <pc:docMk/>
            <pc:sldMk cId="580867646" sldId="272"/>
            <ac:graphicFrameMk id="4" creationId="{DBD5607A-809B-C60F-B0ED-1471EFA76DBD}"/>
          </ac:graphicFrameMkLst>
        </pc:graphicFrameChg>
      </pc:sldChg>
      <pc:sldChg chg="addSp delSp modSp add del mod modAnim">
        <pc:chgData name="Manh Hung" userId="fd475f00-f432-45bb-88ac-330eb69336fa" providerId="ADAL" clId="{69E9776B-1269-4215-ADE2-5462E0DA5D0B}" dt="2023-07-01T03:34:57.706" v="986" actId="2696"/>
        <pc:sldMkLst>
          <pc:docMk/>
          <pc:sldMk cId="2708755685" sldId="273"/>
        </pc:sldMkLst>
        <pc:spChg chg="mod">
          <ac:chgData name="Manh Hung" userId="fd475f00-f432-45bb-88ac-330eb69336fa" providerId="ADAL" clId="{69E9776B-1269-4215-ADE2-5462E0DA5D0B}" dt="2023-07-01T02:58:15.583" v="308" actId="255"/>
          <ac:spMkLst>
            <pc:docMk/>
            <pc:sldMk cId="2708755685" sldId="273"/>
            <ac:spMk id="2" creationId="{9E253DF9-55A1-C766-B9C3-36649E1B9A50}"/>
          </ac:spMkLst>
        </pc:spChg>
        <pc:spChg chg="mod">
          <ac:chgData name="Manh Hung" userId="fd475f00-f432-45bb-88ac-330eb69336fa" providerId="ADAL" clId="{69E9776B-1269-4215-ADE2-5462E0DA5D0B}" dt="2023-07-01T02:58:52.445" v="311" actId="207"/>
          <ac:spMkLst>
            <pc:docMk/>
            <pc:sldMk cId="2708755685" sldId="273"/>
            <ac:spMk id="3" creationId="{3ED05DDC-615C-73BE-97DC-C21381026D7D}"/>
          </ac:spMkLst>
        </pc:spChg>
        <pc:spChg chg="add del">
          <ac:chgData name="Manh Hung" userId="fd475f00-f432-45bb-88ac-330eb69336fa" providerId="ADAL" clId="{69E9776B-1269-4215-ADE2-5462E0DA5D0B}" dt="2023-07-01T02:54:59.649" v="240"/>
          <ac:spMkLst>
            <pc:docMk/>
            <pc:sldMk cId="2708755685" sldId="273"/>
            <ac:spMk id="10" creationId="{9B8A9A69-6EC2-67E6-02B5-9DF3FCE73261}"/>
          </ac:spMkLst>
        </pc:spChg>
        <pc:spChg chg="add del">
          <ac:chgData name="Manh Hung" userId="fd475f00-f432-45bb-88ac-330eb69336fa" providerId="ADAL" clId="{69E9776B-1269-4215-ADE2-5462E0DA5D0B}" dt="2023-07-01T02:54:59.649" v="240"/>
          <ac:spMkLst>
            <pc:docMk/>
            <pc:sldMk cId="2708755685" sldId="273"/>
            <ac:spMk id="11" creationId="{05412034-35EA-BDF2-D5FE-92F3F96845DD}"/>
          </ac:spMkLst>
        </pc:spChg>
        <pc:spChg chg="add del">
          <ac:chgData name="Manh Hung" userId="fd475f00-f432-45bb-88ac-330eb69336fa" providerId="ADAL" clId="{69E9776B-1269-4215-ADE2-5462E0DA5D0B}" dt="2023-07-01T02:54:59.649" v="240"/>
          <ac:spMkLst>
            <pc:docMk/>
            <pc:sldMk cId="2708755685" sldId="273"/>
            <ac:spMk id="12" creationId="{46876EC3-CF16-51F9-98FC-3019D79F4DB1}"/>
          </ac:spMkLst>
        </pc:spChg>
        <pc:spChg chg="add del">
          <ac:chgData name="Manh Hung" userId="fd475f00-f432-45bb-88ac-330eb69336fa" providerId="ADAL" clId="{69E9776B-1269-4215-ADE2-5462E0DA5D0B}" dt="2023-07-01T02:54:59.649" v="240"/>
          <ac:spMkLst>
            <pc:docMk/>
            <pc:sldMk cId="2708755685" sldId="273"/>
            <ac:spMk id="13" creationId="{827AC565-EFEB-944E-BCD7-CFDCF6FBD0C8}"/>
          </ac:spMkLst>
        </pc:spChg>
        <pc:spChg chg="add del">
          <ac:chgData name="Manh Hung" userId="fd475f00-f432-45bb-88ac-330eb69336fa" providerId="ADAL" clId="{69E9776B-1269-4215-ADE2-5462E0DA5D0B}" dt="2023-07-01T02:54:59.649" v="240"/>
          <ac:spMkLst>
            <pc:docMk/>
            <pc:sldMk cId="2708755685" sldId="273"/>
            <ac:spMk id="14" creationId="{5A0522C5-74B5-7480-00B4-7F00AF6F9DCF}"/>
          </ac:spMkLst>
        </pc:spChg>
        <pc:spChg chg="add del">
          <ac:chgData name="Manh Hung" userId="fd475f00-f432-45bb-88ac-330eb69336fa" providerId="ADAL" clId="{69E9776B-1269-4215-ADE2-5462E0DA5D0B}" dt="2023-07-01T02:55:24.787" v="254"/>
          <ac:spMkLst>
            <pc:docMk/>
            <pc:sldMk cId="2708755685" sldId="273"/>
            <ac:spMk id="18" creationId="{7691CC40-D60D-5BF8-5115-3B8DCCA6075A}"/>
          </ac:spMkLst>
        </pc:spChg>
        <pc:spChg chg="add del">
          <ac:chgData name="Manh Hung" userId="fd475f00-f432-45bb-88ac-330eb69336fa" providerId="ADAL" clId="{69E9776B-1269-4215-ADE2-5462E0DA5D0B}" dt="2023-07-01T02:55:24.787" v="254"/>
          <ac:spMkLst>
            <pc:docMk/>
            <pc:sldMk cId="2708755685" sldId="273"/>
            <ac:spMk id="20" creationId="{4BE6E9FC-02EF-4000-B2E6-FDD4D011B6AA}"/>
          </ac:spMkLst>
        </pc:spChg>
        <pc:spChg chg="add del">
          <ac:chgData name="Manh Hung" userId="fd475f00-f432-45bb-88ac-330eb69336fa" providerId="ADAL" clId="{69E9776B-1269-4215-ADE2-5462E0DA5D0B}" dt="2023-07-01T02:55:28.226" v="260"/>
          <ac:spMkLst>
            <pc:docMk/>
            <pc:sldMk cId="2708755685" sldId="273"/>
            <ac:spMk id="22" creationId="{D12EB720-3A55-A2B5-3201-4B8CA687E866}"/>
          </ac:spMkLst>
        </pc:spChg>
        <pc:spChg chg="add del">
          <ac:chgData name="Manh Hung" userId="fd475f00-f432-45bb-88ac-330eb69336fa" providerId="ADAL" clId="{69E9776B-1269-4215-ADE2-5462E0DA5D0B}" dt="2023-07-01T02:55:28.226" v="260"/>
          <ac:spMkLst>
            <pc:docMk/>
            <pc:sldMk cId="2708755685" sldId="273"/>
            <ac:spMk id="24" creationId="{10FA0464-9E21-9F69-A794-D0F84A331993}"/>
          </ac:spMkLst>
        </pc:spChg>
        <pc:spChg chg="add del mod">
          <ac:chgData name="Manh Hung" userId="fd475f00-f432-45bb-88ac-330eb69336fa" providerId="ADAL" clId="{69E9776B-1269-4215-ADE2-5462E0DA5D0B}" dt="2023-07-01T02:55:42.928" v="268"/>
          <ac:spMkLst>
            <pc:docMk/>
            <pc:sldMk cId="2708755685" sldId="273"/>
            <ac:spMk id="26" creationId="{C24AEE29-1BEA-5247-E880-8E12EBDF66AA}"/>
          </ac:spMkLst>
        </pc:spChg>
        <pc:spChg chg="add del mod">
          <ac:chgData name="Manh Hung" userId="fd475f00-f432-45bb-88ac-330eb69336fa" providerId="ADAL" clId="{69E9776B-1269-4215-ADE2-5462E0DA5D0B}" dt="2023-07-01T02:55:42.928" v="268"/>
          <ac:spMkLst>
            <pc:docMk/>
            <pc:sldMk cId="2708755685" sldId="273"/>
            <ac:spMk id="28" creationId="{2B569F4B-E0D0-5494-F90A-81A9D46F041D}"/>
          </ac:spMkLst>
        </pc:spChg>
        <pc:spChg chg="add del">
          <ac:chgData name="Manh Hung" userId="fd475f00-f432-45bb-88ac-330eb69336fa" providerId="ADAL" clId="{69E9776B-1269-4215-ADE2-5462E0DA5D0B}" dt="2023-07-01T02:56:40.747" v="285"/>
          <ac:spMkLst>
            <pc:docMk/>
            <pc:sldMk cId="2708755685" sldId="273"/>
            <ac:spMk id="33" creationId="{7B074B32-4372-C527-6A95-D2E06C0E639C}"/>
          </ac:spMkLst>
        </pc:spChg>
        <pc:spChg chg="add del">
          <ac:chgData name="Manh Hung" userId="fd475f00-f432-45bb-88ac-330eb69336fa" providerId="ADAL" clId="{69E9776B-1269-4215-ADE2-5462E0DA5D0B}" dt="2023-07-01T02:56:40.747" v="285"/>
          <ac:spMkLst>
            <pc:docMk/>
            <pc:sldMk cId="2708755685" sldId="273"/>
            <ac:spMk id="34" creationId="{FA26BEBF-30E4-36C4-4EAE-7D527B6EEEB6}"/>
          </ac:spMkLst>
        </pc:spChg>
        <pc:spChg chg="add del">
          <ac:chgData name="Manh Hung" userId="fd475f00-f432-45bb-88ac-330eb69336fa" providerId="ADAL" clId="{69E9776B-1269-4215-ADE2-5462E0DA5D0B}" dt="2023-07-01T02:56:40.747" v="285"/>
          <ac:spMkLst>
            <pc:docMk/>
            <pc:sldMk cId="2708755685" sldId="273"/>
            <ac:spMk id="35" creationId="{B0B4ACFE-8A76-604C-10DB-CA5771F6E61F}"/>
          </ac:spMkLst>
        </pc:spChg>
        <pc:spChg chg="add mod">
          <ac:chgData name="Manh Hung" userId="fd475f00-f432-45bb-88ac-330eb69336fa" providerId="ADAL" clId="{69E9776B-1269-4215-ADE2-5462E0DA5D0B}" dt="2023-07-01T03:26:38.479" v="896" actId="692"/>
          <ac:spMkLst>
            <pc:docMk/>
            <pc:sldMk cId="2708755685" sldId="273"/>
            <ac:spMk id="38" creationId="{4A8B4C26-F8CD-6FEE-74BB-2DC4356481A4}"/>
          </ac:spMkLst>
        </pc:spChg>
        <pc:graphicFrameChg chg="add del mod">
          <ac:chgData name="Manh Hung" userId="fd475f00-f432-45bb-88ac-330eb69336fa" providerId="ADAL" clId="{69E9776B-1269-4215-ADE2-5462E0DA5D0B}" dt="2023-07-01T02:54:17.588" v="231"/>
          <ac:graphicFrameMkLst>
            <pc:docMk/>
            <pc:sldMk cId="2708755685" sldId="273"/>
            <ac:graphicFrameMk id="4" creationId="{170B6487-E2AE-4516-0BED-40D0A41898C9}"/>
          </ac:graphicFrameMkLst>
        </pc:graphicFrameChg>
        <pc:graphicFrameChg chg="add del mod">
          <ac:chgData name="Manh Hung" userId="fd475f00-f432-45bb-88ac-330eb69336fa" providerId="ADAL" clId="{69E9776B-1269-4215-ADE2-5462E0DA5D0B}" dt="2023-07-01T02:54:59.649" v="240"/>
          <ac:graphicFrameMkLst>
            <pc:docMk/>
            <pc:sldMk cId="2708755685" sldId="273"/>
            <ac:graphicFrameMk id="5" creationId="{D18B5B29-6B9F-D467-6AF9-187747D4F6ED}"/>
          </ac:graphicFrameMkLst>
        </pc:graphicFrameChg>
        <pc:graphicFrameChg chg="add del">
          <ac:chgData name="Manh Hung" userId="fd475f00-f432-45bb-88ac-330eb69336fa" providerId="ADAL" clId="{69E9776B-1269-4215-ADE2-5462E0DA5D0B}" dt="2023-07-01T02:54:59.649" v="240"/>
          <ac:graphicFrameMkLst>
            <pc:docMk/>
            <pc:sldMk cId="2708755685" sldId="273"/>
            <ac:graphicFrameMk id="6" creationId="{87CA6142-2CED-E0E7-6BA6-A8EC82ADEF11}"/>
          </ac:graphicFrameMkLst>
        </pc:graphicFrameChg>
        <pc:graphicFrameChg chg="add del">
          <ac:chgData name="Manh Hung" userId="fd475f00-f432-45bb-88ac-330eb69336fa" providerId="ADAL" clId="{69E9776B-1269-4215-ADE2-5462E0DA5D0B}" dt="2023-07-01T02:54:59.649" v="240"/>
          <ac:graphicFrameMkLst>
            <pc:docMk/>
            <pc:sldMk cId="2708755685" sldId="273"/>
            <ac:graphicFrameMk id="7" creationId="{8BA077BF-25A9-9AC1-AED0-079312DE3A3F}"/>
          </ac:graphicFrameMkLst>
        </pc:graphicFrameChg>
        <pc:graphicFrameChg chg="add del">
          <ac:chgData name="Manh Hung" userId="fd475f00-f432-45bb-88ac-330eb69336fa" providerId="ADAL" clId="{69E9776B-1269-4215-ADE2-5462E0DA5D0B}" dt="2023-07-01T02:54:59.649" v="240"/>
          <ac:graphicFrameMkLst>
            <pc:docMk/>
            <pc:sldMk cId="2708755685" sldId="273"/>
            <ac:graphicFrameMk id="8" creationId="{23E77408-5C7C-C52B-BC16-548FDE9C9E2C}"/>
          </ac:graphicFrameMkLst>
        </pc:graphicFrameChg>
        <pc:graphicFrameChg chg="add del">
          <ac:chgData name="Manh Hung" userId="fd475f00-f432-45bb-88ac-330eb69336fa" providerId="ADAL" clId="{69E9776B-1269-4215-ADE2-5462E0DA5D0B}" dt="2023-07-01T02:54:59.649" v="240"/>
          <ac:graphicFrameMkLst>
            <pc:docMk/>
            <pc:sldMk cId="2708755685" sldId="273"/>
            <ac:graphicFrameMk id="9" creationId="{3D3A3D46-EB5E-B344-9126-493C8B41D7B6}"/>
          </ac:graphicFrameMkLst>
        </pc:graphicFrameChg>
        <pc:graphicFrameChg chg="add del mod">
          <ac:chgData name="Manh Hung" userId="fd475f00-f432-45bb-88ac-330eb69336fa" providerId="ADAL" clId="{69E9776B-1269-4215-ADE2-5462E0DA5D0B}" dt="2023-07-01T02:55:07.039" v="243"/>
          <ac:graphicFrameMkLst>
            <pc:docMk/>
            <pc:sldMk cId="2708755685" sldId="273"/>
            <ac:graphicFrameMk id="15" creationId="{FDC8918E-A9FA-F005-4BC6-3590D300BE55}"/>
          </ac:graphicFrameMkLst>
        </pc:graphicFrameChg>
        <pc:graphicFrameChg chg="add del mod">
          <ac:chgData name="Manh Hung" userId="fd475f00-f432-45bb-88ac-330eb69336fa" providerId="ADAL" clId="{69E9776B-1269-4215-ADE2-5462E0DA5D0B}" dt="2023-07-01T02:55:15.861" v="247"/>
          <ac:graphicFrameMkLst>
            <pc:docMk/>
            <pc:sldMk cId="2708755685" sldId="273"/>
            <ac:graphicFrameMk id="16" creationId="{2BC62B75-37F3-6DB7-A48C-44B63AD9F97B}"/>
          </ac:graphicFrameMkLst>
        </pc:graphicFrameChg>
        <pc:graphicFrameChg chg="add del mod">
          <ac:chgData name="Manh Hung" userId="fd475f00-f432-45bb-88ac-330eb69336fa" providerId="ADAL" clId="{69E9776B-1269-4215-ADE2-5462E0DA5D0B}" dt="2023-07-01T02:55:24.787" v="254"/>
          <ac:graphicFrameMkLst>
            <pc:docMk/>
            <pc:sldMk cId="2708755685" sldId="273"/>
            <ac:graphicFrameMk id="17" creationId="{844ABF9F-A530-DBDF-EC4C-6902C44E8279}"/>
          </ac:graphicFrameMkLst>
        </pc:graphicFrameChg>
        <pc:graphicFrameChg chg="add del">
          <ac:chgData name="Manh Hung" userId="fd475f00-f432-45bb-88ac-330eb69336fa" providerId="ADAL" clId="{69E9776B-1269-4215-ADE2-5462E0DA5D0B}" dt="2023-07-01T02:55:24.787" v="254"/>
          <ac:graphicFrameMkLst>
            <pc:docMk/>
            <pc:sldMk cId="2708755685" sldId="273"/>
            <ac:graphicFrameMk id="19" creationId="{D5023959-B788-B3CB-A90D-CC840BC32DFF}"/>
          </ac:graphicFrameMkLst>
        </pc:graphicFrameChg>
        <pc:graphicFrameChg chg="add del mod">
          <ac:chgData name="Manh Hung" userId="fd475f00-f432-45bb-88ac-330eb69336fa" providerId="ADAL" clId="{69E9776B-1269-4215-ADE2-5462E0DA5D0B}" dt="2023-07-01T02:55:28.226" v="260"/>
          <ac:graphicFrameMkLst>
            <pc:docMk/>
            <pc:sldMk cId="2708755685" sldId="273"/>
            <ac:graphicFrameMk id="21" creationId="{B3090024-A864-ACEF-95DF-D45AEF838AFA}"/>
          </ac:graphicFrameMkLst>
        </pc:graphicFrameChg>
        <pc:graphicFrameChg chg="add del">
          <ac:chgData name="Manh Hung" userId="fd475f00-f432-45bb-88ac-330eb69336fa" providerId="ADAL" clId="{69E9776B-1269-4215-ADE2-5462E0DA5D0B}" dt="2023-07-01T02:55:28.226" v="260"/>
          <ac:graphicFrameMkLst>
            <pc:docMk/>
            <pc:sldMk cId="2708755685" sldId="273"/>
            <ac:graphicFrameMk id="23" creationId="{747B497E-C13E-77C3-3A4A-3573BE9824E9}"/>
          </ac:graphicFrameMkLst>
        </pc:graphicFrameChg>
        <pc:graphicFrameChg chg="add del mod">
          <ac:chgData name="Manh Hung" userId="fd475f00-f432-45bb-88ac-330eb69336fa" providerId="ADAL" clId="{69E9776B-1269-4215-ADE2-5462E0DA5D0B}" dt="2023-07-01T02:55:42.928" v="268"/>
          <ac:graphicFrameMkLst>
            <pc:docMk/>
            <pc:sldMk cId="2708755685" sldId="273"/>
            <ac:graphicFrameMk id="25" creationId="{0894811E-8707-1BD9-B1BE-9F3778A2F1B0}"/>
          </ac:graphicFrameMkLst>
        </pc:graphicFrameChg>
        <pc:graphicFrameChg chg="add del mod">
          <ac:chgData name="Manh Hung" userId="fd475f00-f432-45bb-88ac-330eb69336fa" providerId="ADAL" clId="{69E9776B-1269-4215-ADE2-5462E0DA5D0B}" dt="2023-07-01T02:55:42.928" v="268"/>
          <ac:graphicFrameMkLst>
            <pc:docMk/>
            <pc:sldMk cId="2708755685" sldId="273"/>
            <ac:graphicFrameMk id="27" creationId="{281D5EBE-7064-3E87-7839-93E898A39A3F}"/>
          </ac:graphicFrameMkLst>
        </pc:graphicFrameChg>
        <pc:graphicFrameChg chg="add del mod">
          <ac:chgData name="Manh Hung" userId="fd475f00-f432-45bb-88ac-330eb69336fa" providerId="ADAL" clId="{69E9776B-1269-4215-ADE2-5462E0DA5D0B}" dt="2023-07-01T02:55:54.881" v="272"/>
          <ac:graphicFrameMkLst>
            <pc:docMk/>
            <pc:sldMk cId="2708755685" sldId="273"/>
            <ac:graphicFrameMk id="29" creationId="{81826FBB-5C07-FD5D-525D-C3FE92762420}"/>
          </ac:graphicFrameMkLst>
        </pc:graphicFrameChg>
        <pc:graphicFrameChg chg="add del mod">
          <ac:chgData name="Manh Hung" userId="fd475f00-f432-45bb-88ac-330eb69336fa" providerId="ADAL" clId="{69E9776B-1269-4215-ADE2-5462E0DA5D0B}" dt="2023-07-01T02:56:40.747" v="285"/>
          <ac:graphicFrameMkLst>
            <pc:docMk/>
            <pc:sldMk cId="2708755685" sldId="273"/>
            <ac:graphicFrameMk id="30" creationId="{0052826A-D407-7AA1-0C22-249146349A8D}"/>
          </ac:graphicFrameMkLst>
        </pc:graphicFrameChg>
        <pc:graphicFrameChg chg="add del">
          <ac:chgData name="Manh Hung" userId="fd475f00-f432-45bb-88ac-330eb69336fa" providerId="ADAL" clId="{69E9776B-1269-4215-ADE2-5462E0DA5D0B}" dt="2023-07-01T02:56:40.747" v="285"/>
          <ac:graphicFrameMkLst>
            <pc:docMk/>
            <pc:sldMk cId="2708755685" sldId="273"/>
            <ac:graphicFrameMk id="31" creationId="{6FB031EC-5437-5B00-45C3-2A1E7E2F6139}"/>
          </ac:graphicFrameMkLst>
        </pc:graphicFrameChg>
        <pc:graphicFrameChg chg="add del">
          <ac:chgData name="Manh Hung" userId="fd475f00-f432-45bb-88ac-330eb69336fa" providerId="ADAL" clId="{69E9776B-1269-4215-ADE2-5462E0DA5D0B}" dt="2023-07-01T02:56:40.747" v="285"/>
          <ac:graphicFrameMkLst>
            <pc:docMk/>
            <pc:sldMk cId="2708755685" sldId="273"/>
            <ac:graphicFrameMk id="32" creationId="{806DA3A2-1243-76D6-D5CE-03E88EF94171}"/>
          </ac:graphicFrameMkLst>
        </pc:graphicFrameChg>
        <pc:graphicFrameChg chg="add del mod">
          <ac:chgData name="Manh Hung" userId="fd475f00-f432-45bb-88ac-330eb69336fa" providerId="ADAL" clId="{69E9776B-1269-4215-ADE2-5462E0DA5D0B}" dt="2023-07-01T02:57:15.066" v="288"/>
          <ac:graphicFrameMkLst>
            <pc:docMk/>
            <pc:sldMk cId="2708755685" sldId="273"/>
            <ac:graphicFrameMk id="36" creationId="{BBA7381F-1FF3-2B7C-56C3-8B61FCD4FFB4}"/>
          </ac:graphicFrameMkLst>
        </pc:graphicFrameChg>
        <pc:picChg chg="add mod">
          <ac:chgData name="Manh Hung" userId="fd475f00-f432-45bb-88ac-330eb69336fa" providerId="ADAL" clId="{69E9776B-1269-4215-ADE2-5462E0DA5D0B}" dt="2023-07-01T03:01:24.417" v="316" actId="1076"/>
          <ac:picMkLst>
            <pc:docMk/>
            <pc:sldMk cId="2708755685" sldId="273"/>
            <ac:picMk id="37" creationId="{C404B56C-F161-4AA1-2A4A-333513BA70E1}"/>
          </ac:picMkLst>
        </pc:picChg>
      </pc:sldChg>
      <pc:sldChg chg="add">
        <pc:chgData name="Manh Hung" userId="fd475f00-f432-45bb-88ac-330eb69336fa" providerId="ADAL" clId="{69E9776B-1269-4215-ADE2-5462E0DA5D0B}" dt="2023-07-01T03:35:03.706" v="987"/>
        <pc:sldMkLst>
          <pc:docMk/>
          <pc:sldMk cId="4244977161" sldId="273"/>
        </pc:sldMkLst>
      </pc:sldChg>
      <pc:sldChg chg="new del">
        <pc:chgData name="Manh Hung" userId="fd475f00-f432-45bb-88ac-330eb69336fa" providerId="ADAL" clId="{69E9776B-1269-4215-ADE2-5462E0DA5D0B}" dt="2023-07-01T02:53:32.932" v="199" actId="47"/>
        <pc:sldMkLst>
          <pc:docMk/>
          <pc:sldMk cId="4259566552" sldId="273"/>
        </pc:sldMkLst>
      </pc:sldChg>
      <pc:sldChg chg="addSp delSp modSp add del mod modAnim">
        <pc:chgData name="Manh Hung" userId="fd475f00-f432-45bb-88ac-330eb69336fa" providerId="ADAL" clId="{69E9776B-1269-4215-ADE2-5462E0DA5D0B}" dt="2023-07-01T03:34:57.706" v="986" actId="2696"/>
        <pc:sldMkLst>
          <pc:docMk/>
          <pc:sldMk cId="561082169" sldId="274"/>
        </pc:sldMkLst>
        <pc:spChg chg="mod">
          <ac:chgData name="Manh Hung" userId="fd475f00-f432-45bb-88ac-330eb69336fa" providerId="ADAL" clId="{69E9776B-1269-4215-ADE2-5462E0DA5D0B}" dt="2023-07-01T03:07:11.836" v="547" actId="14100"/>
          <ac:spMkLst>
            <pc:docMk/>
            <pc:sldMk cId="561082169" sldId="274"/>
            <ac:spMk id="3" creationId="{3ED05DDC-615C-73BE-97DC-C21381026D7D}"/>
          </ac:spMkLst>
        </pc:spChg>
        <pc:spChg chg="add mod">
          <ac:chgData name="Manh Hung" userId="fd475f00-f432-45bb-88ac-330eb69336fa" providerId="ADAL" clId="{69E9776B-1269-4215-ADE2-5462E0DA5D0B}" dt="2023-07-01T03:28:45.274" v="899" actId="1076"/>
          <ac:spMkLst>
            <pc:docMk/>
            <pc:sldMk cId="561082169" sldId="274"/>
            <ac:spMk id="7" creationId="{35A58112-3158-E460-2A21-9A6B1ADD0A17}"/>
          </ac:spMkLst>
        </pc:spChg>
        <pc:graphicFrameChg chg="add del mod">
          <ac:chgData name="Manh Hung" userId="fd475f00-f432-45bb-88ac-330eb69336fa" providerId="ADAL" clId="{69E9776B-1269-4215-ADE2-5462E0DA5D0B}" dt="2023-07-01T03:05:07.724" v="336"/>
          <ac:graphicFrameMkLst>
            <pc:docMk/>
            <pc:sldMk cId="561082169" sldId="274"/>
            <ac:graphicFrameMk id="4" creationId="{85B0E022-746D-F451-BA88-0AEEC46A5316}"/>
          </ac:graphicFrameMkLst>
        </pc:graphicFrameChg>
        <pc:graphicFrameChg chg="add del mod">
          <ac:chgData name="Manh Hung" userId="fd475f00-f432-45bb-88ac-330eb69336fa" providerId="ADAL" clId="{69E9776B-1269-4215-ADE2-5462E0DA5D0B}" dt="2023-07-01T03:06:47.421" v="540"/>
          <ac:graphicFrameMkLst>
            <pc:docMk/>
            <pc:sldMk cId="561082169" sldId="274"/>
            <ac:graphicFrameMk id="5" creationId="{2A7EB187-ABDA-F6AD-EFD6-8C333A346127}"/>
          </ac:graphicFrameMkLst>
        </pc:graphicFrameChg>
        <pc:picChg chg="add mod">
          <ac:chgData name="Manh Hung" userId="fd475f00-f432-45bb-88ac-330eb69336fa" providerId="ADAL" clId="{69E9776B-1269-4215-ADE2-5462E0DA5D0B}" dt="2023-07-01T03:08:35.177" v="556"/>
          <ac:picMkLst>
            <pc:docMk/>
            <pc:sldMk cId="561082169" sldId="274"/>
            <ac:picMk id="6" creationId="{5AB75F9A-0065-EBCB-8FD1-8279776B3E5B}"/>
          </ac:picMkLst>
        </pc:picChg>
      </pc:sldChg>
      <pc:sldChg chg="add">
        <pc:chgData name="Manh Hung" userId="fd475f00-f432-45bb-88ac-330eb69336fa" providerId="ADAL" clId="{69E9776B-1269-4215-ADE2-5462E0DA5D0B}" dt="2023-07-01T03:35:03.706" v="987"/>
        <pc:sldMkLst>
          <pc:docMk/>
          <pc:sldMk cId="1692732039" sldId="274"/>
        </pc:sldMkLst>
      </pc:sldChg>
      <pc:sldChg chg="add">
        <pc:chgData name="Manh Hung" userId="fd475f00-f432-45bb-88ac-330eb69336fa" providerId="ADAL" clId="{69E9776B-1269-4215-ADE2-5462E0DA5D0B}" dt="2023-07-01T03:35:03.706" v="987"/>
        <pc:sldMkLst>
          <pc:docMk/>
          <pc:sldMk cId="1510929042" sldId="275"/>
        </pc:sldMkLst>
      </pc:sldChg>
      <pc:sldChg chg="addSp delSp modSp add del mod delAnim modAnim">
        <pc:chgData name="Manh Hung" userId="fd475f00-f432-45bb-88ac-330eb69336fa" providerId="ADAL" clId="{69E9776B-1269-4215-ADE2-5462E0DA5D0B}" dt="2023-07-01T03:34:57.706" v="986" actId="2696"/>
        <pc:sldMkLst>
          <pc:docMk/>
          <pc:sldMk cId="2261663718" sldId="275"/>
        </pc:sldMkLst>
        <pc:spChg chg="mod">
          <ac:chgData name="Manh Hung" userId="fd475f00-f432-45bb-88ac-330eb69336fa" providerId="ADAL" clId="{69E9776B-1269-4215-ADE2-5462E0DA5D0B}" dt="2023-07-01T03:29:30.383" v="932" actId="1076"/>
          <ac:spMkLst>
            <pc:docMk/>
            <pc:sldMk cId="2261663718" sldId="275"/>
            <ac:spMk id="2" creationId="{9E253DF9-55A1-C766-B9C3-36649E1B9A50}"/>
          </ac:spMkLst>
        </pc:spChg>
        <pc:spChg chg="mod">
          <ac:chgData name="Manh Hung" userId="fd475f00-f432-45bb-88ac-330eb69336fa" providerId="ADAL" clId="{69E9776B-1269-4215-ADE2-5462E0DA5D0B}" dt="2023-07-01T03:29:06.524" v="901" actId="14100"/>
          <ac:spMkLst>
            <pc:docMk/>
            <pc:sldMk cId="2261663718" sldId="275"/>
            <ac:spMk id="3" creationId="{3ED05DDC-615C-73BE-97DC-C21381026D7D}"/>
          </ac:spMkLst>
        </pc:spChg>
        <pc:spChg chg="add mod">
          <ac:chgData name="Manh Hung" userId="fd475f00-f432-45bb-88ac-330eb69336fa" providerId="ADAL" clId="{69E9776B-1269-4215-ADE2-5462E0DA5D0B}" dt="2023-07-01T03:29:12.507" v="903" actId="1076"/>
          <ac:spMkLst>
            <pc:docMk/>
            <pc:sldMk cId="2261663718" sldId="275"/>
            <ac:spMk id="6" creationId="{8F2F1C21-0B7B-EA9B-E469-A3814D51DCF4}"/>
          </ac:spMkLst>
        </pc:spChg>
        <pc:graphicFrameChg chg="add mod">
          <ac:chgData name="Manh Hung" userId="fd475f00-f432-45bb-88ac-330eb69336fa" providerId="ADAL" clId="{69E9776B-1269-4215-ADE2-5462E0DA5D0B}" dt="2023-07-01T03:29:24.477" v="931" actId="1036"/>
          <ac:graphicFrameMkLst>
            <pc:docMk/>
            <pc:sldMk cId="2261663718" sldId="275"/>
            <ac:graphicFrameMk id="5" creationId="{F418001D-37FB-BA1F-237B-4C6EC0F03652}"/>
          </ac:graphicFrameMkLst>
        </pc:graphicFrameChg>
        <pc:picChg chg="add del mod">
          <ac:chgData name="Manh Hung" userId="fd475f00-f432-45bb-88ac-330eb69336fa" providerId="ADAL" clId="{69E9776B-1269-4215-ADE2-5462E0DA5D0B}" dt="2023-07-01T03:15:05.388" v="786" actId="478"/>
          <ac:picMkLst>
            <pc:docMk/>
            <pc:sldMk cId="2261663718" sldId="275"/>
            <ac:picMk id="4" creationId="{924CAFA0-7574-653F-D8D0-716B0AD0B0A8}"/>
          </ac:picMkLst>
        </pc:picChg>
      </pc:sldChg>
      <pc:sldChg chg="addSp delSp modSp add del mod">
        <pc:chgData name="Manh Hung" userId="fd475f00-f432-45bb-88ac-330eb69336fa" providerId="ADAL" clId="{69E9776B-1269-4215-ADE2-5462E0DA5D0B}" dt="2023-07-01T03:18:34.613" v="804" actId="2696"/>
        <pc:sldMkLst>
          <pc:docMk/>
          <pc:sldMk cId="1148066949" sldId="276"/>
        </pc:sldMkLst>
        <pc:spChg chg="mod">
          <ac:chgData name="Manh Hung" userId="fd475f00-f432-45bb-88ac-330eb69336fa" providerId="ADAL" clId="{69E9776B-1269-4215-ADE2-5462E0DA5D0B}" dt="2023-07-01T03:04:33.412" v="330" actId="20577"/>
          <ac:spMkLst>
            <pc:docMk/>
            <pc:sldMk cId="1148066949" sldId="276"/>
            <ac:spMk id="3" creationId="{3ED05DDC-615C-73BE-97DC-C21381026D7D}"/>
          </ac:spMkLst>
        </pc:spChg>
        <pc:graphicFrameChg chg="add del modGraphic">
          <ac:chgData name="Manh Hung" userId="fd475f00-f432-45bb-88ac-330eb69336fa" providerId="ADAL" clId="{69E9776B-1269-4215-ADE2-5462E0DA5D0B}" dt="2023-07-01T03:16:23.066" v="803" actId="478"/>
          <ac:graphicFrameMkLst>
            <pc:docMk/>
            <pc:sldMk cId="1148066949" sldId="276"/>
            <ac:graphicFrameMk id="5" creationId="{2F9E2E8D-7093-6BDB-8DFC-17B1E77BC40E}"/>
          </ac:graphicFrameMkLst>
        </pc:graphicFrameChg>
      </pc:sldChg>
      <pc:sldChg chg="add">
        <pc:chgData name="Manh Hung" userId="fd475f00-f432-45bb-88ac-330eb69336fa" providerId="ADAL" clId="{69E9776B-1269-4215-ADE2-5462E0DA5D0B}" dt="2023-07-01T03:35:03.706" v="987"/>
        <pc:sldMkLst>
          <pc:docMk/>
          <pc:sldMk cId="94598932" sldId="277"/>
        </pc:sldMkLst>
      </pc:sldChg>
      <pc:sldChg chg="addSp delSp modSp add del mod modAnim">
        <pc:chgData name="Manh Hung" userId="fd475f00-f432-45bb-88ac-330eb69336fa" providerId="ADAL" clId="{69E9776B-1269-4215-ADE2-5462E0DA5D0B}" dt="2023-07-01T03:34:57.706" v="986" actId="2696"/>
        <pc:sldMkLst>
          <pc:docMk/>
          <pc:sldMk cId="841034158" sldId="277"/>
        </pc:sldMkLst>
        <pc:spChg chg="mod">
          <ac:chgData name="Manh Hung" userId="fd475f00-f432-45bb-88ac-330eb69336fa" providerId="ADAL" clId="{69E9776B-1269-4215-ADE2-5462E0DA5D0B}" dt="2023-07-01T03:22:11.849" v="835" actId="1076"/>
          <ac:spMkLst>
            <pc:docMk/>
            <pc:sldMk cId="841034158" sldId="277"/>
            <ac:spMk id="2" creationId="{9E253DF9-55A1-C766-B9C3-36649E1B9A50}"/>
          </ac:spMkLst>
        </pc:spChg>
        <pc:spChg chg="mod">
          <ac:chgData name="Manh Hung" userId="fd475f00-f432-45bb-88ac-330eb69336fa" providerId="ADAL" clId="{69E9776B-1269-4215-ADE2-5462E0DA5D0B}" dt="2023-07-01T03:32:01.427" v="955" actId="20577"/>
          <ac:spMkLst>
            <pc:docMk/>
            <pc:sldMk cId="841034158" sldId="277"/>
            <ac:spMk id="3" creationId="{3ED05DDC-615C-73BE-97DC-C21381026D7D}"/>
          </ac:spMkLst>
        </pc:spChg>
        <pc:spChg chg="add mod">
          <ac:chgData name="Manh Hung" userId="fd475f00-f432-45bb-88ac-330eb69336fa" providerId="ADAL" clId="{69E9776B-1269-4215-ADE2-5462E0DA5D0B}" dt="2023-07-01T03:32:11.334" v="960" actId="1035"/>
          <ac:spMkLst>
            <pc:docMk/>
            <pc:sldMk cId="841034158" sldId="277"/>
            <ac:spMk id="8" creationId="{4960DA02-295C-0091-2983-8FD2D90CA2D4}"/>
          </ac:spMkLst>
        </pc:spChg>
        <pc:graphicFrameChg chg="add del mod">
          <ac:chgData name="Manh Hung" userId="fd475f00-f432-45bb-88ac-330eb69336fa" providerId="ADAL" clId="{69E9776B-1269-4215-ADE2-5462E0DA5D0B}" dt="2023-07-01T03:22:07.937" v="833"/>
          <ac:graphicFrameMkLst>
            <pc:docMk/>
            <pc:sldMk cId="841034158" sldId="277"/>
            <ac:graphicFrameMk id="4" creationId="{5A26356E-D29A-A950-DD2B-FF35F76AF448}"/>
          </ac:graphicFrameMkLst>
        </pc:graphicFrameChg>
        <pc:graphicFrameChg chg="add del mod">
          <ac:chgData name="Manh Hung" userId="fd475f00-f432-45bb-88ac-330eb69336fa" providerId="ADAL" clId="{69E9776B-1269-4215-ADE2-5462E0DA5D0B}" dt="2023-07-01T03:23:23.279" v="853"/>
          <ac:graphicFrameMkLst>
            <pc:docMk/>
            <pc:sldMk cId="841034158" sldId="277"/>
            <ac:graphicFrameMk id="5" creationId="{A225EC3E-2397-4F14-30F3-FB75BC41F3EC}"/>
          </ac:graphicFrameMkLst>
        </pc:graphicFrameChg>
        <pc:picChg chg="add mod">
          <ac:chgData name="Manh Hung" userId="fd475f00-f432-45bb-88ac-330eb69336fa" providerId="ADAL" clId="{69E9776B-1269-4215-ADE2-5462E0DA5D0B}" dt="2023-07-01T03:25:11.715" v="876" actId="14100"/>
          <ac:picMkLst>
            <pc:docMk/>
            <pc:sldMk cId="841034158" sldId="277"/>
            <ac:picMk id="6" creationId="{DD2DD5CE-C5C5-7C4C-C147-50977689D233}"/>
          </ac:picMkLst>
        </pc:picChg>
        <pc:picChg chg="add mod">
          <ac:chgData name="Manh Hung" userId="fd475f00-f432-45bb-88ac-330eb69336fa" providerId="ADAL" clId="{69E9776B-1269-4215-ADE2-5462E0DA5D0B}" dt="2023-07-01T03:25:18.560" v="877" actId="1076"/>
          <ac:picMkLst>
            <pc:docMk/>
            <pc:sldMk cId="841034158" sldId="277"/>
            <ac:picMk id="7" creationId="{0AD4EAD9-5C54-C6A2-23EA-45F092E27CC7}"/>
          </ac:picMkLst>
        </pc:picChg>
      </pc:sldChg>
      <pc:sldChg chg="addSp modSp add del mod modAnim">
        <pc:chgData name="Manh Hung" userId="fd475f00-f432-45bb-88ac-330eb69336fa" providerId="ADAL" clId="{69E9776B-1269-4215-ADE2-5462E0DA5D0B}" dt="2023-07-01T03:34:57.706" v="986" actId="2696"/>
        <pc:sldMkLst>
          <pc:docMk/>
          <pc:sldMk cId="3139585529" sldId="278"/>
        </pc:sldMkLst>
        <pc:spChg chg="mod">
          <ac:chgData name="Manh Hung" userId="fd475f00-f432-45bb-88ac-330eb69336fa" providerId="ADAL" clId="{69E9776B-1269-4215-ADE2-5462E0DA5D0B}" dt="2023-07-01T03:32:41.568" v="970" actId="14100"/>
          <ac:spMkLst>
            <pc:docMk/>
            <pc:sldMk cId="3139585529" sldId="278"/>
            <ac:spMk id="3" creationId="{3ED05DDC-615C-73BE-97DC-C21381026D7D}"/>
          </ac:spMkLst>
        </pc:spChg>
        <pc:spChg chg="add mod">
          <ac:chgData name="Manh Hung" userId="fd475f00-f432-45bb-88ac-330eb69336fa" providerId="ADAL" clId="{69E9776B-1269-4215-ADE2-5462E0DA5D0B}" dt="2023-07-01T03:32:48.739" v="971" actId="1076"/>
          <ac:spMkLst>
            <pc:docMk/>
            <pc:sldMk cId="3139585529" sldId="278"/>
            <ac:spMk id="4" creationId="{B95E26A1-C8E0-9767-3AF1-5AE1F13246F7}"/>
          </ac:spMkLst>
        </pc:spChg>
        <pc:graphicFrameChg chg="mod">
          <ac:chgData name="Manh Hung" userId="fd475f00-f432-45bb-88ac-330eb69336fa" providerId="ADAL" clId="{69E9776B-1269-4215-ADE2-5462E0DA5D0B}" dt="2023-07-01T03:32:24.039" v="962" actId="1076"/>
          <ac:graphicFrameMkLst>
            <pc:docMk/>
            <pc:sldMk cId="3139585529" sldId="278"/>
            <ac:graphicFrameMk id="5" creationId="{F418001D-37FB-BA1F-237B-4C6EC0F03652}"/>
          </ac:graphicFrameMkLst>
        </pc:graphicFrameChg>
      </pc:sldChg>
      <pc:sldChg chg="add">
        <pc:chgData name="Manh Hung" userId="fd475f00-f432-45bb-88ac-330eb69336fa" providerId="ADAL" clId="{69E9776B-1269-4215-ADE2-5462E0DA5D0B}" dt="2023-07-01T03:35:03.706" v="987"/>
        <pc:sldMkLst>
          <pc:docMk/>
          <pc:sldMk cId="4206213069" sldId="278"/>
        </pc:sldMkLst>
      </pc:sldChg>
      <pc:sldMasterChg chg="modTransition modSldLayout">
        <pc:chgData name="Manh Hung" userId="fd475f00-f432-45bb-88ac-330eb69336fa" providerId="ADAL" clId="{69E9776B-1269-4215-ADE2-5462E0DA5D0B}" dt="2023-07-01T01:43:32.508" v="105"/>
        <pc:sldMasterMkLst>
          <pc:docMk/>
          <pc:sldMasterMk cId="2207824352" sldId="2147483648"/>
        </pc:sldMasterMkLst>
        <pc:sldLayoutChg chg="modTransition">
          <pc:chgData name="Manh Hung" userId="fd475f00-f432-45bb-88ac-330eb69336fa" providerId="ADAL" clId="{69E9776B-1269-4215-ADE2-5462E0DA5D0B}" dt="2023-07-01T01:43:32.508" v="105"/>
          <pc:sldLayoutMkLst>
            <pc:docMk/>
            <pc:sldMasterMk cId="2207824352" sldId="2147483648"/>
            <pc:sldLayoutMk cId="1339040427" sldId="2147483649"/>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2103444663" sldId="2147483650"/>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2492928806" sldId="2147483651"/>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3060808167" sldId="2147483652"/>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1174203824" sldId="2147483653"/>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953506383" sldId="2147483654"/>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663978930" sldId="2147483655"/>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4170899237" sldId="2147483656"/>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3829406841" sldId="2147483657"/>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1963904063" sldId="2147483658"/>
          </pc:sldLayoutMkLst>
        </pc:sldLayoutChg>
        <pc:sldLayoutChg chg="modTransition">
          <pc:chgData name="Manh Hung" userId="fd475f00-f432-45bb-88ac-330eb69336fa" providerId="ADAL" clId="{69E9776B-1269-4215-ADE2-5462E0DA5D0B}" dt="2023-07-01T01:43:32.508" v="105"/>
          <pc:sldLayoutMkLst>
            <pc:docMk/>
            <pc:sldMasterMk cId="2207824352" sldId="2147483648"/>
            <pc:sldLayoutMk cId="38148861" sldId="214748365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911-72F4-7335-55A4-5760FECC3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2C5DF-43FA-0EBB-A55C-05DC821B8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C7FE8-BDA8-846E-D72B-8A0E395DF544}"/>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9BED5B25-7A94-3F04-5B21-F1C11A5BA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44ABC-2F1D-8C4B-8998-3CDFB310F560}"/>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1339040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8765-1697-D667-3957-D29856D1D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6DC5D-7F1E-1D12-B4C4-119E4C1185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3E018-8E73-CAF4-E456-8345BEEB9089}"/>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C4763460-1DEF-F40A-2113-3E5EDF9D6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3277E-2650-5A8C-9E09-76B655F6000B}"/>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1963904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B92F51-EA62-0594-9A11-953BE0A854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D9B81-0A24-91A3-B643-AA0EE9682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C12E0-B754-CCDD-5AE9-7CD860F85A25}"/>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D60DC51D-26E2-2635-2F5E-70A54A9E8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6B41F-2198-A275-BD81-DA38754A2174}"/>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38148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877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8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154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5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15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505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8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8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8EB8-076F-A410-353B-BC4137C6E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C2923-F1C9-5C6B-EAB5-56C422B42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AC84C-FD06-9118-4686-2B5DE3B001C1}"/>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DB720671-6769-A1F3-6EA2-8F857411D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A7C5A-1F02-4CD5-8CB7-A534B9F33ECB}"/>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2103444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51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66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46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FCDC-1596-3157-2D5A-F78F08A15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F0FEB-CCF8-9436-60FD-F89DDFB42E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8A55A-DF63-A311-718B-93555E0C73F3}"/>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B013574E-0DA6-62CA-6117-40C81ED27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FAB39-3EF7-2D8D-7364-CF72760EC76F}"/>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249292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2C90-499D-3A47-D6B5-C8D5160C2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B6305-F554-AB88-25E9-CC3ABCB564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38C49-4F5A-8D9A-6486-151468FA8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F3BC7D-8C1B-88F8-FFBA-612E49A14D55}"/>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6" name="Footer Placeholder 5">
            <a:extLst>
              <a:ext uri="{FF2B5EF4-FFF2-40B4-BE49-F238E27FC236}">
                <a16:creationId xmlns:a16="http://schemas.microsoft.com/office/drawing/2014/main" id="{74970FCC-22F4-B046-2532-9B36DA71E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41001-011F-4DCB-4B6A-8D9750189DC8}"/>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3060808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AD13-0CA1-B3D9-23B2-5C82836AEE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2867B-EF45-7909-F6AD-4A319CD91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F0FE86-A3B5-DF61-F3F3-6B4BDE14E6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015438-03C7-5F5D-E13A-72A1458CF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EA6652-7064-CAE5-9403-05552BC456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494A9-6B59-34E5-AA7A-B960C4D148DD}"/>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8" name="Footer Placeholder 7">
            <a:extLst>
              <a:ext uri="{FF2B5EF4-FFF2-40B4-BE49-F238E27FC236}">
                <a16:creationId xmlns:a16="http://schemas.microsoft.com/office/drawing/2014/main" id="{F4463693-131B-7BC8-6FD6-072DD63138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D3EE47-C84B-A1C7-D815-C8FB50639A89}"/>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117420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D9FB-DDE1-80ED-7A93-D1364CE82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3E974-E2C1-9818-6023-668B80B93481}"/>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4" name="Footer Placeholder 3">
            <a:extLst>
              <a:ext uri="{FF2B5EF4-FFF2-40B4-BE49-F238E27FC236}">
                <a16:creationId xmlns:a16="http://schemas.microsoft.com/office/drawing/2014/main" id="{285A7056-70F9-2B16-F857-CFACA924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CB0C71-ACA4-7A89-0A3A-2487938E8DE5}"/>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953506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3C3572-0052-8536-84BF-80376EED28BF}"/>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3" name="Footer Placeholder 2">
            <a:extLst>
              <a:ext uri="{FF2B5EF4-FFF2-40B4-BE49-F238E27FC236}">
                <a16:creationId xmlns:a16="http://schemas.microsoft.com/office/drawing/2014/main" id="{4E1E1C87-D36E-FCBF-1E21-0D2E0B0A68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F4FBDE-31EB-2D9E-7739-F3CA24F6E64E}"/>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663978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760A-2621-B782-ADD7-1E86B1B75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94765E-0D76-F0EF-2CD7-7350EFE3B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B80A92-D55E-70CD-E4CF-23145BEE6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0D0E5-E6F5-AE3F-3E33-162ABD930BB6}"/>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6" name="Footer Placeholder 5">
            <a:extLst>
              <a:ext uri="{FF2B5EF4-FFF2-40B4-BE49-F238E27FC236}">
                <a16:creationId xmlns:a16="http://schemas.microsoft.com/office/drawing/2014/main" id="{E058DF48-FC1D-C5CF-E57B-A8378E273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C15C3-21C7-26DC-0C80-3FA729EB93E9}"/>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4170899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DC2A-DC4F-6F9D-FFC5-FACEDEC58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5084D3-21CF-06D8-0FA6-79C74CB64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36B587-7B69-30A3-EDF5-B10986131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F88B0-785F-F880-D3D9-8EA8E8B2C2F5}"/>
              </a:ext>
            </a:extLst>
          </p:cNvPr>
          <p:cNvSpPr>
            <a:spLocks noGrp="1"/>
          </p:cNvSpPr>
          <p:nvPr>
            <p:ph type="dt" sz="half" idx="10"/>
          </p:nvPr>
        </p:nvSpPr>
        <p:spPr/>
        <p:txBody>
          <a:bodyPr/>
          <a:lstStyle/>
          <a:p>
            <a:fld id="{7F117697-7620-4E01-8A12-18D54210DC60}" type="datetimeFigureOut">
              <a:rPr lang="en-US" smtClean="0"/>
              <a:t>23/9/2024</a:t>
            </a:fld>
            <a:endParaRPr lang="en-US"/>
          </a:p>
        </p:txBody>
      </p:sp>
      <p:sp>
        <p:nvSpPr>
          <p:cNvPr id="6" name="Footer Placeholder 5">
            <a:extLst>
              <a:ext uri="{FF2B5EF4-FFF2-40B4-BE49-F238E27FC236}">
                <a16:creationId xmlns:a16="http://schemas.microsoft.com/office/drawing/2014/main" id="{BCF830DB-BB90-97B2-6E9A-372D315BE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0EDA7-59F6-1972-7342-A9712918F3CB}"/>
              </a:ext>
            </a:extLst>
          </p:cNvPr>
          <p:cNvSpPr>
            <a:spLocks noGrp="1"/>
          </p:cNvSpPr>
          <p:nvPr>
            <p:ph type="sldNum" sz="quarter" idx="12"/>
          </p:nvPr>
        </p:nvSpPr>
        <p:spPr/>
        <p:txBody>
          <a:bodyPr/>
          <a:lstStyle/>
          <a:p>
            <a:fld id="{E9FFFE69-1CEA-43FD-A861-D89EB8D34B56}" type="slidenum">
              <a:rPr lang="en-US" smtClean="0"/>
              <a:t>‹#›</a:t>
            </a:fld>
            <a:endParaRPr lang="en-US"/>
          </a:p>
        </p:txBody>
      </p:sp>
    </p:spTree>
    <p:extLst>
      <p:ext uri="{BB962C8B-B14F-4D97-AF65-F5344CB8AC3E}">
        <p14:creationId xmlns:p14="http://schemas.microsoft.com/office/powerpoint/2010/main" val="3829406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C62C4-83C4-C3CD-14DE-B9E5A7D6EC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DA70C0-DB3C-9897-825D-7F804634C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420F9-B6D6-7ACF-9751-A9AE94794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17697-7620-4E01-8A12-18D54210DC60}" type="datetimeFigureOut">
              <a:rPr lang="en-US" smtClean="0"/>
              <a:t>23/9/2024</a:t>
            </a:fld>
            <a:endParaRPr lang="en-US"/>
          </a:p>
        </p:txBody>
      </p:sp>
      <p:sp>
        <p:nvSpPr>
          <p:cNvPr id="5" name="Footer Placeholder 4">
            <a:extLst>
              <a:ext uri="{FF2B5EF4-FFF2-40B4-BE49-F238E27FC236}">
                <a16:creationId xmlns:a16="http://schemas.microsoft.com/office/drawing/2014/main" id="{06A11DA1-0D25-E13F-3920-0148A928C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794338-B387-A4A9-5AF0-CEFBB156E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FFE69-1CEA-43FD-A861-D89EB8D34B56}" type="slidenum">
              <a:rPr lang="en-US" smtClean="0"/>
              <a:t>‹#›</a:t>
            </a:fld>
            <a:endParaRPr lang="en-US"/>
          </a:p>
        </p:txBody>
      </p:sp>
    </p:spTree>
    <p:extLst>
      <p:ext uri="{BB962C8B-B14F-4D97-AF65-F5344CB8AC3E}">
        <p14:creationId xmlns:p14="http://schemas.microsoft.com/office/powerpoint/2010/main" val="2207824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969C88-B244-455D-A017-012B25B1AC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278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3.wmf"/><Relationship Id="rId2" Type="http://schemas.microsoft.com/office/2007/relationships/media" Target="../media/media3.mp4"/><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4.wmf"/><Relationship Id="rId2" Type="http://schemas.microsoft.com/office/2007/relationships/media" Target="../media/media3.mp4"/><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62908F-31DF-14A7-00BA-93755DFEEAE2}"/>
              </a:ext>
            </a:extLst>
          </p:cNvPr>
          <p:cNvSpPr>
            <a:spLocks noGrp="1"/>
          </p:cNvSpPr>
          <p:nvPr>
            <p:ph idx="1"/>
          </p:nvPr>
        </p:nvSpPr>
        <p:spPr>
          <a:xfrm>
            <a:off x="79131" y="977900"/>
            <a:ext cx="9513277" cy="5670550"/>
          </a:xfrm>
        </p:spPr>
        <p:txBody>
          <a:bodyPr>
            <a:noAutofit/>
          </a:bodyPr>
          <a:lstStyle/>
          <a:p>
            <a:pPr marL="0" indent="0" algn="just">
              <a:lnSpc>
                <a:spcPct val="107000"/>
              </a:lnSpc>
              <a:spcAft>
                <a:spcPts val="400"/>
              </a:spcAft>
              <a:buNone/>
            </a:pPr>
            <a:r>
              <a:rPr lang="en-US" sz="2500" b="1" i="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400"/>
              </a:spcAft>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400"/>
              </a:spcAft>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400"/>
              </a:spcAft>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Cắt</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rời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400"/>
              </a:spcAft>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ghép</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H3.1b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400"/>
              </a:spcAft>
              <a:buNone/>
            </a:pPr>
            <a:r>
              <a:rPr lang="en-US" sz="2500" b="1"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i="1"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5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400"/>
              </a:spcAft>
            </a:pP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khít</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400"/>
              </a:spcAft>
            </a:pP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400"/>
              </a:spcAft>
            </a:pP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pic>
        <p:nvPicPr>
          <p:cNvPr id="4" name="2PHUT">
            <a:hlinkClick r:id="" action="ppaction://media"/>
            <a:extLst>
              <a:ext uri="{FF2B5EF4-FFF2-40B4-BE49-F238E27FC236}">
                <a16:creationId xmlns:a16="http://schemas.microsoft.com/office/drawing/2014/main" id="{0CB31D93-7AFA-78B7-ADB1-9E615218B7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4510" y="0"/>
            <a:ext cx="1357490" cy="763588"/>
          </a:xfrm>
          <a:prstGeom prst="rect">
            <a:avLst/>
          </a:prstGeom>
        </p:spPr>
      </p:pic>
      <p:pic>
        <p:nvPicPr>
          <p:cNvPr id="6" name="Picture 5">
            <a:extLst>
              <a:ext uri="{FF2B5EF4-FFF2-40B4-BE49-F238E27FC236}">
                <a16:creationId xmlns:a16="http://schemas.microsoft.com/office/drawing/2014/main" id="{D7DC5E68-73B0-33F7-F132-FEC5DD13132E}"/>
              </a:ext>
            </a:extLst>
          </p:cNvPr>
          <p:cNvPicPr>
            <a:picLocks noChangeAspect="1"/>
          </p:cNvPicPr>
          <p:nvPr/>
        </p:nvPicPr>
        <p:blipFill>
          <a:blip r:embed="rId5"/>
          <a:stretch>
            <a:fillRect/>
          </a:stretch>
        </p:blipFill>
        <p:spPr>
          <a:xfrm>
            <a:off x="7025054" y="1071563"/>
            <a:ext cx="4930699" cy="3340366"/>
          </a:xfrm>
          <a:prstGeom prst="rect">
            <a:avLst/>
          </a:prstGeom>
        </p:spPr>
      </p:pic>
      <p:sp>
        <p:nvSpPr>
          <p:cNvPr id="7" name="Rectangle 6"/>
          <p:cNvSpPr/>
          <p:nvPr/>
        </p:nvSpPr>
        <p:spPr>
          <a:xfrm>
            <a:off x="3989495" y="-30904"/>
            <a:ext cx="3632726" cy="923330"/>
          </a:xfrm>
          <a:prstGeom prst="rect">
            <a:avLst/>
          </a:prstGeom>
          <a:noFill/>
        </p:spPr>
        <p:txBody>
          <a:bodyPr wrap="none" lIns="91440" tIns="45720" rIns="91440" bIns="45720">
            <a:spAutoFit/>
          </a:bodyPr>
          <a:lstStyle/>
          <a:p>
            <a:pPr algn="ctr"/>
            <a:r>
              <a:rPr lang="en-US" sz="5400" b="1" cap="none" spc="0" smtClean="0">
                <a:ln w="22225">
                  <a:solidFill>
                    <a:schemeClr val="accent2"/>
                  </a:solidFill>
                  <a:prstDash val="solid"/>
                </a:ln>
                <a:solidFill>
                  <a:schemeClr val="accent2">
                    <a:lumMod val="40000"/>
                    <a:lumOff val="60000"/>
                  </a:schemeClr>
                </a:solidFill>
                <a:effectLst/>
              </a:rPr>
              <a:t>KHỞI ĐỘNG</a:t>
            </a:r>
            <a:endParaRPr lang="en-US" sz="5400" b="1" cap="none" spc="0">
              <a:ln w="22225">
                <a:solidFill>
                  <a:schemeClr val="accent2"/>
                </a:solidFill>
                <a:prstDash val="solid"/>
              </a:ln>
              <a:solidFill>
                <a:schemeClr val="accent2">
                  <a:lumMod val="40000"/>
                  <a:lumOff val="60000"/>
                </a:schemeClr>
              </a:solidFill>
              <a:effectLst/>
            </a:endParaRPr>
          </a:p>
        </p:txBody>
      </p:sp>
      <p:sp>
        <p:nvSpPr>
          <p:cNvPr id="8" name="TextBox 7">
            <a:extLst>
              <a:ext uri="{FF2B5EF4-FFF2-40B4-BE49-F238E27FC236}">
                <a16:creationId xmlns:a16="http://schemas.microsoft.com/office/drawing/2014/main" id="{3C901A32-C581-95DF-E5AE-2AA5844428F2}"/>
              </a:ext>
            </a:extLst>
          </p:cNvPr>
          <p:cNvSpPr txBox="1"/>
          <p:nvPr/>
        </p:nvSpPr>
        <p:spPr>
          <a:xfrm>
            <a:off x="2836252" y="690037"/>
            <a:ext cx="6096000" cy="523220"/>
          </a:xfrm>
          <a:prstGeom prst="rect">
            <a:avLst/>
          </a:prstGeom>
          <a:noFill/>
        </p:spPr>
        <p:txBody>
          <a:bodyPr wrap="square">
            <a:spAutoFit/>
          </a:bodyPr>
          <a:lstStyle/>
          <a:p>
            <a:pPr algn="ctr"/>
            <a:r>
              <a:rPr lang="en-US" sz="2800" b="1" dirty="0" err="1">
                <a:solidFill>
                  <a:srgbClr val="3333FF"/>
                </a:solidFill>
                <a:latin typeface="Times New Roman" panose="02020603050405020304" pitchFamily="18" charset="0"/>
                <a:cs typeface="Times New Roman" panose="02020603050405020304" pitchFamily="18" charset="0"/>
              </a:rPr>
              <a:t>Hoạt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động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cá</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nhân</a:t>
            </a:r>
            <a:r>
              <a:rPr lang="en-US" sz="2800" b="1" dirty="0">
                <a:solidFill>
                  <a:srgbClr val="3333FF"/>
                </a:solidFill>
                <a:latin typeface="Times New Roman" panose="02020603050405020304" pitchFamily="18" charset="0"/>
                <a:cs typeface="Times New Roman" panose="02020603050405020304" pitchFamily="18" charset="0"/>
              </a:rPr>
              <a:t> – </a:t>
            </a:r>
            <a:r>
              <a:rPr lang="en-US" sz="2800" b="1" dirty="0" err="1">
                <a:solidFill>
                  <a:srgbClr val="3333FF"/>
                </a:solidFill>
                <a:latin typeface="Times New Roman" panose="02020603050405020304" pitchFamily="18" charset="0"/>
                <a:cs typeface="Times New Roman" panose="02020603050405020304" pitchFamily="18" charset="0"/>
              </a:rPr>
              <a:t>nhóm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đôi</a:t>
            </a:r>
            <a:endParaRPr lang="en-US" sz="2800" dirty="0">
              <a:solidFill>
                <a:srgbClr val="3333FF"/>
              </a:solidFill>
            </a:endParaRPr>
          </a:p>
        </p:txBody>
      </p:sp>
    </p:spTree>
    <p:extLst>
      <p:ext uri="{BB962C8B-B14F-4D97-AF65-F5344CB8AC3E}">
        <p14:creationId xmlns:p14="http://schemas.microsoft.com/office/powerpoint/2010/main" val="1636739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4"/>
                </p:tgtEl>
              </p:cMediaNode>
            </p:vide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p:txBody>
          <a:bodyPr>
            <a:normAutofit fontScale="90000"/>
          </a:bodyPr>
          <a:lstStyle/>
          <a:p>
            <a:pPr algn="ctr"/>
            <a:r>
              <a:rPr lang="en-US" sz="3200" b="1" smtClean="0">
                <a:effectLst/>
                <a:latin typeface="Times New Roman" panose="02020603050405020304" pitchFamily="18" charset="0"/>
                <a:ea typeface="Calibri" panose="020F0502020204030204" pitchFamily="34" charset="0"/>
              </a:rPr>
              <a:t>Luyện tập 2</a:t>
            </a:r>
            <a:r>
              <a:rPr lang="en-US" sz="3200" b="1" dirty="0">
                <a:solidFill>
                  <a:srgbClr val="FF0000"/>
                </a:solidFill>
                <a:effectLst/>
                <a:latin typeface="Times New Roman" panose="02020603050405020304" pitchFamily="18" charset="0"/>
                <a:ea typeface="Calibri" panose="020F0502020204030204" pitchFamily="34" charset="0"/>
              </a:rPr>
              <a:t/>
            </a:r>
            <a:br>
              <a:rPr lang="en-US" sz="3200" b="1" dirty="0">
                <a:solidFill>
                  <a:srgbClr val="FF0000"/>
                </a:solidFill>
                <a:effectLst/>
                <a:latin typeface="Times New Roman" panose="02020603050405020304" pitchFamily="18" charset="0"/>
                <a:ea typeface="Calibri" panose="020F0502020204030204" pitchFamily="34" charset="0"/>
              </a:rPr>
            </a:br>
            <a:r>
              <a:rPr lang="en-US" sz="3200" b="1" dirty="0">
                <a:solidFill>
                  <a:srgbClr val="0000FF"/>
                </a:solidFill>
                <a:effectLst/>
                <a:latin typeface="Times New Roman" panose="02020603050405020304" pitchFamily="18" charset="0"/>
                <a:ea typeface="Calibri" panose="020F0502020204030204" pitchFamily="34" charset="0"/>
              </a:rPr>
              <a:t/>
            </a:r>
            <a:br>
              <a:rPr lang="en-US" sz="3200" b="1" dirty="0">
                <a:solidFill>
                  <a:srgbClr val="0000FF"/>
                </a:solidFill>
                <a:effectLst/>
                <a:latin typeface="Times New Roman" panose="02020603050405020304" pitchFamily="18" charset="0"/>
                <a:ea typeface="Calibri" panose="020F0502020204030204" pitchFamily="34" charset="0"/>
              </a:rPr>
            </a:br>
            <a:r>
              <a:rPr lang="en-US" sz="3200" b="1" dirty="0" err="1">
                <a:solidFill>
                  <a:srgbClr val="0000FF"/>
                </a:solidFill>
                <a:effectLst/>
                <a:latin typeface="Times New Roman" panose="02020603050405020304" pitchFamily="18" charset="0"/>
                <a:ea typeface="Calibri" panose="020F0502020204030204" pitchFamily="34" charset="0"/>
              </a:rPr>
              <a:t>Hoạt</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động</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nhóm</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cá</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nhân</a:t>
            </a:r>
            <a:r>
              <a:rPr lang="en-US" sz="3200" b="1" dirty="0">
                <a:solidFill>
                  <a:srgbClr val="0000FF"/>
                </a:solidFill>
                <a:effectLst/>
                <a:latin typeface="Times New Roman" panose="02020603050405020304" pitchFamily="18" charset="0"/>
                <a:ea typeface="Calibri" panose="020F0502020204030204" pitchFamily="34" charset="0"/>
              </a:rPr>
              <a:t> + </a:t>
            </a:r>
            <a:r>
              <a:rPr lang="en-US" sz="3200" b="1" dirty="0" err="1">
                <a:solidFill>
                  <a:srgbClr val="0000FF"/>
                </a:solidFill>
                <a:effectLst/>
                <a:latin typeface="Times New Roman" panose="02020603050405020304" pitchFamily="18" charset="0"/>
                <a:ea typeface="Calibri" panose="020F0502020204030204" pitchFamily="34" charset="0"/>
              </a:rPr>
              <a:t>cặp</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đôi</a:t>
            </a:r>
            <a:endParaRPr lang="en-US" sz="3200" dirty="0"/>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960120" y="1957705"/>
            <a:ext cx="10515600" cy="2207895"/>
          </a:xfrm>
        </p:spPr>
        <p:txBody>
          <a:bodyPr>
            <a:normAutofit/>
          </a:bodyPr>
          <a:lstStyle/>
          <a:p>
            <a:pPr algn="just">
              <a:lnSpc>
                <a:spcPct val="107000"/>
              </a:lnSpc>
              <a:spcAft>
                <a:spcPts val="4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GT-KL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a:t>
            </a:r>
          </a:p>
          <a:p>
            <a:pPr algn="just">
              <a:lnSpc>
                <a:spcPct val="107000"/>
              </a:lnSpc>
              <a:spcAft>
                <a:spcPts val="4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357A963-4627-41A9-ECBD-C7CEFB9E8E5C}"/>
              </a:ext>
            </a:extLst>
          </p:cNvPr>
          <p:cNvPicPr>
            <a:picLocks noChangeAspect="1"/>
          </p:cNvPicPr>
          <p:nvPr/>
        </p:nvPicPr>
        <p:blipFill>
          <a:blip r:embed="rId4"/>
          <a:stretch>
            <a:fillRect/>
          </a:stretch>
        </p:blipFill>
        <p:spPr>
          <a:xfrm>
            <a:off x="8370887" y="1690688"/>
            <a:ext cx="3617913" cy="3227458"/>
          </a:xfrm>
          <a:prstGeom prst="rect">
            <a:avLst/>
          </a:prstGeom>
        </p:spPr>
      </p:pic>
      <p:pic>
        <p:nvPicPr>
          <p:cNvPr id="5" name="2PHUT">
            <a:hlinkClick r:id="" action="ppaction://media"/>
            <a:extLst>
              <a:ext uri="{FF2B5EF4-FFF2-40B4-BE49-F238E27FC236}">
                <a16:creationId xmlns:a16="http://schemas.microsoft.com/office/drawing/2014/main" id="{0CB31D93-7AFA-78B7-ADB1-9E615218B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26615" y="-16669"/>
            <a:ext cx="1465385" cy="763588"/>
          </a:xfrm>
          <a:prstGeom prst="rect">
            <a:avLst/>
          </a:prstGeom>
        </p:spPr>
      </p:pic>
    </p:spTree>
    <p:extLst>
      <p:ext uri="{BB962C8B-B14F-4D97-AF65-F5344CB8AC3E}">
        <p14:creationId xmlns:p14="http://schemas.microsoft.com/office/powerpoint/2010/main" val="983343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a:extLst>
              <a:ext uri="{FF2B5EF4-FFF2-40B4-BE49-F238E27FC236}">
                <a16:creationId xmlns:a16="http://schemas.microsoft.com/office/drawing/2014/main" id="{D7CB6EC8-D816-874F-C976-658D6F0AD884}"/>
              </a:ext>
            </a:extLst>
          </p:cNvPr>
          <p:cNvPicPr>
            <a:picLocks noGrp="1" noChangeAspect="1"/>
          </p:cNvPicPr>
          <p:nvPr>
            <p:ph idx="1"/>
          </p:nvPr>
        </p:nvPicPr>
        <p:blipFill>
          <a:blip r:embed="rId2"/>
          <a:stretch>
            <a:fillRect/>
          </a:stretch>
        </p:blipFill>
        <p:spPr>
          <a:xfrm>
            <a:off x="1837651" y="2300016"/>
            <a:ext cx="7206560" cy="721993"/>
          </a:xfrm>
          <a:prstGeom prst="rect">
            <a:avLst/>
          </a:prstGeom>
        </p:spPr>
      </p:pic>
      <p:pic>
        <p:nvPicPr>
          <p:cNvPr id="3" name="Picture 2">
            <a:extLst>
              <a:ext uri="{FF2B5EF4-FFF2-40B4-BE49-F238E27FC236}">
                <a16:creationId xmlns:a16="http://schemas.microsoft.com/office/drawing/2014/main" id="{048DCD7C-2E7A-4407-CAD8-DF6CDA5F3838}"/>
              </a:ext>
            </a:extLst>
          </p:cNvPr>
          <p:cNvPicPr>
            <a:picLocks noChangeAspect="1"/>
          </p:cNvPicPr>
          <p:nvPr/>
        </p:nvPicPr>
        <p:blipFill>
          <a:blip r:embed="rId3"/>
          <a:stretch>
            <a:fillRect/>
          </a:stretch>
        </p:blipFill>
        <p:spPr>
          <a:xfrm>
            <a:off x="1966779" y="302287"/>
            <a:ext cx="6536185" cy="1933572"/>
          </a:xfrm>
          <a:prstGeom prst="rect">
            <a:avLst/>
          </a:prstGeom>
        </p:spPr>
      </p:pic>
      <p:sp>
        <p:nvSpPr>
          <p:cNvPr id="21" name="Rectangle 13">
            <a:extLst>
              <a:ext uri="{FF2B5EF4-FFF2-40B4-BE49-F238E27FC236}">
                <a16:creationId xmlns:a16="http://schemas.microsoft.com/office/drawing/2014/main" id="{A6795278-2D2C-BE5E-954A-0A55EFE09CAE}"/>
              </a:ext>
            </a:extLst>
          </p:cNvPr>
          <p:cNvSpPr>
            <a:spLocks noChangeArrowheads="1"/>
          </p:cNvSpPr>
          <p:nvPr/>
        </p:nvSpPr>
        <p:spPr bwMode="auto">
          <a:xfrm>
            <a:off x="0" y="1409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5">
            <a:extLst>
              <a:ext uri="{FF2B5EF4-FFF2-40B4-BE49-F238E27FC236}">
                <a16:creationId xmlns:a16="http://schemas.microsoft.com/office/drawing/2014/main" id="{9B0BF09F-CCAE-7C1F-21AF-3D10FD161FA9}"/>
              </a:ext>
            </a:extLst>
          </p:cNvPr>
          <p:cNvSpPr>
            <a:spLocks noChangeArrowheads="1"/>
          </p:cNvSpPr>
          <p:nvPr/>
        </p:nvSpPr>
        <p:spPr bwMode="auto">
          <a:xfrm>
            <a:off x="0" y="191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16">
            <a:extLst>
              <a:ext uri="{FF2B5EF4-FFF2-40B4-BE49-F238E27FC236}">
                <a16:creationId xmlns:a16="http://schemas.microsoft.com/office/drawing/2014/main" id="{6B471468-D0C3-8886-BDD1-AC9ED2EA0CFE}"/>
              </a:ext>
            </a:extLst>
          </p:cNvPr>
          <p:cNvSpPr>
            <a:spLocks noChangeArrowheads="1"/>
          </p:cNvSpPr>
          <p:nvPr/>
        </p:nvSpPr>
        <p:spPr bwMode="auto">
          <a:xfrm>
            <a:off x="0" y="2171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17">
            <a:extLst>
              <a:ext uri="{FF2B5EF4-FFF2-40B4-BE49-F238E27FC236}">
                <a16:creationId xmlns:a16="http://schemas.microsoft.com/office/drawing/2014/main" id="{DDC6D1C3-D22E-1909-2FC1-088C24C40EB3}"/>
              </a:ext>
            </a:extLst>
          </p:cNvPr>
          <p:cNvSpPr>
            <a:spLocks noChangeArrowheads="1"/>
          </p:cNvSpPr>
          <p:nvPr/>
        </p:nvSpPr>
        <p:spPr bwMode="auto">
          <a:xfrm>
            <a:off x="0" y="2425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9" name="Picture 28">
            <a:extLst>
              <a:ext uri="{FF2B5EF4-FFF2-40B4-BE49-F238E27FC236}">
                <a16:creationId xmlns:a16="http://schemas.microsoft.com/office/drawing/2014/main" id="{AF6B2EFD-8005-FA57-6FEF-59A2EDDDD254}"/>
              </a:ext>
            </a:extLst>
          </p:cNvPr>
          <p:cNvPicPr>
            <a:picLocks noChangeAspect="1"/>
          </p:cNvPicPr>
          <p:nvPr/>
        </p:nvPicPr>
        <p:blipFill>
          <a:blip r:embed="rId4"/>
          <a:stretch>
            <a:fillRect/>
          </a:stretch>
        </p:blipFill>
        <p:spPr>
          <a:xfrm>
            <a:off x="1776046" y="3149329"/>
            <a:ext cx="5562020" cy="721993"/>
          </a:xfrm>
          <a:prstGeom prst="rect">
            <a:avLst/>
          </a:prstGeom>
        </p:spPr>
      </p:pic>
      <p:pic>
        <p:nvPicPr>
          <p:cNvPr id="30" name="Picture 29">
            <a:extLst>
              <a:ext uri="{FF2B5EF4-FFF2-40B4-BE49-F238E27FC236}">
                <a16:creationId xmlns:a16="http://schemas.microsoft.com/office/drawing/2014/main" id="{94516B38-DDF4-95E8-C119-87AAED1E6E72}"/>
              </a:ext>
            </a:extLst>
          </p:cNvPr>
          <p:cNvPicPr>
            <a:picLocks noChangeAspect="1"/>
          </p:cNvPicPr>
          <p:nvPr/>
        </p:nvPicPr>
        <p:blipFill>
          <a:blip r:embed="rId5"/>
          <a:stretch>
            <a:fillRect/>
          </a:stretch>
        </p:blipFill>
        <p:spPr>
          <a:xfrm>
            <a:off x="1868438" y="4037044"/>
            <a:ext cx="5734971" cy="580089"/>
          </a:xfrm>
          <a:prstGeom prst="rect">
            <a:avLst/>
          </a:prstGeom>
        </p:spPr>
      </p:pic>
      <p:pic>
        <p:nvPicPr>
          <p:cNvPr id="31" name="Picture 30">
            <a:extLst>
              <a:ext uri="{FF2B5EF4-FFF2-40B4-BE49-F238E27FC236}">
                <a16:creationId xmlns:a16="http://schemas.microsoft.com/office/drawing/2014/main" id="{8D2C65A0-8FFD-2F82-CE15-D90972B4B982}"/>
              </a:ext>
            </a:extLst>
          </p:cNvPr>
          <p:cNvPicPr>
            <a:picLocks noChangeAspect="1"/>
          </p:cNvPicPr>
          <p:nvPr/>
        </p:nvPicPr>
        <p:blipFill>
          <a:blip r:embed="rId6"/>
          <a:stretch>
            <a:fillRect/>
          </a:stretch>
        </p:blipFill>
        <p:spPr>
          <a:xfrm>
            <a:off x="1776046" y="4786678"/>
            <a:ext cx="3210317" cy="1537335"/>
          </a:xfrm>
          <a:prstGeom prst="rect">
            <a:avLst/>
          </a:prstGeom>
        </p:spPr>
      </p:pic>
    </p:spTree>
    <p:extLst>
      <p:ext uri="{BB962C8B-B14F-4D97-AF65-F5344CB8AC3E}">
        <p14:creationId xmlns:p14="http://schemas.microsoft.com/office/powerpoint/2010/main" val="257348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342900" y="1814830"/>
            <a:ext cx="11161395" cy="4052570"/>
          </a:xfrm>
        </p:spPr>
        <p:txBody>
          <a:bodyPr>
            <a:noAutofit/>
          </a:bodyPr>
          <a:lstStyle/>
          <a:p>
            <a:pPr marL="0" indent="0" algn="just">
              <a:lnSpc>
                <a:spcPct val="107000"/>
              </a:lnSpc>
              <a:spcAft>
                <a:spcPts val="400"/>
              </a:spcAft>
              <a:buNone/>
            </a:pPr>
            <a:r>
              <a:rPr lang="en-US" b="1" dirty="0" err="1">
                <a:solidFill>
                  <a:srgbClr val="3333FF"/>
                </a:solidFill>
                <a:latin typeface="Times New Roman" panose="02020603050405020304" pitchFamily="18" charset="0"/>
                <a:cs typeface="Times New Roman" panose="02020603050405020304" pitchFamily="18" charset="0"/>
              </a:rPr>
              <a:t>Câu</a:t>
            </a:r>
            <a:r>
              <a:rPr lang="en-US" b="1" dirty="0">
                <a:solidFill>
                  <a:srgbClr val="3333FF"/>
                </a:solidFill>
                <a:latin typeface="Times New Roman" panose="02020603050405020304" pitchFamily="18" charset="0"/>
                <a:cs typeface="Times New Roman" panose="02020603050405020304" pitchFamily="18" charset="0"/>
              </a:rPr>
              <a:t> 1</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Hãy</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chọn</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câu</a:t>
            </a:r>
            <a:r>
              <a:rPr lang="en-US" dirty="0">
                <a:solidFill>
                  <a:srgbClr val="3333FF"/>
                </a:solidFill>
                <a:latin typeface="Times New Roman" panose="02020603050405020304" pitchFamily="18" charset="0"/>
                <a:cs typeface="Times New Roman" panose="02020603050405020304" pitchFamily="18" charset="0"/>
              </a:rPr>
              <a:t> </a:t>
            </a:r>
            <a:r>
              <a:rPr lang="en-US" b="1" u="sng" dirty="0" err="1">
                <a:solidFill>
                  <a:srgbClr val="3333FF"/>
                </a:solidFill>
                <a:latin typeface="Times New Roman" panose="02020603050405020304" pitchFamily="18" charset="0"/>
                <a:cs typeface="Times New Roman" panose="02020603050405020304" pitchFamily="18" charset="0"/>
              </a:rPr>
              <a:t>sai</a:t>
            </a:r>
            <a:r>
              <a:rPr lang="en-US" dirty="0">
                <a:solidFill>
                  <a:srgbClr val="3333FF"/>
                </a:solidFill>
                <a:latin typeface="Times New Roman" panose="02020603050405020304" pitchFamily="18" charset="0"/>
                <a:cs typeface="Times New Roman" panose="02020603050405020304" pitchFamily="18" charset="0"/>
              </a:rPr>
              <a:t>?</a:t>
            </a: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a:t>
            </a:r>
          </a:p>
          <a:p>
            <a:pPr marL="0" indent="0" algn="just">
              <a:lnSpc>
                <a:spcPct val="150000"/>
              </a:lnSpc>
              <a:spcAft>
                <a:spcPts val="600"/>
              </a:spcAft>
              <a:buNone/>
            </a:pPr>
            <a:r>
              <a:rPr lang="en-US" b="1" cap="all"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180</a:t>
            </a:r>
            <a:r>
              <a:rPr lang="en-US" baseline="30000" dirty="0">
                <a:latin typeface="Times New Roman" panose="02020603050405020304" pitchFamily="18" charset="0"/>
                <a:cs typeface="Times New Roman" panose="02020603050405020304" pitchFamily="18" charset="0"/>
              </a:rPr>
              <a:t>0</a:t>
            </a: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360</a:t>
            </a:r>
            <a:r>
              <a:rPr lang="en-US" baseline="30000" dirty="0">
                <a:latin typeface="Times New Roman" panose="02020603050405020304" pitchFamily="18" charset="0"/>
                <a:cs typeface="Times New Roman" panose="02020603050405020304" pitchFamily="18" charset="0"/>
              </a:rPr>
              <a:t>0</a:t>
            </a: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d. </a:t>
            </a:r>
            <a:r>
              <a:rPr lang="vi-VN" dirty="0">
                <a:latin typeface="Times New Roman" panose="02020603050405020304" pitchFamily="18" charset="0"/>
                <a:cs typeface="Times New Roman" panose="02020603050405020304" pitchFamily="18" charset="0"/>
              </a:rPr>
              <a:t>Tứ giác ABCD là hình gồm 4 đoạn thẳng AB, BC, CD, DA trong đó không có hai đoạn thẳng nào nằm trên cùng một đường thẳng</a:t>
            </a:r>
            <a:endParaRPr lang="en-US" sz="3200" dirty="0">
              <a:latin typeface="Times New Roman" panose="02020603050405020304" pitchFamily="18" charset="0"/>
              <a:cs typeface="Times New Roman" panose="02020603050405020304" pitchFamily="18" charset="0"/>
            </a:endParaRPr>
          </a:p>
        </p:txBody>
      </p:sp>
      <p:pic>
        <p:nvPicPr>
          <p:cNvPr id="37" name="10S">
            <a:hlinkClick r:id="" action="ppaction://media"/>
            <a:extLst>
              <a:ext uri="{FF2B5EF4-FFF2-40B4-BE49-F238E27FC236}">
                <a16:creationId xmlns:a16="http://schemas.microsoft.com/office/drawing/2014/main" id="{C404B56C-F161-4AA1-2A4A-333513BA7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71100" y="0"/>
            <a:ext cx="2120900" cy="1192075"/>
          </a:xfrm>
          <a:prstGeom prst="rect">
            <a:avLst/>
          </a:prstGeom>
        </p:spPr>
      </p:pic>
      <p:sp>
        <p:nvSpPr>
          <p:cNvPr id="38" name="Oval 37">
            <a:extLst>
              <a:ext uri="{FF2B5EF4-FFF2-40B4-BE49-F238E27FC236}">
                <a16:creationId xmlns:a16="http://schemas.microsoft.com/office/drawing/2014/main" id="{4A8B4C26-F8CD-6FEE-74BB-2DC4356481A4}"/>
              </a:ext>
            </a:extLst>
          </p:cNvPr>
          <p:cNvSpPr/>
          <p:nvPr/>
        </p:nvSpPr>
        <p:spPr>
          <a:xfrm>
            <a:off x="311370" y="3695700"/>
            <a:ext cx="495300" cy="48577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977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 presetClass="mediacall" presetSubtype="0" fill="hold" nodeType="afterEffect">
                                  <p:stCondLst>
                                    <p:cond delay="0"/>
                                  </p:stCondLst>
                                  <p:childTnLst>
                                    <p:cmd type="call" cmd="playFrom(0.0)">
                                      <p:cBhvr>
                                        <p:cTn id="26" dur="10984" fill="hold"/>
                                        <p:tgtEl>
                                          <p:spTgt spid="37"/>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7"/>
                </p:tgtEl>
              </p:cMediaNode>
            </p:video>
          </p:childTnLst>
        </p:cTn>
      </p:par>
    </p:tnLst>
    <p:bldLst>
      <p:bldP spid="3" grpId="0" build="p"/>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409575" y="1557199"/>
            <a:ext cx="11161395" cy="5100775"/>
          </a:xfrm>
        </p:spPr>
        <p:txBody>
          <a:bodyPr>
            <a:noAutofit/>
          </a:bodyPr>
          <a:lstStyle/>
          <a:p>
            <a:pPr marL="0" indent="0">
              <a:lnSpc>
                <a:spcPct val="200000"/>
              </a:lnSpc>
              <a:buNone/>
            </a:pPr>
            <a:r>
              <a:rPr lang="en-US" b="1" dirty="0" err="1">
                <a:solidFill>
                  <a:srgbClr val="3333FF"/>
                </a:solidFill>
                <a:latin typeface="Times New Roman" panose="02020603050405020304" pitchFamily="18" charset="0"/>
                <a:cs typeface="Times New Roman" panose="02020603050405020304" pitchFamily="18" charset="0"/>
              </a:rPr>
              <a:t>Câu</a:t>
            </a:r>
            <a:r>
              <a:rPr lang="en-US" b="1" dirty="0">
                <a:solidFill>
                  <a:srgbClr val="3333FF"/>
                </a:solidFill>
                <a:latin typeface="Times New Roman" panose="02020603050405020304" pitchFamily="18" charset="0"/>
                <a:cs typeface="Times New Roman" panose="02020603050405020304" pitchFamily="18" charset="0"/>
              </a:rPr>
              <a:t> 2</a:t>
            </a:r>
            <a:r>
              <a:rPr lang="en-US" dirty="0">
                <a:solidFill>
                  <a:srgbClr val="3333FF"/>
                </a:solidFill>
                <a:latin typeface="Times New Roman" panose="02020603050405020304" pitchFamily="18" charset="0"/>
                <a:cs typeface="Times New Roman" panose="02020603050405020304" pitchFamily="18" charset="0"/>
              </a:rPr>
              <a:t>. Cho </a:t>
            </a:r>
            <a:r>
              <a:rPr lang="en-US" dirty="0" err="1">
                <a:solidFill>
                  <a:srgbClr val="3333FF"/>
                </a:solidFill>
                <a:latin typeface="Times New Roman" panose="02020603050405020304" pitchFamily="18" charset="0"/>
                <a:cs typeface="Times New Roman" panose="02020603050405020304" pitchFamily="18" charset="0"/>
              </a:rPr>
              <a:t>hình</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vẽ</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dưới</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đây</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chọn</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khẳng</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định</a:t>
            </a:r>
            <a:r>
              <a:rPr lang="en-US" dirty="0">
                <a:solidFill>
                  <a:srgbClr val="3333FF"/>
                </a:solidFill>
                <a:latin typeface="Times New Roman" panose="02020603050405020304" pitchFamily="18" charset="0"/>
                <a:cs typeface="Times New Roman" panose="02020603050405020304" pitchFamily="18" charset="0"/>
              </a:rPr>
              <a:t> </a:t>
            </a:r>
            <a:r>
              <a:rPr lang="en-US" b="1" u="sng" dirty="0" err="1">
                <a:solidFill>
                  <a:srgbClr val="3333FF"/>
                </a:solidFill>
                <a:latin typeface="Times New Roman" panose="02020603050405020304" pitchFamily="18" charset="0"/>
                <a:cs typeface="Times New Roman" panose="02020603050405020304" pitchFamily="18" charset="0"/>
              </a:rPr>
              <a:t>sai</a:t>
            </a:r>
            <a:r>
              <a:rPr lang="en-US" dirty="0">
                <a:solidFill>
                  <a:srgbClr val="3333FF"/>
                </a:solidFill>
                <a:latin typeface="Times New Roman" panose="02020603050405020304" pitchFamily="18" charset="0"/>
                <a:cs typeface="Times New Roman" panose="02020603050405020304" pitchFamily="18" charset="0"/>
              </a:rPr>
              <a:t>?</a:t>
            </a: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Hai </a:t>
            </a:r>
            <a:r>
              <a:rPr lang="en-US" dirty="0" err="1">
                <a:latin typeface="Times New Roman" panose="02020603050405020304" pitchFamily="18" charset="0"/>
                <a:cs typeface="Times New Roman" panose="02020603050405020304" pitchFamily="18" charset="0"/>
              </a:rPr>
              <a:t>cạnh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AB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CD, AD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BC.</a:t>
            </a:r>
          </a:p>
          <a:p>
            <a:pPr marL="0" indent="0" algn="just">
              <a:lnSpc>
                <a:spcPct val="200000"/>
              </a:lnSpc>
              <a:spcAft>
                <a:spcPts val="600"/>
              </a:spcAft>
              <a:buNone/>
            </a:pPr>
            <a:r>
              <a:rPr lang="en-US" b="1" cap="all"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Hai </a:t>
            </a:r>
            <a:r>
              <a:rPr lang="en-US" dirty="0" err="1">
                <a:latin typeface="Times New Roman" panose="02020603050405020304" pitchFamily="18" charset="0"/>
                <a:cs typeface="Times New Roman" panose="02020603050405020304" pitchFamily="18" charset="0"/>
              </a:rPr>
              <a:t>đỉnh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 B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D</a:t>
            </a:r>
            <a:endParaRPr lang="en-US" baseline="30000"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AC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BD</a:t>
            </a:r>
            <a:endParaRPr lang="en-US" baseline="30000"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Hai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p:txBody>
      </p:sp>
      <p:pic>
        <p:nvPicPr>
          <p:cNvPr id="37" name="10S">
            <a:hlinkClick r:id="" action="ppaction://media"/>
            <a:extLst>
              <a:ext uri="{FF2B5EF4-FFF2-40B4-BE49-F238E27FC236}">
                <a16:creationId xmlns:a16="http://schemas.microsoft.com/office/drawing/2014/main" id="{C404B56C-F161-4AA1-2A4A-333513BA7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71100" y="0"/>
            <a:ext cx="2120900" cy="1192075"/>
          </a:xfrm>
          <a:prstGeom prst="rect">
            <a:avLst/>
          </a:prstGeom>
        </p:spPr>
      </p:pic>
      <p:pic>
        <p:nvPicPr>
          <p:cNvPr id="6" name="Picture 5" descr="A picture containing line, triangle&#10;&#10;Description automatically generated">
            <a:extLst>
              <a:ext uri="{FF2B5EF4-FFF2-40B4-BE49-F238E27FC236}">
                <a16:creationId xmlns:a16="http://schemas.microsoft.com/office/drawing/2014/main" id="{5AB75F9A-0065-EBCB-8FD1-8279776B3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815" y="3057525"/>
            <a:ext cx="2647002" cy="1810385"/>
          </a:xfrm>
          <a:prstGeom prst="rect">
            <a:avLst/>
          </a:prstGeom>
        </p:spPr>
      </p:pic>
      <p:sp>
        <p:nvSpPr>
          <p:cNvPr id="7" name="Oval 6">
            <a:extLst>
              <a:ext uri="{FF2B5EF4-FFF2-40B4-BE49-F238E27FC236}">
                <a16:creationId xmlns:a16="http://schemas.microsoft.com/office/drawing/2014/main" id="{35A58112-3158-E460-2A21-9A6B1ADD0A17}"/>
              </a:ext>
            </a:extLst>
          </p:cNvPr>
          <p:cNvSpPr/>
          <p:nvPr/>
        </p:nvSpPr>
        <p:spPr>
          <a:xfrm>
            <a:off x="373380" y="6007100"/>
            <a:ext cx="495300" cy="48577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732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0984" fill="hold"/>
                                        <p:tgtEl>
                                          <p:spTgt spid="3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7"/>
                </p:tgtEl>
              </p:cMediaNode>
            </p:video>
          </p:childTnLst>
        </p:cTn>
      </p:par>
    </p:tnLst>
    <p:bldLst>
      <p:bldP spid="3" grpId="0" uiExpand="1" build="p"/>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a:xfrm>
            <a:off x="838200" y="70168"/>
            <a:ext cx="10515600" cy="132556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342900" y="1814830"/>
            <a:ext cx="11772900" cy="4947920"/>
          </a:xfrm>
        </p:spPr>
        <p:txBody>
          <a:bodyPr>
            <a:noAutofit/>
          </a:bodyPr>
          <a:lstStyle/>
          <a:p>
            <a:pPr marL="0" indent="0" algn="just">
              <a:lnSpc>
                <a:spcPct val="200000"/>
              </a:lnSpc>
              <a:spcAft>
                <a:spcPts val="400"/>
              </a:spcAft>
              <a:buNone/>
            </a:pPr>
            <a:r>
              <a:rPr lang="en-US" b="1" dirty="0" err="1">
                <a:solidFill>
                  <a:srgbClr val="3333FF"/>
                </a:solidFill>
                <a:latin typeface="Times New Roman" panose="02020603050405020304" pitchFamily="18" charset="0"/>
                <a:cs typeface="Times New Roman" panose="02020603050405020304" pitchFamily="18" charset="0"/>
              </a:rPr>
              <a:t>Câu</a:t>
            </a:r>
            <a:r>
              <a:rPr lang="en-US" b="1" dirty="0">
                <a:solidFill>
                  <a:srgbClr val="3333FF"/>
                </a:solidFill>
                <a:latin typeface="Times New Roman" panose="02020603050405020304" pitchFamily="18" charset="0"/>
                <a:cs typeface="Times New Roman" panose="02020603050405020304" pitchFamily="18" charset="0"/>
              </a:rPr>
              <a:t> 3</a:t>
            </a:r>
            <a:r>
              <a:rPr lang="en-US" dirty="0">
                <a:solidFill>
                  <a:srgbClr val="3333FF"/>
                </a:solidFill>
                <a:latin typeface="Times New Roman" panose="02020603050405020304" pitchFamily="18" charset="0"/>
                <a:cs typeface="Times New Roman" panose="02020603050405020304" pitchFamily="18" charset="0"/>
              </a:rPr>
              <a:t>. Cho </a:t>
            </a:r>
            <a:r>
              <a:rPr lang="en-US" dirty="0" err="1">
                <a:solidFill>
                  <a:srgbClr val="3333FF"/>
                </a:solidFill>
                <a:latin typeface="Times New Roman" panose="02020603050405020304" pitchFamily="18" charset="0"/>
                <a:cs typeface="Times New Roman" panose="02020603050405020304" pitchFamily="18" charset="0"/>
              </a:rPr>
              <a:t>tứ</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giác</a:t>
            </a:r>
            <a:r>
              <a:rPr lang="en-US" dirty="0">
                <a:solidFill>
                  <a:srgbClr val="3333FF"/>
                </a:solidFill>
                <a:latin typeface="Times New Roman" panose="02020603050405020304" pitchFamily="18" charset="0"/>
                <a:cs typeface="Times New Roman" panose="02020603050405020304" pitchFamily="18" charset="0"/>
              </a:rPr>
              <a:t> ABCD </a:t>
            </a:r>
            <a:r>
              <a:rPr lang="en-US" dirty="0" err="1">
                <a:solidFill>
                  <a:srgbClr val="3333FF"/>
                </a:solidFill>
                <a:latin typeface="Times New Roman" panose="02020603050405020304" pitchFamily="18" charset="0"/>
                <a:cs typeface="Times New Roman" panose="02020603050405020304" pitchFamily="18" charset="0"/>
              </a:rPr>
              <a:t>có</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số</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đo</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khi</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đó</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số</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đo</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góc</a:t>
            </a:r>
            <a:r>
              <a:rPr lang="en-US" dirty="0">
                <a:solidFill>
                  <a:srgbClr val="3333FF"/>
                </a:solidFill>
                <a:latin typeface="Times New Roman" panose="02020603050405020304" pitchFamily="18" charset="0"/>
                <a:cs typeface="Times New Roman" panose="02020603050405020304" pitchFamily="18" charset="0"/>
              </a:rPr>
              <a:t> C </a:t>
            </a:r>
            <a:r>
              <a:rPr lang="en-US" dirty="0" err="1">
                <a:solidFill>
                  <a:srgbClr val="3333FF"/>
                </a:solidFill>
                <a:latin typeface="Times New Roman" panose="02020603050405020304" pitchFamily="18" charset="0"/>
                <a:cs typeface="Times New Roman" panose="02020603050405020304" pitchFamily="18" charset="0"/>
              </a:rPr>
              <a:t>bằng</a:t>
            </a:r>
            <a:r>
              <a:rPr lang="en-US" dirty="0">
                <a:solidFill>
                  <a:srgbClr val="3333FF"/>
                </a:solidFill>
                <a:latin typeface="Times New Roman" panose="02020603050405020304" pitchFamily="18" charset="0"/>
                <a:cs typeface="Times New Roman" panose="02020603050405020304" pitchFamily="18" charset="0"/>
              </a:rPr>
              <a:t>    </a:t>
            </a: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137</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136</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36</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d. </a:t>
            </a:r>
            <a:r>
              <a:rPr lang="en-US" cap="all"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35</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endParaRPr lang="en-US" sz="3200" dirty="0">
              <a:latin typeface="Times New Roman" panose="02020603050405020304" pitchFamily="18" charset="0"/>
              <a:cs typeface="Times New Roman" panose="02020603050405020304" pitchFamily="18" charset="0"/>
            </a:endParaRPr>
          </a:p>
        </p:txBody>
      </p:sp>
      <p:pic>
        <p:nvPicPr>
          <p:cNvPr id="37" name="10S">
            <a:hlinkClick r:id="" action="ppaction://media"/>
            <a:extLst>
              <a:ext uri="{FF2B5EF4-FFF2-40B4-BE49-F238E27FC236}">
                <a16:creationId xmlns:a16="http://schemas.microsoft.com/office/drawing/2014/main" id="{C404B56C-F161-4AA1-2A4A-333513BA70E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071100" y="0"/>
            <a:ext cx="2120900" cy="1192075"/>
          </a:xfrm>
          <a:prstGeom prst="rect">
            <a:avLst/>
          </a:prstGeom>
        </p:spPr>
      </p:pic>
      <p:graphicFrame>
        <p:nvGraphicFramePr>
          <p:cNvPr id="5" name="Object 4">
            <a:extLst>
              <a:ext uri="{FF2B5EF4-FFF2-40B4-BE49-F238E27FC236}">
                <a16:creationId xmlns:a16="http://schemas.microsoft.com/office/drawing/2014/main" id="{F418001D-37FB-BA1F-237B-4C6EC0F03652}"/>
              </a:ext>
            </a:extLst>
          </p:cNvPr>
          <p:cNvGraphicFramePr>
            <a:graphicFrameLocks noChangeAspect="1"/>
          </p:cNvGraphicFramePr>
          <p:nvPr/>
        </p:nvGraphicFramePr>
        <p:xfrm>
          <a:off x="5559425" y="2137093"/>
          <a:ext cx="2898775" cy="452934"/>
        </p:xfrm>
        <a:graphic>
          <a:graphicData uri="http://schemas.openxmlformats.org/presentationml/2006/ole">
            <mc:AlternateContent xmlns:mc="http://schemas.openxmlformats.org/markup-compatibility/2006">
              <mc:Choice xmlns:v="urn:schemas-microsoft-com:vml" Requires="v">
                <p:oleObj spid="_x0000_s1077" name="Equation" r:id="rId6" imgW="1625400" imgH="253800" progId="Equation.DSMT4">
                  <p:embed/>
                </p:oleObj>
              </mc:Choice>
              <mc:Fallback>
                <p:oleObj name="Equation" r:id="rId6" imgW="1625400" imgH="253800" progId="Equation.DSMT4">
                  <p:embed/>
                  <p:pic>
                    <p:nvPicPr>
                      <p:cNvPr id="5" name="Object 4">
                        <a:extLst>
                          <a:ext uri="{FF2B5EF4-FFF2-40B4-BE49-F238E27FC236}">
                            <a16:creationId xmlns:a16="http://schemas.microsoft.com/office/drawing/2014/main" id="{F418001D-37FB-BA1F-237B-4C6EC0F03652}"/>
                          </a:ext>
                        </a:extLst>
                      </p:cNvPr>
                      <p:cNvPicPr/>
                      <p:nvPr/>
                    </p:nvPicPr>
                    <p:blipFill>
                      <a:blip r:embed="rId7"/>
                      <a:stretch>
                        <a:fillRect/>
                      </a:stretch>
                    </p:blipFill>
                    <p:spPr>
                      <a:xfrm>
                        <a:off x="5559425" y="2137093"/>
                        <a:ext cx="2898775" cy="452934"/>
                      </a:xfrm>
                      <a:prstGeom prst="rect">
                        <a:avLst/>
                      </a:prstGeom>
                    </p:spPr>
                  </p:pic>
                </p:oleObj>
              </mc:Fallback>
            </mc:AlternateContent>
          </a:graphicData>
        </a:graphic>
      </p:graphicFrame>
      <p:sp>
        <p:nvSpPr>
          <p:cNvPr id="6" name="Oval 5">
            <a:extLst>
              <a:ext uri="{FF2B5EF4-FFF2-40B4-BE49-F238E27FC236}">
                <a16:creationId xmlns:a16="http://schemas.microsoft.com/office/drawing/2014/main" id="{8F2F1C21-0B7B-EA9B-E469-A3814D51DCF4}"/>
              </a:ext>
            </a:extLst>
          </p:cNvPr>
          <p:cNvSpPr/>
          <p:nvPr/>
        </p:nvSpPr>
        <p:spPr>
          <a:xfrm>
            <a:off x="342900" y="4210050"/>
            <a:ext cx="495300" cy="48577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929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0984" fill="hold"/>
                                        <p:tgtEl>
                                          <p:spTgt spid="37"/>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37"/>
                </p:tgtEl>
              </p:cMediaNode>
            </p:video>
          </p:childTnLst>
        </p:cTn>
      </p:par>
    </p:tnLst>
    <p:bldLst>
      <p:bldP spid="3"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304800" y="1709738"/>
            <a:ext cx="11772900" cy="4957762"/>
          </a:xfrm>
        </p:spPr>
        <p:txBody>
          <a:bodyPr>
            <a:noAutofit/>
          </a:bodyPr>
          <a:lstStyle/>
          <a:p>
            <a:pPr marL="0" indent="0" algn="just">
              <a:lnSpc>
                <a:spcPct val="200000"/>
              </a:lnSpc>
              <a:spcAft>
                <a:spcPts val="400"/>
              </a:spcAft>
              <a:buNone/>
            </a:pPr>
            <a:r>
              <a:rPr lang="en-US" b="1" dirty="0" err="1">
                <a:solidFill>
                  <a:srgbClr val="3333FF"/>
                </a:solidFill>
                <a:latin typeface="Times New Roman" panose="02020603050405020304" pitchFamily="18" charset="0"/>
                <a:cs typeface="Times New Roman" panose="02020603050405020304" pitchFamily="18" charset="0"/>
              </a:rPr>
              <a:t>Câu</a:t>
            </a:r>
            <a:r>
              <a:rPr lang="en-US" b="1" dirty="0">
                <a:solidFill>
                  <a:srgbClr val="3333FF"/>
                </a:solidFill>
                <a:latin typeface="Times New Roman" panose="02020603050405020304" pitchFamily="18" charset="0"/>
                <a:cs typeface="Times New Roman" panose="02020603050405020304" pitchFamily="18" charset="0"/>
              </a:rPr>
              <a:t> 4</a:t>
            </a:r>
            <a:r>
              <a:rPr lang="en-US" dirty="0">
                <a:solidFill>
                  <a:srgbClr val="3333FF"/>
                </a:solidFill>
                <a:latin typeface="Times New Roman" panose="02020603050405020304" pitchFamily="18" charset="0"/>
                <a:cs typeface="Times New Roman" panose="02020603050405020304" pitchFamily="18" charset="0"/>
              </a:rPr>
              <a:t>. Cho </a:t>
            </a:r>
            <a:r>
              <a:rPr lang="en-US" dirty="0" err="1">
                <a:solidFill>
                  <a:srgbClr val="3333FF"/>
                </a:solidFill>
                <a:latin typeface="Times New Roman" panose="02020603050405020304" pitchFamily="18" charset="0"/>
                <a:cs typeface="Times New Roman" panose="02020603050405020304" pitchFamily="18" charset="0"/>
              </a:rPr>
              <a:t>tứ</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giác</a:t>
            </a:r>
            <a:r>
              <a:rPr lang="en-US" dirty="0">
                <a:solidFill>
                  <a:srgbClr val="3333FF"/>
                </a:solidFill>
                <a:latin typeface="Times New Roman" panose="02020603050405020304" pitchFamily="18" charset="0"/>
                <a:cs typeface="Times New Roman" panose="02020603050405020304" pitchFamily="18" charset="0"/>
              </a:rPr>
              <a:t> ABCD </a:t>
            </a:r>
            <a:r>
              <a:rPr lang="en-US" dirty="0" err="1">
                <a:solidFill>
                  <a:srgbClr val="3333FF"/>
                </a:solidFill>
                <a:latin typeface="Times New Roman" panose="02020603050405020304" pitchFamily="18" charset="0"/>
                <a:cs typeface="Times New Roman" panose="02020603050405020304" pitchFamily="18" charset="0"/>
              </a:rPr>
              <a:t>có</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số</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đo</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khi</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đó</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số</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đo</a:t>
            </a:r>
            <a:r>
              <a:rPr lang="en-US" dirty="0">
                <a:solidFill>
                  <a:srgbClr val="3333FF"/>
                </a:solidFill>
                <a:latin typeface="Times New Roman" panose="02020603050405020304" pitchFamily="18" charset="0"/>
                <a:cs typeface="Times New Roman" panose="02020603050405020304" pitchFamily="18" charset="0"/>
              </a:rPr>
              <a:t> </a:t>
            </a:r>
            <a:r>
              <a:rPr lang="en-US" dirty="0" err="1">
                <a:solidFill>
                  <a:srgbClr val="3333FF"/>
                </a:solidFill>
                <a:latin typeface="Times New Roman" panose="02020603050405020304" pitchFamily="18" charset="0"/>
                <a:cs typeface="Times New Roman" panose="02020603050405020304" pitchFamily="18" charset="0"/>
              </a:rPr>
              <a:t>góc</a:t>
            </a:r>
            <a:r>
              <a:rPr lang="en-US" dirty="0">
                <a:solidFill>
                  <a:srgbClr val="3333FF"/>
                </a:solidFill>
                <a:latin typeface="Times New Roman" panose="02020603050405020304" pitchFamily="18" charset="0"/>
                <a:cs typeface="Times New Roman" panose="02020603050405020304" pitchFamily="18" charset="0"/>
              </a:rPr>
              <a:t> A </a:t>
            </a:r>
            <a:r>
              <a:rPr lang="en-US" dirty="0" err="1">
                <a:solidFill>
                  <a:srgbClr val="3333FF"/>
                </a:solidFill>
                <a:latin typeface="Times New Roman" panose="02020603050405020304" pitchFamily="18" charset="0"/>
                <a:cs typeface="Times New Roman" panose="02020603050405020304" pitchFamily="18" charset="0"/>
              </a:rPr>
              <a:t>bằng</a:t>
            </a:r>
            <a:r>
              <a:rPr lang="en-US" dirty="0">
                <a:solidFill>
                  <a:srgbClr val="3333FF"/>
                </a:solidFill>
                <a:latin typeface="Times New Roman" panose="02020603050405020304" pitchFamily="18" charset="0"/>
                <a:cs typeface="Times New Roman" panose="02020603050405020304" pitchFamily="18" charset="0"/>
              </a:rPr>
              <a:t>    </a:t>
            </a: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65</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66</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130</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r>
              <a:rPr lang="en-US" b="1" cap="all" dirty="0">
                <a:latin typeface="Times New Roman" panose="02020603050405020304" pitchFamily="18" charset="0"/>
                <a:cs typeface="Times New Roman" panose="02020603050405020304" pitchFamily="18" charset="0"/>
              </a:rPr>
              <a:t>d. </a:t>
            </a:r>
            <a:r>
              <a:rPr lang="en-US" cap="all"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15</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200000"/>
              </a:lnSpc>
              <a:spcAft>
                <a:spcPts val="400"/>
              </a:spcAft>
              <a:buNone/>
            </a:pPr>
            <a:endParaRPr lang="en-US" sz="3200" dirty="0">
              <a:latin typeface="Times New Roman" panose="02020603050405020304" pitchFamily="18" charset="0"/>
              <a:cs typeface="Times New Roman" panose="02020603050405020304" pitchFamily="18" charset="0"/>
            </a:endParaRPr>
          </a:p>
        </p:txBody>
      </p:sp>
      <p:pic>
        <p:nvPicPr>
          <p:cNvPr id="37" name="10S">
            <a:hlinkClick r:id="" action="ppaction://media"/>
            <a:extLst>
              <a:ext uri="{FF2B5EF4-FFF2-40B4-BE49-F238E27FC236}">
                <a16:creationId xmlns:a16="http://schemas.microsoft.com/office/drawing/2014/main" id="{C404B56C-F161-4AA1-2A4A-333513BA70E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071100" y="0"/>
            <a:ext cx="2120900" cy="1192075"/>
          </a:xfrm>
          <a:prstGeom prst="rect">
            <a:avLst/>
          </a:prstGeom>
        </p:spPr>
      </p:pic>
      <p:graphicFrame>
        <p:nvGraphicFramePr>
          <p:cNvPr id="5" name="Object 4">
            <a:extLst>
              <a:ext uri="{FF2B5EF4-FFF2-40B4-BE49-F238E27FC236}">
                <a16:creationId xmlns:a16="http://schemas.microsoft.com/office/drawing/2014/main" id="{F418001D-37FB-BA1F-237B-4C6EC0F03652}"/>
              </a:ext>
            </a:extLst>
          </p:cNvPr>
          <p:cNvGraphicFramePr>
            <a:graphicFrameLocks noChangeAspect="1"/>
          </p:cNvGraphicFramePr>
          <p:nvPr/>
        </p:nvGraphicFramePr>
        <p:xfrm>
          <a:off x="5530850" y="2055813"/>
          <a:ext cx="2898775" cy="452934"/>
        </p:xfrm>
        <a:graphic>
          <a:graphicData uri="http://schemas.openxmlformats.org/presentationml/2006/ole">
            <mc:AlternateContent xmlns:mc="http://schemas.openxmlformats.org/markup-compatibility/2006">
              <mc:Choice xmlns:v="urn:schemas-microsoft-com:vml" Requires="v">
                <p:oleObj spid="_x0000_s2101" name="Equation" r:id="rId6" imgW="1625400" imgH="253800" progId="Equation.DSMT4">
                  <p:embed/>
                </p:oleObj>
              </mc:Choice>
              <mc:Fallback>
                <p:oleObj name="Equation" r:id="rId6" imgW="1625400" imgH="253800" progId="Equation.DSMT4">
                  <p:embed/>
                  <p:pic>
                    <p:nvPicPr>
                      <p:cNvPr id="5" name="Object 4">
                        <a:extLst>
                          <a:ext uri="{FF2B5EF4-FFF2-40B4-BE49-F238E27FC236}">
                            <a16:creationId xmlns:a16="http://schemas.microsoft.com/office/drawing/2014/main" id="{F418001D-37FB-BA1F-237B-4C6EC0F03652}"/>
                          </a:ext>
                        </a:extLst>
                      </p:cNvPr>
                      <p:cNvPicPr/>
                      <p:nvPr/>
                    </p:nvPicPr>
                    <p:blipFill>
                      <a:blip r:embed="rId7"/>
                      <a:stretch>
                        <a:fillRect/>
                      </a:stretch>
                    </p:blipFill>
                    <p:spPr>
                      <a:xfrm>
                        <a:off x="5530850" y="2055813"/>
                        <a:ext cx="2898775" cy="452934"/>
                      </a:xfrm>
                      <a:prstGeom prst="rect">
                        <a:avLst/>
                      </a:prstGeom>
                    </p:spPr>
                  </p:pic>
                </p:oleObj>
              </mc:Fallback>
            </mc:AlternateContent>
          </a:graphicData>
        </a:graphic>
      </p:graphicFrame>
      <p:sp>
        <p:nvSpPr>
          <p:cNvPr id="4" name="Oval 3">
            <a:extLst>
              <a:ext uri="{FF2B5EF4-FFF2-40B4-BE49-F238E27FC236}">
                <a16:creationId xmlns:a16="http://schemas.microsoft.com/office/drawing/2014/main" id="{B95E26A1-C8E0-9767-3AF1-5AE1F13246F7}"/>
              </a:ext>
            </a:extLst>
          </p:cNvPr>
          <p:cNvSpPr/>
          <p:nvPr/>
        </p:nvSpPr>
        <p:spPr>
          <a:xfrm>
            <a:off x="304800" y="6181725"/>
            <a:ext cx="495300" cy="48577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213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0984" fill="hold"/>
                                        <p:tgtEl>
                                          <p:spTgt spid="37"/>
                                        </p:tgtEl>
                                      </p:cBhvr>
                                    </p:cmd>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7"/>
                </p:tgtEl>
              </p:cMediaNode>
            </p:video>
          </p:childTnLst>
        </p:cTn>
      </p:par>
    </p:tnLst>
    <p:bldLst>
      <p:bldP spid="3" grpId="0" uiExpand="1"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a:xfrm>
            <a:off x="838200" y="0"/>
            <a:ext cx="10515600" cy="132556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457200" y="1030150"/>
            <a:ext cx="7781925" cy="5665925"/>
          </a:xfrm>
        </p:spPr>
        <p:txBody>
          <a:bodyPr>
            <a:noAutofit/>
          </a:bodyPr>
          <a:lstStyle/>
          <a:p>
            <a:pPr marL="0" indent="0" algn="just">
              <a:lnSpc>
                <a:spcPct val="107000"/>
              </a:lnSpc>
              <a:spcAft>
                <a:spcPts val="400"/>
              </a:spcAft>
              <a:buNone/>
            </a:pPr>
            <a:r>
              <a:rPr lang="en-US" b="1" dirty="0" err="1">
                <a:solidFill>
                  <a:srgbClr val="3333FF"/>
                </a:solidFill>
                <a:latin typeface="Times New Roman" panose="02020603050405020304" pitchFamily="18" charset="0"/>
                <a:cs typeface="Times New Roman" panose="02020603050405020304" pitchFamily="18" charset="0"/>
              </a:rPr>
              <a:t>Câu</a:t>
            </a:r>
            <a:r>
              <a:rPr lang="en-US" b="1" dirty="0">
                <a:solidFill>
                  <a:srgbClr val="3333FF"/>
                </a:solidFill>
                <a:latin typeface="Times New Roman" panose="02020603050405020304" pitchFamily="18" charset="0"/>
                <a:cs typeface="Times New Roman" panose="02020603050405020304" pitchFamily="18" charset="0"/>
              </a:rPr>
              <a:t> 5</a:t>
            </a:r>
            <a:r>
              <a:rPr lang="en-US" dirty="0">
                <a:solidFill>
                  <a:srgbClr val="3333FF"/>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Tứ giác Long Xuyên là một vùng đất là một vùng đất hình tứ giác thuộc vùng đồng bằng sông Cửu Long</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Bốn đỉnh của tứ giác là thành phố Long Xuyên, thành phố Châu Đốc, thị xã Hà Tiên và thành phố Rạch Giá </a:t>
            </a:r>
            <a:r>
              <a:rPr lang="vi-VN" i="1" dirty="0">
                <a:latin typeface="Times New Roman" panose="02020603050405020304" pitchFamily="18" charset="0"/>
                <a:cs typeface="Times New Roman" panose="02020603050405020304" pitchFamily="18" charset="0"/>
              </a:rPr>
              <a:t>(như hình vẽ).</a:t>
            </a:r>
            <a:r>
              <a:rPr lang="en-US" i="1" dirty="0">
                <a:latin typeface="Times New Roman" panose="02020603050405020304" pitchFamily="18" charset="0"/>
                <a:cs typeface="Times New Roman" panose="02020603050405020304" pitchFamily="18" charset="0"/>
              </a:rPr>
              <a:t> </a:t>
            </a:r>
          </a:p>
          <a:p>
            <a:pPr marL="0" indent="0" algn="just">
              <a:lnSpc>
                <a:spcPct val="107000"/>
              </a:lnSpc>
              <a:spcAft>
                <a:spcPts val="400"/>
              </a:spcAft>
              <a:buNone/>
            </a:pP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ABCD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endParaRPr lang="en-US" dirty="0">
              <a:latin typeface="Times New Roman" panose="02020603050405020304" pitchFamily="18" charset="0"/>
              <a:cs typeface="Times New Roman" panose="02020603050405020304" pitchFamily="18" charset="0"/>
            </a:endParaRP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A. 1</a:t>
            </a:r>
            <a:r>
              <a:rPr lang="en-US" dirty="0">
                <a:latin typeface="Times New Roman" panose="02020603050405020304" pitchFamily="18" charset="0"/>
                <a:cs typeface="Times New Roman" panose="02020603050405020304" pitchFamily="18" charset="0"/>
              </a:rPr>
              <a:t>62</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62</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45</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pPr marL="0" indent="0" algn="just">
              <a:lnSpc>
                <a:spcPct val="107000"/>
              </a:lnSpc>
              <a:spcAft>
                <a:spcPts val="400"/>
              </a:spcAft>
              <a:buNone/>
            </a:pPr>
            <a:r>
              <a:rPr lang="en-US" b="1" cap="all" dirty="0">
                <a:latin typeface="Times New Roman" panose="02020603050405020304" pitchFamily="18" charset="0"/>
                <a:cs typeface="Times New Roman" panose="02020603050405020304" pitchFamily="18" charset="0"/>
              </a:rPr>
              <a:t>d. </a:t>
            </a:r>
            <a:r>
              <a:rPr lang="en-US" cap="all" dirty="0">
                <a:latin typeface="Times New Roman" panose="02020603050405020304" pitchFamily="18" charset="0"/>
                <a:cs typeface="Times New Roman" panose="02020603050405020304" pitchFamily="18" charset="0"/>
              </a:rPr>
              <a:t>27</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pic>
        <p:nvPicPr>
          <p:cNvPr id="37" name="10S">
            <a:hlinkClick r:id="" action="ppaction://media"/>
            <a:extLst>
              <a:ext uri="{FF2B5EF4-FFF2-40B4-BE49-F238E27FC236}">
                <a16:creationId xmlns:a16="http://schemas.microsoft.com/office/drawing/2014/main" id="{C404B56C-F161-4AA1-2A4A-333513BA7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71100" y="0"/>
            <a:ext cx="2120900" cy="1192075"/>
          </a:xfrm>
          <a:prstGeom prst="rect">
            <a:avLst/>
          </a:prstGeom>
        </p:spPr>
      </p:pic>
      <p:pic>
        <p:nvPicPr>
          <p:cNvPr id="6" name="Picture 5" descr="A picture containing map, text, diagram, atlas&#10;&#10;Description automatically generated">
            <a:extLst>
              <a:ext uri="{FF2B5EF4-FFF2-40B4-BE49-F238E27FC236}">
                <a16:creationId xmlns:a16="http://schemas.microsoft.com/office/drawing/2014/main" id="{DD2DD5CE-C5C5-7C4C-C147-50977689D233}"/>
              </a:ext>
            </a:extLst>
          </p:cNvPr>
          <p:cNvPicPr>
            <a:picLocks noChangeAspect="1"/>
          </p:cNvPicPr>
          <p:nvPr/>
        </p:nvPicPr>
        <p:blipFill>
          <a:blip r:embed="rId5"/>
          <a:stretch>
            <a:fillRect/>
          </a:stretch>
        </p:blipFill>
        <p:spPr>
          <a:xfrm>
            <a:off x="8239125" y="1192075"/>
            <a:ext cx="3629025" cy="3339381"/>
          </a:xfrm>
          <a:prstGeom prst="rect">
            <a:avLst/>
          </a:prstGeom>
        </p:spPr>
      </p:pic>
      <p:pic>
        <p:nvPicPr>
          <p:cNvPr id="7" name="Picture 6">
            <a:extLst>
              <a:ext uri="{FF2B5EF4-FFF2-40B4-BE49-F238E27FC236}">
                <a16:creationId xmlns:a16="http://schemas.microsoft.com/office/drawing/2014/main" id="{0AD4EAD9-5C54-C6A2-23EA-45F092E27CC7}"/>
              </a:ext>
            </a:extLst>
          </p:cNvPr>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6225" y="4437200"/>
            <a:ext cx="4086226" cy="2457450"/>
          </a:xfrm>
          <a:prstGeom prst="rect">
            <a:avLst/>
          </a:prstGeom>
          <a:noFill/>
          <a:ln>
            <a:noFill/>
          </a:ln>
        </p:spPr>
      </p:pic>
      <p:sp>
        <p:nvSpPr>
          <p:cNvPr id="8" name="Oval 7">
            <a:extLst>
              <a:ext uri="{FF2B5EF4-FFF2-40B4-BE49-F238E27FC236}">
                <a16:creationId xmlns:a16="http://schemas.microsoft.com/office/drawing/2014/main" id="{4960DA02-295C-0091-2983-8FD2D90CA2D4}"/>
              </a:ext>
            </a:extLst>
          </p:cNvPr>
          <p:cNvSpPr/>
          <p:nvPr/>
        </p:nvSpPr>
        <p:spPr>
          <a:xfrm>
            <a:off x="447675" y="4791075"/>
            <a:ext cx="495300" cy="48577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98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0984" fill="hold"/>
                                        <p:tgtEl>
                                          <p:spTgt spid="37"/>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7"/>
                </p:tgtEl>
              </p:cMediaNode>
            </p:video>
          </p:childTnLst>
        </p:cTn>
      </p:par>
    </p:tnLst>
    <p:bldLst>
      <p:bldP spid="3" grpId="0" uiExpand="1"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3DF9-55A1-C766-B9C3-36649E1B9A50}"/>
              </a:ext>
            </a:extLst>
          </p:cNvPr>
          <p:cNvSpPr>
            <a:spLocks noGrp="1"/>
          </p:cNvSpPr>
          <p:nvPr>
            <p:ph type="title"/>
          </p:nvPr>
        </p:nvSpPr>
        <p:spPr/>
        <p:txBody>
          <a:bodyPr>
            <a:normAutofit/>
          </a:bodyPr>
          <a:lstStyle/>
          <a:p>
            <a:pPr algn="ctr"/>
            <a:r>
              <a:rPr lang="en-US" sz="3200" b="1" dirty="0" err="1">
                <a:solidFill>
                  <a:srgbClr val="FF0000"/>
                </a:solidFill>
                <a:effectLst/>
                <a:latin typeface="Times New Roman" panose="02020603050405020304" pitchFamily="18" charset="0"/>
                <a:ea typeface="Calibri" panose="020F0502020204030204" pitchFamily="34" charset="0"/>
              </a:rPr>
              <a:t>Hướng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dẫn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tự</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học</a:t>
            </a:r>
            <a:r>
              <a:rPr lang="en-US" sz="3200" b="1" dirty="0">
                <a:solidFill>
                  <a:srgbClr val="FF0000"/>
                </a:solidFill>
                <a:effectLst/>
                <a:latin typeface="Times New Roman" panose="02020603050405020304" pitchFamily="18" charset="0"/>
                <a:ea typeface="Calibri" panose="020F0502020204030204" pitchFamily="34" charset="0"/>
              </a:rPr>
              <a:t> ở </a:t>
            </a:r>
            <a:r>
              <a:rPr lang="en-US" sz="3200" b="1" dirty="0" err="1">
                <a:solidFill>
                  <a:srgbClr val="FF0000"/>
                </a:solidFill>
                <a:effectLst/>
                <a:latin typeface="Times New Roman" panose="02020603050405020304" pitchFamily="18" charset="0"/>
                <a:ea typeface="Calibri" panose="020F0502020204030204" pitchFamily="34" charset="0"/>
              </a:rPr>
              <a:t>nhà</a:t>
            </a:r>
            <a:endParaRPr lang="en-US" sz="3200" dirty="0">
              <a:solidFill>
                <a:srgbClr val="FF0000"/>
              </a:solidFill>
            </a:endParaRPr>
          </a:p>
        </p:txBody>
      </p:sp>
      <p:sp>
        <p:nvSpPr>
          <p:cNvPr id="3" name="Content Placeholder 2">
            <a:extLst>
              <a:ext uri="{FF2B5EF4-FFF2-40B4-BE49-F238E27FC236}">
                <a16:creationId xmlns:a16="http://schemas.microsoft.com/office/drawing/2014/main" id="{3ED05DDC-615C-73BE-97DC-C21381026D7D}"/>
              </a:ext>
            </a:extLst>
          </p:cNvPr>
          <p:cNvSpPr>
            <a:spLocks noGrp="1"/>
          </p:cNvSpPr>
          <p:nvPr>
            <p:ph idx="1"/>
          </p:nvPr>
        </p:nvSpPr>
        <p:spPr>
          <a:xfrm>
            <a:off x="960120" y="1957705"/>
            <a:ext cx="10515600" cy="3662045"/>
          </a:xfrm>
        </p:spPr>
        <p:txBody>
          <a:bodyPr>
            <a:noAutofit/>
          </a:bodyPr>
          <a:lstStyle/>
          <a:p>
            <a:pPr algn="just">
              <a:lnSpc>
                <a:spcPct val="115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3.1, 3.2, 3.3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51.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11: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400"/>
              </a:spcAft>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898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50962D-17CD-EA87-FDD3-2B3B7F241817}"/>
              </a:ext>
            </a:extLst>
          </p:cNvPr>
          <p:cNvSpPr/>
          <p:nvPr/>
        </p:nvSpPr>
        <p:spPr>
          <a:xfrm>
            <a:off x="3683587" y="484632"/>
            <a:ext cx="5344601" cy="923330"/>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a:t>
            </a:r>
            <a:r>
              <a:rPr lang="en-US" sz="54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10. TIẾT 1</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818679-4A72-FD5B-47D4-0293E41A1941}"/>
              </a:ext>
            </a:extLst>
          </p:cNvPr>
          <p:cNvSpPr txBox="1"/>
          <p:nvPr/>
        </p:nvSpPr>
        <p:spPr>
          <a:xfrm>
            <a:off x="3037852" y="1593850"/>
            <a:ext cx="6502400" cy="1569660"/>
          </a:xfrm>
          <a:prstGeom prst="rect">
            <a:avLst/>
          </a:prstGeom>
          <a:noFill/>
        </p:spPr>
        <p:txBody>
          <a:bodyPr wrap="square">
            <a:spAutoFit/>
          </a:bodyPr>
          <a:lstStyle/>
          <a:p>
            <a:pPr algn="ctr"/>
            <a:r>
              <a:rPr lang="en-US" sz="9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TỨ GIÁC</a:t>
            </a:r>
          </a:p>
        </p:txBody>
      </p:sp>
      <p:pic>
        <p:nvPicPr>
          <p:cNvPr id="1030" name="Picture 6" descr="Hình tứ giác là gì? Dấu hiệu nhận biết hình tứ giác đơn giản, dễ hiểu">
            <a:extLst>
              <a:ext uri="{FF2B5EF4-FFF2-40B4-BE49-F238E27FC236}">
                <a16:creationId xmlns:a16="http://schemas.microsoft.com/office/drawing/2014/main" id="{ADD5AC58-FCDD-0C0F-947A-7F2EFECF1F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4750" r="94750">
                        <a14:foregroundMark x1="16250" y1="68444" x2="16250" y2="68444"/>
                        <a14:foregroundMark x1="4750" y1="72667" x2="4750" y2="72667"/>
                        <a14:foregroundMark x1="38000" y1="32889" x2="38000" y2="32889"/>
                        <a14:foregroundMark x1="42375" y1="71333" x2="42375" y2="71333"/>
                        <a14:foregroundMark x1="70750" y1="36889" x2="70750" y2="36889"/>
                        <a14:foregroundMark x1="89750" y1="34889" x2="89750" y2="34889"/>
                        <a14:foregroundMark x1="94750" y1="35778" x2="94750" y2="35778"/>
                        <a14:foregroundMark x1="91750" y1="44667" x2="91750" y2="44667"/>
                        <a14:foregroundMark x1="66125" y1="35778" x2="66125" y2="35778"/>
                        <a14:foregroundMark x1="65750" y1="35778" x2="65750" y2="35778"/>
                        <a14:foregroundMark x1="68750" y1="29111" x2="68750" y2="29111"/>
                        <a14:foregroundMark x1="61500" y1="33556" x2="61500" y2="33556"/>
                        <a14:foregroundMark x1="73875" y1="67778" x2="73875" y2="67778"/>
                        <a14:foregroundMark x1="65000" y1="34000" x2="65000" y2="34000"/>
                        <a14:foregroundMark x1="64625" y1="33778" x2="64625" y2="33778"/>
                        <a14:foregroundMark x1="37875" y1="31556" x2="37875" y2="31556"/>
                        <a14:foregroundMark x1="42625" y1="65556" x2="42625" y2="65556"/>
                        <a14:foregroundMark x1="50250" y1="68000" x2="50250" y2="68000"/>
                        <a14:foregroundMark x1="52250" y1="69111" x2="52250" y2="69111"/>
                        <a14:foregroundMark x1="53250" y1="64444" x2="53250" y2="64444"/>
                        <a14:foregroundMark x1="51875" y1="63333" x2="51125" y2="64222"/>
                        <a14:foregroundMark x1="47250" y1="63333" x2="47250" y2="63333"/>
                        <a14:foregroundMark x1="47375" y1="70444" x2="47375" y2="70444"/>
                        <a14:foregroundMark x1="41750" y1="64444" x2="41125" y2="64444"/>
                        <a14:foregroundMark x1="38625" y1="73111" x2="38625" y2="73111"/>
                        <a14:foregroundMark x1="9750" y1="68444" x2="9750" y2="68444"/>
                        <a14:foregroundMark x1="13375" y1="64889" x2="13375" y2="64889"/>
                        <a14:foregroundMark x1="13375" y1="64889" x2="13375" y2="64889"/>
                        <a14:foregroundMark x1="47875" y1="72889" x2="47875" y2="72889"/>
                        <a14:foregroundMark x1="79500" y1="72000" x2="79500" y2="72000"/>
                        <a14:foregroundMark x1="83125" y1="65333" x2="83125" y2="65333"/>
                        <a14:foregroundMark x1="94750" y1="34889" x2="94750" y2="34889"/>
                        <a14:foregroundMark x1="91375" y1="33111" x2="91375" y2="33111"/>
                        <a14:foregroundMark x1="87000" y1="38444" x2="87000" y2="38444"/>
                        <a14:foregroundMark x1="62000" y1="42444" x2="61500" y2="43333"/>
                        <a14:foregroundMark x1="61750" y1="41333" x2="61750" y2="41333"/>
                        <a14:foregroundMark x1="63000" y1="37333" x2="64125" y2="36889"/>
                        <a14:foregroundMark x1="65375" y1="36889" x2="65375" y2="36889"/>
                        <a14:foregroundMark x1="39625" y1="67778" x2="39625" y2="67778"/>
                        <a14:foregroundMark x1="33750" y1="75111" x2="33750" y2="75111"/>
                        <a14:foregroundMark x1="34250" y1="74667" x2="34250" y2="74667"/>
                        <a14:foregroundMark x1="34250" y1="74667" x2="34250" y2="74667"/>
                        <a14:foregroundMark x1="44500" y1="72000" x2="44500" y2="72000"/>
                        <a14:foregroundMark x1="44500" y1="72000" x2="44500" y2="72000"/>
                        <a14:foregroundMark x1="88750" y1="36889" x2="88750" y2="36889"/>
                        <a14:foregroundMark x1="16750" y1="71556" x2="16750" y2="71556"/>
                      </a14:backgroundRemoval>
                    </a14:imgEffect>
                  </a14:imgLayer>
                </a14:imgProps>
              </a:ext>
              <a:ext uri="{28A0092B-C50C-407E-A947-70E740481C1C}">
                <a14:useLocalDpi xmlns:a14="http://schemas.microsoft.com/office/drawing/2010/main" val="0"/>
              </a:ext>
            </a:extLst>
          </a:blip>
          <a:srcRect/>
          <a:stretch>
            <a:fillRect/>
          </a:stretch>
        </p:blipFill>
        <p:spPr bwMode="auto">
          <a:xfrm>
            <a:off x="2247900" y="2638425"/>
            <a:ext cx="843280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5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62908F-31DF-14A7-00BA-93755DFEEAE2}"/>
              </a:ext>
            </a:extLst>
          </p:cNvPr>
          <p:cNvSpPr>
            <a:spLocks noGrp="1"/>
          </p:cNvSpPr>
          <p:nvPr>
            <p:ph idx="1"/>
          </p:nvPr>
        </p:nvSpPr>
        <p:spPr>
          <a:xfrm>
            <a:off x="371475" y="977900"/>
            <a:ext cx="11820525" cy="5670550"/>
          </a:xfrm>
        </p:spPr>
        <p:txBody>
          <a:bodyPr>
            <a:noAutofit/>
          </a:bodyPr>
          <a:lstStyle/>
          <a:p>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gì</a:t>
            </a:r>
            <a:r>
              <a:rPr lang="en-US" sz="3200" smtClean="0">
                <a:latin typeface="Times New Roman" panose="02020603050405020304" pitchFamily="18" charset="0"/>
                <a:cs typeface="Times New Roman" panose="02020603050405020304" pitchFamily="18" charset="0"/>
              </a:rPr>
              <a:t>?</a:t>
            </a:r>
          </a:p>
          <a:p>
            <a:r>
              <a:rPr lang="en-US" sz="3200" smtClean="0">
                <a:latin typeface="Times New Roman" panose="02020603050405020304" pitchFamily="18" charset="0"/>
                <a:cs typeface="Times New Roman" panose="02020603050405020304" pitchFamily="18" charset="0"/>
              </a:rPr>
              <a:t>Nêu tên các đỉnh, cạnh của tứ giác.</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lồi</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tứ</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giác, tứ giác </a:t>
            </a:r>
            <a:r>
              <a:rPr lang="en-US" sz="3200" dirty="0" err="1">
                <a:latin typeface="Times New Roman" panose="02020603050405020304" pitchFamily="18" charset="0"/>
                <a:cs typeface="Times New Roman" panose="02020603050405020304" pitchFamily="18" charset="0"/>
              </a:rPr>
              <a:t>lồi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3.2?</a:t>
            </a:r>
          </a:p>
        </p:txBody>
      </p:sp>
      <p:pic>
        <p:nvPicPr>
          <p:cNvPr id="4" name="2PHUT">
            <a:hlinkClick r:id="" action="ppaction://media"/>
            <a:extLst>
              <a:ext uri="{FF2B5EF4-FFF2-40B4-BE49-F238E27FC236}">
                <a16:creationId xmlns:a16="http://schemas.microsoft.com/office/drawing/2014/main" id="{0CB31D93-7AFA-78B7-ADB1-9E615218B7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4510" y="0"/>
            <a:ext cx="1357490" cy="763588"/>
          </a:xfrm>
          <a:prstGeom prst="rect">
            <a:avLst/>
          </a:prstGeom>
        </p:spPr>
      </p:pic>
      <p:sp>
        <p:nvSpPr>
          <p:cNvPr id="9" name="Title 1">
            <a:extLst>
              <a:ext uri="{FF2B5EF4-FFF2-40B4-BE49-F238E27FC236}">
                <a16:creationId xmlns:a16="http://schemas.microsoft.com/office/drawing/2014/main" id="{9C09A4C6-3959-894E-CE70-5DA13B5ED9DA}"/>
              </a:ext>
            </a:extLst>
          </p:cNvPr>
          <p:cNvSpPr txBox="1">
            <a:spLocks/>
          </p:cNvSpPr>
          <p:nvPr/>
        </p:nvSpPr>
        <p:spPr>
          <a:xfrm>
            <a:off x="838200" y="365125"/>
            <a:ext cx="10515600" cy="454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rgbClr val="FF0000"/>
                </a:solidFill>
                <a:latin typeface="Times New Roman" panose="02020603050405020304" pitchFamily="18" charset="0"/>
                <a:cs typeface="Times New Roman" panose="02020603050405020304" pitchFamily="18" charset="0"/>
              </a:rPr>
              <a:t>1. </a:t>
            </a:r>
            <a:r>
              <a:rPr lang="en-US" sz="3200" b="1" smtClean="0">
                <a:solidFill>
                  <a:srgbClr val="FF0000"/>
                </a:solidFill>
                <a:latin typeface="Times New Roman" panose="02020603050405020304" pitchFamily="18" charset="0"/>
                <a:ea typeface="Calibri" panose="020F0502020204030204" pitchFamily="34" charset="0"/>
              </a:rPr>
              <a:t>Tứ giác lồi</a:t>
            </a:r>
            <a:br>
              <a:rPr lang="en-US" sz="3200" b="1" smtClean="0">
                <a:solidFill>
                  <a:srgbClr val="FF0000"/>
                </a:solidFill>
                <a:latin typeface="Times New Roman" panose="02020603050405020304" pitchFamily="18" charset="0"/>
                <a:ea typeface="Calibri" panose="020F0502020204030204" pitchFamily="34"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descr="A picture containing text, screenshot, font, line&#10;&#10;Description automatically generated"/>
          <p:cNvPicPr/>
          <p:nvPr/>
        </p:nvPicPr>
        <p:blipFill rotWithShape="1">
          <a:blip r:embed="rId5"/>
          <a:srcRect l="6405" t="37079" r="4711" b="33819"/>
          <a:stretch/>
        </p:blipFill>
        <p:spPr bwMode="auto">
          <a:xfrm>
            <a:off x="1128725" y="3200400"/>
            <a:ext cx="9963137" cy="34480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2973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936" y="4111069"/>
            <a:ext cx="11701272" cy="954107"/>
          </a:xfrm>
          <a:prstGeom prst="rect">
            <a:avLst/>
          </a:prstGeom>
        </p:spPr>
        <p:txBody>
          <a:bodyPr wrap="square">
            <a:spAutoFit/>
          </a:bodyPr>
          <a:lstStyle/>
          <a:p>
            <a:r>
              <a:rPr lang="pt-BR" sz="2800" smtClean="0">
                <a:solidFill>
                  <a:srgbClr val="FF0000"/>
                </a:solidFill>
                <a:latin typeface="Times New Roman" panose="02020603050405020304" pitchFamily="18" charset="0"/>
                <a:ea typeface="Calibri" panose="020F0502020204030204" pitchFamily="34" charset="0"/>
              </a:rPr>
              <a:t>*</a:t>
            </a:r>
            <a:r>
              <a:rPr lang="pt-BR" sz="2800" smtClean="0">
                <a:solidFill>
                  <a:srgbClr val="000000"/>
                </a:solidFill>
                <a:latin typeface="Times New Roman" panose="02020603050405020304" pitchFamily="18" charset="0"/>
                <a:ea typeface="Calibri" panose="020F0502020204030204" pitchFamily="34" charset="0"/>
              </a:rPr>
              <a:t> </a:t>
            </a:r>
            <a:r>
              <a:rPr lang="pt-BR" sz="2800" b="1" smtClean="0">
                <a:solidFill>
                  <a:srgbClr val="FF0000"/>
                </a:solidFill>
                <a:latin typeface="Times New Roman" panose="02020603050405020304" pitchFamily="18" charset="0"/>
                <a:ea typeface="Calibri" panose="020F0502020204030204" pitchFamily="34" charset="0"/>
              </a:rPr>
              <a:t>Tứ </a:t>
            </a:r>
            <a:r>
              <a:rPr lang="pt-BR" sz="2800" b="1">
                <a:solidFill>
                  <a:srgbClr val="FF0000"/>
                </a:solidFill>
                <a:latin typeface="Times New Roman" panose="02020603050405020304" pitchFamily="18" charset="0"/>
                <a:ea typeface="Calibri" panose="020F0502020204030204" pitchFamily="34" charset="0"/>
              </a:rPr>
              <a:t>giác lồi </a:t>
            </a:r>
            <a:r>
              <a:rPr lang="pt-BR" sz="2800">
                <a:solidFill>
                  <a:srgbClr val="000000"/>
                </a:solidFill>
                <a:latin typeface="Times New Roman" panose="02020603050405020304" pitchFamily="18" charset="0"/>
                <a:ea typeface="Calibri" panose="020F0502020204030204" pitchFamily="34" charset="0"/>
              </a:rPr>
              <a:t>là tứ giác mà hai đỉnh bất kì luôn nằm về cùng một phía của đường thẳng đi qua hai đỉnh còn lại</a:t>
            </a:r>
            <a:endParaRPr lang="en-US" sz="2800"/>
          </a:p>
        </p:txBody>
      </p:sp>
      <p:sp>
        <p:nvSpPr>
          <p:cNvPr id="5" name="Rectangle 4"/>
          <p:cNvSpPr/>
          <p:nvPr/>
        </p:nvSpPr>
        <p:spPr>
          <a:xfrm>
            <a:off x="317931" y="392510"/>
            <a:ext cx="7938018" cy="3560975"/>
          </a:xfrm>
          <a:prstGeom prst="rect">
            <a:avLst/>
          </a:prstGeom>
        </p:spPr>
        <p:txBody>
          <a:bodyPr wrap="square">
            <a:spAutoFit/>
          </a:bodyPr>
          <a:lstStyle/>
          <a:p>
            <a:pPr marL="457200" lvl="0" indent="-457200" algn="just">
              <a:lnSpc>
                <a:spcPct val="115000"/>
              </a:lnSpc>
              <a:buFont typeface="Arial" panose="020B0604020202020204" pitchFamily="34" charset="0"/>
              <a:buChar char="•"/>
            </a:pPr>
            <a:r>
              <a:rPr lang="vi-VN"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Tứ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giác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 typeface="Arial" panose="020B0604020202020204" pitchFamily="34" charset="0"/>
              <a:buChar char="•"/>
            </a:pP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 A, B, C, D là các đỉnh của tứ giác</a:t>
            </a: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 typeface="Arial" panose="020B0604020202020204" pitchFamily="34" charset="0"/>
              <a:buChar char="•"/>
            </a:pP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 thẳng AB, BC, CD, DA là các cạnh của tứ giác</a:t>
            </a: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 typeface="Arial" panose="020B0604020202020204" pitchFamily="34" charset="0"/>
              <a:buChar char="•"/>
            </a:pPr>
            <a:r>
              <a:rPr lang="pt-BR"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góc</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875477877"/>
              </p:ext>
            </p:extLst>
          </p:nvPr>
        </p:nvGraphicFramePr>
        <p:xfrm>
          <a:off x="2133346" y="3390128"/>
          <a:ext cx="1295654" cy="500077"/>
        </p:xfrm>
        <a:graphic>
          <a:graphicData uri="http://schemas.openxmlformats.org/presentationml/2006/ole">
            <mc:AlternateContent xmlns:mc="http://schemas.openxmlformats.org/markup-compatibility/2006">
              <mc:Choice xmlns:v="urn:schemas-microsoft-com:vml" Requires="v">
                <p:oleObj spid="_x0000_s4135" name="Equation" r:id="rId3" imgW="723600" imgH="279360" progId="Equation.DSMT4">
                  <p:embed/>
                </p:oleObj>
              </mc:Choice>
              <mc:Fallback>
                <p:oleObj name="Equation" r:id="rId3" imgW="723600" imgH="279360" progId="Equation.DSMT4">
                  <p:embed/>
                  <p:pic>
                    <p:nvPicPr>
                      <p:cNvPr id="0" name=""/>
                      <p:cNvPicPr/>
                      <p:nvPr/>
                    </p:nvPicPr>
                    <p:blipFill>
                      <a:blip r:embed="rId4"/>
                      <a:stretch>
                        <a:fillRect/>
                      </a:stretch>
                    </p:blipFill>
                    <p:spPr>
                      <a:xfrm>
                        <a:off x="2133346" y="3390128"/>
                        <a:ext cx="1295654" cy="500077"/>
                      </a:xfrm>
                      <a:prstGeom prst="rect">
                        <a:avLst/>
                      </a:prstGeom>
                    </p:spPr>
                  </p:pic>
                </p:oleObj>
              </mc:Fallback>
            </mc:AlternateContent>
          </a:graphicData>
        </a:graphic>
      </p:graphicFrame>
      <p:grpSp>
        <p:nvGrpSpPr>
          <p:cNvPr id="19" name="Group 18"/>
          <p:cNvGrpSpPr/>
          <p:nvPr/>
        </p:nvGrpSpPr>
        <p:grpSpPr>
          <a:xfrm>
            <a:off x="8586216" y="392510"/>
            <a:ext cx="3364992" cy="3109641"/>
            <a:chOff x="6144768" y="3821913"/>
            <a:chExt cx="2728722" cy="2693080"/>
          </a:xfrm>
        </p:grpSpPr>
        <p:cxnSp>
          <p:nvCxnSpPr>
            <p:cNvPr id="8" name="Straight Connector 7"/>
            <p:cNvCxnSpPr/>
            <p:nvPr/>
          </p:nvCxnSpPr>
          <p:spPr>
            <a:xfrm flipH="1">
              <a:off x="6528816" y="4114800"/>
              <a:ext cx="1161288" cy="80467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528816" y="4919472"/>
              <a:ext cx="777240" cy="110642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7306056" y="5797296"/>
              <a:ext cx="1051560" cy="2286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690104" y="4114800"/>
              <a:ext cx="658368" cy="1673352"/>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144768" y="4768596"/>
              <a:ext cx="46482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7748778" y="3821913"/>
              <a:ext cx="46482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a:t>
              </a:r>
            </a:p>
          </p:txBody>
        </p:sp>
        <p:sp>
          <p:nvSpPr>
            <p:cNvPr id="17" name="TextBox 16"/>
            <p:cNvSpPr txBox="1"/>
            <p:nvPr/>
          </p:nvSpPr>
          <p:spPr>
            <a:xfrm>
              <a:off x="8408670" y="5605272"/>
              <a:ext cx="46482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a:t>
              </a:r>
            </a:p>
          </p:txBody>
        </p:sp>
        <p:sp>
          <p:nvSpPr>
            <p:cNvPr id="18" name="TextBox 17"/>
            <p:cNvSpPr txBox="1"/>
            <p:nvPr/>
          </p:nvSpPr>
          <p:spPr>
            <a:xfrm>
              <a:off x="7073646" y="6053328"/>
              <a:ext cx="46482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D</a:t>
              </a:r>
            </a:p>
          </p:txBody>
        </p:sp>
      </p:grpSp>
    </p:spTree>
    <p:extLst>
      <p:ext uri="{BB962C8B-B14F-4D97-AF65-F5344CB8AC3E}">
        <p14:creationId xmlns:p14="http://schemas.microsoft.com/office/powerpoint/2010/main" val="1250196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3836" y="1205868"/>
            <a:ext cx="11156247"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Cho bốn điểm E, F, G, H (Hình 3.3). Kể tên một tứ giác có các đỉnh là bốn điểm đã cho</a:t>
            </a:r>
            <a:endParaRPr lang="en-US" sz="280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4414532" y="2153716"/>
            <a:ext cx="3778492" cy="2665171"/>
            <a:chOff x="4367784" y="2039947"/>
            <a:chExt cx="3273552" cy="2083860"/>
          </a:xfrm>
        </p:grpSpPr>
        <p:sp>
          <p:nvSpPr>
            <p:cNvPr id="8" name="Flowchart: Connector 7"/>
            <p:cNvSpPr/>
            <p:nvPr/>
          </p:nvSpPr>
          <p:spPr>
            <a:xfrm>
              <a:off x="6675120" y="3829413"/>
              <a:ext cx="91440" cy="10972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4715256" y="2923032"/>
              <a:ext cx="91440" cy="1097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5953772" y="2267515"/>
              <a:ext cx="91440" cy="10972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7059168" y="2833250"/>
              <a:ext cx="91440" cy="10972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67784" y="2758312"/>
              <a:ext cx="347472" cy="369332"/>
            </a:xfrm>
            <a:prstGeom prst="rect">
              <a:avLst/>
            </a:prstGeom>
            <a:noFill/>
          </p:spPr>
          <p:txBody>
            <a:bodyPr wrap="square" rtlCol="0">
              <a:spAutoFit/>
            </a:bodyPr>
            <a:lstStyle/>
            <a:p>
              <a:r>
                <a:rPr lang="en-US" b="1">
                  <a:solidFill>
                    <a:schemeClr val="accent5"/>
                  </a:solidFill>
                  <a:latin typeface="Times New Roman" panose="02020603050405020304" pitchFamily="18" charset="0"/>
                  <a:cs typeface="Times New Roman" panose="02020603050405020304" pitchFamily="18" charset="0"/>
                </a:rPr>
                <a:t>E</a:t>
              </a:r>
            </a:p>
          </p:txBody>
        </p:sp>
        <p:sp>
          <p:nvSpPr>
            <p:cNvPr id="13" name="TextBox 12"/>
            <p:cNvSpPr txBox="1"/>
            <p:nvPr/>
          </p:nvSpPr>
          <p:spPr>
            <a:xfrm>
              <a:off x="5496479" y="2039947"/>
              <a:ext cx="347472" cy="369332"/>
            </a:xfrm>
            <a:prstGeom prst="rect">
              <a:avLst/>
            </a:prstGeom>
            <a:noFill/>
          </p:spPr>
          <p:txBody>
            <a:bodyPr wrap="square" rtlCol="0">
              <a:spAutoFit/>
            </a:bodyPr>
            <a:lstStyle/>
            <a:p>
              <a:r>
                <a:rPr lang="en-US" b="1">
                  <a:solidFill>
                    <a:schemeClr val="accent5"/>
                  </a:solidFill>
                  <a:latin typeface="Times New Roman" panose="02020603050405020304" pitchFamily="18" charset="0"/>
                  <a:cs typeface="Times New Roman" panose="02020603050405020304" pitchFamily="18" charset="0"/>
                </a:rPr>
                <a:t>G</a:t>
              </a:r>
            </a:p>
          </p:txBody>
        </p:sp>
        <p:sp>
          <p:nvSpPr>
            <p:cNvPr id="14" name="TextBox 13"/>
            <p:cNvSpPr txBox="1"/>
            <p:nvPr/>
          </p:nvSpPr>
          <p:spPr>
            <a:xfrm>
              <a:off x="7293864" y="2584709"/>
              <a:ext cx="347472" cy="369332"/>
            </a:xfrm>
            <a:prstGeom prst="rect">
              <a:avLst/>
            </a:prstGeom>
            <a:noFill/>
          </p:spPr>
          <p:txBody>
            <a:bodyPr wrap="square" rtlCol="0">
              <a:spAutoFit/>
            </a:bodyPr>
            <a:lstStyle/>
            <a:p>
              <a:r>
                <a:rPr lang="en-US" b="1" smtClean="0">
                  <a:solidFill>
                    <a:schemeClr val="accent5"/>
                  </a:solidFill>
                  <a:latin typeface="Times New Roman" panose="02020603050405020304" pitchFamily="18" charset="0"/>
                  <a:cs typeface="Times New Roman" panose="02020603050405020304" pitchFamily="18" charset="0"/>
                </a:rPr>
                <a:t>F</a:t>
              </a:r>
              <a:endParaRPr lang="en-US" b="1">
                <a:solidFill>
                  <a:schemeClr val="accent5"/>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853428" y="3754475"/>
              <a:ext cx="347472" cy="369332"/>
            </a:xfrm>
            <a:prstGeom prst="rect">
              <a:avLst/>
            </a:prstGeom>
            <a:noFill/>
          </p:spPr>
          <p:txBody>
            <a:bodyPr wrap="square" rtlCol="0">
              <a:spAutoFit/>
            </a:bodyPr>
            <a:lstStyle/>
            <a:p>
              <a:r>
                <a:rPr lang="en-US" b="1" smtClean="0">
                  <a:solidFill>
                    <a:schemeClr val="accent5"/>
                  </a:solidFill>
                  <a:latin typeface="Times New Roman" panose="02020603050405020304" pitchFamily="18" charset="0"/>
                  <a:cs typeface="Times New Roman" panose="02020603050405020304" pitchFamily="18" charset="0"/>
                </a:rPr>
                <a:t>H</a:t>
              </a:r>
              <a:endParaRPr lang="en-US" b="1">
                <a:solidFill>
                  <a:schemeClr val="accent5"/>
                </a:solidFill>
                <a:latin typeface="Times New Roman" panose="02020603050405020304" pitchFamily="18" charset="0"/>
                <a:cs typeface="Times New Roman" panose="02020603050405020304" pitchFamily="18" charset="0"/>
              </a:endParaRPr>
            </a:p>
          </p:txBody>
        </p:sp>
      </p:grpSp>
      <p:sp>
        <p:nvSpPr>
          <p:cNvPr id="16" name="TextBox 15"/>
          <p:cNvSpPr txBox="1"/>
          <p:nvPr/>
        </p:nvSpPr>
        <p:spPr>
          <a:xfrm>
            <a:off x="5561019" y="5049074"/>
            <a:ext cx="2100661"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Hình 3.3</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551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BA415C-0A84-23D2-2C30-7B6AC36F5C58}"/>
              </a:ext>
            </a:extLst>
          </p:cNvPr>
          <p:cNvPicPr>
            <a:picLocks noChangeAspect="1"/>
          </p:cNvPicPr>
          <p:nvPr/>
        </p:nvPicPr>
        <p:blipFill>
          <a:blip r:embed="rId2"/>
          <a:stretch>
            <a:fillRect/>
          </a:stretch>
        </p:blipFill>
        <p:spPr>
          <a:xfrm>
            <a:off x="552449" y="942974"/>
            <a:ext cx="11466635" cy="1781175"/>
          </a:xfrm>
          <a:prstGeom prst="rect">
            <a:avLst/>
          </a:prstGeom>
        </p:spPr>
      </p:pic>
      <p:pic>
        <p:nvPicPr>
          <p:cNvPr id="13" name="Picture 12">
            <a:extLst>
              <a:ext uri="{FF2B5EF4-FFF2-40B4-BE49-F238E27FC236}">
                <a16:creationId xmlns:a16="http://schemas.microsoft.com/office/drawing/2014/main" id="{4AC878D9-BBF3-8329-CBB9-1ED7F1ABF8CE}"/>
              </a:ext>
            </a:extLst>
          </p:cNvPr>
          <p:cNvPicPr>
            <a:picLocks noChangeAspect="1"/>
          </p:cNvPicPr>
          <p:nvPr/>
        </p:nvPicPr>
        <p:blipFill>
          <a:blip r:embed="rId3"/>
          <a:stretch>
            <a:fillRect/>
          </a:stretch>
        </p:blipFill>
        <p:spPr>
          <a:xfrm>
            <a:off x="744162" y="2694152"/>
            <a:ext cx="9630762" cy="1065550"/>
          </a:xfrm>
          <a:prstGeom prst="rect">
            <a:avLst/>
          </a:prstGeom>
        </p:spPr>
      </p:pic>
      <p:pic>
        <p:nvPicPr>
          <p:cNvPr id="14" name="Picture 13">
            <a:extLst>
              <a:ext uri="{FF2B5EF4-FFF2-40B4-BE49-F238E27FC236}">
                <a16:creationId xmlns:a16="http://schemas.microsoft.com/office/drawing/2014/main" id="{91056860-D2A0-0C17-C196-EDA57ED6227B}"/>
              </a:ext>
            </a:extLst>
          </p:cNvPr>
          <p:cNvPicPr>
            <a:picLocks noChangeAspect="1"/>
          </p:cNvPicPr>
          <p:nvPr/>
        </p:nvPicPr>
        <p:blipFill>
          <a:blip r:embed="rId4"/>
          <a:stretch>
            <a:fillRect/>
          </a:stretch>
        </p:blipFill>
        <p:spPr>
          <a:xfrm>
            <a:off x="8466993" y="3877408"/>
            <a:ext cx="3642114" cy="2795953"/>
          </a:xfrm>
          <a:prstGeom prst="rect">
            <a:avLst/>
          </a:prstGeom>
        </p:spPr>
      </p:pic>
    </p:spTree>
    <p:extLst>
      <p:ext uri="{BB962C8B-B14F-4D97-AF65-F5344CB8AC3E}">
        <p14:creationId xmlns:p14="http://schemas.microsoft.com/office/powerpoint/2010/main" val="3092960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4C6-3959-894E-CE70-5DA13B5ED9DA}"/>
              </a:ext>
            </a:extLst>
          </p:cNvPr>
          <p:cNvSpPr>
            <a:spLocks noGrp="1"/>
          </p:cNvSpPr>
          <p:nvPr>
            <p:ph type="title"/>
          </p:nvPr>
        </p:nvSpPr>
        <p:spPr>
          <a:xfrm>
            <a:off x="469216" y="139194"/>
            <a:ext cx="10515600" cy="454025"/>
          </a:xfrm>
        </p:spPr>
        <p:txBody>
          <a:bodyPr>
            <a:noAutofit/>
          </a:bodyPr>
          <a:lstStyle/>
          <a:p>
            <a:pPr algn="just">
              <a:lnSpc>
                <a:spcPct val="107000"/>
              </a:lnSpc>
              <a:spcAft>
                <a:spcPts val="4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 các góc của một tứ giác</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C901A32-C581-95DF-E5AE-2AA5844428F2}"/>
              </a:ext>
            </a:extLst>
          </p:cNvPr>
          <p:cNvSpPr txBox="1"/>
          <p:nvPr/>
        </p:nvSpPr>
        <p:spPr>
          <a:xfrm>
            <a:off x="-109728" y="2832092"/>
            <a:ext cx="3870784" cy="523220"/>
          </a:xfrm>
          <a:prstGeom prst="rect">
            <a:avLst/>
          </a:prstGeom>
          <a:noFill/>
        </p:spPr>
        <p:txBody>
          <a:bodyPr wrap="square">
            <a:spAutoFit/>
          </a:bodyPr>
          <a:lstStyle/>
          <a:p>
            <a:pPr algn="ctr"/>
            <a:r>
              <a:rPr lang="en-US" sz="2800" b="1" dirty="0" err="1">
                <a:solidFill>
                  <a:srgbClr val="3333FF"/>
                </a:solidFill>
                <a:latin typeface="Times New Roman" panose="02020603050405020304" pitchFamily="18" charset="0"/>
                <a:cs typeface="Times New Roman" panose="02020603050405020304" pitchFamily="18" charset="0"/>
              </a:rPr>
              <a:t>Hoạt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err="1">
                <a:solidFill>
                  <a:srgbClr val="3333FF"/>
                </a:solidFill>
                <a:latin typeface="Times New Roman" panose="02020603050405020304" pitchFamily="18" charset="0"/>
                <a:cs typeface="Times New Roman" panose="02020603050405020304" pitchFamily="18" charset="0"/>
              </a:rPr>
              <a:t>động</a:t>
            </a:r>
            <a:r>
              <a:rPr lang="en-US" sz="2800" b="1">
                <a:solidFill>
                  <a:srgbClr val="3333FF"/>
                </a:solidFill>
                <a:latin typeface="Times New Roman" panose="02020603050405020304" pitchFamily="18" charset="0"/>
                <a:cs typeface="Times New Roman" panose="02020603050405020304" pitchFamily="18" charset="0"/>
              </a:rPr>
              <a:t> </a:t>
            </a:r>
            <a:r>
              <a:rPr lang="en-US" sz="2800" b="1" smtClean="0">
                <a:solidFill>
                  <a:srgbClr val="3333FF"/>
                </a:solidFill>
                <a:latin typeface="Times New Roman" panose="02020603050405020304" pitchFamily="18" charset="0"/>
                <a:cs typeface="Times New Roman" panose="02020603050405020304" pitchFamily="18" charset="0"/>
              </a:rPr>
              <a:t>nhóm </a:t>
            </a:r>
            <a:endParaRPr lang="en-US" sz="2800" dirty="0">
              <a:solidFill>
                <a:srgbClr val="3333FF"/>
              </a:solidFill>
            </a:endParaRPr>
          </a:p>
        </p:txBody>
      </p:sp>
      <p:pic>
        <p:nvPicPr>
          <p:cNvPr id="6" name="Picture 5">
            <a:extLst>
              <a:ext uri="{FF2B5EF4-FFF2-40B4-BE49-F238E27FC236}">
                <a16:creationId xmlns:a16="http://schemas.microsoft.com/office/drawing/2014/main" id="{62C0E462-DEE7-8CA9-6306-DAC92D2895BA}"/>
              </a:ext>
            </a:extLst>
          </p:cNvPr>
          <p:cNvPicPr>
            <a:picLocks noChangeAspect="1"/>
          </p:cNvPicPr>
          <p:nvPr/>
        </p:nvPicPr>
        <p:blipFill>
          <a:blip r:embed="rId2"/>
          <a:stretch>
            <a:fillRect/>
          </a:stretch>
        </p:blipFill>
        <p:spPr>
          <a:xfrm>
            <a:off x="147930" y="593219"/>
            <a:ext cx="7882940" cy="2285454"/>
          </a:xfrm>
          <a:prstGeom prst="rect">
            <a:avLst/>
          </a:prstGeom>
        </p:spPr>
      </p:pic>
      <p:sp>
        <p:nvSpPr>
          <p:cNvPr id="7" name="TextBox 6">
            <a:extLst>
              <a:ext uri="{FF2B5EF4-FFF2-40B4-BE49-F238E27FC236}">
                <a16:creationId xmlns:a16="http://schemas.microsoft.com/office/drawing/2014/main" id="{07255A00-974D-0737-2450-461D996606FA}"/>
              </a:ext>
            </a:extLst>
          </p:cNvPr>
          <p:cNvSpPr txBox="1"/>
          <p:nvPr/>
        </p:nvSpPr>
        <p:spPr>
          <a:xfrm>
            <a:off x="833296" y="3267548"/>
            <a:ext cx="10224672" cy="3323987"/>
          </a:xfrm>
          <a:prstGeom prst="rect">
            <a:avLst/>
          </a:prstGeom>
          <a:noFill/>
        </p:spPr>
        <p:txBody>
          <a:bodyPr wrap="square" rtlCol="0">
            <a:spAutoFit/>
          </a:bodyPr>
          <a:lstStyle/>
          <a:p>
            <a:pPr>
              <a:lnSpc>
                <a:spcPct val="150000"/>
              </a:lnSpc>
            </a:pPr>
            <a:r>
              <a:rPr lang="en-US" sz="2800">
                <a:solidFill>
                  <a:prstClr val="black"/>
                </a:solidFill>
                <a:latin typeface="Times New Roman" panose="02020603050405020304" pitchFamily="18" charset="0"/>
                <a:cs typeface="Times New Roman" panose="02020603050405020304" pitchFamily="18" charset="0"/>
              </a:rPr>
              <a:t>- </a:t>
            </a:r>
            <a:r>
              <a:rPr lang="en-US" sz="2800" smtClean="0">
                <a:solidFill>
                  <a:prstClr val="black"/>
                </a:solidFill>
                <a:latin typeface="Times New Roman" panose="02020603050405020304" pitchFamily="18" charset="0"/>
                <a:cs typeface="Times New Roman" panose="02020603050405020304" pitchFamily="18" charset="0"/>
              </a:rPr>
              <a:t> Chia </a:t>
            </a:r>
            <a:r>
              <a:rPr lang="en-US" sz="2800">
                <a:solidFill>
                  <a:prstClr val="black"/>
                </a:solidFill>
                <a:latin typeface="Times New Roman" panose="02020603050405020304" pitchFamily="18" charset="0"/>
                <a:cs typeface="Times New Roman" panose="02020603050405020304" pitchFamily="18" charset="0"/>
              </a:rPr>
              <a:t>lớp làm </a:t>
            </a:r>
            <a:r>
              <a:rPr lang="en-US" sz="2800" smtClean="0">
                <a:solidFill>
                  <a:prstClr val="black"/>
                </a:solidFill>
                <a:latin typeface="Times New Roman" panose="02020603050405020304" pitchFamily="18" charset="0"/>
                <a:cs typeface="Times New Roman" panose="02020603050405020304" pitchFamily="18" charset="0"/>
              </a:rPr>
              <a:t>4 </a:t>
            </a:r>
            <a:r>
              <a:rPr lang="en-US" sz="2800">
                <a:solidFill>
                  <a:prstClr val="black"/>
                </a:solidFill>
                <a:latin typeface="Times New Roman" panose="02020603050405020304" pitchFamily="18" charset="0"/>
                <a:cs typeface="Times New Roman" panose="02020603050405020304" pitchFamily="18" charset="0"/>
              </a:rPr>
              <a:t>nhóm, nhóm 6 HS</a:t>
            </a:r>
          </a:p>
          <a:p>
            <a:pPr marL="342900" indent="-342900">
              <a:lnSpc>
                <a:spcPct val="150000"/>
              </a:lnSpc>
              <a:buFontTx/>
              <a:buChar char="-"/>
            </a:pPr>
            <a:r>
              <a:rPr lang="en-US" sz="2800">
                <a:solidFill>
                  <a:prstClr val="black"/>
                </a:solidFill>
                <a:latin typeface="Times New Roman" panose="02020603050405020304" pitchFamily="18" charset="0"/>
                <a:cs typeface="Times New Roman" panose="02020603050405020304" pitchFamily="18" charset="0"/>
              </a:rPr>
              <a:t>Các </a:t>
            </a:r>
            <a:r>
              <a:rPr lang="en-US" sz="2800" smtClean="0">
                <a:solidFill>
                  <a:prstClr val="black"/>
                </a:solidFill>
                <a:latin typeface="Times New Roman" panose="02020603050405020304" pitchFamily="18" charset="0"/>
                <a:cs typeface="Times New Roman" panose="02020603050405020304" pitchFamily="18" charset="0"/>
              </a:rPr>
              <a:t>nhóm thực hiện hoạt động SGK trang 50 vào phiếu khăn trải bàn (2 HS </a:t>
            </a:r>
            <a:r>
              <a:rPr lang="en-US" sz="2800">
                <a:solidFill>
                  <a:prstClr val="black"/>
                </a:solidFill>
                <a:latin typeface="Times New Roman" panose="02020603050405020304" pitchFamily="18" charset="0"/>
                <a:cs typeface="Times New Roman" panose="02020603050405020304" pitchFamily="18" charset="0"/>
              </a:rPr>
              <a:t>một góc khăn)</a:t>
            </a:r>
          </a:p>
          <a:p>
            <a:pPr marL="342900" indent="-342900">
              <a:lnSpc>
                <a:spcPct val="150000"/>
              </a:lnSpc>
              <a:buFontTx/>
              <a:buChar char="-"/>
            </a:pPr>
            <a:r>
              <a:rPr lang="en-US" sz="2800">
                <a:solidFill>
                  <a:prstClr val="black"/>
                </a:solidFill>
                <a:latin typeface="Times New Roman" panose="02020603050405020304" pitchFamily="18" charset="0"/>
                <a:cs typeface="Times New Roman" panose="02020603050405020304" pitchFamily="18" charset="0"/>
              </a:rPr>
              <a:t>Thống nhất kết quả tổng </a:t>
            </a:r>
            <a:r>
              <a:rPr lang="en-US" sz="2800" smtClean="0">
                <a:solidFill>
                  <a:prstClr val="black"/>
                </a:solidFill>
                <a:latin typeface="Times New Roman" panose="02020603050405020304" pitchFamily="18" charset="0"/>
                <a:cs typeface="Times New Roman" panose="02020603050405020304" pitchFamily="18" charset="0"/>
              </a:rPr>
              <a:t>các </a:t>
            </a:r>
            <a:r>
              <a:rPr lang="en-US" sz="2800">
                <a:solidFill>
                  <a:prstClr val="black"/>
                </a:solidFill>
                <a:latin typeface="Times New Roman" panose="02020603050405020304" pitchFamily="18" charset="0"/>
                <a:cs typeface="Times New Roman" panose="02020603050405020304" pitchFamily="18" charset="0"/>
              </a:rPr>
              <a:t>góc của một </a:t>
            </a:r>
            <a:r>
              <a:rPr lang="en-US" sz="2800" smtClean="0">
                <a:solidFill>
                  <a:prstClr val="black"/>
                </a:solidFill>
                <a:latin typeface="Times New Roman" panose="02020603050405020304" pitchFamily="18" charset="0"/>
                <a:cs typeface="Times New Roman" panose="02020603050405020304" pitchFamily="18" charset="0"/>
              </a:rPr>
              <a:t>tứ </a:t>
            </a:r>
            <a:r>
              <a:rPr lang="en-US" sz="2800">
                <a:solidFill>
                  <a:prstClr val="black"/>
                </a:solidFill>
                <a:latin typeface="Times New Roman" panose="02020603050405020304" pitchFamily="18" charset="0"/>
                <a:cs typeface="Times New Roman" panose="02020603050405020304" pitchFamily="18" charset="0"/>
              </a:rPr>
              <a:t>giác rồi ghi vào ô giữa.</a:t>
            </a:r>
          </a:p>
          <a:p>
            <a:pPr marL="342900" indent="-342900">
              <a:lnSpc>
                <a:spcPct val="150000"/>
              </a:lnSpc>
              <a:buFontTx/>
              <a:buChar char="-"/>
            </a:pPr>
            <a:r>
              <a:rPr lang="en-US" sz="2800">
                <a:solidFill>
                  <a:prstClr val="black"/>
                </a:solidFill>
                <a:latin typeface="Times New Roman" panose="02020603050405020304" pitchFamily="18" charset="0"/>
                <a:cs typeface="Times New Roman" panose="02020603050405020304" pitchFamily="18" charset="0"/>
              </a:rPr>
              <a:t>Thời gian 5 </a:t>
            </a:r>
            <a:r>
              <a:rPr lang="en-US" sz="2800" smtClean="0">
                <a:solidFill>
                  <a:prstClr val="black"/>
                </a:solidFill>
                <a:latin typeface="Times New Roman" panose="02020603050405020304" pitchFamily="18" charset="0"/>
                <a:cs typeface="Times New Roman" panose="02020603050405020304" pitchFamily="18" charset="0"/>
              </a:rPr>
              <a:t>phút</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8" name="Picture 7" descr="A picture containing line, triangle, diagram, slope&#10;&#10;Description automatically generated"/>
          <p:cNvPicPr/>
          <p:nvPr/>
        </p:nvPicPr>
        <p:blipFill>
          <a:blip r:embed="rId3"/>
          <a:stretch>
            <a:fillRect/>
          </a:stretch>
        </p:blipFill>
        <p:spPr>
          <a:xfrm>
            <a:off x="8030870" y="384049"/>
            <a:ext cx="3920338" cy="2752344"/>
          </a:xfrm>
          <a:prstGeom prst="rect">
            <a:avLst/>
          </a:prstGeom>
        </p:spPr>
      </p:pic>
    </p:spTree>
    <p:extLst>
      <p:ext uri="{BB962C8B-B14F-4D97-AF65-F5344CB8AC3E}">
        <p14:creationId xmlns:p14="http://schemas.microsoft.com/office/powerpoint/2010/main" val="2853151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61428F9-E2F6-95DB-0B47-F131E9A39D9C}"/>
              </a:ext>
            </a:extLst>
          </p:cNvPr>
          <p:cNvGrpSpPr/>
          <p:nvPr/>
        </p:nvGrpSpPr>
        <p:grpSpPr>
          <a:xfrm>
            <a:off x="2467404" y="0"/>
            <a:ext cx="9724596" cy="6905835"/>
            <a:chOff x="2326641" y="1422400"/>
            <a:chExt cx="7251503" cy="4958081"/>
          </a:xfrm>
        </p:grpSpPr>
        <p:grpSp>
          <p:nvGrpSpPr>
            <p:cNvPr id="5" name="Group 4">
              <a:extLst>
                <a:ext uri="{FF2B5EF4-FFF2-40B4-BE49-F238E27FC236}">
                  <a16:creationId xmlns:a16="http://schemas.microsoft.com/office/drawing/2014/main" id="{403A064C-154E-C32A-5C80-25D1CC80F67C}"/>
                </a:ext>
              </a:extLst>
            </p:cNvPr>
            <p:cNvGrpSpPr/>
            <p:nvPr/>
          </p:nvGrpSpPr>
          <p:grpSpPr>
            <a:xfrm>
              <a:off x="2326641" y="1422400"/>
              <a:ext cx="7251503" cy="4958081"/>
              <a:chOff x="1767841" y="1605281"/>
              <a:chExt cx="5691933" cy="4161603"/>
            </a:xfrm>
          </p:grpSpPr>
          <p:sp>
            <p:nvSpPr>
              <p:cNvPr id="11" name="Hexagon 10">
                <a:extLst>
                  <a:ext uri="{FF2B5EF4-FFF2-40B4-BE49-F238E27FC236}">
                    <a16:creationId xmlns:a16="http://schemas.microsoft.com/office/drawing/2014/main" id="{778D2DCC-D2BF-7D41-6889-450C857777BE}"/>
                  </a:ext>
                </a:extLst>
              </p:cNvPr>
              <p:cNvSpPr/>
              <p:nvPr/>
            </p:nvSpPr>
            <p:spPr>
              <a:xfrm>
                <a:off x="1767841" y="1605281"/>
                <a:ext cx="5691933" cy="4088248"/>
              </a:xfrm>
              <a:prstGeom prst="hexagon">
                <a:avLst/>
              </a:prstGeom>
              <a:solidFill>
                <a:srgbClr val="FFFFFF"/>
              </a:solidFill>
              <a:ln w="12700" cap="flat" cmpd="sng" algn="ctr">
                <a:solidFill>
                  <a:srgbClr val="3B9EB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id="{6EA65295-6B7B-91DA-9A68-F4E79D598596}"/>
                  </a:ext>
                </a:extLst>
              </p:cNvPr>
              <p:cNvGrpSpPr/>
              <p:nvPr/>
            </p:nvGrpSpPr>
            <p:grpSpPr>
              <a:xfrm>
                <a:off x="2760548" y="1605282"/>
                <a:ext cx="4699226" cy="4161602"/>
                <a:chOff x="912855" y="2683453"/>
                <a:chExt cx="5864507" cy="2754600"/>
              </a:xfrm>
              <a:solidFill>
                <a:srgbClr val="FFFFFF"/>
              </a:solidFill>
            </p:grpSpPr>
            <p:cxnSp>
              <p:nvCxnSpPr>
                <p:cNvPr id="13" name="Straight Connector 12">
                  <a:extLst>
                    <a:ext uri="{FF2B5EF4-FFF2-40B4-BE49-F238E27FC236}">
                      <a16:creationId xmlns:a16="http://schemas.microsoft.com/office/drawing/2014/main" id="{BB09D962-D9A7-7164-2D22-5736794240AA}"/>
                    </a:ext>
                  </a:extLst>
                </p:cNvPr>
                <p:cNvCxnSpPr>
                  <a:cxnSpLocks/>
                  <a:stCxn id="6" idx="4"/>
                  <a:endCxn id="11" idx="0"/>
                </p:cNvCxnSpPr>
                <p:nvPr/>
              </p:nvCxnSpPr>
              <p:spPr>
                <a:xfrm>
                  <a:off x="5615294" y="3985794"/>
                  <a:ext cx="1162068" cy="50682"/>
                </a:xfrm>
                <a:prstGeom prst="line">
                  <a:avLst/>
                </a:prstGeom>
                <a:grpFill/>
                <a:ln w="31750" cap="flat" cmpd="sng" algn="ctr">
                  <a:solidFill>
                    <a:srgbClr val="3B9EB1"/>
                  </a:solidFill>
                  <a:prstDash val="solid"/>
                  <a:miter lim="800000"/>
                </a:ln>
                <a:effectLst/>
              </p:spPr>
            </p:cxnSp>
            <p:cxnSp>
              <p:nvCxnSpPr>
                <p:cNvPr id="14" name="Straight Connector 13">
                  <a:extLst>
                    <a:ext uri="{FF2B5EF4-FFF2-40B4-BE49-F238E27FC236}">
                      <a16:creationId xmlns:a16="http://schemas.microsoft.com/office/drawing/2014/main" id="{453FEF2D-F317-1C7D-637A-CCCED30D3A49}"/>
                    </a:ext>
                  </a:extLst>
                </p:cNvPr>
                <p:cNvCxnSpPr>
                  <a:cxnSpLocks/>
                  <a:stCxn id="11" idx="4"/>
                </p:cNvCxnSpPr>
                <p:nvPr/>
              </p:nvCxnSpPr>
              <p:spPr>
                <a:xfrm>
                  <a:off x="912855" y="2683453"/>
                  <a:ext cx="2703256" cy="1499671"/>
                </a:xfrm>
                <a:prstGeom prst="line">
                  <a:avLst/>
                </a:prstGeom>
                <a:grpFill/>
                <a:ln w="31750" cap="flat" cmpd="sng" algn="ctr">
                  <a:solidFill>
                    <a:srgbClr val="3B9EB1"/>
                  </a:solidFill>
                  <a:prstDash val="solid"/>
                  <a:miter lim="800000"/>
                </a:ln>
                <a:effectLst/>
              </p:spPr>
            </p:cxnSp>
            <p:cxnSp>
              <p:nvCxnSpPr>
                <p:cNvPr id="15" name="Straight Connector 14">
                  <a:extLst>
                    <a:ext uri="{FF2B5EF4-FFF2-40B4-BE49-F238E27FC236}">
                      <a16:creationId xmlns:a16="http://schemas.microsoft.com/office/drawing/2014/main" id="{09790CA9-5C1B-6C0C-11BB-ABC05CDBE301}"/>
                    </a:ext>
                  </a:extLst>
                </p:cNvPr>
                <p:cNvCxnSpPr>
                  <a:cxnSpLocks/>
                </p:cNvCxnSpPr>
                <p:nvPr/>
              </p:nvCxnSpPr>
              <p:spPr>
                <a:xfrm flipV="1">
                  <a:off x="1035946" y="4183123"/>
                  <a:ext cx="2580164" cy="1254930"/>
                </a:xfrm>
                <a:prstGeom prst="line">
                  <a:avLst/>
                </a:prstGeom>
                <a:grpFill/>
                <a:ln w="31750" cap="flat" cmpd="sng" algn="ctr">
                  <a:solidFill>
                    <a:srgbClr val="3B9EB1"/>
                  </a:solidFill>
                  <a:prstDash val="solid"/>
                  <a:miter lim="800000"/>
                </a:ln>
                <a:effectLst/>
              </p:spPr>
            </p:cxnSp>
          </p:grpSp>
        </p:grpSp>
        <p:sp>
          <p:nvSpPr>
            <p:cNvPr id="6" name="Isosceles Triangle 5">
              <a:extLst>
                <a:ext uri="{FF2B5EF4-FFF2-40B4-BE49-F238E27FC236}">
                  <a16:creationId xmlns:a16="http://schemas.microsoft.com/office/drawing/2014/main" id="{217BBB33-0651-F167-58C4-C549F0527ED4}"/>
                </a:ext>
              </a:extLst>
            </p:cNvPr>
            <p:cNvSpPr/>
            <p:nvPr/>
          </p:nvSpPr>
          <p:spPr>
            <a:xfrm rot="20263672">
              <a:off x="4992112" y="2823237"/>
              <a:ext cx="3206878" cy="1587618"/>
            </a:xfrm>
            <a:prstGeom prst="triangle">
              <a:avLst>
                <a:gd name="adj" fmla="val 20740"/>
              </a:avLst>
            </a:prstGeom>
            <a:solidFill>
              <a:srgbClr val="4D7EC3">
                <a:lumMod val="40000"/>
                <a:lumOff val="60000"/>
              </a:srgbClr>
            </a:solidFill>
            <a:ln w="28575" cap="flat" cmpd="sng" algn="ctr">
              <a:solidFill>
                <a:srgbClr val="3B9EB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venir Next LT Pro"/>
                <a:ea typeface="+mn-ea"/>
                <a:cs typeface="+mn-cs"/>
              </a:endParaRPr>
            </a:p>
          </p:txBody>
        </p:sp>
      </p:grpSp>
      <p:sp>
        <p:nvSpPr>
          <p:cNvPr id="22" name="TextBox 21"/>
          <p:cNvSpPr txBox="1"/>
          <p:nvPr/>
        </p:nvSpPr>
        <p:spPr>
          <a:xfrm>
            <a:off x="6577148" y="2910263"/>
            <a:ext cx="28263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21769" y="57164"/>
            <a:ext cx="2495053" cy="2862322"/>
          </a:xfrm>
          <a:prstGeom prst="rect">
            <a:avLst/>
          </a:prstGeom>
          <a:noFill/>
        </p:spPr>
        <p:txBody>
          <a:bodyPr wrap="square" rtlCol="0">
            <a:spAutoFit/>
          </a:bodyPr>
          <a:lstStyle/>
          <a:p>
            <a:pPr algn="just"/>
            <a:r>
              <a:rPr lang="en-US" sz="2000" smtClean="0">
                <a:latin typeface="Times New Roman" panose="02020603050405020304" pitchFamily="18" charset="0"/>
                <a:cs typeface="Times New Roman" panose="02020603050405020304" pitchFamily="18" charset="0"/>
              </a:rPr>
              <a:t>HĐ: Cho tứ giác ABCD. Kẻ đường chéo BD (H.3.5). Vận dụng định lí về tổng ba góc trong một tam giác đối với các tam giác ABD và CBD, tính tổng                        của tứ giác ABCD</a:t>
            </a:r>
            <a:endParaRPr lang="en-US" sz="200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697111347"/>
              </p:ext>
            </p:extLst>
          </p:nvPr>
        </p:nvGraphicFramePr>
        <p:xfrm>
          <a:off x="876522" y="2248680"/>
          <a:ext cx="1041400" cy="254000"/>
        </p:xfrm>
        <a:graphic>
          <a:graphicData uri="http://schemas.openxmlformats.org/presentationml/2006/ole">
            <mc:AlternateContent xmlns:mc="http://schemas.openxmlformats.org/markup-compatibility/2006">
              <mc:Choice xmlns:v="urn:schemas-microsoft-com:vml" Requires="v">
                <p:oleObj spid="_x0000_s3124" name="Equation" r:id="rId5" imgW="1041120" imgH="253800" progId="Equation.DSMT4">
                  <p:embed/>
                </p:oleObj>
              </mc:Choice>
              <mc:Fallback>
                <p:oleObj name="Equation" r:id="rId5" imgW="1041120" imgH="253800" progId="Equation.DSMT4">
                  <p:embed/>
                  <p:pic>
                    <p:nvPicPr>
                      <p:cNvPr id="0" name=""/>
                      <p:cNvPicPr/>
                      <p:nvPr/>
                    </p:nvPicPr>
                    <p:blipFill>
                      <a:blip r:embed="rId6"/>
                      <a:stretch>
                        <a:fillRect/>
                      </a:stretch>
                    </p:blipFill>
                    <p:spPr>
                      <a:xfrm>
                        <a:off x="876522" y="2248680"/>
                        <a:ext cx="1041400" cy="254000"/>
                      </a:xfrm>
                      <a:prstGeom prst="rect">
                        <a:avLst/>
                      </a:prstGeom>
                    </p:spPr>
                  </p:pic>
                </p:oleObj>
              </mc:Fallback>
            </mc:AlternateContent>
          </a:graphicData>
        </a:graphic>
      </p:graphicFrame>
      <p:pic>
        <p:nvPicPr>
          <p:cNvPr id="8" name="Đồng hồ đếm ngược 5 phút có âm than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21769" y="4791456"/>
            <a:ext cx="2779776" cy="1563624"/>
          </a:xfrm>
          <a:prstGeom prst="rect">
            <a:avLst/>
          </a:prstGeom>
        </p:spPr>
      </p:pic>
    </p:spTree>
    <p:extLst>
      <p:ext uri="{BB962C8B-B14F-4D97-AF65-F5344CB8AC3E}">
        <p14:creationId xmlns:p14="http://schemas.microsoft.com/office/powerpoint/2010/main" val="497729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4C6-3959-894E-CE70-5DA13B5ED9DA}"/>
              </a:ext>
            </a:extLst>
          </p:cNvPr>
          <p:cNvSpPr>
            <a:spLocks noGrp="1"/>
          </p:cNvSpPr>
          <p:nvPr>
            <p:ph type="title"/>
          </p:nvPr>
        </p:nvSpPr>
        <p:spPr>
          <a:xfrm>
            <a:off x="1021006" y="87556"/>
            <a:ext cx="9991725" cy="652463"/>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Ví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họa</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21" y="738920"/>
            <a:ext cx="10677085" cy="6119080"/>
          </a:xfrm>
          <a:prstGeom prst="rect">
            <a:avLst/>
          </a:prstGeom>
        </p:spPr>
      </p:pic>
      <p:pic>
        <p:nvPicPr>
          <p:cNvPr id="5" name="Picture 4"/>
          <p:cNvPicPr/>
          <p:nvPr/>
        </p:nvPicPr>
        <p:blipFill rotWithShape="1">
          <a:blip r:embed="rId3"/>
          <a:srcRect l="2290" t="10773" r="23259" b="53916"/>
          <a:stretch/>
        </p:blipFill>
        <p:spPr bwMode="auto">
          <a:xfrm>
            <a:off x="1389183" y="1758462"/>
            <a:ext cx="7192109" cy="2734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1677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629</Words>
  <Application>Microsoft Office PowerPoint</Application>
  <PresentationFormat>Widescreen</PresentationFormat>
  <Paragraphs>83</Paragraphs>
  <Slides>17</Slides>
  <Notes>0</Notes>
  <HiddenSlides>0</HiddenSlides>
  <MMClips>9</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5" baseType="lpstr">
      <vt:lpstr>Arial</vt:lpstr>
      <vt:lpstr>Avenir Next LT Pro</vt:lpstr>
      <vt:lpstr>Calibri</vt:lpstr>
      <vt:lpstr>Calibri Light</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2. Tổng các góc của một tứ giác</vt:lpstr>
      <vt:lpstr>PowerPoint Presentation</vt:lpstr>
      <vt:lpstr>Ví dụ minh họa</vt:lpstr>
      <vt:lpstr>Luyện tập 2  Hoạt động nhóm cá nhân + cặp đôi</vt:lpstr>
      <vt:lpstr>PowerPoint Presentation</vt:lpstr>
      <vt:lpstr>BÀI TẬP TRẮC NGHIỆM</vt:lpstr>
      <vt:lpstr>BÀI TẬP TRẮC NGHIỆM</vt:lpstr>
      <vt:lpstr>BÀI TẬP TRẮC NGHIỆM</vt:lpstr>
      <vt:lpstr>BÀI TẬP TRẮC NGHIỆM</vt:lpstr>
      <vt:lpstr>BÀI TẬP TRẮC NGHIỆM</vt:lpstr>
      <vt:lpstr>Hướng dẫn tự học ở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Manh Hung</dc:creator>
  <cp:lastModifiedBy>Admin</cp:lastModifiedBy>
  <cp:revision>43</cp:revision>
  <dcterms:created xsi:type="dcterms:W3CDTF">2023-06-25T15:40:50Z</dcterms:created>
  <dcterms:modified xsi:type="dcterms:W3CDTF">2024-09-23T14:03:21Z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2023-06-25T15:40:50Z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5bc1d2e7-c8ae-4fc6-b3b0-10078f6863e0</vt:lpwstr>
  </property>
  <property fmtid="{D5CDD505-2E9C-101B-9397-08002B2CF9AE}" pid="7" name="MSIP_Label_defa4170-0d19-0005-0004-bc88714345d2_ActionId">
    <vt:lpwstr>f30a7a89-ae92-43dd-80d8-e0409ce6a0cf</vt:lpwstr>
  </property>
  <property fmtid="{D5CDD505-2E9C-101B-9397-08002B2CF9AE}" pid="8" name="MSIP_Label_defa4170-0d19-0005-0004-bc88714345d2_ContentBits">
    <vt:lpwstr>0</vt:lpwstr>
  </property>
</Properties>
</file>