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  <p:sldMasterId id="2147483696" r:id="rId2"/>
  </p:sldMasterIdLst>
  <p:notesMasterIdLst>
    <p:notesMasterId r:id="rId30"/>
  </p:notesMasterIdLst>
  <p:sldIdLst>
    <p:sldId id="317" r:id="rId3"/>
    <p:sldId id="305" r:id="rId4"/>
    <p:sldId id="328" r:id="rId5"/>
    <p:sldId id="329" r:id="rId6"/>
    <p:sldId id="330" r:id="rId7"/>
    <p:sldId id="331" r:id="rId8"/>
    <p:sldId id="340" r:id="rId9"/>
    <p:sldId id="324" r:id="rId10"/>
    <p:sldId id="322" r:id="rId11"/>
    <p:sldId id="308" r:id="rId12"/>
    <p:sldId id="339" r:id="rId13"/>
    <p:sldId id="333" r:id="rId14"/>
    <p:sldId id="289" r:id="rId15"/>
    <p:sldId id="291" r:id="rId16"/>
    <p:sldId id="292" r:id="rId17"/>
    <p:sldId id="300" r:id="rId18"/>
    <p:sldId id="294" r:id="rId19"/>
    <p:sldId id="298" r:id="rId20"/>
    <p:sldId id="280" r:id="rId21"/>
    <p:sldId id="283" r:id="rId22"/>
    <p:sldId id="282" r:id="rId23"/>
    <p:sldId id="287" r:id="rId24"/>
    <p:sldId id="334" r:id="rId25"/>
    <p:sldId id="341" r:id="rId26"/>
    <p:sldId id="336" r:id="rId27"/>
    <p:sldId id="338" r:id="rId28"/>
    <p:sldId id="337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8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6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AF1418-FA10-4853-8FB2-4C0506D9E582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0EC3A6FF-A429-4589-994E-1AD834A9DDD0}">
      <dgm:prSet phldrT="[Text]"/>
      <dgm:spPr>
        <a:solidFill>
          <a:srgbClr val="00B0F0"/>
        </a:solidFill>
      </dgm:spPr>
      <dgm:t>
        <a:bodyPr/>
        <a:lstStyle/>
        <a:p>
          <a:r>
            <a:rPr lang="en-US" b="1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I. Cơ thể là gì?</a:t>
          </a:r>
          <a:endParaRPr lang="en-US"/>
        </a:p>
      </dgm:t>
    </dgm:pt>
    <dgm:pt modelId="{EDFFC538-AA99-47E1-976F-0E06E5C83AAD}" type="parTrans" cxnId="{E2016B8E-6D85-43DC-8B79-6605B0C2C80A}">
      <dgm:prSet/>
      <dgm:spPr/>
      <dgm:t>
        <a:bodyPr/>
        <a:lstStyle/>
        <a:p>
          <a:endParaRPr lang="en-US"/>
        </a:p>
      </dgm:t>
    </dgm:pt>
    <dgm:pt modelId="{57CD3816-985A-40A1-BF64-7F3D5F2B9DC7}" type="sibTrans" cxnId="{E2016B8E-6D85-43DC-8B79-6605B0C2C80A}">
      <dgm:prSet/>
      <dgm:spPr/>
      <dgm:t>
        <a:bodyPr/>
        <a:lstStyle/>
        <a:p>
          <a:endParaRPr lang="en-US"/>
        </a:p>
      </dgm:t>
    </dgm:pt>
    <dgm:pt modelId="{63908579-2A4C-45C1-987F-3995E2A700DA}" type="pres">
      <dgm:prSet presAssocID="{C5AF1418-FA10-4853-8FB2-4C0506D9E582}" presName="linearFlow" presStyleCnt="0">
        <dgm:presLayoutVars>
          <dgm:dir/>
          <dgm:resizeHandles val="exact"/>
        </dgm:presLayoutVars>
      </dgm:prSet>
      <dgm:spPr/>
    </dgm:pt>
    <dgm:pt modelId="{02A252B1-E1C0-40EA-9E81-C2E159848AC4}" type="pres">
      <dgm:prSet presAssocID="{0EC3A6FF-A429-4589-994E-1AD834A9DDD0}" presName="composite" presStyleCnt="0"/>
      <dgm:spPr/>
    </dgm:pt>
    <dgm:pt modelId="{354C2D7D-59FE-45D3-AA1C-71F09B221C5D}" type="pres">
      <dgm:prSet presAssocID="{0EC3A6FF-A429-4589-994E-1AD834A9DDD0}" presName="imgShp" presStyleLbl="fgImgPlace1" presStyleIdx="0" presStyleCnt="1" custLinFactNeighborX="-56507" custLinFactNeighborY="774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6646AA3A-1E7E-4E30-8C70-30D8251B33FD}" type="pres">
      <dgm:prSet presAssocID="{0EC3A6FF-A429-4589-994E-1AD834A9DDD0}" presName="txShp" presStyleLbl="node1" presStyleIdx="0" presStyleCnt="1" custLinFactNeighborX="-2383" custLinFactNeighborY="-950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994655B-CC5C-474D-A1D1-B81A53403646}" type="presOf" srcId="{0EC3A6FF-A429-4589-994E-1AD834A9DDD0}" destId="{6646AA3A-1E7E-4E30-8C70-30D8251B33FD}" srcOrd="0" destOrd="0" presId="urn:microsoft.com/office/officeart/2005/8/layout/vList3"/>
    <dgm:cxn modelId="{E2016B8E-6D85-43DC-8B79-6605B0C2C80A}" srcId="{C5AF1418-FA10-4853-8FB2-4C0506D9E582}" destId="{0EC3A6FF-A429-4589-994E-1AD834A9DDD0}" srcOrd="0" destOrd="0" parTransId="{EDFFC538-AA99-47E1-976F-0E06E5C83AAD}" sibTransId="{57CD3816-985A-40A1-BF64-7F3D5F2B9DC7}"/>
    <dgm:cxn modelId="{A37BEB26-A346-424F-8CD4-48A64EB94C57}" type="presOf" srcId="{C5AF1418-FA10-4853-8FB2-4C0506D9E582}" destId="{63908579-2A4C-45C1-987F-3995E2A700DA}" srcOrd="0" destOrd="0" presId="urn:microsoft.com/office/officeart/2005/8/layout/vList3"/>
    <dgm:cxn modelId="{9676ADFB-BBA2-4F2D-8451-6D3A5B591ADB}" type="presParOf" srcId="{63908579-2A4C-45C1-987F-3995E2A700DA}" destId="{02A252B1-E1C0-40EA-9E81-C2E159848AC4}" srcOrd="0" destOrd="0" presId="urn:microsoft.com/office/officeart/2005/8/layout/vList3"/>
    <dgm:cxn modelId="{B5F1D42B-169C-45A0-95BD-4B411B72B81D}" type="presParOf" srcId="{02A252B1-E1C0-40EA-9E81-C2E159848AC4}" destId="{354C2D7D-59FE-45D3-AA1C-71F09B221C5D}" srcOrd="0" destOrd="0" presId="urn:microsoft.com/office/officeart/2005/8/layout/vList3"/>
    <dgm:cxn modelId="{3399924D-8CD3-42BA-BBC3-2963F7A1D2D5}" type="presParOf" srcId="{02A252B1-E1C0-40EA-9E81-C2E159848AC4}" destId="{6646AA3A-1E7E-4E30-8C70-30D8251B33F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240698-3031-48B3-BA92-A77AD91A81A0}" type="doc">
      <dgm:prSet loTypeId="urn:microsoft.com/office/officeart/2005/8/layout/hierarchy2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BB2B943-A49C-404E-ABFD-FE48F7D43AB9}">
      <dgm:prSet custT="1"/>
      <dgm:spPr/>
      <dgm:t>
        <a:bodyPr/>
        <a:lstStyle/>
        <a:p>
          <a:pPr rtl="0"/>
          <a:r>
            <a:rPr lang="en-US" sz="3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3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3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3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sz="3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3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sz="3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6D81EA-1FB5-4B04-90C6-5B9C083BB326}" type="parTrans" cxnId="{67B8CA6B-47A3-466A-BE29-614D76413158}">
      <dgm:prSet/>
      <dgm:spPr/>
      <dgm:t>
        <a:bodyPr/>
        <a:lstStyle/>
        <a:p>
          <a:endParaRPr lang="en-US"/>
        </a:p>
      </dgm:t>
    </dgm:pt>
    <dgm:pt modelId="{3AED68C3-8A19-4BC6-88B5-B73687116935}" type="sibTrans" cxnId="{67B8CA6B-47A3-466A-BE29-614D76413158}">
      <dgm:prSet/>
      <dgm:spPr/>
      <dgm:t>
        <a:bodyPr/>
        <a:lstStyle/>
        <a:p>
          <a:endParaRPr lang="en-US"/>
        </a:p>
      </dgm:t>
    </dgm:pt>
    <dgm:pt modelId="{72B124AF-F526-418D-9EC9-156E5497A612}">
      <dgm:prSet/>
      <dgm:spPr/>
      <dgm:t>
        <a:bodyPr/>
        <a:lstStyle/>
        <a:p>
          <a:pPr rtl="0"/>
          <a:r>
            <a:rPr lang="en-US" smtClean="0"/>
            <a:t> </a:t>
          </a:r>
          <a:endParaRPr lang="en-US"/>
        </a:p>
      </dgm:t>
    </dgm:pt>
    <dgm:pt modelId="{DD646760-1116-4E80-9D59-F6B8B44E04CF}" type="parTrans" cxnId="{67DA70F8-7CE2-4BC2-B95E-CA09FA99A9FA}">
      <dgm:prSet/>
      <dgm:spPr/>
      <dgm:t>
        <a:bodyPr/>
        <a:lstStyle/>
        <a:p>
          <a:endParaRPr lang="en-US"/>
        </a:p>
      </dgm:t>
    </dgm:pt>
    <dgm:pt modelId="{217E56D7-9C8D-4DFE-AB1D-901F43B77839}" type="sibTrans" cxnId="{67DA70F8-7CE2-4BC2-B95E-CA09FA99A9FA}">
      <dgm:prSet/>
      <dgm:spPr/>
      <dgm:t>
        <a:bodyPr/>
        <a:lstStyle/>
        <a:p>
          <a:endParaRPr lang="en-US"/>
        </a:p>
      </dgm:t>
    </dgm:pt>
    <dgm:pt modelId="{0387ED51-AB84-4166-B022-2F9707A5E532}">
      <dgm:prSet/>
      <dgm:spPr/>
      <dgm:t>
        <a:bodyPr/>
        <a:lstStyle/>
        <a:p>
          <a:pPr rtl="0"/>
          <a:endParaRPr lang="en-US"/>
        </a:p>
      </dgm:t>
    </dgm:pt>
    <dgm:pt modelId="{45B1AB63-8447-402E-8902-D4DEB793D22B}" type="parTrans" cxnId="{0BF5B01F-35AC-4937-AEF1-6015EE58E0E8}">
      <dgm:prSet/>
      <dgm:spPr/>
      <dgm:t>
        <a:bodyPr/>
        <a:lstStyle/>
        <a:p>
          <a:endParaRPr lang="en-US"/>
        </a:p>
      </dgm:t>
    </dgm:pt>
    <dgm:pt modelId="{990DA607-8323-4405-A556-FAE4BFEE03E0}" type="sibTrans" cxnId="{0BF5B01F-35AC-4937-AEF1-6015EE58E0E8}">
      <dgm:prSet/>
      <dgm:spPr/>
      <dgm:t>
        <a:bodyPr/>
        <a:lstStyle/>
        <a:p>
          <a:endParaRPr lang="en-US"/>
        </a:p>
      </dgm:t>
    </dgm:pt>
    <dgm:pt modelId="{9610E202-EE7C-4748-BDEC-3F01AA5EEACC}">
      <dgm:prSet/>
      <dgm:spPr/>
      <dgm:t>
        <a:bodyPr/>
        <a:lstStyle/>
        <a:p>
          <a:pPr rtl="0"/>
          <a:endParaRPr lang="en-US"/>
        </a:p>
      </dgm:t>
    </dgm:pt>
    <dgm:pt modelId="{E02339F4-B6BA-4AFE-871D-AEBA05758FFD}" type="parTrans" cxnId="{295B2ACF-4526-49D4-B213-4159EFEE6DE5}">
      <dgm:prSet/>
      <dgm:spPr/>
      <dgm:t>
        <a:bodyPr/>
        <a:lstStyle/>
        <a:p>
          <a:endParaRPr lang="en-US"/>
        </a:p>
      </dgm:t>
    </dgm:pt>
    <dgm:pt modelId="{9D64D101-E92B-4825-8117-4D558B373CF4}" type="sibTrans" cxnId="{295B2ACF-4526-49D4-B213-4159EFEE6DE5}">
      <dgm:prSet/>
      <dgm:spPr/>
      <dgm:t>
        <a:bodyPr/>
        <a:lstStyle/>
        <a:p>
          <a:endParaRPr lang="en-US"/>
        </a:p>
      </dgm:t>
    </dgm:pt>
    <dgm:pt modelId="{459114C5-B40D-45F0-B3DD-10EEF7CCD9B0}">
      <dgm:prSet/>
      <dgm:spPr/>
      <dgm:t>
        <a:bodyPr/>
        <a:lstStyle/>
        <a:p>
          <a:pPr rtl="0"/>
          <a:endParaRPr lang="en-US"/>
        </a:p>
      </dgm:t>
    </dgm:pt>
    <dgm:pt modelId="{304B7E57-119D-4528-A393-F52F2B4B7D1E}" type="parTrans" cxnId="{9A6A0263-AFED-41E9-89DD-9C318EA5088B}">
      <dgm:prSet/>
      <dgm:spPr/>
      <dgm:t>
        <a:bodyPr/>
        <a:lstStyle/>
        <a:p>
          <a:endParaRPr lang="en-US"/>
        </a:p>
      </dgm:t>
    </dgm:pt>
    <dgm:pt modelId="{AED5DADB-A392-4F64-935E-1EA690ADB849}" type="sibTrans" cxnId="{9A6A0263-AFED-41E9-89DD-9C318EA5088B}">
      <dgm:prSet/>
      <dgm:spPr/>
      <dgm:t>
        <a:bodyPr/>
        <a:lstStyle/>
        <a:p>
          <a:endParaRPr lang="en-US"/>
        </a:p>
      </dgm:t>
    </dgm:pt>
    <dgm:pt modelId="{61B5701F-C3BA-4053-BE7F-477F66BD63F6}">
      <dgm:prSet/>
      <dgm:spPr/>
      <dgm:t>
        <a:bodyPr/>
        <a:lstStyle/>
        <a:p>
          <a:pPr rtl="0"/>
          <a:endParaRPr lang="en-US"/>
        </a:p>
      </dgm:t>
    </dgm:pt>
    <dgm:pt modelId="{7EE2D018-6864-493C-8BF3-8C89DF567E81}" type="parTrans" cxnId="{E3558132-C56E-4EA8-8CED-807CDD698D47}">
      <dgm:prSet/>
      <dgm:spPr/>
      <dgm:t>
        <a:bodyPr/>
        <a:lstStyle/>
        <a:p>
          <a:endParaRPr lang="en-US"/>
        </a:p>
      </dgm:t>
    </dgm:pt>
    <dgm:pt modelId="{EBE4FE90-F5A8-4A41-AFC3-7211AC316672}" type="sibTrans" cxnId="{E3558132-C56E-4EA8-8CED-807CDD698D47}">
      <dgm:prSet/>
      <dgm:spPr/>
      <dgm:t>
        <a:bodyPr/>
        <a:lstStyle/>
        <a:p>
          <a:endParaRPr lang="en-US"/>
        </a:p>
      </dgm:t>
    </dgm:pt>
    <dgm:pt modelId="{3ABBD965-43D1-4720-BE20-0171706D23FD}">
      <dgm:prSet/>
      <dgm:spPr/>
      <dgm:t>
        <a:bodyPr/>
        <a:lstStyle/>
        <a:p>
          <a:pPr rtl="0"/>
          <a:endParaRPr lang="en-US"/>
        </a:p>
      </dgm:t>
    </dgm:pt>
    <dgm:pt modelId="{97290096-2C4E-49D4-95B5-C9C67EF00CD4}" type="parTrans" cxnId="{A24853B0-8E45-4452-BC46-1DB978E428AD}">
      <dgm:prSet/>
      <dgm:spPr/>
      <dgm:t>
        <a:bodyPr/>
        <a:lstStyle/>
        <a:p>
          <a:endParaRPr lang="en-US"/>
        </a:p>
      </dgm:t>
    </dgm:pt>
    <dgm:pt modelId="{7D9BB6B1-CE83-4ADE-96D2-97F13AD60F3E}" type="sibTrans" cxnId="{A24853B0-8E45-4452-BC46-1DB978E428AD}">
      <dgm:prSet/>
      <dgm:spPr/>
      <dgm:t>
        <a:bodyPr/>
        <a:lstStyle/>
        <a:p>
          <a:endParaRPr lang="en-US"/>
        </a:p>
      </dgm:t>
    </dgm:pt>
    <dgm:pt modelId="{017A5F45-ADB6-4215-A3F4-A67E7B743787}">
      <dgm:prSet/>
      <dgm:spPr/>
      <dgm:t>
        <a:bodyPr/>
        <a:lstStyle/>
        <a:p>
          <a:pPr rtl="0"/>
          <a:endParaRPr lang="en-US"/>
        </a:p>
      </dgm:t>
    </dgm:pt>
    <dgm:pt modelId="{23DD304E-1332-4EB4-AAB0-CEA8737A48FA}" type="parTrans" cxnId="{05A166CC-CD86-4761-847E-7BF069C949B0}">
      <dgm:prSet/>
      <dgm:spPr/>
      <dgm:t>
        <a:bodyPr/>
        <a:lstStyle/>
        <a:p>
          <a:endParaRPr lang="en-US"/>
        </a:p>
      </dgm:t>
    </dgm:pt>
    <dgm:pt modelId="{5CB62A6C-20FB-439D-A9F4-A335DB8F2430}" type="sibTrans" cxnId="{05A166CC-CD86-4761-847E-7BF069C949B0}">
      <dgm:prSet/>
      <dgm:spPr/>
      <dgm:t>
        <a:bodyPr/>
        <a:lstStyle/>
        <a:p>
          <a:endParaRPr lang="en-US"/>
        </a:p>
      </dgm:t>
    </dgm:pt>
    <dgm:pt modelId="{FC79CF45-22B5-407A-9979-5354CDB7C7C8}">
      <dgm:prSet/>
      <dgm:spPr/>
      <dgm:t>
        <a:bodyPr/>
        <a:lstStyle/>
        <a:p>
          <a:pPr rtl="0"/>
          <a:endParaRPr lang="en-US"/>
        </a:p>
      </dgm:t>
    </dgm:pt>
    <dgm:pt modelId="{26BCA5B4-C017-4E1B-B8AB-473C0B05C270}" type="parTrans" cxnId="{892704FB-F993-4B51-939A-3E68E263D803}">
      <dgm:prSet/>
      <dgm:spPr/>
      <dgm:t>
        <a:bodyPr/>
        <a:lstStyle/>
        <a:p>
          <a:endParaRPr lang="en-US"/>
        </a:p>
      </dgm:t>
    </dgm:pt>
    <dgm:pt modelId="{09332A69-BBD9-42E2-96F5-4B2D9577D320}" type="sibTrans" cxnId="{892704FB-F993-4B51-939A-3E68E263D803}">
      <dgm:prSet/>
      <dgm:spPr/>
      <dgm:t>
        <a:bodyPr/>
        <a:lstStyle/>
        <a:p>
          <a:endParaRPr lang="en-US"/>
        </a:p>
      </dgm:t>
    </dgm:pt>
    <dgm:pt modelId="{11B14D3B-C7C7-4436-9056-D8348AA0427A}">
      <dgm:prSet/>
      <dgm:spPr/>
      <dgm:t>
        <a:bodyPr/>
        <a:lstStyle/>
        <a:p>
          <a:pPr rtl="0"/>
          <a:r>
            <a:rPr lang="en-US" smtClean="0"/>
            <a:t>	</a:t>
          </a:r>
          <a:endParaRPr lang="en-US"/>
        </a:p>
      </dgm:t>
    </dgm:pt>
    <dgm:pt modelId="{0C05B111-3BC7-4022-87D9-E3E8A4A215ED}" type="parTrans" cxnId="{A553701B-6730-40E6-A802-5FF99A9BE076}">
      <dgm:prSet/>
      <dgm:spPr/>
      <dgm:t>
        <a:bodyPr/>
        <a:lstStyle/>
        <a:p>
          <a:endParaRPr lang="en-US"/>
        </a:p>
      </dgm:t>
    </dgm:pt>
    <dgm:pt modelId="{3F0838C5-5144-4348-A2B9-DD0C024C44C0}" type="sibTrans" cxnId="{A553701B-6730-40E6-A802-5FF99A9BE076}">
      <dgm:prSet/>
      <dgm:spPr/>
      <dgm:t>
        <a:bodyPr/>
        <a:lstStyle/>
        <a:p>
          <a:endParaRPr lang="en-US"/>
        </a:p>
      </dgm:t>
    </dgm:pt>
    <dgm:pt modelId="{D739E1A9-73A0-42D2-879B-27778B2CC188}">
      <dgm:prSet/>
      <dgm:spPr/>
      <dgm:t>
        <a:bodyPr/>
        <a:lstStyle/>
        <a:p>
          <a:pPr rtl="0"/>
          <a:endParaRPr lang="en-US"/>
        </a:p>
      </dgm:t>
    </dgm:pt>
    <dgm:pt modelId="{E7D2FA95-4224-4F29-8306-73B1C52BE613}" type="parTrans" cxnId="{151B83E3-5D6B-43F6-AD24-C48A85997373}">
      <dgm:prSet/>
      <dgm:spPr/>
      <dgm:t>
        <a:bodyPr/>
        <a:lstStyle/>
        <a:p>
          <a:endParaRPr lang="en-US"/>
        </a:p>
      </dgm:t>
    </dgm:pt>
    <dgm:pt modelId="{E8859783-BEA0-4F47-9253-F44B68FB7D18}" type="sibTrans" cxnId="{151B83E3-5D6B-43F6-AD24-C48A85997373}">
      <dgm:prSet/>
      <dgm:spPr/>
      <dgm:t>
        <a:bodyPr/>
        <a:lstStyle/>
        <a:p>
          <a:endParaRPr lang="en-US"/>
        </a:p>
      </dgm:t>
    </dgm:pt>
    <dgm:pt modelId="{52E7C679-563E-4397-B190-3D4E77859231}">
      <dgm:prSet/>
      <dgm:spPr/>
      <dgm:t>
        <a:bodyPr/>
        <a:lstStyle/>
        <a:p>
          <a:pPr rtl="0"/>
          <a:r>
            <a:rPr lang="en-US" smtClean="0"/>
            <a:t>	</a:t>
          </a:r>
          <a:endParaRPr lang="en-US"/>
        </a:p>
      </dgm:t>
    </dgm:pt>
    <dgm:pt modelId="{9C412D20-DC8A-454D-9159-ADDDEA9A4CE1}" type="parTrans" cxnId="{3EF963A2-444A-4CDF-97A6-DA2AAB2C6ECD}">
      <dgm:prSet/>
      <dgm:spPr/>
      <dgm:t>
        <a:bodyPr/>
        <a:lstStyle/>
        <a:p>
          <a:endParaRPr lang="en-US"/>
        </a:p>
      </dgm:t>
    </dgm:pt>
    <dgm:pt modelId="{258CCED9-8E93-4423-B85E-6F39946EB490}" type="sibTrans" cxnId="{3EF963A2-444A-4CDF-97A6-DA2AAB2C6ECD}">
      <dgm:prSet/>
      <dgm:spPr/>
      <dgm:t>
        <a:bodyPr/>
        <a:lstStyle/>
        <a:p>
          <a:endParaRPr lang="en-US"/>
        </a:p>
      </dgm:t>
    </dgm:pt>
    <dgm:pt modelId="{F59736C9-61FF-4E3D-B3EB-97B91EAFAE89}">
      <dgm:prSet/>
      <dgm:spPr/>
      <dgm:t>
        <a:bodyPr/>
        <a:lstStyle/>
        <a:p>
          <a:pPr rtl="0"/>
          <a:endParaRPr lang="en-US"/>
        </a:p>
      </dgm:t>
    </dgm:pt>
    <dgm:pt modelId="{0B76EB9D-A2FE-403F-83DB-D2BD28862F84}" type="parTrans" cxnId="{75966149-532A-40BA-B746-924A16698DA9}">
      <dgm:prSet/>
      <dgm:spPr/>
      <dgm:t>
        <a:bodyPr/>
        <a:lstStyle/>
        <a:p>
          <a:endParaRPr lang="en-US"/>
        </a:p>
      </dgm:t>
    </dgm:pt>
    <dgm:pt modelId="{BFF341B3-D3EF-44F9-B16E-DAE1AFCD5C1B}" type="sibTrans" cxnId="{75966149-532A-40BA-B746-924A16698DA9}">
      <dgm:prSet/>
      <dgm:spPr/>
      <dgm:t>
        <a:bodyPr/>
        <a:lstStyle/>
        <a:p>
          <a:endParaRPr lang="en-US"/>
        </a:p>
      </dgm:t>
    </dgm:pt>
    <dgm:pt modelId="{8784EA00-A4FE-4124-ABA6-B37E65AE4C01}" type="pres">
      <dgm:prSet presAssocID="{B5240698-3031-48B3-BA92-A77AD91A81A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209B52E-E4CC-455D-8BCF-59E068B5B61C}" type="pres">
      <dgm:prSet presAssocID="{5BB2B943-A49C-404E-ABFD-FE48F7D43AB9}" presName="root1" presStyleCnt="0"/>
      <dgm:spPr/>
      <dgm:t>
        <a:bodyPr/>
        <a:lstStyle/>
        <a:p>
          <a:endParaRPr lang="en-US"/>
        </a:p>
      </dgm:t>
    </dgm:pt>
    <dgm:pt modelId="{76010F21-FC06-47C0-8B71-E58C3212F146}" type="pres">
      <dgm:prSet presAssocID="{5BB2B943-A49C-404E-ABFD-FE48F7D43AB9}" presName="LevelOneTextNode" presStyleLbl="node0" presStyleIdx="0" presStyleCnt="1" custScaleY="25023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B8C3064-CDAD-449E-8B5D-71AD6716EBE3}" type="pres">
      <dgm:prSet presAssocID="{5BB2B943-A49C-404E-ABFD-FE48F7D43AB9}" presName="level2hierChild" presStyleCnt="0"/>
      <dgm:spPr/>
      <dgm:t>
        <a:bodyPr/>
        <a:lstStyle/>
        <a:p>
          <a:endParaRPr lang="en-US"/>
        </a:p>
      </dgm:t>
    </dgm:pt>
    <dgm:pt modelId="{BAB42ABB-6B06-480B-BA66-E8BBD088F03A}" type="pres">
      <dgm:prSet presAssocID="{DD646760-1116-4E80-9D59-F6B8B44E04CF}" presName="conn2-1" presStyleLbl="parChTrans1D2" presStyleIdx="0" presStyleCnt="6"/>
      <dgm:spPr/>
      <dgm:t>
        <a:bodyPr/>
        <a:lstStyle/>
        <a:p>
          <a:endParaRPr lang="en-US"/>
        </a:p>
      </dgm:t>
    </dgm:pt>
    <dgm:pt modelId="{D2EE7427-45E0-4C46-90E7-EB62BA85B8C9}" type="pres">
      <dgm:prSet presAssocID="{DD646760-1116-4E80-9D59-F6B8B44E04CF}" presName="connTx" presStyleLbl="parChTrans1D2" presStyleIdx="0" presStyleCnt="6"/>
      <dgm:spPr/>
      <dgm:t>
        <a:bodyPr/>
        <a:lstStyle/>
        <a:p>
          <a:endParaRPr lang="en-US"/>
        </a:p>
      </dgm:t>
    </dgm:pt>
    <dgm:pt modelId="{B760F666-E021-45A5-8675-FB63C1EE0F92}" type="pres">
      <dgm:prSet presAssocID="{72B124AF-F526-418D-9EC9-156E5497A612}" presName="root2" presStyleCnt="0"/>
      <dgm:spPr/>
      <dgm:t>
        <a:bodyPr/>
        <a:lstStyle/>
        <a:p>
          <a:endParaRPr lang="en-US"/>
        </a:p>
      </dgm:t>
    </dgm:pt>
    <dgm:pt modelId="{ED368152-1662-4990-9E3D-D695EDFA071D}" type="pres">
      <dgm:prSet presAssocID="{72B124AF-F526-418D-9EC9-156E5497A612}" presName="LevelTwoTextNode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FD31B38-B47E-4BF2-A2A8-F2348D3D0D65}" type="pres">
      <dgm:prSet presAssocID="{72B124AF-F526-418D-9EC9-156E5497A612}" presName="level3hierChild" presStyleCnt="0"/>
      <dgm:spPr/>
      <dgm:t>
        <a:bodyPr/>
        <a:lstStyle/>
        <a:p>
          <a:endParaRPr lang="en-US"/>
        </a:p>
      </dgm:t>
    </dgm:pt>
    <dgm:pt modelId="{26F69BF8-2A4A-496D-A903-9469C8C8F43E}" type="pres">
      <dgm:prSet presAssocID="{45B1AB63-8447-402E-8902-D4DEB793D22B}" presName="conn2-1" presStyleLbl="parChTrans1D3" presStyleIdx="0" presStyleCnt="6"/>
      <dgm:spPr/>
      <dgm:t>
        <a:bodyPr/>
        <a:lstStyle/>
        <a:p>
          <a:endParaRPr lang="en-US"/>
        </a:p>
      </dgm:t>
    </dgm:pt>
    <dgm:pt modelId="{81E93695-47D4-4C29-8551-315D8C46B5E6}" type="pres">
      <dgm:prSet presAssocID="{45B1AB63-8447-402E-8902-D4DEB793D22B}" presName="connTx" presStyleLbl="parChTrans1D3" presStyleIdx="0" presStyleCnt="6"/>
      <dgm:spPr/>
      <dgm:t>
        <a:bodyPr/>
        <a:lstStyle/>
        <a:p>
          <a:endParaRPr lang="en-US"/>
        </a:p>
      </dgm:t>
    </dgm:pt>
    <dgm:pt modelId="{A54EF70E-6F0E-4FB7-8185-F2587A21C79F}" type="pres">
      <dgm:prSet presAssocID="{0387ED51-AB84-4166-B022-2F9707A5E532}" presName="root2" presStyleCnt="0"/>
      <dgm:spPr/>
      <dgm:t>
        <a:bodyPr/>
        <a:lstStyle/>
        <a:p>
          <a:endParaRPr lang="en-US"/>
        </a:p>
      </dgm:t>
    </dgm:pt>
    <dgm:pt modelId="{B7E5A6EA-56DF-48B7-8F48-3CE915942C5B}" type="pres">
      <dgm:prSet presAssocID="{0387ED51-AB84-4166-B022-2F9707A5E532}" presName="LevelTwoTextNode" presStyleLbl="node3" presStyleIdx="0" presStyleCnt="6" custScaleX="2457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55C2A68-25A3-4FBB-902D-0A731B982D5F}" type="pres">
      <dgm:prSet presAssocID="{0387ED51-AB84-4166-B022-2F9707A5E532}" presName="level3hierChild" presStyleCnt="0"/>
      <dgm:spPr/>
      <dgm:t>
        <a:bodyPr/>
        <a:lstStyle/>
        <a:p>
          <a:endParaRPr lang="en-US"/>
        </a:p>
      </dgm:t>
    </dgm:pt>
    <dgm:pt modelId="{D2195B16-E03E-4A38-8698-E177ADAA1A7B}" type="pres">
      <dgm:prSet presAssocID="{E02339F4-B6BA-4AFE-871D-AEBA05758FFD}" presName="conn2-1" presStyleLbl="parChTrans1D2" presStyleIdx="1" presStyleCnt="6"/>
      <dgm:spPr/>
      <dgm:t>
        <a:bodyPr/>
        <a:lstStyle/>
        <a:p>
          <a:endParaRPr lang="en-US"/>
        </a:p>
      </dgm:t>
    </dgm:pt>
    <dgm:pt modelId="{1926FD13-41C5-497F-AB69-A8F865B21EBF}" type="pres">
      <dgm:prSet presAssocID="{E02339F4-B6BA-4AFE-871D-AEBA05758FFD}" presName="connTx" presStyleLbl="parChTrans1D2" presStyleIdx="1" presStyleCnt="6"/>
      <dgm:spPr/>
      <dgm:t>
        <a:bodyPr/>
        <a:lstStyle/>
        <a:p>
          <a:endParaRPr lang="en-US"/>
        </a:p>
      </dgm:t>
    </dgm:pt>
    <dgm:pt modelId="{6A60431A-7D19-4DFA-A802-35663A5AF101}" type="pres">
      <dgm:prSet presAssocID="{9610E202-EE7C-4748-BDEC-3F01AA5EEACC}" presName="root2" presStyleCnt="0"/>
      <dgm:spPr/>
      <dgm:t>
        <a:bodyPr/>
        <a:lstStyle/>
        <a:p>
          <a:endParaRPr lang="en-US"/>
        </a:p>
      </dgm:t>
    </dgm:pt>
    <dgm:pt modelId="{262E3C6B-E86E-4139-9B17-265A42544E97}" type="pres">
      <dgm:prSet presAssocID="{9610E202-EE7C-4748-BDEC-3F01AA5EEACC}" presName="LevelTwoTextNode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22E534D-4988-4259-BCA4-C99B2981F9DB}" type="pres">
      <dgm:prSet presAssocID="{9610E202-EE7C-4748-BDEC-3F01AA5EEACC}" presName="level3hierChild" presStyleCnt="0"/>
      <dgm:spPr/>
      <dgm:t>
        <a:bodyPr/>
        <a:lstStyle/>
        <a:p>
          <a:endParaRPr lang="en-US"/>
        </a:p>
      </dgm:t>
    </dgm:pt>
    <dgm:pt modelId="{1B1C643B-E5C2-451A-892B-50AB36158D71}" type="pres">
      <dgm:prSet presAssocID="{304B7E57-119D-4528-A393-F52F2B4B7D1E}" presName="conn2-1" presStyleLbl="parChTrans1D3" presStyleIdx="1" presStyleCnt="6"/>
      <dgm:spPr/>
      <dgm:t>
        <a:bodyPr/>
        <a:lstStyle/>
        <a:p>
          <a:endParaRPr lang="en-US"/>
        </a:p>
      </dgm:t>
    </dgm:pt>
    <dgm:pt modelId="{C415C69E-4E61-4F63-9812-6D6CB7D3382E}" type="pres">
      <dgm:prSet presAssocID="{304B7E57-119D-4528-A393-F52F2B4B7D1E}" presName="connTx" presStyleLbl="parChTrans1D3" presStyleIdx="1" presStyleCnt="6"/>
      <dgm:spPr/>
      <dgm:t>
        <a:bodyPr/>
        <a:lstStyle/>
        <a:p>
          <a:endParaRPr lang="en-US"/>
        </a:p>
      </dgm:t>
    </dgm:pt>
    <dgm:pt modelId="{FD6C9B28-4D5E-4CD7-AC99-C85D796A80B4}" type="pres">
      <dgm:prSet presAssocID="{459114C5-B40D-45F0-B3DD-10EEF7CCD9B0}" presName="root2" presStyleCnt="0"/>
      <dgm:spPr/>
      <dgm:t>
        <a:bodyPr/>
        <a:lstStyle/>
        <a:p>
          <a:endParaRPr lang="en-US"/>
        </a:p>
      </dgm:t>
    </dgm:pt>
    <dgm:pt modelId="{4C93D302-C9FF-48C1-B0BC-D1BEBEBE517B}" type="pres">
      <dgm:prSet presAssocID="{459114C5-B40D-45F0-B3DD-10EEF7CCD9B0}" presName="LevelTwoTextNode" presStyleLbl="node3" presStyleIdx="1" presStyleCnt="6" custScaleX="2457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E7DD3C1-0899-4029-B313-91A331E339AF}" type="pres">
      <dgm:prSet presAssocID="{459114C5-B40D-45F0-B3DD-10EEF7CCD9B0}" presName="level3hierChild" presStyleCnt="0"/>
      <dgm:spPr/>
      <dgm:t>
        <a:bodyPr/>
        <a:lstStyle/>
        <a:p>
          <a:endParaRPr lang="en-US"/>
        </a:p>
      </dgm:t>
    </dgm:pt>
    <dgm:pt modelId="{B6F83016-AEB9-4230-92AE-486C3DE552E4}" type="pres">
      <dgm:prSet presAssocID="{7EE2D018-6864-493C-8BF3-8C89DF567E81}" presName="conn2-1" presStyleLbl="parChTrans1D2" presStyleIdx="2" presStyleCnt="6"/>
      <dgm:spPr/>
      <dgm:t>
        <a:bodyPr/>
        <a:lstStyle/>
        <a:p>
          <a:endParaRPr lang="en-US"/>
        </a:p>
      </dgm:t>
    </dgm:pt>
    <dgm:pt modelId="{9293F8E9-B99F-46C8-ADCF-0EB390B87702}" type="pres">
      <dgm:prSet presAssocID="{7EE2D018-6864-493C-8BF3-8C89DF567E81}" presName="connTx" presStyleLbl="parChTrans1D2" presStyleIdx="2" presStyleCnt="6"/>
      <dgm:spPr/>
      <dgm:t>
        <a:bodyPr/>
        <a:lstStyle/>
        <a:p>
          <a:endParaRPr lang="en-US"/>
        </a:p>
      </dgm:t>
    </dgm:pt>
    <dgm:pt modelId="{F0555899-99B0-495A-AD90-DF0033D92ACB}" type="pres">
      <dgm:prSet presAssocID="{61B5701F-C3BA-4053-BE7F-477F66BD63F6}" presName="root2" presStyleCnt="0"/>
      <dgm:spPr/>
      <dgm:t>
        <a:bodyPr/>
        <a:lstStyle/>
        <a:p>
          <a:endParaRPr lang="en-US"/>
        </a:p>
      </dgm:t>
    </dgm:pt>
    <dgm:pt modelId="{8AFF40E8-2E62-4F79-8104-52E4E80D72C0}" type="pres">
      <dgm:prSet presAssocID="{61B5701F-C3BA-4053-BE7F-477F66BD63F6}" presName="LevelTwoTextNode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A4EDB9C-E83D-46A4-A225-692349FC9234}" type="pres">
      <dgm:prSet presAssocID="{61B5701F-C3BA-4053-BE7F-477F66BD63F6}" presName="level3hierChild" presStyleCnt="0"/>
      <dgm:spPr/>
      <dgm:t>
        <a:bodyPr/>
        <a:lstStyle/>
        <a:p>
          <a:endParaRPr lang="en-US"/>
        </a:p>
      </dgm:t>
    </dgm:pt>
    <dgm:pt modelId="{A6784246-8F99-4577-A4E5-CB62611BDE70}" type="pres">
      <dgm:prSet presAssocID="{97290096-2C4E-49D4-95B5-C9C67EF00CD4}" presName="conn2-1" presStyleLbl="parChTrans1D3" presStyleIdx="2" presStyleCnt="6"/>
      <dgm:spPr/>
      <dgm:t>
        <a:bodyPr/>
        <a:lstStyle/>
        <a:p>
          <a:endParaRPr lang="en-US"/>
        </a:p>
      </dgm:t>
    </dgm:pt>
    <dgm:pt modelId="{93B3ABD6-B982-49B9-A6AB-0F4AE3D41188}" type="pres">
      <dgm:prSet presAssocID="{97290096-2C4E-49D4-95B5-C9C67EF00CD4}" presName="connTx" presStyleLbl="parChTrans1D3" presStyleIdx="2" presStyleCnt="6"/>
      <dgm:spPr/>
      <dgm:t>
        <a:bodyPr/>
        <a:lstStyle/>
        <a:p>
          <a:endParaRPr lang="en-US"/>
        </a:p>
      </dgm:t>
    </dgm:pt>
    <dgm:pt modelId="{A715599B-AF5A-48FE-8B17-8C1BC480BCC0}" type="pres">
      <dgm:prSet presAssocID="{3ABBD965-43D1-4720-BE20-0171706D23FD}" presName="root2" presStyleCnt="0"/>
      <dgm:spPr/>
      <dgm:t>
        <a:bodyPr/>
        <a:lstStyle/>
        <a:p>
          <a:endParaRPr lang="en-US"/>
        </a:p>
      </dgm:t>
    </dgm:pt>
    <dgm:pt modelId="{AA795551-A421-4A1F-B4C7-A08612075217}" type="pres">
      <dgm:prSet presAssocID="{3ABBD965-43D1-4720-BE20-0171706D23FD}" presName="LevelTwoTextNode" presStyleLbl="node3" presStyleIdx="2" presStyleCnt="6" custScaleX="2457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A7A65E8-43AB-47CF-AA30-C7777F04782F}" type="pres">
      <dgm:prSet presAssocID="{3ABBD965-43D1-4720-BE20-0171706D23FD}" presName="level3hierChild" presStyleCnt="0"/>
      <dgm:spPr/>
      <dgm:t>
        <a:bodyPr/>
        <a:lstStyle/>
        <a:p>
          <a:endParaRPr lang="en-US"/>
        </a:p>
      </dgm:t>
    </dgm:pt>
    <dgm:pt modelId="{6A61F82B-C9CC-4822-AB25-0242772DE907}" type="pres">
      <dgm:prSet presAssocID="{23DD304E-1332-4EB4-AAB0-CEA8737A48FA}" presName="conn2-1" presStyleLbl="parChTrans1D2" presStyleIdx="3" presStyleCnt="6"/>
      <dgm:spPr/>
      <dgm:t>
        <a:bodyPr/>
        <a:lstStyle/>
        <a:p>
          <a:endParaRPr lang="en-US"/>
        </a:p>
      </dgm:t>
    </dgm:pt>
    <dgm:pt modelId="{AF3813FA-1163-4DA3-96F2-0BA7227A71B3}" type="pres">
      <dgm:prSet presAssocID="{23DD304E-1332-4EB4-AAB0-CEA8737A48FA}" presName="connTx" presStyleLbl="parChTrans1D2" presStyleIdx="3" presStyleCnt="6"/>
      <dgm:spPr/>
      <dgm:t>
        <a:bodyPr/>
        <a:lstStyle/>
        <a:p>
          <a:endParaRPr lang="en-US"/>
        </a:p>
      </dgm:t>
    </dgm:pt>
    <dgm:pt modelId="{5F26E0E6-129C-4D0A-8A03-229B3AD25912}" type="pres">
      <dgm:prSet presAssocID="{017A5F45-ADB6-4215-A3F4-A67E7B743787}" presName="root2" presStyleCnt="0"/>
      <dgm:spPr/>
      <dgm:t>
        <a:bodyPr/>
        <a:lstStyle/>
        <a:p>
          <a:endParaRPr lang="en-US"/>
        </a:p>
      </dgm:t>
    </dgm:pt>
    <dgm:pt modelId="{A58EC4C6-A459-4B15-80C8-4A1B502CEBEC}" type="pres">
      <dgm:prSet presAssocID="{017A5F45-ADB6-4215-A3F4-A67E7B743787}" presName="LevelTwoTextNode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DB0E2AE-2F55-4F4E-8687-F70FE2FA8DDB}" type="pres">
      <dgm:prSet presAssocID="{017A5F45-ADB6-4215-A3F4-A67E7B743787}" presName="level3hierChild" presStyleCnt="0"/>
      <dgm:spPr/>
      <dgm:t>
        <a:bodyPr/>
        <a:lstStyle/>
        <a:p>
          <a:endParaRPr lang="en-US"/>
        </a:p>
      </dgm:t>
    </dgm:pt>
    <dgm:pt modelId="{8FD72CDB-1D43-4E93-9C30-4F0A6102F7BD}" type="pres">
      <dgm:prSet presAssocID="{26BCA5B4-C017-4E1B-B8AB-473C0B05C270}" presName="conn2-1" presStyleLbl="parChTrans1D3" presStyleIdx="3" presStyleCnt="6"/>
      <dgm:spPr/>
      <dgm:t>
        <a:bodyPr/>
        <a:lstStyle/>
        <a:p>
          <a:endParaRPr lang="en-US"/>
        </a:p>
      </dgm:t>
    </dgm:pt>
    <dgm:pt modelId="{5DF81F1B-9018-4DF8-8709-5CA9281E3965}" type="pres">
      <dgm:prSet presAssocID="{26BCA5B4-C017-4E1B-B8AB-473C0B05C270}" presName="connTx" presStyleLbl="parChTrans1D3" presStyleIdx="3" presStyleCnt="6"/>
      <dgm:spPr/>
      <dgm:t>
        <a:bodyPr/>
        <a:lstStyle/>
        <a:p>
          <a:endParaRPr lang="en-US"/>
        </a:p>
      </dgm:t>
    </dgm:pt>
    <dgm:pt modelId="{B5BD5DE5-C2F0-4B92-BA83-EE94AFDA53CA}" type="pres">
      <dgm:prSet presAssocID="{FC79CF45-22B5-407A-9979-5354CDB7C7C8}" presName="root2" presStyleCnt="0"/>
      <dgm:spPr/>
      <dgm:t>
        <a:bodyPr/>
        <a:lstStyle/>
        <a:p>
          <a:endParaRPr lang="en-US"/>
        </a:p>
      </dgm:t>
    </dgm:pt>
    <dgm:pt modelId="{AE7E301A-8A30-47E9-BFDB-609650BF8DC5}" type="pres">
      <dgm:prSet presAssocID="{FC79CF45-22B5-407A-9979-5354CDB7C7C8}" presName="LevelTwoTextNode" presStyleLbl="node3" presStyleIdx="3" presStyleCnt="6" custScaleX="2457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EF142FB-DA48-445C-8EE6-D8A19BCDEDA5}" type="pres">
      <dgm:prSet presAssocID="{FC79CF45-22B5-407A-9979-5354CDB7C7C8}" presName="level3hierChild" presStyleCnt="0"/>
      <dgm:spPr/>
      <dgm:t>
        <a:bodyPr/>
        <a:lstStyle/>
        <a:p>
          <a:endParaRPr lang="en-US"/>
        </a:p>
      </dgm:t>
    </dgm:pt>
    <dgm:pt modelId="{30A878DE-D847-4B0C-ACE5-F127EF7240CE}" type="pres">
      <dgm:prSet presAssocID="{0C05B111-3BC7-4022-87D9-E3E8A4A215ED}" presName="conn2-1" presStyleLbl="parChTrans1D2" presStyleIdx="4" presStyleCnt="6"/>
      <dgm:spPr/>
      <dgm:t>
        <a:bodyPr/>
        <a:lstStyle/>
        <a:p>
          <a:endParaRPr lang="en-US"/>
        </a:p>
      </dgm:t>
    </dgm:pt>
    <dgm:pt modelId="{5073FFA4-6806-461C-B716-A00501BB3721}" type="pres">
      <dgm:prSet presAssocID="{0C05B111-3BC7-4022-87D9-E3E8A4A215ED}" presName="connTx" presStyleLbl="parChTrans1D2" presStyleIdx="4" presStyleCnt="6"/>
      <dgm:spPr/>
      <dgm:t>
        <a:bodyPr/>
        <a:lstStyle/>
        <a:p>
          <a:endParaRPr lang="en-US"/>
        </a:p>
      </dgm:t>
    </dgm:pt>
    <dgm:pt modelId="{EC8966C6-A122-4345-AC64-5AB95E03A291}" type="pres">
      <dgm:prSet presAssocID="{11B14D3B-C7C7-4436-9056-D8348AA0427A}" presName="root2" presStyleCnt="0"/>
      <dgm:spPr/>
      <dgm:t>
        <a:bodyPr/>
        <a:lstStyle/>
        <a:p>
          <a:endParaRPr lang="en-US"/>
        </a:p>
      </dgm:t>
    </dgm:pt>
    <dgm:pt modelId="{9EA52F5E-26B7-4A8A-A4F3-59802AD77D3A}" type="pres">
      <dgm:prSet presAssocID="{11B14D3B-C7C7-4436-9056-D8348AA0427A}" presName="LevelTwoTextNode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71CE094-3D15-4177-9FEC-8660D0BDAC7B}" type="pres">
      <dgm:prSet presAssocID="{11B14D3B-C7C7-4436-9056-D8348AA0427A}" presName="level3hierChild" presStyleCnt="0"/>
      <dgm:spPr/>
      <dgm:t>
        <a:bodyPr/>
        <a:lstStyle/>
        <a:p>
          <a:endParaRPr lang="en-US"/>
        </a:p>
      </dgm:t>
    </dgm:pt>
    <dgm:pt modelId="{D00DC95D-B538-4DDC-B66B-2D2B98057146}" type="pres">
      <dgm:prSet presAssocID="{E7D2FA95-4224-4F29-8306-73B1C52BE613}" presName="conn2-1" presStyleLbl="parChTrans1D3" presStyleIdx="4" presStyleCnt="6"/>
      <dgm:spPr/>
      <dgm:t>
        <a:bodyPr/>
        <a:lstStyle/>
        <a:p>
          <a:endParaRPr lang="en-US"/>
        </a:p>
      </dgm:t>
    </dgm:pt>
    <dgm:pt modelId="{D964604F-9BAD-4F8E-8DAE-AE816A877D3B}" type="pres">
      <dgm:prSet presAssocID="{E7D2FA95-4224-4F29-8306-73B1C52BE613}" presName="connTx" presStyleLbl="parChTrans1D3" presStyleIdx="4" presStyleCnt="6"/>
      <dgm:spPr/>
      <dgm:t>
        <a:bodyPr/>
        <a:lstStyle/>
        <a:p>
          <a:endParaRPr lang="en-US"/>
        </a:p>
      </dgm:t>
    </dgm:pt>
    <dgm:pt modelId="{8B4FC3DB-3E78-470D-88E1-6A6AFC99CC0C}" type="pres">
      <dgm:prSet presAssocID="{D739E1A9-73A0-42D2-879B-27778B2CC188}" presName="root2" presStyleCnt="0"/>
      <dgm:spPr/>
      <dgm:t>
        <a:bodyPr/>
        <a:lstStyle/>
        <a:p>
          <a:endParaRPr lang="en-US"/>
        </a:p>
      </dgm:t>
    </dgm:pt>
    <dgm:pt modelId="{ABA601E5-1412-49E6-ADF5-1040FE9E3857}" type="pres">
      <dgm:prSet presAssocID="{D739E1A9-73A0-42D2-879B-27778B2CC188}" presName="LevelTwoTextNode" presStyleLbl="node3" presStyleIdx="4" presStyleCnt="6" custScaleX="2457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8B39A95-78F4-4717-953B-C6785C3BAB7F}" type="pres">
      <dgm:prSet presAssocID="{D739E1A9-73A0-42D2-879B-27778B2CC188}" presName="level3hierChild" presStyleCnt="0"/>
      <dgm:spPr/>
      <dgm:t>
        <a:bodyPr/>
        <a:lstStyle/>
        <a:p>
          <a:endParaRPr lang="en-US"/>
        </a:p>
      </dgm:t>
    </dgm:pt>
    <dgm:pt modelId="{73A0F293-1B89-4E17-B8DA-7FDB1369F682}" type="pres">
      <dgm:prSet presAssocID="{9C412D20-DC8A-454D-9159-ADDDEA9A4CE1}" presName="conn2-1" presStyleLbl="parChTrans1D2" presStyleIdx="5" presStyleCnt="6"/>
      <dgm:spPr/>
      <dgm:t>
        <a:bodyPr/>
        <a:lstStyle/>
        <a:p>
          <a:endParaRPr lang="en-US"/>
        </a:p>
      </dgm:t>
    </dgm:pt>
    <dgm:pt modelId="{027D93D1-1589-4873-A313-FF2EE94678C7}" type="pres">
      <dgm:prSet presAssocID="{9C412D20-DC8A-454D-9159-ADDDEA9A4CE1}" presName="connTx" presStyleLbl="parChTrans1D2" presStyleIdx="5" presStyleCnt="6"/>
      <dgm:spPr/>
      <dgm:t>
        <a:bodyPr/>
        <a:lstStyle/>
        <a:p>
          <a:endParaRPr lang="en-US"/>
        </a:p>
      </dgm:t>
    </dgm:pt>
    <dgm:pt modelId="{4E9349FE-EA12-4817-8DEA-C31E61231A61}" type="pres">
      <dgm:prSet presAssocID="{52E7C679-563E-4397-B190-3D4E77859231}" presName="root2" presStyleCnt="0"/>
      <dgm:spPr/>
      <dgm:t>
        <a:bodyPr/>
        <a:lstStyle/>
        <a:p>
          <a:endParaRPr lang="en-US"/>
        </a:p>
      </dgm:t>
    </dgm:pt>
    <dgm:pt modelId="{549EBA66-EF44-4C9D-8893-CE90FE06A116}" type="pres">
      <dgm:prSet presAssocID="{52E7C679-563E-4397-B190-3D4E77859231}" presName="LevelTwoTextNode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058622C-6DEA-48A4-81DF-8D78DE8C89F3}" type="pres">
      <dgm:prSet presAssocID="{52E7C679-563E-4397-B190-3D4E77859231}" presName="level3hierChild" presStyleCnt="0"/>
      <dgm:spPr/>
      <dgm:t>
        <a:bodyPr/>
        <a:lstStyle/>
        <a:p>
          <a:endParaRPr lang="en-US"/>
        </a:p>
      </dgm:t>
    </dgm:pt>
    <dgm:pt modelId="{7AA8DE0F-CBE5-44FA-A6B1-D0B9E26A8CEC}" type="pres">
      <dgm:prSet presAssocID="{0B76EB9D-A2FE-403F-83DB-D2BD28862F84}" presName="conn2-1" presStyleLbl="parChTrans1D3" presStyleIdx="5" presStyleCnt="6"/>
      <dgm:spPr/>
      <dgm:t>
        <a:bodyPr/>
        <a:lstStyle/>
        <a:p>
          <a:endParaRPr lang="en-US"/>
        </a:p>
      </dgm:t>
    </dgm:pt>
    <dgm:pt modelId="{1CCB2732-70DE-41C4-A26D-664DF3DEDEEF}" type="pres">
      <dgm:prSet presAssocID="{0B76EB9D-A2FE-403F-83DB-D2BD28862F84}" presName="connTx" presStyleLbl="parChTrans1D3" presStyleIdx="5" presStyleCnt="6"/>
      <dgm:spPr/>
      <dgm:t>
        <a:bodyPr/>
        <a:lstStyle/>
        <a:p>
          <a:endParaRPr lang="en-US"/>
        </a:p>
      </dgm:t>
    </dgm:pt>
    <dgm:pt modelId="{90DE3402-01FF-4D8C-91B4-152317966318}" type="pres">
      <dgm:prSet presAssocID="{F59736C9-61FF-4E3D-B3EB-97B91EAFAE89}" presName="root2" presStyleCnt="0"/>
      <dgm:spPr/>
      <dgm:t>
        <a:bodyPr/>
        <a:lstStyle/>
        <a:p>
          <a:endParaRPr lang="en-US"/>
        </a:p>
      </dgm:t>
    </dgm:pt>
    <dgm:pt modelId="{AA2ACEDC-5F3D-4147-A4C7-31D949FF46B8}" type="pres">
      <dgm:prSet presAssocID="{F59736C9-61FF-4E3D-B3EB-97B91EAFAE89}" presName="LevelTwoTextNode" presStyleLbl="node3" presStyleIdx="5" presStyleCnt="6" custScaleX="2457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3A2353D-B9F3-407E-829A-5C8ADD1624D4}" type="pres">
      <dgm:prSet presAssocID="{F59736C9-61FF-4E3D-B3EB-97B91EAFAE89}" presName="level3hierChild" presStyleCnt="0"/>
      <dgm:spPr/>
      <dgm:t>
        <a:bodyPr/>
        <a:lstStyle/>
        <a:p>
          <a:endParaRPr lang="en-US"/>
        </a:p>
      </dgm:t>
    </dgm:pt>
  </dgm:ptLst>
  <dgm:cxnLst>
    <dgm:cxn modelId="{94DD7E65-B2AA-468A-B1E3-4997B8E8403C}" type="presOf" srcId="{9C412D20-DC8A-454D-9159-ADDDEA9A4CE1}" destId="{027D93D1-1589-4873-A313-FF2EE94678C7}" srcOrd="1" destOrd="0" presId="urn:microsoft.com/office/officeart/2005/8/layout/hierarchy2"/>
    <dgm:cxn modelId="{04442C9A-5182-4724-97F1-0BC3276FF63C}" type="presOf" srcId="{0B76EB9D-A2FE-403F-83DB-D2BD28862F84}" destId="{1CCB2732-70DE-41C4-A26D-664DF3DEDEEF}" srcOrd="1" destOrd="0" presId="urn:microsoft.com/office/officeart/2005/8/layout/hierarchy2"/>
    <dgm:cxn modelId="{5FF8CC7C-E0D1-46C3-8660-F72FF7400DA6}" type="presOf" srcId="{9610E202-EE7C-4748-BDEC-3F01AA5EEACC}" destId="{262E3C6B-E86E-4139-9B17-265A42544E97}" srcOrd="0" destOrd="0" presId="urn:microsoft.com/office/officeart/2005/8/layout/hierarchy2"/>
    <dgm:cxn modelId="{84884A26-2C3E-4D06-A9B7-66E14F55BDF1}" type="presOf" srcId="{9C412D20-DC8A-454D-9159-ADDDEA9A4CE1}" destId="{73A0F293-1B89-4E17-B8DA-7FDB1369F682}" srcOrd="0" destOrd="0" presId="urn:microsoft.com/office/officeart/2005/8/layout/hierarchy2"/>
    <dgm:cxn modelId="{A24853B0-8E45-4452-BC46-1DB978E428AD}" srcId="{61B5701F-C3BA-4053-BE7F-477F66BD63F6}" destId="{3ABBD965-43D1-4720-BE20-0171706D23FD}" srcOrd="0" destOrd="0" parTransId="{97290096-2C4E-49D4-95B5-C9C67EF00CD4}" sibTransId="{7D9BB6B1-CE83-4ADE-96D2-97F13AD60F3E}"/>
    <dgm:cxn modelId="{0BF5B01F-35AC-4937-AEF1-6015EE58E0E8}" srcId="{72B124AF-F526-418D-9EC9-156E5497A612}" destId="{0387ED51-AB84-4166-B022-2F9707A5E532}" srcOrd="0" destOrd="0" parTransId="{45B1AB63-8447-402E-8902-D4DEB793D22B}" sibTransId="{990DA607-8323-4405-A556-FAE4BFEE03E0}"/>
    <dgm:cxn modelId="{7F4B59F6-9B25-4488-BD5E-39DD3868A144}" type="presOf" srcId="{0C05B111-3BC7-4022-87D9-E3E8A4A215ED}" destId="{5073FFA4-6806-461C-B716-A00501BB3721}" srcOrd="1" destOrd="0" presId="urn:microsoft.com/office/officeart/2005/8/layout/hierarchy2"/>
    <dgm:cxn modelId="{4F75B4EE-4AAC-4A09-95D9-5D2B3D66FB99}" type="presOf" srcId="{26BCA5B4-C017-4E1B-B8AB-473C0B05C270}" destId="{8FD72CDB-1D43-4E93-9C30-4F0A6102F7BD}" srcOrd="0" destOrd="0" presId="urn:microsoft.com/office/officeart/2005/8/layout/hierarchy2"/>
    <dgm:cxn modelId="{151B83E3-5D6B-43F6-AD24-C48A85997373}" srcId="{11B14D3B-C7C7-4436-9056-D8348AA0427A}" destId="{D739E1A9-73A0-42D2-879B-27778B2CC188}" srcOrd="0" destOrd="0" parTransId="{E7D2FA95-4224-4F29-8306-73B1C52BE613}" sibTransId="{E8859783-BEA0-4F47-9253-F44B68FB7D18}"/>
    <dgm:cxn modelId="{C15A5C64-AA85-4CF7-8414-CC44C5BED56A}" type="presOf" srcId="{017A5F45-ADB6-4215-A3F4-A67E7B743787}" destId="{A58EC4C6-A459-4B15-80C8-4A1B502CEBEC}" srcOrd="0" destOrd="0" presId="urn:microsoft.com/office/officeart/2005/8/layout/hierarchy2"/>
    <dgm:cxn modelId="{6ADCC45E-72FF-491D-ABB2-52090D5B1338}" type="presOf" srcId="{97290096-2C4E-49D4-95B5-C9C67EF00CD4}" destId="{A6784246-8F99-4577-A4E5-CB62611BDE70}" srcOrd="0" destOrd="0" presId="urn:microsoft.com/office/officeart/2005/8/layout/hierarchy2"/>
    <dgm:cxn modelId="{F2C0030C-F76E-4488-B66D-D14BFBD44BAC}" type="presOf" srcId="{3ABBD965-43D1-4720-BE20-0171706D23FD}" destId="{AA795551-A421-4A1F-B4C7-A08612075217}" srcOrd="0" destOrd="0" presId="urn:microsoft.com/office/officeart/2005/8/layout/hierarchy2"/>
    <dgm:cxn modelId="{41C4E927-C698-4100-8F5B-EF093CEB4006}" type="presOf" srcId="{F59736C9-61FF-4E3D-B3EB-97B91EAFAE89}" destId="{AA2ACEDC-5F3D-4147-A4C7-31D949FF46B8}" srcOrd="0" destOrd="0" presId="urn:microsoft.com/office/officeart/2005/8/layout/hierarchy2"/>
    <dgm:cxn modelId="{1BD2149E-A3F1-4684-B3F9-FE594E008749}" type="presOf" srcId="{0B76EB9D-A2FE-403F-83DB-D2BD28862F84}" destId="{7AA8DE0F-CBE5-44FA-A6B1-D0B9E26A8CEC}" srcOrd="0" destOrd="0" presId="urn:microsoft.com/office/officeart/2005/8/layout/hierarchy2"/>
    <dgm:cxn modelId="{8CA02282-AE1B-4AFA-8B11-BB4E39D00276}" type="presOf" srcId="{7EE2D018-6864-493C-8BF3-8C89DF567E81}" destId="{B6F83016-AEB9-4230-92AE-486C3DE552E4}" srcOrd="0" destOrd="0" presId="urn:microsoft.com/office/officeart/2005/8/layout/hierarchy2"/>
    <dgm:cxn modelId="{B7FFE35B-E2EE-45B6-9B06-FE2200E6F632}" type="presOf" srcId="{0387ED51-AB84-4166-B022-2F9707A5E532}" destId="{B7E5A6EA-56DF-48B7-8F48-3CE915942C5B}" srcOrd="0" destOrd="0" presId="urn:microsoft.com/office/officeart/2005/8/layout/hierarchy2"/>
    <dgm:cxn modelId="{05A166CC-CD86-4761-847E-7BF069C949B0}" srcId="{5BB2B943-A49C-404E-ABFD-FE48F7D43AB9}" destId="{017A5F45-ADB6-4215-A3F4-A67E7B743787}" srcOrd="3" destOrd="0" parTransId="{23DD304E-1332-4EB4-AAB0-CEA8737A48FA}" sibTransId="{5CB62A6C-20FB-439D-A9F4-A335DB8F2430}"/>
    <dgm:cxn modelId="{5218281E-C08D-497B-B12E-B58BAD3B7BCD}" type="presOf" srcId="{5BB2B943-A49C-404E-ABFD-FE48F7D43AB9}" destId="{76010F21-FC06-47C0-8B71-E58C3212F146}" srcOrd="0" destOrd="0" presId="urn:microsoft.com/office/officeart/2005/8/layout/hierarchy2"/>
    <dgm:cxn modelId="{FF3A12DE-BDD6-4B6D-978D-5A5FE4DA0D5C}" type="presOf" srcId="{45B1AB63-8447-402E-8902-D4DEB793D22B}" destId="{81E93695-47D4-4C29-8551-315D8C46B5E6}" srcOrd="1" destOrd="0" presId="urn:microsoft.com/office/officeart/2005/8/layout/hierarchy2"/>
    <dgm:cxn modelId="{4816CB7D-CD25-4241-AAC7-FFBC245E129A}" type="presOf" srcId="{304B7E57-119D-4528-A393-F52F2B4B7D1E}" destId="{C415C69E-4E61-4F63-9812-6D6CB7D3382E}" srcOrd="1" destOrd="0" presId="urn:microsoft.com/office/officeart/2005/8/layout/hierarchy2"/>
    <dgm:cxn modelId="{C9FC07FE-3D21-4115-89F1-7370337A41A3}" type="presOf" srcId="{61B5701F-C3BA-4053-BE7F-477F66BD63F6}" destId="{8AFF40E8-2E62-4F79-8104-52E4E80D72C0}" srcOrd="0" destOrd="0" presId="urn:microsoft.com/office/officeart/2005/8/layout/hierarchy2"/>
    <dgm:cxn modelId="{24AEDC0B-B08D-4BE6-9BF0-7DE07C7F3737}" type="presOf" srcId="{E02339F4-B6BA-4AFE-871D-AEBA05758FFD}" destId="{1926FD13-41C5-497F-AB69-A8F865B21EBF}" srcOrd="1" destOrd="0" presId="urn:microsoft.com/office/officeart/2005/8/layout/hierarchy2"/>
    <dgm:cxn modelId="{3EF963A2-444A-4CDF-97A6-DA2AAB2C6ECD}" srcId="{5BB2B943-A49C-404E-ABFD-FE48F7D43AB9}" destId="{52E7C679-563E-4397-B190-3D4E77859231}" srcOrd="5" destOrd="0" parTransId="{9C412D20-DC8A-454D-9159-ADDDEA9A4CE1}" sibTransId="{258CCED9-8E93-4423-B85E-6F39946EB490}"/>
    <dgm:cxn modelId="{EF88EF0E-B868-42C9-9191-569115F5DD44}" type="presOf" srcId="{0C05B111-3BC7-4022-87D9-E3E8A4A215ED}" destId="{30A878DE-D847-4B0C-ACE5-F127EF7240CE}" srcOrd="0" destOrd="0" presId="urn:microsoft.com/office/officeart/2005/8/layout/hierarchy2"/>
    <dgm:cxn modelId="{8865012D-B4BC-485B-8936-282FD8EBE9A2}" type="presOf" srcId="{72B124AF-F526-418D-9EC9-156E5497A612}" destId="{ED368152-1662-4990-9E3D-D695EDFA071D}" srcOrd="0" destOrd="0" presId="urn:microsoft.com/office/officeart/2005/8/layout/hierarchy2"/>
    <dgm:cxn modelId="{473AF0A3-32F0-4FC2-A11C-B6B15BA07A28}" type="presOf" srcId="{DD646760-1116-4E80-9D59-F6B8B44E04CF}" destId="{BAB42ABB-6B06-480B-BA66-E8BBD088F03A}" srcOrd="0" destOrd="0" presId="urn:microsoft.com/office/officeart/2005/8/layout/hierarchy2"/>
    <dgm:cxn modelId="{892704FB-F993-4B51-939A-3E68E263D803}" srcId="{017A5F45-ADB6-4215-A3F4-A67E7B743787}" destId="{FC79CF45-22B5-407A-9979-5354CDB7C7C8}" srcOrd="0" destOrd="0" parTransId="{26BCA5B4-C017-4E1B-B8AB-473C0B05C270}" sibTransId="{09332A69-BBD9-42E2-96F5-4B2D9577D320}"/>
    <dgm:cxn modelId="{03CABEE8-1375-42C5-98E7-E4A8130C5E37}" type="presOf" srcId="{E7D2FA95-4224-4F29-8306-73B1C52BE613}" destId="{D964604F-9BAD-4F8E-8DAE-AE816A877D3B}" srcOrd="1" destOrd="0" presId="urn:microsoft.com/office/officeart/2005/8/layout/hierarchy2"/>
    <dgm:cxn modelId="{98D2B96C-8879-4675-93F7-906B6BF38652}" type="presOf" srcId="{304B7E57-119D-4528-A393-F52F2B4B7D1E}" destId="{1B1C643B-E5C2-451A-892B-50AB36158D71}" srcOrd="0" destOrd="0" presId="urn:microsoft.com/office/officeart/2005/8/layout/hierarchy2"/>
    <dgm:cxn modelId="{0DB59098-D588-4C7B-8A5D-BFE67A7A3AE4}" type="presOf" srcId="{26BCA5B4-C017-4E1B-B8AB-473C0B05C270}" destId="{5DF81F1B-9018-4DF8-8709-5CA9281E3965}" srcOrd="1" destOrd="0" presId="urn:microsoft.com/office/officeart/2005/8/layout/hierarchy2"/>
    <dgm:cxn modelId="{9A6A0263-AFED-41E9-89DD-9C318EA5088B}" srcId="{9610E202-EE7C-4748-BDEC-3F01AA5EEACC}" destId="{459114C5-B40D-45F0-B3DD-10EEF7CCD9B0}" srcOrd="0" destOrd="0" parTransId="{304B7E57-119D-4528-A393-F52F2B4B7D1E}" sibTransId="{AED5DADB-A392-4F64-935E-1EA690ADB849}"/>
    <dgm:cxn modelId="{A553701B-6730-40E6-A802-5FF99A9BE076}" srcId="{5BB2B943-A49C-404E-ABFD-FE48F7D43AB9}" destId="{11B14D3B-C7C7-4436-9056-D8348AA0427A}" srcOrd="4" destOrd="0" parTransId="{0C05B111-3BC7-4022-87D9-E3E8A4A215ED}" sibTransId="{3F0838C5-5144-4348-A2B9-DD0C024C44C0}"/>
    <dgm:cxn modelId="{75966149-532A-40BA-B746-924A16698DA9}" srcId="{52E7C679-563E-4397-B190-3D4E77859231}" destId="{F59736C9-61FF-4E3D-B3EB-97B91EAFAE89}" srcOrd="0" destOrd="0" parTransId="{0B76EB9D-A2FE-403F-83DB-D2BD28862F84}" sibTransId="{BFF341B3-D3EF-44F9-B16E-DAE1AFCD5C1B}"/>
    <dgm:cxn modelId="{7972A5A9-535B-4EFC-98A2-24BECCDF985E}" type="presOf" srcId="{459114C5-B40D-45F0-B3DD-10EEF7CCD9B0}" destId="{4C93D302-C9FF-48C1-B0BC-D1BEBEBE517B}" srcOrd="0" destOrd="0" presId="urn:microsoft.com/office/officeart/2005/8/layout/hierarchy2"/>
    <dgm:cxn modelId="{67DA70F8-7CE2-4BC2-B95E-CA09FA99A9FA}" srcId="{5BB2B943-A49C-404E-ABFD-FE48F7D43AB9}" destId="{72B124AF-F526-418D-9EC9-156E5497A612}" srcOrd="0" destOrd="0" parTransId="{DD646760-1116-4E80-9D59-F6B8B44E04CF}" sibTransId="{217E56D7-9C8D-4DFE-AB1D-901F43B77839}"/>
    <dgm:cxn modelId="{F0C1169F-5C8D-4F1B-AEB3-A1E56BCBB591}" type="presOf" srcId="{45B1AB63-8447-402E-8902-D4DEB793D22B}" destId="{26F69BF8-2A4A-496D-A903-9469C8C8F43E}" srcOrd="0" destOrd="0" presId="urn:microsoft.com/office/officeart/2005/8/layout/hierarchy2"/>
    <dgm:cxn modelId="{5C4284B1-43BB-4298-ACA3-7FE8591BC4BC}" type="presOf" srcId="{7EE2D018-6864-493C-8BF3-8C89DF567E81}" destId="{9293F8E9-B99F-46C8-ADCF-0EB390B87702}" srcOrd="1" destOrd="0" presId="urn:microsoft.com/office/officeart/2005/8/layout/hierarchy2"/>
    <dgm:cxn modelId="{7B57DD88-4369-4091-AF6C-E734AC10FBBB}" type="presOf" srcId="{97290096-2C4E-49D4-95B5-C9C67EF00CD4}" destId="{93B3ABD6-B982-49B9-A6AB-0F4AE3D41188}" srcOrd="1" destOrd="0" presId="urn:microsoft.com/office/officeart/2005/8/layout/hierarchy2"/>
    <dgm:cxn modelId="{7DC4F889-E899-419C-851A-AD2782D90909}" type="presOf" srcId="{B5240698-3031-48B3-BA92-A77AD91A81A0}" destId="{8784EA00-A4FE-4124-ABA6-B37E65AE4C01}" srcOrd="0" destOrd="0" presId="urn:microsoft.com/office/officeart/2005/8/layout/hierarchy2"/>
    <dgm:cxn modelId="{295B2ACF-4526-49D4-B213-4159EFEE6DE5}" srcId="{5BB2B943-A49C-404E-ABFD-FE48F7D43AB9}" destId="{9610E202-EE7C-4748-BDEC-3F01AA5EEACC}" srcOrd="1" destOrd="0" parTransId="{E02339F4-B6BA-4AFE-871D-AEBA05758FFD}" sibTransId="{9D64D101-E92B-4825-8117-4D558B373CF4}"/>
    <dgm:cxn modelId="{DD5F7908-E0C2-43ED-A7D6-51F6F39FA708}" type="presOf" srcId="{23DD304E-1332-4EB4-AAB0-CEA8737A48FA}" destId="{6A61F82B-C9CC-4822-AB25-0242772DE907}" srcOrd="0" destOrd="0" presId="urn:microsoft.com/office/officeart/2005/8/layout/hierarchy2"/>
    <dgm:cxn modelId="{4D4B2598-6768-422C-9E3D-5251E1E4279E}" type="presOf" srcId="{FC79CF45-22B5-407A-9979-5354CDB7C7C8}" destId="{AE7E301A-8A30-47E9-BFDB-609650BF8DC5}" srcOrd="0" destOrd="0" presId="urn:microsoft.com/office/officeart/2005/8/layout/hierarchy2"/>
    <dgm:cxn modelId="{67B8CA6B-47A3-466A-BE29-614D76413158}" srcId="{B5240698-3031-48B3-BA92-A77AD91A81A0}" destId="{5BB2B943-A49C-404E-ABFD-FE48F7D43AB9}" srcOrd="0" destOrd="0" parTransId="{EA6D81EA-1FB5-4B04-90C6-5B9C083BB326}" sibTransId="{3AED68C3-8A19-4BC6-88B5-B73687116935}"/>
    <dgm:cxn modelId="{E3558132-C56E-4EA8-8CED-807CDD698D47}" srcId="{5BB2B943-A49C-404E-ABFD-FE48F7D43AB9}" destId="{61B5701F-C3BA-4053-BE7F-477F66BD63F6}" srcOrd="2" destOrd="0" parTransId="{7EE2D018-6864-493C-8BF3-8C89DF567E81}" sibTransId="{EBE4FE90-F5A8-4A41-AFC3-7211AC316672}"/>
    <dgm:cxn modelId="{2E47BF17-C5A7-4745-8855-41FCFF5C3175}" type="presOf" srcId="{52E7C679-563E-4397-B190-3D4E77859231}" destId="{549EBA66-EF44-4C9D-8893-CE90FE06A116}" srcOrd="0" destOrd="0" presId="urn:microsoft.com/office/officeart/2005/8/layout/hierarchy2"/>
    <dgm:cxn modelId="{3D58FE2B-C714-4DC0-9A0C-4E09BC5EF7F0}" type="presOf" srcId="{23DD304E-1332-4EB4-AAB0-CEA8737A48FA}" destId="{AF3813FA-1163-4DA3-96F2-0BA7227A71B3}" srcOrd="1" destOrd="0" presId="urn:microsoft.com/office/officeart/2005/8/layout/hierarchy2"/>
    <dgm:cxn modelId="{BCA71E3A-12F6-48F7-AFB8-7C8F014C6B9F}" type="presOf" srcId="{E02339F4-B6BA-4AFE-871D-AEBA05758FFD}" destId="{D2195B16-E03E-4A38-8698-E177ADAA1A7B}" srcOrd="0" destOrd="0" presId="urn:microsoft.com/office/officeart/2005/8/layout/hierarchy2"/>
    <dgm:cxn modelId="{F85A8FD1-52C4-42AE-A92F-7341C111AA39}" type="presOf" srcId="{11B14D3B-C7C7-4436-9056-D8348AA0427A}" destId="{9EA52F5E-26B7-4A8A-A4F3-59802AD77D3A}" srcOrd="0" destOrd="0" presId="urn:microsoft.com/office/officeart/2005/8/layout/hierarchy2"/>
    <dgm:cxn modelId="{F0B6795D-0ED1-47D0-9AC8-5734C59BE6D0}" type="presOf" srcId="{D739E1A9-73A0-42D2-879B-27778B2CC188}" destId="{ABA601E5-1412-49E6-ADF5-1040FE9E3857}" srcOrd="0" destOrd="0" presId="urn:microsoft.com/office/officeart/2005/8/layout/hierarchy2"/>
    <dgm:cxn modelId="{5F4AA2B5-6334-4387-95C6-AE017336CC8E}" type="presOf" srcId="{DD646760-1116-4E80-9D59-F6B8B44E04CF}" destId="{D2EE7427-45E0-4C46-90E7-EB62BA85B8C9}" srcOrd="1" destOrd="0" presId="urn:microsoft.com/office/officeart/2005/8/layout/hierarchy2"/>
    <dgm:cxn modelId="{2C7648AE-8611-4B31-81DA-7D21914A6CDE}" type="presOf" srcId="{E7D2FA95-4224-4F29-8306-73B1C52BE613}" destId="{D00DC95D-B538-4DDC-B66B-2D2B98057146}" srcOrd="0" destOrd="0" presId="urn:microsoft.com/office/officeart/2005/8/layout/hierarchy2"/>
    <dgm:cxn modelId="{11AFFF11-A5EB-4CB5-8382-72387D42EF83}" type="presParOf" srcId="{8784EA00-A4FE-4124-ABA6-B37E65AE4C01}" destId="{2209B52E-E4CC-455D-8BCF-59E068B5B61C}" srcOrd="0" destOrd="0" presId="urn:microsoft.com/office/officeart/2005/8/layout/hierarchy2"/>
    <dgm:cxn modelId="{73A9D38B-2BE0-4DAA-A9E1-A22168032332}" type="presParOf" srcId="{2209B52E-E4CC-455D-8BCF-59E068B5B61C}" destId="{76010F21-FC06-47C0-8B71-E58C3212F146}" srcOrd="0" destOrd="0" presId="urn:microsoft.com/office/officeart/2005/8/layout/hierarchy2"/>
    <dgm:cxn modelId="{08DB5259-3183-4B8D-9B9D-3648BBA70D10}" type="presParOf" srcId="{2209B52E-E4CC-455D-8BCF-59E068B5B61C}" destId="{8B8C3064-CDAD-449E-8B5D-71AD6716EBE3}" srcOrd="1" destOrd="0" presId="urn:microsoft.com/office/officeart/2005/8/layout/hierarchy2"/>
    <dgm:cxn modelId="{D9F3848E-226E-4070-B57E-458A0ACE4185}" type="presParOf" srcId="{8B8C3064-CDAD-449E-8B5D-71AD6716EBE3}" destId="{BAB42ABB-6B06-480B-BA66-E8BBD088F03A}" srcOrd="0" destOrd="0" presId="urn:microsoft.com/office/officeart/2005/8/layout/hierarchy2"/>
    <dgm:cxn modelId="{08CF9D85-467B-4D4E-9C8A-336A22852701}" type="presParOf" srcId="{BAB42ABB-6B06-480B-BA66-E8BBD088F03A}" destId="{D2EE7427-45E0-4C46-90E7-EB62BA85B8C9}" srcOrd="0" destOrd="0" presId="urn:microsoft.com/office/officeart/2005/8/layout/hierarchy2"/>
    <dgm:cxn modelId="{80CFB60A-8DD6-4758-918C-5D568CC849A2}" type="presParOf" srcId="{8B8C3064-CDAD-449E-8B5D-71AD6716EBE3}" destId="{B760F666-E021-45A5-8675-FB63C1EE0F92}" srcOrd="1" destOrd="0" presId="urn:microsoft.com/office/officeart/2005/8/layout/hierarchy2"/>
    <dgm:cxn modelId="{0E69E159-5486-4721-A694-835F869147F6}" type="presParOf" srcId="{B760F666-E021-45A5-8675-FB63C1EE0F92}" destId="{ED368152-1662-4990-9E3D-D695EDFA071D}" srcOrd="0" destOrd="0" presId="urn:microsoft.com/office/officeart/2005/8/layout/hierarchy2"/>
    <dgm:cxn modelId="{B725DC57-D92A-40BB-9BE0-D91792BB452F}" type="presParOf" srcId="{B760F666-E021-45A5-8675-FB63C1EE0F92}" destId="{7FD31B38-B47E-4BF2-A2A8-F2348D3D0D65}" srcOrd="1" destOrd="0" presId="urn:microsoft.com/office/officeart/2005/8/layout/hierarchy2"/>
    <dgm:cxn modelId="{D4C1297E-D56C-4A94-B4F1-488EB2EB2A32}" type="presParOf" srcId="{7FD31B38-B47E-4BF2-A2A8-F2348D3D0D65}" destId="{26F69BF8-2A4A-496D-A903-9469C8C8F43E}" srcOrd="0" destOrd="0" presId="urn:microsoft.com/office/officeart/2005/8/layout/hierarchy2"/>
    <dgm:cxn modelId="{0DC042BC-5FF7-4FAB-BA07-652F98898DBB}" type="presParOf" srcId="{26F69BF8-2A4A-496D-A903-9469C8C8F43E}" destId="{81E93695-47D4-4C29-8551-315D8C46B5E6}" srcOrd="0" destOrd="0" presId="urn:microsoft.com/office/officeart/2005/8/layout/hierarchy2"/>
    <dgm:cxn modelId="{07F66450-4F6E-4A0E-92D9-4FCA407FD4EC}" type="presParOf" srcId="{7FD31B38-B47E-4BF2-A2A8-F2348D3D0D65}" destId="{A54EF70E-6F0E-4FB7-8185-F2587A21C79F}" srcOrd="1" destOrd="0" presId="urn:microsoft.com/office/officeart/2005/8/layout/hierarchy2"/>
    <dgm:cxn modelId="{1D37E05A-B6CF-4777-80EF-45A0B2CA3578}" type="presParOf" srcId="{A54EF70E-6F0E-4FB7-8185-F2587A21C79F}" destId="{B7E5A6EA-56DF-48B7-8F48-3CE915942C5B}" srcOrd="0" destOrd="0" presId="urn:microsoft.com/office/officeart/2005/8/layout/hierarchy2"/>
    <dgm:cxn modelId="{B9E3D0AC-0E1C-4B31-954A-2BAB6D8A3697}" type="presParOf" srcId="{A54EF70E-6F0E-4FB7-8185-F2587A21C79F}" destId="{855C2A68-25A3-4FBB-902D-0A731B982D5F}" srcOrd="1" destOrd="0" presId="urn:microsoft.com/office/officeart/2005/8/layout/hierarchy2"/>
    <dgm:cxn modelId="{5F37B212-F9E3-4CC5-8BE6-D7D8143D5AB1}" type="presParOf" srcId="{8B8C3064-CDAD-449E-8B5D-71AD6716EBE3}" destId="{D2195B16-E03E-4A38-8698-E177ADAA1A7B}" srcOrd="2" destOrd="0" presId="urn:microsoft.com/office/officeart/2005/8/layout/hierarchy2"/>
    <dgm:cxn modelId="{B2CCA03B-F622-4780-B320-C1BE8502E57E}" type="presParOf" srcId="{D2195B16-E03E-4A38-8698-E177ADAA1A7B}" destId="{1926FD13-41C5-497F-AB69-A8F865B21EBF}" srcOrd="0" destOrd="0" presId="urn:microsoft.com/office/officeart/2005/8/layout/hierarchy2"/>
    <dgm:cxn modelId="{F70C8CAB-E9A2-4C16-A355-AE23B1D87747}" type="presParOf" srcId="{8B8C3064-CDAD-449E-8B5D-71AD6716EBE3}" destId="{6A60431A-7D19-4DFA-A802-35663A5AF101}" srcOrd="3" destOrd="0" presId="urn:microsoft.com/office/officeart/2005/8/layout/hierarchy2"/>
    <dgm:cxn modelId="{62A23857-3286-4881-8F59-5613C0B774E7}" type="presParOf" srcId="{6A60431A-7D19-4DFA-A802-35663A5AF101}" destId="{262E3C6B-E86E-4139-9B17-265A42544E97}" srcOrd="0" destOrd="0" presId="urn:microsoft.com/office/officeart/2005/8/layout/hierarchy2"/>
    <dgm:cxn modelId="{3F3BA28C-946F-48BD-8B88-10AE26301FC3}" type="presParOf" srcId="{6A60431A-7D19-4DFA-A802-35663A5AF101}" destId="{E22E534D-4988-4259-BCA4-C99B2981F9DB}" srcOrd="1" destOrd="0" presId="urn:microsoft.com/office/officeart/2005/8/layout/hierarchy2"/>
    <dgm:cxn modelId="{6F08A378-B952-4F5C-AF0F-0C784E76DF62}" type="presParOf" srcId="{E22E534D-4988-4259-BCA4-C99B2981F9DB}" destId="{1B1C643B-E5C2-451A-892B-50AB36158D71}" srcOrd="0" destOrd="0" presId="urn:microsoft.com/office/officeart/2005/8/layout/hierarchy2"/>
    <dgm:cxn modelId="{803B1AAF-52F5-4EEE-B26D-E70E1CCAA0E4}" type="presParOf" srcId="{1B1C643B-E5C2-451A-892B-50AB36158D71}" destId="{C415C69E-4E61-4F63-9812-6D6CB7D3382E}" srcOrd="0" destOrd="0" presId="urn:microsoft.com/office/officeart/2005/8/layout/hierarchy2"/>
    <dgm:cxn modelId="{F6B9423A-90A6-40F5-B960-95AD7E889D49}" type="presParOf" srcId="{E22E534D-4988-4259-BCA4-C99B2981F9DB}" destId="{FD6C9B28-4D5E-4CD7-AC99-C85D796A80B4}" srcOrd="1" destOrd="0" presId="urn:microsoft.com/office/officeart/2005/8/layout/hierarchy2"/>
    <dgm:cxn modelId="{4D91743D-BEAA-49CE-9CC3-128D4E758918}" type="presParOf" srcId="{FD6C9B28-4D5E-4CD7-AC99-C85D796A80B4}" destId="{4C93D302-C9FF-48C1-B0BC-D1BEBEBE517B}" srcOrd="0" destOrd="0" presId="urn:microsoft.com/office/officeart/2005/8/layout/hierarchy2"/>
    <dgm:cxn modelId="{40DB4CF5-4193-4826-8185-902A785F5A15}" type="presParOf" srcId="{FD6C9B28-4D5E-4CD7-AC99-C85D796A80B4}" destId="{AE7DD3C1-0899-4029-B313-91A331E339AF}" srcOrd="1" destOrd="0" presId="urn:microsoft.com/office/officeart/2005/8/layout/hierarchy2"/>
    <dgm:cxn modelId="{25108EED-8F32-49B1-B9D5-F2BE2CD0C6BF}" type="presParOf" srcId="{8B8C3064-CDAD-449E-8B5D-71AD6716EBE3}" destId="{B6F83016-AEB9-4230-92AE-486C3DE552E4}" srcOrd="4" destOrd="0" presId="urn:microsoft.com/office/officeart/2005/8/layout/hierarchy2"/>
    <dgm:cxn modelId="{93627FA7-CB1B-46B1-8E10-73653AA7F0EE}" type="presParOf" srcId="{B6F83016-AEB9-4230-92AE-486C3DE552E4}" destId="{9293F8E9-B99F-46C8-ADCF-0EB390B87702}" srcOrd="0" destOrd="0" presId="urn:microsoft.com/office/officeart/2005/8/layout/hierarchy2"/>
    <dgm:cxn modelId="{CFA40021-09F7-4451-BD4E-64762E2535E9}" type="presParOf" srcId="{8B8C3064-CDAD-449E-8B5D-71AD6716EBE3}" destId="{F0555899-99B0-495A-AD90-DF0033D92ACB}" srcOrd="5" destOrd="0" presId="urn:microsoft.com/office/officeart/2005/8/layout/hierarchy2"/>
    <dgm:cxn modelId="{A06201CC-2992-427A-BA33-A49A8A36ADA7}" type="presParOf" srcId="{F0555899-99B0-495A-AD90-DF0033D92ACB}" destId="{8AFF40E8-2E62-4F79-8104-52E4E80D72C0}" srcOrd="0" destOrd="0" presId="urn:microsoft.com/office/officeart/2005/8/layout/hierarchy2"/>
    <dgm:cxn modelId="{C3092B19-C66D-4261-84AF-BEDA7251A285}" type="presParOf" srcId="{F0555899-99B0-495A-AD90-DF0033D92ACB}" destId="{5A4EDB9C-E83D-46A4-A225-692349FC9234}" srcOrd="1" destOrd="0" presId="urn:microsoft.com/office/officeart/2005/8/layout/hierarchy2"/>
    <dgm:cxn modelId="{B966F4DC-27BC-4AED-B133-2973182A008C}" type="presParOf" srcId="{5A4EDB9C-E83D-46A4-A225-692349FC9234}" destId="{A6784246-8F99-4577-A4E5-CB62611BDE70}" srcOrd="0" destOrd="0" presId="urn:microsoft.com/office/officeart/2005/8/layout/hierarchy2"/>
    <dgm:cxn modelId="{DECC0E21-8DDD-4A6D-9123-D6B58CBC99C8}" type="presParOf" srcId="{A6784246-8F99-4577-A4E5-CB62611BDE70}" destId="{93B3ABD6-B982-49B9-A6AB-0F4AE3D41188}" srcOrd="0" destOrd="0" presId="urn:microsoft.com/office/officeart/2005/8/layout/hierarchy2"/>
    <dgm:cxn modelId="{453AE6B5-1A57-4457-995E-9C8A93C0F545}" type="presParOf" srcId="{5A4EDB9C-E83D-46A4-A225-692349FC9234}" destId="{A715599B-AF5A-48FE-8B17-8C1BC480BCC0}" srcOrd="1" destOrd="0" presId="urn:microsoft.com/office/officeart/2005/8/layout/hierarchy2"/>
    <dgm:cxn modelId="{5842DDF2-A9B9-45D5-9E4C-6FFEBC2EE17B}" type="presParOf" srcId="{A715599B-AF5A-48FE-8B17-8C1BC480BCC0}" destId="{AA795551-A421-4A1F-B4C7-A08612075217}" srcOrd="0" destOrd="0" presId="urn:microsoft.com/office/officeart/2005/8/layout/hierarchy2"/>
    <dgm:cxn modelId="{2437F9EB-C626-4367-AF82-BCF32B41EF2D}" type="presParOf" srcId="{A715599B-AF5A-48FE-8B17-8C1BC480BCC0}" destId="{7A7A65E8-43AB-47CF-AA30-C7777F04782F}" srcOrd="1" destOrd="0" presId="urn:microsoft.com/office/officeart/2005/8/layout/hierarchy2"/>
    <dgm:cxn modelId="{ADCC5475-7C6E-4A07-A0A3-953E03933C82}" type="presParOf" srcId="{8B8C3064-CDAD-449E-8B5D-71AD6716EBE3}" destId="{6A61F82B-C9CC-4822-AB25-0242772DE907}" srcOrd="6" destOrd="0" presId="urn:microsoft.com/office/officeart/2005/8/layout/hierarchy2"/>
    <dgm:cxn modelId="{A4112BDE-3831-49B8-9D2A-2554DEC2F5AA}" type="presParOf" srcId="{6A61F82B-C9CC-4822-AB25-0242772DE907}" destId="{AF3813FA-1163-4DA3-96F2-0BA7227A71B3}" srcOrd="0" destOrd="0" presId="urn:microsoft.com/office/officeart/2005/8/layout/hierarchy2"/>
    <dgm:cxn modelId="{B1AB68E0-2674-4B3F-A3C0-B757F3EB1F7E}" type="presParOf" srcId="{8B8C3064-CDAD-449E-8B5D-71AD6716EBE3}" destId="{5F26E0E6-129C-4D0A-8A03-229B3AD25912}" srcOrd="7" destOrd="0" presId="urn:microsoft.com/office/officeart/2005/8/layout/hierarchy2"/>
    <dgm:cxn modelId="{41DE10DE-5324-4EE6-82A6-812A883A0FDE}" type="presParOf" srcId="{5F26E0E6-129C-4D0A-8A03-229B3AD25912}" destId="{A58EC4C6-A459-4B15-80C8-4A1B502CEBEC}" srcOrd="0" destOrd="0" presId="urn:microsoft.com/office/officeart/2005/8/layout/hierarchy2"/>
    <dgm:cxn modelId="{23A57448-C482-4959-8E53-521782833DC7}" type="presParOf" srcId="{5F26E0E6-129C-4D0A-8A03-229B3AD25912}" destId="{0DB0E2AE-2F55-4F4E-8687-F70FE2FA8DDB}" srcOrd="1" destOrd="0" presId="urn:microsoft.com/office/officeart/2005/8/layout/hierarchy2"/>
    <dgm:cxn modelId="{64C7A799-C55A-4A3C-96A4-1A660BCF3A38}" type="presParOf" srcId="{0DB0E2AE-2F55-4F4E-8687-F70FE2FA8DDB}" destId="{8FD72CDB-1D43-4E93-9C30-4F0A6102F7BD}" srcOrd="0" destOrd="0" presId="urn:microsoft.com/office/officeart/2005/8/layout/hierarchy2"/>
    <dgm:cxn modelId="{A19182F0-661A-4FCB-BCC4-2752CE6064C8}" type="presParOf" srcId="{8FD72CDB-1D43-4E93-9C30-4F0A6102F7BD}" destId="{5DF81F1B-9018-4DF8-8709-5CA9281E3965}" srcOrd="0" destOrd="0" presId="urn:microsoft.com/office/officeart/2005/8/layout/hierarchy2"/>
    <dgm:cxn modelId="{84955C7A-4264-4B25-B30A-11EAADEF3048}" type="presParOf" srcId="{0DB0E2AE-2F55-4F4E-8687-F70FE2FA8DDB}" destId="{B5BD5DE5-C2F0-4B92-BA83-EE94AFDA53CA}" srcOrd="1" destOrd="0" presId="urn:microsoft.com/office/officeart/2005/8/layout/hierarchy2"/>
    <dgm:cxn modelId="{0D558E6A-0D2C-483F-827C-0D7E0B54BA04}" type="presParOf" srcId="{B5BD5DE5-C2F0-4B92-BA83-EE94AFDA53CA}" destId="{AE7E301A-8A30-47E9-BFDB-609650BF8DC5}" srcOrd="0" destOrd="0" presId="urn:microsoft.com/office/officeart/2005/8/layout/hierarchy2"/>
    <dgm:cxn modelId="{F660F72E-A717-429F-82EE-1D9FC2A19975}" type="presParOf" srcId="{B5BD5DE5-C2F0-4B92-BA83-EE94AFDA53CA}" destId="{6EF142FB-DA48-445C-8EE6-D8A19BCDEDA5}" srcOrd="1" destOrd="0" presId="urn:microsoft.com/office/officeart/2005/8/layout/hierarchy2"/>
    <dgm:cxn modelId="{0AD19C7C-6060-4B43-8CCE-0A18A5FB3676}" type="presParOf" srcId="{8B8C3064-CDAD-449E-8B5D-71AD6716EBE3}" destId="{30A878DE-D847-4B0C-ACE5-F127EF7240CE}" srcOrd="8" destOrd="0" presId="urn:microsoft.com/office/officeart/2005/8/layout/hierarchy2"/>
    <dgm:cxn modelId="{B38A34CF-379C-4B44-9641-1D41FE7DD602}" type="presParOf" srcId="{30A878DE-D847-4B0C-ACE5-F127EF7240CE}" destId="{5073FFA4-6806-461C-B716-A00501BB3721}" srcOrd="0" destOrd="0" presId="urn:microsoft.com/office/officeart/2005/8/layout/hierarchy2"/>
    <dgm:cxn modelId="{603A00E4-2CE2-4FD8-B648-FF7C44C081C4}" type="presParOf" srcId="{8B8C3064-CDAD-449E-8B5D-71AD6716EBE3}" destId="{EC8966C6-A122-4345-AC64-5AB95E03A291}" srcOrd="9" destOrd="0" presId="urn:microsoft.com/office/officeart/2005/8/layout/hierarchy2"/>
    <dgm:cxn modelId="{65468D18-07D3-4D63-AAD7-F1C4B4B84B97}" type="presParOf" srcId="{EC8966C6-A122-4345-AC64-5AB95E03A291}" destId="{9EA52F5E-26B7-4A8A-A4F3-59802AD77D3A}" srcOrd="0" destOrd="0" presId="urn:microsoft.com/office/officeart/2005/8/layout/hierarchy2"/>
    <dgm:cxn modelId="{D4215B5D-3703-4DE2-B0ED-F35D50D815EA}" type="presParOf" srcId="{EC8966C6-A122-4345-AC64-5AB95E03A291}" destId="{971CE094-3D15-4177-9FEC-8660D0BDAC7B}" srcOrd="1" destOrd="0" presId="urn:microsoft.com/office/officeart/2005/8/layout/hierarchy2"/>
    <dgm:cxn modelId="{0F061B9E-FD37-40F7-927C-3F8A75B4595F}" type="presParOf" srcId="{971CE094-3D15-4177-9FEC-8660D0BDAC7B}" destId="{D00DC95D-B538-4DDC-B66B-2D2B98057146}" srcOrd="0" destOrd="0" presId="urn:microsoft.com/office/officeart/2005/8/layout/hierarchy2"/>
    <dgm:cxn modelId="{DD37CFE2-4076-463F-93E6-0A1FE2BFD5AB}" type="presParOf" srcId="{D00DC95D-B538-4DDC-B66B-2D2B98057146}" destId="{D964604F-9BAD-4F8E-8DAE-AE816A877D3B}" srcOrd="0" destOrd="0" presId="urn:microsoft.com/office/officeart/2005/8/layout/hierarchy2"/>
    <dgm:cxn modelId="{A6F85CB9-4814-4602-A8D2-9962711A3297}" type="presParOf" srcId="{971CE094-3D15-4177-9FEC-8660D0BDAC7B}" destId="{8B4FC3DB-3E78-470D-88E1-6A6AFC99CC0C}" srcOrd="1" destOrd="0" presId="urn:microsoft.com/office/officeart/2005/8/layout/hierarchy2"/>
    <dgm:cxn modelId="{757C850A-2AFB-41EB-A731-A0065C4F83C4}" type="presParOf" srcId="{8B4FC3DB-3E78-470D-88E1-6A6AFC99CC0C}" destId="{ABA601E5-1412-49E6-ADF5-1040FE9E3857}" srcOrd="0" destOrd="0" presId="urn:microsoft.com/office/officeart/2005/8/layout/hierarchy2"/>
    <dgm:cxn modelId="{73E5461F-4CFE-4CE1-B377-863EB70420AE}" type="presParOf" srcId="{8B4FC3DB-3E78-470D-88E1-6A6AFC99CC0C}" destId="{28B39A95-78F4-4717-953B-C6785C3BAB7F}" srcOrd="1" destOrd="0" presId="urn:microsoft.com/office/officeart/2005/8/layout/hierarchy2"/>
    <dgm:cxn modelId="{C3F39159-2B3F-4E8A-8960-D1D6EC69FBDA}" type="presParOf" srcId="{8B8C3064-CDAD-449E-8B5D-71AD6716EBE3}" destId="{73A0F293-1B89-4E17-B8DA-7FDB1369F682}" srcOrd="10" destOrd="0" presId="urn:microsoft.com/office/officeart/2005/8/layout/hierarchy2"/>
    <dgm:cxn modelId="{DC17923F-AA82-42FD-B452-E5BAA6C1379C}" type="presParOf" srcId="{73A0F293-1B89-4E17-B8DA-7FDB1369F682}" destId="{027D93D1-1589-4873-A313-FF2EE94678C7}" srcOrd="0" destOrd="0" presId="urn:microsoft.com/office/officeart/2005/8/layout/hierarchy2"/>
    <dgm:cxn modelId="{539EC15B-BA72-45FF-87F0-D8D1BCAE6012}" type="presParOf" srcId="{8B8C3064-CDAD-449E-8B5D-71AD6716EBE3}" destId="{4E9349FE-EA12-4817-8DEA-C31E61231A61}" srcOrd="11" destOrd="0" presId="urn:microsoft.com/office/officeart/2005/8/layout/hierarchy2"/>
    <dgm:cxn modelId="{8AA0F50C-9E48-4D24-A64D-E50118CFF037}" type="presParOf" srcId="{4E9349FE-EA12-4817-8DEA-C31E61231A61}" destId="{549EBA66-EF44-4C9D-8893-CE90FE06A116}" srcOrd="0" destOrd="0" presId="urn:microsoft.com/office/officeart/2005/8/layout/hierarchy2"/>
    <dgm:cxn modelId="{74BFE01D-3B45-4712-88BC-4C8AA1B20582}" type="presParOf" srcId="{4E9349FE-EA12-4817-8DEA-C31E61231A61}" destId="{3058622C-6DEA-48A4-81DF-8D78DE8C89F3}" srcOrd="1" destOrd="0" presId="urn:microsoft.com/office/officeart/2005/8/layout/hierarchy2"/>
    <dgm:cxn modelId="{AEA58AA1-8B7E-4AE0-B275-70A861E324C5}" type="presParOf" srcId="{3058622C-6DEA-48A4-81DF-8D78DE8C89F3}" destId="{7AA8DE0F-CBE5-44FA-A6B1-D0B9E26A8CEC}" srcOrd="0" destOrd="0" presId="urn:microsoft.com/office/officeart/2005/8/layout/hierarchy2"/>
    <dgm:cxn modelId="{A5E5452C-0B5C-4246-AF16-AD4C755BA7AF}" type="presParOf" srcId="{7AA8DE0F-CBE5-44FA-A6B1-D0B9E26A8CEC}" destId="{1CCB2732-70DE-41C4-A26D-664DF3DEDEEF}" srcOrd="0" destOrd="0" presId="urn:microsoft.com/office/officeart/2005/8/layout/hierarchy2"/>
    <dgm:cxn modelId="{A1D0F346-7DD1-42D1-AFE4-C24385753D25}" type="presParOf" srcId="{3058622C-6DEA-48A4-81DF-8D78DE8C89F3}" destId="{90DE3402-01FF-4D8C-91B4-152317966318}" srcOrd="1" destOrd="0" presId="urn:microsoft.com/office/officeart/2005/8/layout/hierarchy2"/>
    <dgm:cxn modelId="{9C2E23AA-3A36-49FF-8EE4-E265BAC3828C}" type="presParOf" srcId="{90DE3402-01FF-4D8C-91B4-152317966318}" destId="{AA2ACEDC-5F3D-4147-A4C7-31D949FF46B8}" srcOrd="0" destOrd="0" presId="urn:microsoft.com/office/officeart/2005/8/layout/hierarchy2"/>
    <dgm:cxn modelId="{E6754940-3ED4-4669-92ED-47E6EEDBE73B}" type="presParOf" srcId="{90DE3402-01FF-4D8C-91B4-152317966318}" destId="{E3A2353D-B9F3-407E-829A-5C8ADD1624D4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5240698-3031-48B3-BA92-A77AD91A81A0}" type="doc">
      <dgm:prSet loTypeId="urn:microsoft.com/office/officeart/2005/8/layout/hierarchy2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BB2B943-A49C-404E-ABFD-FE48F7D43AB9}">
      <dgm:prSet custT="1"/>
      <dgm:spPr/>
      <dgm:t>
        <a:bodyPr/>
        <a:lstStyle/>
        <a:p>
          <a:pPr rtl="0"/>
          <a:r>
            <a:rPr lang="en-US" sz="3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3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3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3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sz="3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3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sz="3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6D81EA-1FB5-4B04-90C6-5B9C083BB326}" type="parTrans" cxnId="{67B8CA6B-47A3-466A-BE29-614D76413158}">
      <dgm:prSet/>
      <dgm:spPr/>
      <dgm:t>
        <a:bodyPr/>
        <a:lstStyle/>
        <a:p>
          <a:endParaRPr lang="en-US"/>
        </a:p>
      </dgm:t>
    </dgm:pt>
    <dgm:pt modelId="{3AED68C3-8A19-4BC6-88B5-B73687116935}" type="sibTrans" cxnId="{67B8CA6B-47A3-466A-BE29-614D76413158}">
      <dgm:prSet/>
      <dgm:spPr/>
      <dgm:t>
        <a:bodyPr/>
        <a:lstStyle/>
        <a:p>
          <a:endParaRPr lang="en-US"/>
        </a:p>
      </dgm:t>
    </dgm:pt>
    <dgm:pt modelId="{72B124AF-F526-418D-9EC9-156E5497A612}">
      <dgm:prSet custT="1"/>
      <dgm:spPr/>
      <dgm:t>
        <a:bodyPr/>
        <a:lstStyle/>
        <a:p>
          <a:pPr rtl="0"/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ứng</a:t>
          </a:r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646760-1116-4E80-9D59-F6B8B44E04CF}" type="parTrans" cxnId="{67DA70F8-7CE2-4BC2-B95E-CA09FA99A9FA}">
      <dgm:prSet/>
      <dgm:spPr/>
      <dgm:t>
        <a:bodyPr/>
        <a:lstStyle/>
        <a:p>
          <a:endParaRPr lang="en-US"/>
        </a:p>
      </dgm:t>
    </dgm:pt>
    <dgm:pt modelId="{217E56D7-9C8D-4DFE-AB1D-901F43B77839}" type="sibTrans" cxnId="{67DA70F8-7CE2-4BC2-B95E-CA09FA99A9FA}">
      <dgm:prSet/>
      <dgm:spPr/>
      <dgm:t>
        <a:bodyPr/>
        <a:lstStyle/>
        <a:p>
          <a:endParaRPr lang="en-US"/>
        </a:p>
      </dgm:t>
    </dgm:pt>
    <dgm:pt modelId="{0387ED51-AB84-4166-B022-2F9707A5E532}">
      <dgm:prSet custT="1"/>
      <dgm:spPr/>
      <dgm:t>
        <a:bodyPr/>
        <a:lstStyle/>
        <a:p>
          <a:pPr algn="l" rtl="0"/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phản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ứng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thay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môi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B1AB63-8447-402E-8902-D4DEB793D22B}" type="parTrans" cxnId="{0BF5B01F-35AC-4937-AEF1-6015EE58E0E8}">
      <dgm:prSet/>
      <dgm:spPr/>
      <dgm:t>
        <a:bodyPr/>
        <a:lstStyle/>
        <a:p>
          <a:endParaRPr lang="en-US"/>
        </a:p>
      </dgm:t>
    </dgm:pt>
    <dgm:pt modelId="{990DA607-8323-4405-A556-FAE4BFEE03E0}" type="sibTrans" cxnId="{0BF5B01F-35AC-4937-AEF1-6015EE58E0E8}">
      <dgm:prSet/>
      <dgm:spPr/>
      <dgm:t>
        <a:bodyPr/>
        <a:lstStyle/>
        <a:p>
          <a:endParaRPr lang="en-US"/>
        </a:p>
      </dgm:t>
    </dgm:pt>
    <dgm:pt modelId="{9610E202-EE7C-4748-BDEC-3F01AA5EEACC}">
      <dgm:prSet custT="1"/>
      <dgm:spPr/>
      <dgm:t>
        <a:bodyPr/>
        <a:lstStyle/>
        <a:p>
          <a:pPr rtl="0"/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trưởng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2339F4-B6BA-4AFE-871D-AEBA05758FFD}" type="parTrans" cxnId="{295B2ACF-4526-49D4-B213-4159EFEE6DE5}">
      <dgm:prSet/>
      <dgm:spPr/>
      <dgm:t>
        <a:bodyPr/>
        <a:lstStyle/>
        <a:p>
          <a:endParaRPr lang="en-US"/>
        </a:p>
      </dgm:t>
    </dgm:pt>
    <dgm:pt modelId="{9D64D101-E92B-4825-8117-4D558B373CF4}" type="sibTrans" cxnId="{295B2ACF-4526-49D4-B213-4159EFEE6DE5}">
      <dgm:prSet/>
      <dgm:spPr/>
      <dgm:t>
        <a:bodyPr/>
        <a:lstStyle/>
        <a:p>
          <a:endParaRPr lang="en-US"/>
        </a:p>
      </dgm:t>
    </dgm:pt>
    <dgm:pt modelId="{459114C5-B40D-45F0-B3DD-10EEF7CCD9B0}">
      <dgm:prSet custT="1"/>
      <dgm:spPr/>
      <dgm:t>
        <a:bodyPr/>
        <a:lstStyle/>
        <a:p>
          <a:pPr rtl="0"/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lớn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lên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kích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4B7E57-119D-4528-A393-F52F2B4B7D1E}" type="parTrans" cxnId="{9A6A0263-AFED-41E9-89DD-9C318EA5088B}">
      <dgm:prSet/>
      <dgm:spPr/>
      <dgm:t>
        <a:bodyPr/>
        <a:lstStyle/>
        <a:p>
          <a:endParaRPr lang="en-US"/>
        </a:p>
      </dgm:t>
    </dgm:pt>
    <dgm:pt modelId="{AED5DADB-A392-4F64-935E-1EA690ADB849}" type="sibTrans" cxnId="{9A6A0263-AFED-41E9-89DD-9C318EA5088B}">
      <dgm:prSet/>
      <dgm:spPr/>
      <dgm:t>
        <a:bodyPr/>
        <a:lstStyle/>
        <a:p>
          <a:endParaRPr lang="en-US"/>
        </a:p>
      </dgm:t>
    </dgm:pt>
    <dgm:pt modelId="{61B5701F-C3BA-4053-BE7F-477F66BD63F6}">
      <dgm:prSet custT="1"/>
      <dgm:spPr/>
      <dgm:t>
        <a:bodyPr/>
        <a:lstStyle/>
        <a:p>
          <a:pPr algn="l" rtl="0"/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E2D018-6864-493C-8BF3-8C89DF567E81}" type="parTrans" cxnId="{E3558132-C56E-4EA8-8CED-807CDD698D47}">
      <dgm:prSet/>
      <dgm:spPr/>
      <dgm:t>
        <a:bodyPr/>
        <a:lstStyle/>
        <a:p>
          <a:endParaRPr lang="en-US"/>
        </a:p>
      </dgm:t>
    </dgm:pt>
    <dgm:pt modelId="{EBE4FE90-F5A8-4A41-AFC3-7211AC316672}" type="sibTrans" cxnId="{E3558132-C56E-4EA8-8CED-807CDD698D47}">
      <dgm:prSet/>
      <dgm:spPr/>
      <dgm:t>
        <a:bodyPr/>
        <a:lstStyle/>
        <a:p>
          <a:endParaRPr lang="en-US"/>
        </a:p>
      </dgm:t>
    </dgm:pt>
    <dgm:pt modelId="{3ABBD965-43D1-4720-BE20-0171706D23FD}">
      <dgm:prSet custT="1"/>
      <dgm:spPr/>
      <dgm:t>
        <a:bodyPr/>
        <a:lstStyle/>
        <a:p>
          <a:pPr algn="l" rtl="0"/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mới</a:t>
          </a:r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290096-2C4E-49D4-95B5-C9C67EF00CD4}" type="parTrans" cxnId="{A24853B0-8E45-4452-BC46-1DB978E428AD}">
      <dgm:prSet/>
      <dgm:spPr/>
      <dgm:t>
        <a:bodyPr/>
        <a:lstStyle/>
        <a:p>
          <a:endParaRPr lang="en-US"/>
        </a:p>
      </dgm:t>
    </dgm:pt>
    <dgm:pt modelId="{7D9BB6B1-CE83-4ADE-96D2-97F13AD60F3E}" type="sibTrans" cxnId="{A24853B0-8E45-4452-BC46-1DB978E428AD}">
      <dgm:prSet/>
      <dgm:spPr/>
      <dgm:t>
        <a:bodyPr/>
        <a:lstStyle/>
        <a:p>
          <a:endParaRPr lang="en-US"/>
        </a:p>
      </dgm:t>
    </dgm:pt>
    <dgm:pt modelId="{017A5F45-ADB6-4215-A3F4-A67E7B743787}">
      <dgm:prSet custT="1"/>
      <dgm:spPr/>
      <dgm:t>
        <a:bodyPr/>
        <a:lstStyle/>
        <a:p>
          <a:pPr rtl="0"/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Dinh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DD304E-1332-4EB4-AAB0-CEA8737A48FA}" type="parTrans" cxnId="{05A166CC-CD86-4761-847E-7BF069C949B0}">
      <dgm:prSet/>
      <dgm:spPr/>
      <dgm:t>
        <a:bodyPr/>
        <a:lstStyle/>
        <a:p>
          <a:endParaRPr lang="en-US"/>
        </a:p>
      </dgm:t>
    </dgm:pt>
    <dgm:pt modelId="{5CB62A6C-20FB-439D-A9F4-A335DB8F2430}" type="sibTrans" cxnId="{05A166CC-CD86-4761-847E-7BF069C949B0}">
      <dgm:prSet/>
      <dgm:spPr/>
      <dgm:t>
        <a:bodyPr/>
        <a:lstStyle/>
        <a:p>
          <a:endParaRPr lang="en-US"/>
        </a:p>
      </dgm:t>
    </dgm:pt>
    <dgm:pt modelId="{FC79CF45-22B5-407A-9979-5354CDB7C7C8}">
      <dgm:prSet custT="1"/>
      <dgm:spPr/>
      <dgm:t>
        <a:bodyPr/>
        <a:lstStyle/>
        <a:p>
          <a:pPr algn="l" rtl="0"/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lấy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ăn,nước</a:t>
          </a:r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BCA5B4-C017-4E1B-B8AB-473C0B05C270}" type="parTrans" cxnId="{892704FB-F993-4B51-939A-3E68E263D803}">
      <dgm:prSet/>
      <dgm:spPr/>
      <dgm:t>
        <a:bodyPr/>
        <a:lstStyle/>
        <a:p>
          <a:endParaRPr lang="en-US"/>
        </a:p>
      </dgm:t>
    </dgm:pt>
    <dgm:pt modelId="{09332A69-BBD9-42E2-96F5-4B2D9577D320}" type="sibTrans" cxnId="{892704FB-F993-4B51-939A-3E68E263D803}">
      <dgm:prSet/>
      <dgm:spPr/>
      <dgm:t>
        <a:bodyPr/>
        <a:lstStyle/>
        <a:p>
          <a:endParaRPr lang="en-US"/>
        </a:p>
      </dgm:t>
    </dgm:pt>
    <dgm:pt modelId="{11B14D3B-C7C7-4436-9056-D8348AA0427A}">
      <dgm:prSet custT="1"/>
      <dgm:spPr/>
      <dgm:t>
        <a:bodyPr/>
        <a:lstStyle/>
        <a:p>
          <a:pPr algn="l" rtl="0"/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1500" smtClean="0"/>
            <a:t>	</a:t>
          </a:r>
          <a:endParaRPr lang="en-US" sz="1500"/>
        </a:p>
      </dgm:t>
    </dgm:pt>
    <dgm:pt modelId="{0C05B111-3BC7-4022-87D9-E3E8A4A215ED}" type="parTrans" cxnId="{A553701B-6730-40E6-A802-5FF99A9BE076}">
      <dgm:prSet/>
      <dgm:spPr/>
      <dgm:t>
        <a:bodyPr/>
        <a:lstStyle/>
        <a:p>
          <a:endParaRPr lang="en-US"/>
        </a:p>
      </dgm:t>
    </dgm:pt>
    <dgm:pt modelId="{3F0838C5-5144-4348-A2B9-DD0C024C44C0}" type="sibTrans" cxnId="{A553701B-6730-40E6-A802-5FF99A9BE076}">
      <dgm:prSet/>
      <dgm:spPr/>
      <dgm:t>
        <a:bodyPr/>
        <a:lstStyle/>
        <a:p>
          <a:endParaRPr lang="en-US"/>
        </a:p>
      </dgm:t>
    </dgm:pt>
    <dgm:pt modelId="{D739E1A9-73A0-42D2-879B-27778B2CC188}">
      <dgm:prSet custT="1"/>
      <dgm:spPr/>
      <dgm:t>
        <a:bodyPr/>
        <a:lstStyle/>
        <a:p>
          <a:pPr algn="l" rtl="0"/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bỏ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thải</a:t>
          </a:r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D2FA95-4224-4F29-8306-73B1C52BE613}" type="parTrans" cxnId="{151B83E3-5D6B-43F6-AD24-C48A85997373}">
      <dgm:prSet/>
      <dgm:spPr/>
      <dgm:t>
        <a:bodyPr/>
        <a:lstStyle/>
        <a:p>
          <a:endParaRPr lang="en-US"/>
        </a:p>
      </dgm:t>
    </dgm:pt>
    <dgm:pt modelId="{E8859783-BEA0-4F47-9253-F44B68FB7D18}" type="sibTrans" cxnId="{151B83E3-5D6B-43F6-AD24-C48A85997373}">
      <dgm:prSet/>
      <dgm:spPr/>
      <dgm:t>
        <a:bodyPr/>
        <a:lstStyle/>
        <a:p>
          <a:endParaRPr lang="en-US"/>
        </a:p>
      </dgm:t>
    </dgm:pt>
    <dgm:pt modelId="{52E7C679-563E-4397-B190-3D4E77859231}">
      <dgm:prSet custT="1"/>
      <dgm:spPr/>
      <dgm:t>
        <a:bodyPr/>
        <a:lstStyle/>
        <a:p>
          <a:pPr algn="l" rtl="0"/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Hô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hấp</a:t>
          </a:r>
          <a:r>
            <a:rPr lang="en-US" sz="28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500" smtClean="0"/>
            <a:t>	</a:t>
          </a:r>
          <a:endParaRPr lang="en-US" sz="1500"/>
        </a:p>
      </dgm:t>
    </dgm:pt>
    <dgm:pt modelId="{9C412D20-DC8A-454D-9159-ADDDEA9A4CE1}" type="parTrans" cxnId="{3EF963A2-444A-4CDF-97A6-DA2AAB2C6ECD}">
      <dgm:prSet/>
      <dgm:spPr/>
      <dgm:t>
        <a:bodyPr/>
        <a:lstStyle/>
        <a:p>
          <a:endParaRPr lang="en-US"/>
        </a:p>
      </dgm:t>
    </dgm:pt>
    <dgm:pt modelId="{258CCED9-8E93-4423-B85E-6F39946EB490}" type="sibTrans" cxnId="{3EF963A2-444A-4CDF-97A6-DA2AAB2C6ECD}">
      <dgm:prSet/>
      <dgm:spPr/>
      <dgm:t>
        <a:bodyPr/>
        <a:lstStyle/>
        <a:p>
          <a:endParaRPr lang="en-US"/>
        </a:p>
      </dgm:t>
    </dgm:pt>
    <dgm:pt modelId="{F59736C9-61FF-4E3D-B3EB-97B91EAFAE89}">
      <dgm:prSet custT="1"/>
      <dgm:spPr/>
      <dgm:t>
        <a:bodyPr/>
        <a:lstStyle/>
        <a:p>
          <a:pPr rtl="0"/>
          <a:r>
            <a:rPr lang="en-US" sz="24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24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4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lấy</a:t>
          </a:r>
          <a:r>
            <a:rPr lang="en-US" sz="2400" smtClean="0">
              <a:latin typeface="Times New Roman" panose="02020603050405020304" pitchFamily="18" charset="0"/>
              <a:cs typeface="Times New Roman" panose="02020603050405020304" pitchFamily="18" charset="0"/>
            </a:rPr>
            <a:t> oxygen </a:t>
          </a:r>
          <a:r>
            <a:rPr lang="en-US" sz="24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4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thải</a:t>
          </a:r>
          <a:r>
            <a:rPr lang="en-US" sz="2400" smtClean="0">
              <a:latin typeface="Times New Roman" panose="02020603050405020304" pitchFamily="18" charset="0"/>
              <a:cs typeface="Times New Roman" panose="02020603050405020304" pitchFamily="18" charset="0"/>
            </a:rPr>
            <a:t> carbon dioxide </a:t>
          </a:r>
          <a:r>
            <a:rPr lang="en-US" sz="24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400" smtClean="0">
              <a:latin typeface="Times New Roman" panose="02020603050405020304" pitchFamily="18" charset="0"/>
              <a:cs typeface="Times New Roman" panose="02020603050405020304" pitchFamily="18" charset="0"/>
            </a:rPr>
            <a:t> qua </a:t>
          </a:r>
          <a:r>
            <a:rPr lang="en-US" sz="24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4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4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hít</a:t>
          </a:r>
          <a:r>
            <a:rPr lang="en-US" sz="24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400" smtClean="0">
              <a:latin typeface="Times New Roman" panose="02020603050405020304" pitchFamily="18" charset="0"/>
              <a:cs typeface="Times New Roman" panose="02020603050405020304" pitchFamily="18" charset="0"/>
            </a:rPr>
            <a:t> , </a:t>
          </a:r>
          <a:r>
            <a:rPr lang="en-US" sz="24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thở</a:t>
          </a:r>
          <a:r>
            <a:rPr lang="en-US" sz="24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76EB9D-A2FE-403F-83DB-D2BD28862F84}" type="parTrans" cxnId="{75966149-532A-40BA-B746-924A16698DA9}">
      <dgm:prSet/>
      <dgm:spPr/>
      <dgm:t>
        <a:bodyPr/>
        <a:lstStyle/>
        <a:p>
          <a:endParaRPr lang="en-US"/>
        </a:p>
      </dgm:t>
    </dgm:pt>
    <dgm:pt modelId="{BFF341B3-D3EF-44F9-B16E-DAE1AFCD5C1B}" type="sibTrans" cxnId="{75966149-532A-40BA-B746-924A16698DA9}">
      <dgm:prSet/>
      <dgm:spPr/>
      <dgm:t>
        <a:bodyPr/>
        <a:lstStyle/>
        <a:p>
          <a:endParaRPr lang="en-US"/>
        </a:p>
      </dgm:t>
    </dgm:pt>
    <dgm:pt modelId="{8784EA00-A4FE-4124-ABA6-B37E65AE4C01}" type="pres">
      <dgm:prSet presAssocID="{B5240698-3031-48B3-BA92-A77AD91A81A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209B52E-E4CC-455D-8BCF-59E068B5B61C}" type="pres">
      <dgm:prSet presAssocID="{5BB2B943-A49C-404E-ABFD-FE48F7D43AB9}" presName="root1" presStyleCnt="0"/>
      <dgm:spPr/>
      <dgm:t>
        <a:bodyPr/>
        <a:lstStyle/>
        <a:p>
          <a:endParaRPr lang="en-US"/>
        </a:p>
      </dgm:t>
    </dgm:pt>
    <dgm:pt modelId="{76010F21-FC06-47C0-8B71-E58C3212F146}" type="pres">
      <dgm:prSet presAssocID="{5BB2B943-A49C-404E-ABFD-FE48F7D43AB9}" presName="LevelOneTextNode" presStyleLbl="node0" presStyleIdx="0" presStyleCnt="1" custScaleY="389431" custLinFactNeighborX="-9032" custLinFactNeighborY="555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B8C3064-CDAD-449E-8B5D-71AD6716EBE3}" type="pres">
      <dgm:prSet presAssocID="{5BB2B943-A49C-404E-ABFD-FE48F7D43AB9}" presName="level2hierChild" presStyleCnt="0"/>
      <dgm:spPr/>
      <dgm:t>
        <a:bodyPr/>
        <a:lstStyle/>
        <a:p>
          <a:endParaRPr lang="en-US"/>
        </a:p>
      </dgm:t>
    </dgm:pt>
    <dgm:pt modelId="{BAB42ABB-6B06-480B-BA66-E8BBD088F03A}" type="pres">
      <dgm:prSet presAssocID="{DD646760-1116-4E80-9D59-F6B8B44E04CF}" presName="conn2-1" presStyleLbl="parChTrans1D2" presStyleIdx="0" presStyleCnt="6"/>
      <dgm:spPr/>
      <dgm:t>
        <a:bodyPr/>
        <a:lstStyle/>
        <a:p>
          <a:endParaRPr lang="en-US"/>
        </a:p>
      </dgm:t>
    </dgm:pt>
    <dgm:pt modelId="{D2EE7427-45E0-4C46-90E7-EB62BA85B8C9}" type="pres">
      <dgm:prSet presAssocID="{DD646760-1116-4E80-9D59-F6B8B44E04CF}" presName="connTx" presStyleLbl="parChTrans1D2" presStyleIdx="0" presStyleCnt="6"/>
      <dgm:spPr/>
      <dgm:t>
        <a:bodyPr/>
        <a:lstStyle/>
        <a:p>
          <a:endParaRPr lang="en-US"/>
        </a:p>
      </dgm:t>
    </dgm:pt>
    <dgm:pt modelId="{B760F666-E021-45A5-8675-FB63C1EE0F92}" type="pres">
      <dgm:prSet presAssocID="{72B124AF-F526-418D-9EC9-156E5497A612}" presName="root2" presStyleCnt="0"/>
      <dgm:spPr/>
      <dgm:t>
        <a:bodyPr/>
        <a:lstStyle/>
        <a:p>
          <a:endParaRPr lang="en-US"/>
        </a:p>
      </dgm:t>
    </dgm:pt>
    <dgm:pt modelId="{ED368152-1662-4990-9E3D-D695EDFA071D}" type="pres">
      <dgm:prSet presAssocID="{72B124AF-F526-418D-9EC9-156E5497A612}" presName="LevelTwoTextNode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FD31B38-B47E-4BF2-A2A8-F2348D3D0D65}" type="pres">
      <dgm:prSet presAssocID="{72B124AF-F526-418D-9EC9-156E5497A612}" presName="level3hierChild" presStyleCnt="0"/>
      <dgm:spPr/>
      <dgm:t>
        <a:bodyPr/>
        <a:lstStyle/>
        <a:p>
          <a:endParaRPr lang="en-US"/>
        </a:p>
      </dgm:t>
    </dgm:pt>
    <dgm:pt modelId="{26F69BF8-2A4A-496D-A903-9469C8C8F43E}" type="pres">
      <dgm:prSet presAssocID="{45B1AB63-8447-402E-8902-D4DEB793D22B}" presName="conn2-1" presStyleLbl="parChTrans1D3" presStyleIdx="0" presStyleCnt="6"/>
      <dgm:spPr/>
      <dgm:t>
        <a:bodyPr/>
        <a:lstStyle/>
        <a:p>
          <a:endParaRPr lang="en-US"/>
        </a:p>
      </dgm:t>
    </dgm:pt>
    <dgm:pt modelId="{81E93695-47D4-4C29-8551-315D8C46B5E6}" type="pres">
      <dgm:prSet presAssocID="{45B1AB63-8447-402E-8902-D4DEB793D22B}" presName="connTx" presStyleLbl="parChTrans1D3" presStyleIdx="0" presStyleCnt="6"/>
      <dgm:spPr/>
      <dgm:t>
        <a:bodyPr/>
        <a:lstStyle/>
        <a:p>
          <a:endParaRPr lang="en-US"/>
        </a:p>
      </dgm:t>
    </dgm:pt>
    <dgm:pt modelId="{A54EF70E-6F0E-4FB7-8185-F2587A21C79F}" type="pres">
      <dgm:prSet presAssocID="{0387ED51-AB84-4166-B022-2F9707A5E532}" presName="root2" presStyleCnt="0"/>
      <dgm:spPr/>
      <dgm:t>
        <a:bodyPr/>
        <a:lstStyle/>
        <a:p>
          <a:endParaRPr lang="en-US"/>
        </a:p>
      </dgm:t>
    </dgm:pt>
    <dgm:pt modelId="{B7E5A6EA-56DF-48B7-8F48-3CE915942C5B}" type="pres">
      <dgm:prSet presAssocID="{0387ED51-AB84-4166-B022-2F9707A5E532}" presName="LevelTwoTextNode" presStyleLbl="node3" presStyleIdx="0" presStyleCnt="6" custScaleX="2962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55C2A68-25A3-4FBB-902D-0A731B982D5F}" type="pres">
      <dgm:prSet presAssocID="{0387ED51-AB84-4166-B022-2F9707A5E532}" presName="level3hierChild" presStyleCnt="0"/>
      <dgm:spPr/>
      <dgm:t>
        <a:bodyPr/>
        <a:lstStyle/>
        <a:p>
          <a:endParaRPr lang="en-US"/>
        </a:p>
      </dgm:t>
    </dgm:pt>
    <dgm:pt modelId="{D2195B16-E03E-4A38-8698-E177ADAA1A7B}" type="pres">
      <dgm:prSet presAssocID="{E02339F4-B6BA-4AFE-871D-AEBA05758FFD}" presName="conn2-1" presStyleLbl="parChTrans1D2" presStyleIdx="1" presStyleCnt="6"/>
      <dgm:spPr/>
      <dgm:t>
        <a:bodyPr/>
        <a:lstStyle/>
        <a:p>
          <a:endParaRPr lang="en-US"/>
        </a:p>
      </dgm:t>
    </dgm:pt>
    <dgm:pt modelId="{1926FD13-41C5-497F-AB69-A8F865B21EBF}" type="pres">
      <dgm:prSet presAssocID="{E02339F4-B6BA-4AFE-871D-AEBA05758FFD}" presName="connTx" presStyleLbl="parChTrans1D2" presStyleIdx="1" presStyleCnt="6"/>
      <dgm:spPr/>
      <dgm:t>
        <a:bodyPr/>
        <a:lstStyle/>
        <a:p>
          <a:endParaRPr lang="en-US"/>
        </a:p>
      </dgm:t>
    </dgm:pt>
    <dgm:pt modelId="{6A60431A-7D19-4DFA-A802-35663A5AF101}" type="pres">
      <dgm:prSet presAssocID="{9610E202-EE7C-4748-BDEC-3F01AA5EEACC}" presName="root2" presStyleCnt="0"/>
      <dgm:spPr/>
      <dgm:t>
        <a:bodyPr/>
        <a:lstStyle/>
        <a:p>
          <a:endParaRPr lang="en-US"/>
        </a:p>
      </dgm:t>
    </dgm:pt>
    <dgm:pt modelId="{262E3C6B-E86E-4139-9B17-265A42544E97}" type="pres">
      <dgm:prSet presAssocID="{9610E202-EE7C-4748-BDEC-3F01AA5EEACC}" presName="LevelTwoTextNode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22E534D-4988-4259-BCA4-C99B2981F9DB}" type="pres">
      <dgm:prSet presAssocID="{9610E202-EE7C-4748-BDEC-3F01AA5EEACC}" presName="level3hierChild" presStyleCnt="0"/>
      <dgm:spPr/>
      <dgm:t>
        <a:bodyPr/>
        <a:lstStyle/>
        <a:p>
          <a:endParaRPr lang="en-US"/>
        </a:p>
      </dgm:t>
    </dgm:pt>
    <dgm:pt modelId="{1B1C643B-E5C2-451A-892B-50AB36158D71}" type="pres">
      <dgm:prSet presAssocID="{304B7E57-119D-4528-A393-F52F2B4B7D1E}" presName="conn2-1" presStyleLbl="parChTrans1D3" presStyleIdx="1" presStyleCnt="6"/>
      <dgm:spPr/>
      <dgm:t>
        <a:bodyPr/>
        <a:lstStyle/>
        <a:p>
          <a:endParaRPr lang="en-US"/>
        </a:p>
      </dgm:t>
    </dgm:pt>
    <dgm:pt modelId="{C415C69E-4E61-4F63-9812-6D6CB7D3382E}" type="pres">
      <dgm:prSet presAssocID="{304B7E57-119D-4528-A393-F52F2B4B7D1E}" presName="connTx" presStyleLbl="parChTrans1D3" presStyleIdx="1" presStyleCnt="6"/>
      <dgm:spPr/>
      <dgm:t>
        <a:bodyPr/>
        <a:lstStyle/>
        <a:p>
          <a:endParaRPr lang="en-US"/>
        </a:p>
      </dgm:t>
    </dgm:pt>
    <dgm:pt modelId="{FD6C9B28-4D5E-4CD7-AC99-C85D796A80B4}" type="pres">
      <dgm:prSet presAssocID="{459114C5-B40D-45F0-B3DD-10EEF7CCD9B0}" presName="root2" presStyleCnt="0"/>
      <dgm:spPr/>
      <dgm:t>
        <a:bodyPr/>
        <a:lstStyle/>
        <a:p>
          <a:endParaRPr lang="en-US"/>
        </a:p>
      </dgm:t>
    </dgm:pt>
    <dgm:pt modelId="{4C93D302-C9FF-48C1-B0BC-D1BEBEBE517B}" type="pres">
      <dgm:prSet presAssocID="{459114C5-B40D-45F0-B3DD-10EEF7CCD9B0}" presName="LevelTwoTextNode" presStyleLbl="node3" presStyleIdx="1" presStyleCnt="6" custScaleX="29759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E7DD3C1-0899-4029-B313-91A331E339AF}" type="pres">
      <dgm:prSet presAssocID="{459114C5-B40D-45F0-B3DD-10EEF7CCD9B0}" presName="level3hierChild" presStyleCnt="0"/>
      <dgm:spPr/>
      <dgm:t>
        <a:bodyPr/>
        <a:lstStyle/>
        <a:p>
          <a:endParaRPr lang="en-US"/>
        </a:p>
      </dgm:t>
    </dgm:pt>
    <dgm:pt modelId="{B6F83016-AEB9-4230-92AE-486C3DE552E4}" type="pres">
      <dgm:prSet presAssocID="{7EE2D018-6864-493C-8BF3-8C89DF567E81}" presName="conn2-1" presStyleLbl="parChTrans1D2" presStyleIdx="2" presStyleCnt="6"/>
      <dgm:spPr/>
      <dgm:t>
        <a:bodyPr/>
        <a:lstStyle/>
        <a:p>
          <a:endParaRPr lang="en-US"/>
        </a:p>
      </dgm:t>
    </dgm:pt>
    <dgm:pt modelId="{9293F8E9-B99F-46C8-ADCF-0EB390B87702}" type="pres">
      <dgm:prSet presAssocID="{7EE2D018-6864-493C-8BF3-8C89DF567E81}" presName="connTx" presStyleLbl="parChTrans1D2" presStyleIdx="2" presStyleCnt="6"/>
      <dgm:spPr/>
      <dgm:t>
        <a:bodyPr/>
        <a:lstStyle/>
        <a:p>
          <a:endParaRPr lang="en-US"/>
        </a:p>
      </dgm:t>
    </dgm:pt>
    <dgm:pt modelId="{F0555899-99B0-495A-AD90-DF0033D92ACB}" type="pres">
      <dgm:prSet presAssocID="{61B5701F-C3BA-4053-BE7F-477F66BD63F6}" presName="root2" presStyleCnt="0"/>
      <dgm:spPr/>
      <dgm:t>
        <a:bodyPr/>
        <a:lstStyle/>
        <a:p>
          <a:endParaRPr lang="en-US"/>
        </a:p>
      </dgm:t>
    </dgm:pt>
    <dgm:pt modelId="{8AFF40E8-2E62-4F79-8104-52E4E80D72C0}" type="pres">
      <dgm:prSet presAssocID="{61B5701F-C3BA-4053-BE7F-477F66BD63F6}" presName="LevelTwoTextNode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A4EDB9C-E83D-46A4-A225-692349FC9234}" type="pres">
      <dgm:prSet presAssocID="{61B5701F-C3BA-4053-BE7F-477F66BD63F6}" presName="level3hierChild" presStyleCnt="0"/>
      <dgm:spPr/>
      <dgm:t>
        <a:bodyPr/>
        <a:lstStyle/>
        <a:p>
          <a:endParaRPr lang="en-US"/>
        </a:p>
      </dgm:t>
    </dgm:pt>
    <dgm:pt modelId="{A6784246-8F99-4577-A4E5-CB62611BDE70}" type="pres">
      <dgm:prSet presAssocID="{97290096-2C4E-49D4-95B5-C9C67EF00CD4}" presName="conn2-1" presStyleLbl="parChTrans1D3" presStyleIdx="2" presStyleCnt="6"/>
      <dgm:spPr/>
      <dgm:t>
        <a:bodyPr/>
        <a:lstStyle/>
        <a:p>
          <a:endParaRPr lang="en-US"/>
        </a:p>
      </dgm:t>
    </dgm:pt>
    <dgm:pt modelId="{93B3ABD6-B982-49B9-A6AB-0F4AE3D41188}" type="pres">
      <dgm:prSet presAssocID="{97290096-2C4E-49D4-95B5-C9C67EF00CD4}" presName="connTx" presStyleLbl="parChTrans1D3" presStyleIdx="2" presStyleCnt="6"/>
      <dgm:spPr/>
      <dgm:t>
        <a:bodyPr/>
        <a:lstStyle/>
        <a:p>
          <a:endParaRPr lang="en-US"/>
        </a:p>
      </dgm:t>
    </dgm:pt>
    <dgm:pt modelId="{A715599B-AF5A-48FE-8B17-8C1BC480BCC0}" type="pres">
      <dgm:prSet presAssocID="{3ABBD965-43D1-4720-BE20-0171706D23FD}" presName="root2" presStyleCnt="0"/>
      <dgm:spPr/>
      <dgm:t>
        <a:bodyPr/>
        <a:lstStyle/>
        <a:p>
          <a:endParaRPr lang="en-US"/>
        </a:p>
      </dgm:t>
    </dgm:pt>
    <dgm:pt modelId="{AA795551-A421-4A1F-B4C7-A08612075217}" type="pres">
      <dgm:prSet presAssocID="{3ABBD965-43D1-4720-BE20-0171706D23FD}" presName="LevelTwoTextNode" presStyleLbl="node3" presStyleIdx="2" presStyleCnt="6" custScaleX="29948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A7A65E8-43AB-47CF-AA30-C7777F04782F}" type="pres">
      <dgm:prSet presAssocID="{3ABBD965-43D1-4720-BE20-0171706D23FD}" presName="level3hierChild" presStyleCnt="0"/>
      <dgm:spPr/>
      <dgm:t>
        <a:bodyPr/>
        <a:lstStyle/>
        <a:p>
          <a:endParaRPr lang="en-US"/>
        </a:p>
      </dgm:t>
    </dgm:pt>
    <dgm:pt modelId="{6A61F82B-C9CC-4822-AB25-0242772DE907}" type="pres">
      <dgm:prSet presAssocID="{23DD304E-1332-4EB4-AAB0-CEA8737A48FA}" presName="conn2-1" presStyleLbl="parChTrans1D2" presStyleIdx="3" presStyleCnt="6"/>
      <dgm:spPr/>
      <dgm:t>
        <a:bodyPr/>
        <a:lstStyle/>
        <a:p>
          <a:endParaRPr lang="en-US"/>
        </a:p>
      </dgm:t>
    </dgm:pt>
    <dgm:pt modelId="{AF3813FA-1163-4DA3-96F2-0BA7227A71B3}" type="pres">
      <dgm:prSet presAssocID="{23DD304E-1332-4EB4-AAB0-CEA8737A48FA}" presName="connTx" presStyleLbl="parChTrans1D2" presStyleIdx="3" presStyleCnt="6"/>
      <dgm:spPr/>
      <dgm:t>
        <a:bodyPr/>
        <a:lstStyle/>
        <a:p>
          <a:endParaRPr lang="en-US"/>
        </a:p>
      </dgm:t>
    </dgm:pt>
    <dgm:pt modelId="{5F26E0E6-129C-4D0A-8A03-229B3AD25912}" type="pres">
      <dgm:prSet presAssocID="{017A5F45-ADB6-4215-A3F4-A67E7B743787}" presName="root2" presStyleCnt="0"/>
      <dgm:spPr/>
      <dgm:t>
        <a:bodyPr/>
        <a:lstStyle/>
        <a:p>
          <a:endParaRPr lang="en-US"/>
        </a:p>
      </dgm:t>
    </dgm:pt>
    <dgm:pt modelId="{A58EC4C6-A459-4B15-80C8-4A1B502CEBEC}" type="pres">
      <dgm:prSet presAssocID="{017A5F45-ADB6-4215-A3F4-A67E7B743787}" presName="LevelTwoTextNode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DB0E2AE-2F55-4F4E-8687-F70FE2FA8DDB}" type="pres">
      <dgm:prSet presAssocID="{017A5F45-ADB6-4215-A3F4-A67E7B743787}" presName="level3hierChild" presStyleCnt="0"/>
      <dgm:spPr/>
      <dgm:t>
        <a:bodyPr/>
        <a:lstStyle/>
        <a:p>
          <a:endParaRPr lang="en-US"/>
        </a:p>
      </dgm:t>
    </dgm:pt>
    <dgm:pt modelId="{8FD72CDB-1D43-4E93-9C30-4F0A6102F7BD}" type="pres">
      <dgm:prSet presAssocID="{26BCA5B4-C017-4E1B-B8AB-473C0B05C270}" presName="conn2-1" presStyleLbl="parChTrans1D3" presStyleIdx="3" presStyleCnt="6"/>
      <dgm:spPr/>
      <dgm:t>
        <a:bodyPr/>
        <a:lstStyle/>
        <a:p>
          <a:endParaRPr lang="en-US"/>
        </a:p>
      </dgm:t>
    </dgm:pt>
    <dgm:pt modelId="{5DF81F1B-9018-4DF8-8709-5CA9281E3965}" type="pres">
      <dgm:prSet presAssocID="{26BCA5B4-C017-4E1B-B8AB-473C0B05C270}" presName="connTx" presStyleLbl="parChTrans1D3" presStyleIdx="3" presStyleCnt="6"/>
      <dgm:spPr/>
      <dgm:t>
        <a:bodyPr/>
        <a:lstStyle/>
        <a:p>
          <a:endParaRPr lang="en-US"/>
        </a:p>
      </dgm:t>
    </dgm:pt>
    <dgm:pt modelId="{B5BD5DE5-C2F0-4B92-BA83-EE94AFDA53CA}" type="pres">
      <dgm:prSet presAssocID="{FC79CF45-22B5-407A-9979-5354CDB7C7C8}" presName="root2" presStyleCnt="0"/>
      <dgm:spPr/>
      <dgm:t>
        <a:bodyPr/>
        <a:lstStyle/>
        <a:p>
          <a:endParaRPr lang="en-US"/>
        </a:p>
      </dgm:t>
    </dgm:pt>
    <dgm:pt modelId="{AE7E301A-8A30-47E9-BFDB-609650BF8DC5}" type="pres">
      <dgm:prSet presAssocID="{FC79CF45-22B5-407A-9979-5354CDB7C7C8}" presName="LevelTwoTextNode" presStyleLbl="node3" presStyleIdx="3" presStyleCnt="6" custScaleX="30356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EF142FB-DA48-445C-8EE6-D8A19BCDEDA5}" type="pres">
      <dgm:prSet presAssocID="{FC79CF45-22B5-407A-9979-5354CDB7C7C8}" presName="level3hierChild" presStyleCnt="0"/>
      <dgm:spPr/>
      <dgm:t>
        <a:bodyPr/>
        <a:lstStyle/>
        <a:p>
          <a:endParaRPr lang="en-US"/>
        </a:p>
      </dgm:t>
    </dgm:pt>
    <dgm:pt modelId="{30A878DE-D847-4B0C-ACE5-F127EF7240CE}" type="pres">
      <dgm:prSet presAssocID="{0C05B111-3BC7-4022-87D9-E3E8A4A215ED}" presName="conn2-1" presStyleLbl="parChTrans1D2" presStyleIdx="4" presStyleCnt="6"/>
      <dgm:spPr/>
      <dgm:t>
        <a:bodyPr/>
        <a:lstStyle/>
        <a:p>
          <a:endParaRPr lang="en-US"/>
        </a:p>
      </dgm:t>
    </dgm:pt>
    <dgm:pt modelId="{5073FFA4-6806-461C-B716-A00501BB3721}" type="pres">
      <dgm:prSet presAssocID="{0C05B111-3BC7-4022-87D9-E3E8A4A215ED}" presName="connTx" presStyleLbl="parChTrans1D2" presStyleIdx="4" presStyleCnt="6"/>
      <dgm:spPr/>
      <dgm:t>
        <a:bodyPr/>
        <a:lstStyle/>
        <a:p>
          <a:endParaRPr lang="en-US"/>
        </a:p>
      </dgm:t>
    </dgm:pt>
    <dgm:pt modelId="{EC8966C6-A122-4345-AC64-5AB95E03A291}" type="pres">
      <dgm:prSet presAssocID="{11B14D3B-C7C7-4436-9056-D8348AA0427A}" presName="root2" presStyleCnt="0"/>
      <dgm:spPr/>
      <dgm:t>
        <a:bodyPr/>
        <a:lstStyle/>
        <a:p>
          <a:endParaRPr lang="en-US"/>
        </a:p>
      </dgm:t>
    </dgm:pt>
    <dgm:pt modelId="{9EA52F5E-26B7-4A8A-A4F3-59802AD77D3A}" type="pres">
      <dgm:prSet presAssocID="{11B14D3B-C7C7-4436-9056-D8348AA0427A}" presName="LevelTwoTextNode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71CE094-3D15-4177-9FEC-8660D0BDAC7B}" type="pres">
      <dgm:prSet presAssocID="{11B14D3B-C7C7-4436-9056-D8348AA0427A}" presName="level3hierChild" presStyleCnt="0"/>
      <dgm:spPr/>
      <dgm:t>
        <a:bodyPr/>
        <a:lstStyle/>
        <a:p>
          <a:endParaRPr lang="en-US"/>
        </a:p>
      </dgm:t>
    </dgm:pt>
    <dgm:pt modelId="{D00DC95D-B538-4DDC-B66B-2D2B98057146}" type="pres">
      <dgm:prSet presAssocID="{E7D2FA95-4224-4F29-8306-73B1C52BE613}" presName="conn2-1" presStyleLbl="parChTrans1D3" presStyleIdx="4" presStyleCnt="6"/>
      <dgm:spPr/>
      <dgm:t>
        <a:bodyPr/>
        <a:lstStyle/>
        <a:p>
          <a:endParaRPr lang="en-US"/>
        </a:p>
      </dgm:t>
    </dgm:pt>
    <dgm:pt modelId="{D964604F-9BAD-4F8E-8DAE-AE816A877D3B}" type="pres">
      <dgm:prSet presAssocID="{E7D2FA95-4224-4F29-8306-73B1C52BE613}" presName="connTx" presStyleLbl="parChTrans1D3" presStyleIdx="4" presStyleCnt="6"/>
      <dgm:spPr/>
      <dgm:t>
        <a:bodyPr/>
        <a:lstStyle/>
        <a:p>
          <a:endParaRPr lang="en-US"/>
        </a:p>
      </dgm:t>
    </dgm:pt>
    <dgm:pt modelId="{8B4FC3DB-3E78-470D-88E1-6A6AFC99CC0C}" type="pres">
      <dgm:prSet presAssocID="{D739E1A9-73A0-42D2-879B-27778B2CC188}" presName="root2" presStyleCnt="0"/>
      <dgm:spPr/>
      <dgm:t>
        <a:bodyPr/>
        <a:lstStyle/>
        <a:p>
          <a:endParaRPr lang="en-US"/>
        </a:p>
      </dgm:t>
    </dgm:pt>
    <dgm:pt modelId="{ABA601E5-1412-49E6-ADF5-1040FE9E3857}" type="pres">
      <dgm:prSet presAssocID="{D739E1A9-73A0-42D2-879B-27778B2CC188}" presName="LevelTwoTextNode" presStyleLbl="node3" presStyleIdx="4" presStyleCnt="6" custScaleX="30356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8B39A95-78F4-4717-953B-C6785C3BAB7F}" type="pres">
      <dgm:prSet presAssocID="{D739E1A9-73A0-42D2-879B-27778B2CC188}" presName="level3hierChild" presStyleCnt="0"/>
      <dgm:spPr/>
      <dgm:t>
        <a:bodyPr/>
        <a:lstStyle/>
        <a:p>
          <a:endParaRPr lang="en-US"/>
        </a:p>
      </dgm:t>
    </dgm:pt>
    <dgm:pt modelId="{73A0F293-1B89-4E17-B8DA-7FDB1369F682}" type="pres">
      <dgm:prSet presAssocID="{9C412D20-DC8A-454D-9159-ADDDEA9A4CE1}" presName="conn2-1" presStyleLbl="parChTrans1D2" presStyleIdx="5" presStyleCnt="6"/>
      <dgm:spPr/>
      <dgm:t>
        <a:bodyPr/>
        <a:lstStyle/>
        <a:p>
          <a:endParaRPr lang="en-US"/>
        </a:p>
      </dgm:t>
    </dgm:pt>
    <dgm:pt modelId="{027D93D1-1589-4873-A313-FF2EE94678C7}" type="pres">
      <dgm:prSet presAssocID="{9C412D20-DC8A-454D-9159-ADDDEA9A4CE1}" presName="connTx" presStyleLbl="parChTrans1D2" presStyleIdx="5" presStyleCnt="6"/>
      <dgm:spPr/>
      <dgm:t>
        <a:bodyPr/>
        <a:lstStyle/>
        <a:p>
          <a:endParaRPr lang="en-US"/>
        </a:p>
      </dgm:t>
    </dgm:pt>
    <dgm:pt modelId="{4E9349FE-EA12-4817-8DEA-C31E61231A61}" type="pres">
      <dgm:prSet presAssocID="{52E7C679-563E-4397-B190-3D4E77859231}" presName="root2" presStyleCnt="0"/>
      <dgm:spPr/>
      <dgm:t>
        <a:bodyPr/>
        <a:lstStyle/>
        <a:p>
          <a:endParaRPr lang="en-US"/>
        </a:p>
      </dgm:t>
    </dgm:pt>
    <dgm:pt modelId="{549EBA66-EF44-4C9D-8893-CE90FE06A116}" type="pres">
      <dgm:prSet presAssocID="{52E7C679-563E-4397-B190-3D4E77859231}" presName="LevelTwoTextNode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058622C-6DEA-48A4-81DF-8D78DE8C89F3}" type="pres">
      <dgm:prSet presAssocID="{52E7C679-563E-4397-B190-3D4E77859231}" presName="level3hierChild" presStyleCnt="0"/>
      <dgm:spPr/>
      <dgm:t>
        <a:bodyPr/>
        <a:lstStyle/>
        <a:p>
          <a:endParaRPr lang="en-US"/>
        </a:p>
      </dgm:t>
    </dgm:pt>
    <dgm:pt modelId="{7AA8DE0F-CBE5-44FA-A6B1-D0B9E26A8CEC}" type="pres">
      <dgm:prSet presAssocID="{0B76EB9D-A2FE-403F-83DB-D2BD28862F84}" presName="conn2-1" presStyleLbl="parChTrans1D3" presStyleIdx="5" presStyleCnt="6"/>
      <dgm:spPr/>
      <dgm:t>
        <a:bodyPr/>
        <a:lstStyle/>
        <a:p>
          <a:endParaRPr lang="en-US"/>
        </a:p>
      </dgm:t>
    </dgm:pt>
    <dgm:pt modelId="{1CCB2732-70DE-41C4-A26D-664DF3DEDEEF}" type="pres">
      <dgm:prSet presAssocID="{0B76EB9D-A2FE-403F-83DB-D2BD28862F84}" presName="connTx" presStyleLbl="parChTrans1D3" presStyleIdx="5" presStyleCnt="6"/>
      <dgm:spPr/>
      <dgm:t>
        <a:bodyPr/>
        <a:lstStyle/>
        <a:p>
          <a:endParaRPr lang="en-US"/>
        </a:p>
      </dgm:t>
    </dgm:pt>
    <dgm:pt modelId="{90DE3402-01FF-4D8C-91B4-152317966318}" type="pres">
      <dgm:prSet presAssocID="{F59736C9-61FF-4E3D-B3EB-97B91EAFAE89}" presName="root2" presStyleCnt="0"/>
      <dgm:spPr/>
      <dgm:t>
        <a:bodyPr/>
        <a:lstStyle/>
        <a:p>
          <a:endParaRPr lang="en-US"/>
        </a:p>
      </dgm:t>
    </dgm:pt>
    <dgm:pt modelId="{AA2ACEDC-5F3D-4147-A4C7-31D949FF46B8}" type="pres">
      <dgm:prSet presAssocID="{F59736C9-61FF-4E3D-B3EB-97B91EAFAE89}" presName="LevelTwoTextNode" presStyleLbl="node3" presStyleIdx="5" presStyleCnt="6" custScaleX="3031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3A2353D-B9F3-407E-829A-5C8ADD1624D4}" type="pres">
      <dgm:prSet presAssocID="{F59736C9-61FF-4E3D-B3EB-97B91EAFAE89}" presName="level3hierChild" presStyleCnt="0"/>
      <dgm:spPr/>
      <dgm:t>
        <a:bodyPr/>
        <a:lstStyle/>
        <a:p>
          <a:endParaRPr lang="en-US"/>
        </a:p>
      </dgm:t>
    </dgm:pt>
  </dgm:ptLst>
  <dgm:cxnLst>
    <dgm:cxn modelId="{94DD7E65-B2AA-468A-B1E3-4997B8E8403C}" type="presOf" srcId="{9C412D20-DC8A-454D-9159-ADDDEA9A4CE1}" destId="{027D93D1-1589-4873-A313-FF2EE94678C7}" srcOrd="1" destOrd="0" presId="urn:microsoft.com/office/officeart/2005/8/layout/hierarchy2"/>
    <dgm:cxn modelId="{04442C9A-5182-4724-97F1-0BC3276FF63C}" type="presOf" srcId="{0B76EB9D-A2FE-403F-83DB-D2BD28862F84}" destId="{1CCB2732-70DE-41C4-A26D-664DF3DEDEEF}" srcOrd="1" destOrd="0" presId="urn:microsoft.com/office/officeart/2005/8/layout/hierarchy2"/>
    <dgm:cxn modelId="{5FF8CC7C-E0D1-46C3-8660-F72FF7400DA6}" type="presOf" srcId="{9610E202-EE7C-4748-BDEC-3F01AA5EEACC}" destId="{262E3C6B-E86E-4139-9B17-265A42544E97}" srcOrd="0" destOrd="0" presId="urn:microsoft.com/office/officeart/2005/8/layout/hierarchy2"/>
    <dgm:cxn modelId="{84884A26-2C3E-4D06-A9B7-66E14F55BDF1}" type="presOf" srcId="{9C412D20-DC8A-454D-9159-ADDDEA9A4CE1}" destId="{73A0F293-1B89-4E17-B8DA-7FDB1369F682}" srcOrd="0" destOrd="0" presId="urn:microsoft.com/office/officeart/2005/8/layout/hierarchy2"/>
    <dgm:cxn modelId="{A24853B0-8E45-4452-BC46-1DB978E428AD}" srcId="{61B5701F-C3BA-4053-BE7F-477F66BD63F6}" destId="{3ABBD965-43D1-4720-BE20-0171706D23FD}" srcOrd="0" destOrd="0" parTransId="{97290096-2C4E-49D4-95B5-C9C67EF00CD4}" sibTransId="{7D9BB6B1-CE83-4ADE-96D2-97F13AD60F3E}"/>
    <dgm:cxn modelId="{0BF5B01F-35AC-4937-AEF1-6015EE58E0E8}" srcId="{72B124AF-F526-418D-9EC9-156E5497A612}" destId="{0387ED51-AB84-4166-B022-2F9707A5E532}" srcOrd="0" destOrd="0" parTransId="{45B1AB63-8447-402E-8902-D4DEB793D22B}" sibTransId="{990DA607-8323-4405-A556-FAE4BFEE03E0}"/>
    <dgm:cxn modelId="{7F4B59F6-9B25-4488-BD5E-39DD3868A144}" type="presOf" srcId="{0C05B111-3BC7-4022-87D9-E3E8A4A215ED}" destId="{5073FFA4-6806-461C-B716-A00501BB3721}" srcOrd="1" destOrd="0" presId="urn:microsoft.com/office/officeart/2005/8/layout/hierarchy2"/>
    <dgm:cxn modelId="{4F75B4EE-4AAC-4A09-95D9-5D2B3D66FB99}" type="presOf" srcId="{26BCA5B4-C017-4E1B-B8AB-473C0B05C270}" destId="{8FD72CDB-1D43-4E93-9C30-4F0A6102F7BD}" srcOrd="0" destOrd="0" presId="urn:microsoft.com/office/officeart/2005/8/layout/hierarchy2"/>
    <dgm:cxn modelId="{151B83E3-5D6B-43F6-AD24-C48A85997373}" srcId="{11B14D3B-C7C7-4436-9056-D8348AA0427A}" destId="{D739E1A9-73A0-42D2-879B-27778B2CC188}" srcOrd="0" destOrd="0" parTransId="{E7D2FA95-4224-4F29-8306-73B1C52BE613}" sibTransId="{E8859783-BEA0-4F47-9253-F44B68FB7D18}"/>
    <dgm:cxn modelId="{C15A5C64-AA85-4CF7-8414-CC44C5BED56A}" type="presOf" srcId="{017A5F45-ADB6-4215-A3F4-A67E7B743787}" destId="{A58EC4C6-A459-4B15-80C8-4A1B502CEBEC}" srcOrd="0" destOrd="0" presId="urn:microsoft.com/office/officeart/2005/8/layout/hierarchy2"/>
    <dgm:cxn modelId="{6ADCC45E-72FF-491D-ABB2-52090D5B1338}" type="presOf" srcId="{97290096-2C4E-49D4-95B5-C9C67EF00CD4}" destId="{A6784246-8F99-4577-A4E5-CB62611BDE70}" srcOrd="0" destOrd="0" presId="urn:microsoft.com/office/officeart/2005/8/layout/hierarchy2"/>
    <dgm:cxn modelId="{F2C0030C-F76E-4488-B66D-D14BFBD44BAC}" type="presOf" srcId="{3ABBD965-43D1-4720-BE20-0171706D23FD}" destId="{AA795551-A421-4A1F-B4C7-A08612075217}" srcOrd="0" destOrd="0" presId="urn:microsoft.com/office/officeart/2005/8/layout/hierarchy2"/>
    <dgm:cxn modelId="{41C4E927-C698-4100-8F5B-EF093CEB4006}" type="presOf" srcId="{F59736C9-61FF-4E3D-B3EB-97B91EAFAE89}" destId="{AA2ACEDC-5F3D-4147-A4C7-31D949FF46B8}" srcOrd="0" destOrd="0" presId="urn:microsoft.com/office/officeart/2005/8/layout/hierarchy2"/>
    <dgm:cxn modelId="{1BD2149E-A3F1-4684-B3F9-FE594E008749}" type="presOf" srcId="{0B76EB9D-A2FE-403F-83DB-D2BD28862F84}" destId="{7AA8DE0F-CBE5-44FA-A6B1-D0B9E26A8CEC}" srcOrd="0" destOrd="0" presId="urn:microsoft.com/office/officeart/2005/8/layout/hierarchy2"/>
    <dgm:cxn modelId="{8CA02282-AE1B-4AFA-8B11-BB4E39D00276}" type="presOf" srcId="{7EE2D018-6864-493C-8BF3-8C89DF567E81}" destId="{B6F83016-AEB9-4230-92AE-486C3DE552E4}" srcOrd="0" destOrd="0" presId="urn:microsoft.com/office/officeart/2005/8/layout/hierarchy2"/>
    <dgm:cxn modelId="{B7FFE35B-E2EE-45B6-9B06-FE2200E6F632}" type="presOf" srcId="{0387ED51-AB84-4166-B022-2F9707A5E532}" destId="{B7E5A6EA-56DF-48B7-8F48-3CE915942C5B}" srcOrd="0" destOrd="0" presId="urn:microsoft.com/office/officeart/2005/8/layout/hierarchy2"/>
    <dgm:cxn modelId="{05A166CC-CD86-4761-847E-7BF069C949B0}" srcId="{5BB2B943-A49C-404E-ABFD-FE48F7D43AB9}" destId="{017A5F45-ADB6-4215-A3F4-A67E7B743787}" srcOrd="3" destOrd="0" parTransId="{23DD304E-1332-4EB4-AAB0-CEA8737A48FA}" sibTransId="{5CB62A6C-20FB-439D-A9F4-A335DB8F2430}"/>
    <dgm:cxn modelId="{5218281E-C08D-497B-B12E-B58BAD3B7BCD}" type="presOf" srcId="{5BB2B943-A49C-404E-ABFD-FE48F7D43AB9}" destId="{76010F21-FC06-47C0-8B71-E58C3212F146}" srcOrd="0" destOrd="0" presId="urn:microsoft.com/office/officeart/2005/8/layout/hierarchy2"/>
    <dgm:cxn modelId="{FF3A12DE-BDD6-4B6D-978D-5A5FE4DA0D5C}" type="presOf" srcId="{45B1AB63-8447-402E-8902-D4DEB793D22B}" destId="{81E93695-47D4-4C29-8551-315D8C46B5E6}" srcOrd="1" destOrd="0" presId="urn:microsoft.com/office/officeart/2005/8/layout/hierarchy2"/>
    <dgm:cxn modelId="{4816CB7D-CD25-4241-AAC7-FFBC245E129A}" type="presOf" srcId="{304B7E57-119D-4528-A393-F52F2B4B7D1E}" destId="{C415C69E-4E61-4F63-9812-6D6CB7D3382E}" srcOrd="1" destOrd="0" presId="urn:microsoft.com/office/officeart/2005/8/layout/hierarchy2"/>
    <dgm:cxn modelId="{C9FC07FE-3D21-4115-89F1-7370337A41A3}" type="presOf" srcId="{61B5701F-C3BA-4053-BE7F-477F66BD63F6}" destId="{8AFF40E8-2E62-4F79-8104-52E4E80D72C0}" srcOrd="0" destOrd="0" presId="urn:microsoft.com/office/officeart/2005/8/layout/hierarchy2"/>
    <dgm:cxn modelId="{24AEDC0B-B08D-4BE6-9BF0-7DE07C7F3737}" type="presOf" srcId="{E02339F4-B6BA-4AFE-871D-AEBA05758FFD}" destId="{1926FD13-41C5-497F-AB69-A8F865B21EBF}" srcOrd="1" destOrd="0" presId="urn:microsoft.com/office/officeart/2005/8/layout/hierarchy2"/>
    <dgm:cxn modelId="{3EF963A2-444A-4CDF-97A6-DA2AAB2C6ECD}" srcId="{5BB2B943-A49C-404E-ABFD-FE48F7D43AB9}" destId="{52E7C679-563E-4397-B190-3D4E77859231}" srcOrd="5" destOrd="0" parTransId="{9C412D20-DC8A-454D-9159-ADDDEA9A4CE1}" sibTransId="{258CCED9-8E93-4423-B85E-6F39946EB490}"/>
    <dgm:cxn modelId="{EF88EF0E-B868-42C9-9191-569115F5DD44}" type="presOf" srcId="{0C05B111-3BC7-4022-87D9-E3E8A4A215ED}" destId="{30A878DE-D847-4B0C-ACE5-F127EF7240CE}" srcOrd="0" destOrd="0" presId="urn:microsoft.com/office/officeart/2005/8/layout/hierarchy2"/>
    <dgm:cxn modelId="{8865012D-B4BC-485B-8936-282FD8EBE9A2}" type="presOf" srcId="{72B124AF-F526-418D-9EC9-156E5497A612}" destId="{ED368152-1662-4990-9E3D-D695EDFA071D}" srcOrd="0" destOrd="0" presId="urn:microsoft.com/office/officeart/2005/8/layout/hierarchy2"/>
    <dgm:cxn modelId="{473AF0A3-32F0-4FC2-A11C-B6B15BA07A28}" type="presOf" srcId="{DD646760-1116-4E80-9D59-F6B8B44E04CF}" destId="{BAB42ABB-6B06-480B-BA66-E8BBD088F03A}" srcOrd="0" destOrd="0" presId="urn:microsoft.com/office/officeart/2005/8/layout/hierarchy2"/>
    <dgm:cxn modelId="{892704FB-F993-4B51-939A-3E68E263D803}" srcId="{017A5F45-ADB6-4215-A3F4-A67E7B743787}" destId="{FC79CF45-22B5-407A-9979-5354CDB7C7C8}" srcOrd="0" destOrd="0" parTransId="{26BCA5B4-C017-4E1B-B8AB-473C0B05C270}" sibTransId="{09332A69-BBD9-42E2-96F5-4B2D9577D320}"/>
    <dgm:cxn modelId="{03CABEE8-1375-42C5-98E7-E4A8130C5E37}" type="presOf" srcId="{E7D2FA95-4224-4F29-8306-73B1C52BE613}" destId="{D964604F-9BAD-4F8E-8DAE-AE816A877D3B}" srcOrd="1" destOrd="0" presId="urn:microsoft.com/office/officeart/2005/8/layout/hierarchy2"/>
    <dgm:cxn modelId="{98D2B96C-8879-4675-93F7-906B6BF38652}" type="presOf" srcId="{304B7E57-119D-4528-A393-F52F2B4B7D1E}" destId="{1B1C643B-E5C2-451A-892B-50AB36158D71}" srcOrd="0" destOrd="0" presId="urn:microsoft.com/office/officeart/2005/8/layout/hierarchy2"/>
    <dgm:cxn modelId="{0DB59098-D588-4C7B-8A5D-BFE67A7A3AE4}" type="presOf" srcId="{26BCA5B4-C017-4E1B-B8AB-473C0B05C270}" destId="{5DF81F1B-9018-4DF8-8709-5CA9281E3965}" srcOrd="1" destOrd="0" presId="urn:microsoft.com/office/officeart/2005/8/layout/hierarchy2"/>
    <dgm:cxn modelId="{9A6A0263-AFED-41E9-89DD-9C318EA5088B}" srcId="{9610E202-EE7C-4748-BDEC-3F01AA5EEACC}" destId="{459114C5-B40D-45F0-B3DD-10EEF7CCD9B0}" srcOrd="0" destOrd="0" parTransId="{304B7E57-119D-4528-A393-F52F2B4B7D1E}" sibTransId="{AED5DADB-A392-4F64-935E-1EA690ADB849}"/>
    <dgm:cxn modelId="{A553701B-6730-40E6-A802-5FF99A9BE076}" srcId="{5BB2B943-A49C-404E-ABFD-FE48F7D43AB9}" destId="{11B14D3B-C7C7-4436-9056-D8348AA0427A}" srcOrd="4" destOrd="0" parTransId="{0C05B111-3BC7-4022-87D9-E3E8A4A215ED}" sibTransId="{3F0838C5-5144-4348-A2B9-DD0C024C44C0}"/>
    <dgm:cxn modelId="{75966149-532A-40BA-B746-924A16698DA9}" srcId="{52E7C679-563E-4397-B190-3D4E77859231}" destId="{F59736C9-61FF-4E3D-B3EB-97B91EAFAE89}" srcOrd="0" destOrd="0" parTransId="{0B76EB9D-A2FE-403F-83DB-D2BD28862F84}" sibTransId="{BFF341B3-D3EF-44F9-B16E-DAE1AFCD5C1B}"/>
    <dgm:cxn modelId="{7972A5A9-535B-4EFC-98A2-24BECCDF985E}" type="presOf" srcId="{459114C5-B40D-45F0-B3DD-10EEF7CCD9B0}" destId="{4C93D302-C9FF-48C1-B0BC-D1BEBEBE517B}" srcOrd="0" destOrd="0" presId="urn:microsoft.com/office/officeart/2005/8/layout/hierarchy2"/>
    <dgm:cxn modelId="{67DA70F8-7CE2-4BC2-B95E-CA09FA99A9FA}" srcId="{5BB2B943-A49C-404E-ABFD-FE48F7D43AB9}" destId="{72B124AF-F526-418D-9EC9-156E5497A612}" srcOrd="0" destOrd="0" parTransId="{DD646760-1116-4E80-9D59-F6B8B44E04CF}" sibTransId="{217E56D7-9C8D-4DFE-AB1D-901F43B77839}"/>
    <dgm:cxn modelId="{F0C1169F-5C8D-4F1B-AEB3-A1E56BCBB591}" type="presOf" srcId="{45B1AB63-8447-402E-8902-D4DEB793D22B}" destId="{26F69BF8-2A4A-496D-A903-9469C8C8F43E}" srcOrd="0" destOrd="0" presId="urn:microsoft.com/office/officeart/2005/8/layout/hierarchy2"/>
    <dgm:cxn modelId="{5C4284B1-43BB-4298-ACA3-7FE8591BC4BC}" type="presOf" srcId="{7EE2D018-6864-493C-8BF3-8C89DF567E81}" destId="{9293F8E9-B99F-46C8-ADCF-0EB390B87702}" srcOrd="1" destOrd="0" presId="urn:microsoft.com/office/officeart/2005/8/layout/hierarchy2"/>
    <dgm:cxn modelId="{7B57DD88-4369-4091-AF6C-E734AC10FBBB}" type="presOf" srcId="{97290096-2C4E-49D4-95B5-C9C67EF00CD4}" destId="{93B3ABD6-B982-49B9-A6AB-0F4AE3D41188}" srcOrd="1" destOrd="0" presId="urn:microsoft.com/office/officeart/2005/8/layout/hierarchy2"/>
    <dgm:cxn modelId="{7DC4F889-E899-419C-851A-AD2782D90909}" type="presOf" srcId="{B5240698-3031-48B3-BA92-A77AD91A81A0}" destId="{8784EA00-A4FE-4124-ABA6-B37E65AE4C01}" srcOrd="0" destOrd="0" presId="urn:microsoft.com/office/officeart/2005/8/layout/hierarchy2"/>
    <dgm:cxn modelId="{295B2ACF-4526-49D4-B213-4159EFEE6DE5}" srcId="{5BB2B943-A49C-404E-ABFD-FE48F7D43AB9}" destId="{9610E202-EE7C-4748-BDEC-3F01AA5EEACC}" srcOrd="1" destOrd="0" parTransId="{E02339F4-B6BA-4AFE-871D-AEBA05758FFD}" sibTransId="{9D64D101-E92B-4825-8117-4D558B373CF4}"/>
    <dgm:cxn modelId="{DD5F7908-E0C2-43ED-A7D6-51F6F39FA708}" type="presOf" srcId="{23DD304E-1332-4EB4-AAB0-CEA8737A48FA}" destId="{6A61F82B-C9CC-4822-AB25-0242772DE907}" srcOrd="0" destOrd="0" presId="urn:microsoft.com/office/officeart/2005/8/layout/hierarchy2"/>
    <dgm:cxn modelId="{4D4B2598-6768-422C-9E3D-5251E1E4279E}" type="presOf" srcId="{FC79CF45-22B5-407A-9979-5354CDB7C7C8}" destId="{AE7E301A-8A30-47E9-BFDB-609650BF8DC5}" srcOrd="0" destOrd="0" presId="urn:microsoft.com/office/officeart/2005/8/layout/hierarchy2"/>
    <dgm:cxn modelId="{67B8CA6B-47A3-466A-BE29-614D76413158}" srcId="{B5240698-3031-48B3-BA92-A77AD91A81A0}" destId="{5BB2B943-A49C-404E-ABFD-FE48F7D43AB9}" srcOrd="0" destOrd="0" parTransId="{EA6D81EA-1FB5-4B04-90C6-5B9C083BB326}" sibTransId="{3AED68C3-8A19-4BC6-88B5-B73687116935}"/>
    <dgm:cxn modelId="{E3558132-C56E-4EA8-8CED-807CDD698D47}" srcId="{5BB2B943-A49C-404E-ABFD-FE48F7D43AB9}" destId="{61B5701F-C3BA-4053-BE7F-477F66BD63F6}" srcOrd="2" destOrd="0" parTransId="{7EE2D018-6864-493C-8BF3-8C89DF567E81}" sibTransId="{EBE4FE90-F5A8-4A41-AFC3-7211AC316672}"/>
    <dgm:cxn modelId="{2E47BF17-C5A7-4745-8855-41FCFF5C3175}" type="presOf" srcId="{52E7C679-563E-4397-B190-3D4E77859231}" destId="{549EBA66-EF44-4C9D-8893-CE90FE06A116}" srcOrd="0" destOrd="0" presId="urn:microsoft.com/office/officeart/2005/8/layout/hierarchy2"/>
    <dgm:cxn modelId="{3D58FE2B-C714-4DC0-9A0C-4E09BC5EF7F0}" type="presOf" srcId="{23DD304E-1332-4EB4-AAB0-CEA8737A48FA}" destId="{AF3813FA-1163-4DA3-96F2-0BA7227A71B3}" srcOrd="1" destOrd="0" presId="urn:microsoft.com/office/officeart/2005/8/layout/hierarchy2"/>
    <dgm:cxn modelId="{BCA71E3A-12F6-48F7-AFB8-7C8F014C6B9F}" type="presOf" srcId="{E02339F4-B6BA-4AFE-871D-AEBA05758FFD}" destId="{D2195B16-E03E-4A38-8698-E177ADAA1A7B}" srcOrd="0" destOrd="0" presId="urn:microsoft.com/office/officeart/2005/8/layout/hierarchy2"/>
    <dgm:cxn modelId="{F85A8FD1-52C4-42AE-A92F-7341C111AA39}" type="presOf" srcId="{11B14D3B-C7C7-4436-9056-D8348AA0427A}" destId="{9EA52F5E-26B7-4A8A-A4F3-59802AD77D3A}" srcOrd="0" destOrd="0" presId="urn:microsoft.com/office/officeart/2005/8/layout/hierarchy2"/>
    <dgm:cxn modelId="{F0B6795D-0ED1-47D0-9AC8-5734C59BE6D0}" type="presOf" srcId="{D739E1A9-73A0-42D2-879B-27778B2CC188}" destId="{ABA601E5-1412-49E6-ADF5-1040FE9E3857}" srcOrd="0" destOrd="0" presId="urn:microsoft.com/office/officeart/2005/8/layout/hierarchy2"/>
    <dgm:cxn modelId="{5F4AA2B5-6334-4387-95C6-AE017336CC8E}" type="presOf" srcId="{DD646760-1116-4E80-9D59-F6B8B44E04CF}" destId="{D2EE7427-45E0-4C46-90E7-EB62BA85B8C9}" srcOrd="1" destOrd="0" presId="urn:microsoft.com/office/officeart/2005/8/layout/hierarchy2"/>
    <dgm:cxn modelId="{2C7648AE-8611-4B31-81DA-7D21914A6CDE}" type="presOf" srcId="{E7D2FA95-4224-4F29-8306-73B1C52BE613}" destId="{D00DC95D-B538-4DDC-B66B-2D2B98057146}" srcOrd="0" destOrd="0" presId="urn:microsoft.com/office/officeart/2005/8/layout/hierarchy2"/>
    <dgm:cxn modelId="{11AFFF11-A5EB-4CB5-8382-72387D42EF83}" type="presParOf" srcId="{8784EA00-A4FE-4124-ABA6-B37E65AE4C01}" destId="{2209B52E-E4CC-455D-8BCF-59E068B5B61C}" srcOrd="0" destOrd="0" presId="urn:microsoft.com/office/officeart/2005/8/layout/hierarchy2"/>
    <dgm:cxn modelId="{73A9D38B-2BE0-4DAA-A9E1-A22168032332}" type="presParOf" srcId="{2209B52E-E4CC-455D-8BCF-59E068B5B61C}" destId="{76010F21-FC06-47C0-8B71-E58C3212F146}" srcOrd="0" destOrd="0" presId="urn:microsoft.com/office/officeart/2005/8/layout/hierarchy2"/>
    <dgm:cxn modelId="{08DB5259-3183-4B8D-9B9D-3648BBA70D10}" type="presParOf" srcId="{2209B52E-E4CC-455D-8BCF-59E068B5B61C}" destId="{8B8C3064-CDAD-449E-8B5D-71AD6716EBE3}" srcOrd="1" destOrd="0" presId="urn:microsoft.com/office/officeart/2005/8/layout/hierarchy2"/>
    <dgm:cxn modelId="{D9F3848E-226E-4070-B57E-458A0ACE4185}" type="presParOf" srcId="{8B8C3064-CDAD-449E-8B5D-71AD6716EBE3}" destId="{BAB42ABB-6B06-480B-BA66-E8BBD088F03A}" srcOrd="0" destOrd="0" presId="urn:microsoft.com/office/officeart/2005/8/layout/hierarchy2"/>
    <dgm:cxn modelId="{08CF9D85-467B-4D4E-9C8A-336A22852701}" type="presParOf" srcId="{BAB42ABB-6B06-480B-BA66-E8BBD088F03A}" destId="{D2EE7427-45E0-4C46-90E7-EB62BA85B8C9}" srcOrd="0" destOrd="0" presId="urn:microsoft.com/office/officeart/2005/8/layout/hierarchy2"/>
    <dgm:cxn modelId="{80CFB60A-8DD6-4758-918C-5D568CC849A2}" type="presParOf" srcId="{8B8C3064-CDAD-449E-8B5D-71AD6716EBE3}" destId="{B760F666-E021-45A5-8675-FB63C1EE0F92}" srcOrd="1" destOrd="0" presId="urn:microsoft.com/office/officeart/2005/8/layout/hierarchy2"/>
    <dgm:cxn modelId="{0E69E159-5486-4721-A694-835F869147F6}" type="presParOf" srcId="{B760F666-E021-45A5-8675-FB63C1EE0F92}" destId="{ED368152-1662-4990-9E3D-D695EDFA071D}" srcOrd="0" destOrd="0" presId="urn:microsoft.com/office/officeart/2005/8/layout/hierarchy2"/>
    <dgm:cxn modelId="{B725DC57-D92A-40BB-9BE0-D91792BB452F}" type="presParOf" srcId="{B760F666-E021-45A5-8675-FB63C1EE0F92}" destId="{7FD31B38-B47E-4BF2-A2A8-F2348D3D0D65}" srcOrd="1" destOrd="0" presId="urn:microsoft.com/office/officeart/2005/8/layout/hierarchy2"/>
    <dgm:cxn modelId="{D4C1297E-D56C-4A94-B4F1-488EB2EB2A32}" type="presParOf" srcId="{7FD31B38-B47E-4BF2-A2A8-F2348D3D0D65}" destId="{26F69BF8-2A4A-496D-A903-9469C8C8F43E}" srcOrd="0" destOrd="0" presId="urn:microsoft.com/office/officeart/2005/8/layout/hierarchy2"/>
    <dgm:cxn modelId="{0DC042BC-5FF7-4FAB-BA07-652F98898DBB}" type="presParOf" srcId="{26F69BF8-2A4A-496D-A903-9469C8C8F43E}" destId="{81E93695-47D4-4C29-8551-315D8C46B5E6}" srcOrd="0" destOrd="0" presId="urn:microsoft.com/office/officeart/2005/8/layout/hierarchy2"/>
    <dgm:cxn modelId="{07F66450-4F6E-4A0E-92D9-4FCA407FD4EC}" type="presParOf" srcId="{7FD31B38-B47E-4BF2-A2A8-F2348D3D0D65}" destId="{A54EF70E-6F0E-4FB7-8185-F2587A21C79F}" srcOrd="1" destOrd="0" presId="urn:microsoft.com/office/officeart/2005/8/layout/hierarchy2"/>
    <dgm:cxn modelId="{1D37E05A-B6CF-4777-80EF-45A0B2CA3578}" type="presParOf" srcId="{A54EF70E-6F0E-4FB7-8185-F2587A21C79F}" destId="{B7E5A6EA-56DF-48B7-8F48-3CE915942C5B}" srcOrd="0" destOrd="0" presId="urn:microsoft.com/office/officeart/2005/8/layout/hierarchy2"/>
    <dgm:cxn modelId="{B9E3D0AC-0E1C-4B31-954A-2BAB6D8A3697}" type="presParOf" srcId="{A54EF70E-6F0E-4FB7-8185-F2587A21C79F}" destId="{855C2A68-25A3-4FBB-902D-0A731B982D5F}" srcOrd="1" destOrd="0" presId="urn:microsoft.com/office/officeart/2005/8/layout/hierarchy2"/>
    <dgm:cxn modelId="{5F37B212-F9E3-4CC5-8BE6-D7D8143D5AB1}" type="presParOf" srcId="{8B8C3064-CDAD-449E-8B5D-71AD6716EBE3}" destId="{D2195B16-E03E-4A38-8698-E177ADAA1A7B}" srcOrd="2" destOrd="0" presId="urn:microsoft.com/office/officeart/2005/8/layout/hierarchy2"/>
    <dgm:cxn modelId="{B2CCA03B-F622-4780-B320-C1BE8502E57E}" type="presParOf" srcId="{D2195B16-E03E-4A38-8698-E177ADAA1A7B}" destId="{1926FD13-41C5-497F-AB69-A8F865B21EBF}" srcOrd="0" destOrd="0" presId="urn:microsoft.com/office/officeart/2005/8/layout/hierarchy2"/>
    <dgm:cxn modelId="{F70C8CAB-E9A2-4C16-A355-AE23B1D87747}" type="presParOf" srcId="{8B8C3064-CDAD-449E-8B5D-71AD6716EBE3}" destId="{6A60431A-7D19-4DFA-A802-35663A5AF101}" srcOrd="3" destOrd="0" presId="urn:microsoft.com/office/officeart/2005/8/layout/hierarchy2"/>
    <dgm:cxn modelId="{62A23857-3286-4881-8F59-5613C0B774E7}" type="presParOf" srcId="{6A60431A-7D19-4DFA-A802-35663A5AF101}" destId="{262E3C6B-E86E-4139-9B17-265A42544E97}" srcOrd="0" destOrd="0" presId="urn:microsoft.com/office/officeart/2005/8/layout/hierarchy2"/>
    <dgm:cxn modelId="{3F3BA28C-946F-48BD-8B88-10AE26301FC3}" type="presParOf" srcId="{6A60431A-7D19-4DFA-A802-35663A5AF101}" destId="{E22E534D-4988-4259-BCA4-C99B2981F9DB}" srcOrd="1" destOrd="0" presId="urn:microsoft.com/office/officeart/2005/8/layout/hierarchy2"/>
    <dgm:cxn modelId="{6F08A378-B952-4F5C-AF0F-0C784E76DF62}" type="presParOf" srcId="{E22E534D-4988-4259-BCA4-C99B2981F9DB}" destId="{1B1C643B-E5C2-451A-892B-50AB36158D71}" srcOrd="0" destOrd="0" presId="urn:microsoft.com/office/officeart/2005/8/layout/hierarchy2"/>
    <dgm:cxn modelId="{803B1AAF-52F5-4EEE-B26D-E70E1CCAA0E4}" type="presParOf" srcId="{1B1C643B-E5C2-451A-892B-50AB36158D71}" destId="{C415C69E-4E61-4F63-9812-6D6CB7D3382E}" srcOrd="0" destOrd="0" presId="urn:microsoft.com/office/officeart/2005/8/layout/hierarchy2"/>
    <dgm:cxn modelId="{F6B9423A-90A6-40F5-B960-95AD7E889D49}" type="presParOf" srcId="{E22E534D-4988-4259-BCA4-C99B2981F9DB}" destId="{FD6C9B28-4D5E-4CD7-AC99-C85D796A80B4}" srcOrd="1" destOrd="0" presId="urn:microsoft.com/office/officeart/2005/8/layout/hierarchy2"/>
    <dgm:cxn modelId="{4D91743D-BEAA-49CE-9CC3-128D4E758918}" type="presParOf" srcId="{FD6C9B28-4D5E-4CD7-AC99-C85D796A80B4}" destId="{4C93D302-C9FF-48C1-B0BC-D1BEBEBE517B}" srcOrd="0" destOrd="0" presId="urn:microsoft.com/office/officeart/2005/8/layout/hierarchy2"/>
    <dgm:cxn modelId="{40DB4CF5-4193-4826-8185-902A785F5A15}" type="presParOf" srcId="{FD6C9B28-4D5E-4CD7-AC99-C85D796A80B4}" destId="{AE7DD3C1-0899-4029-B313-91A331E339AF}" srcOrd="1" destOrd="0" presId="urn:microsoft.com/office/officeart/2005/8/layout/hierarchy2"/>
    <dgm:cxn modelId="{25108EED-8F32-49B1-B9D5-F2BE2CD0C6BF}" type="presParOf" srcId="{8B8C3064-CDAD-449E-8B5D-71AD6716EBE3}" destId="{B6F83016-AEB9-4230-92AE-486C3DE552E4}" srcOrd="4" destOrd="0" presId="urn:microsoft.com/office/officeart/2005/8/layout/hierarchy2"/>
    <dgm:cxn modelId="{93627FA7-CB1B-46B1-8E10-73653AA7F0EE}" type="presParOf" srcId="{B6F83016-AEB9-4230-92AE-486C3DE552E4}" destId="{9293F8E9-B99F-46C8-ADCF-0EB390B87702}" srcOrd="0" destOrd="0" presId="urn:microsoft.com/office/officeart/2005/8/layout/hierarchy2"/>
    <dgm:cxn modelId="{CFA40021-09F7-4451-BD4E-64762E2535E9}" type="presParOf" srcId="{8B8C3064-CDAD-449E-8B5D-71AD6716EBE3}" destId="{F0555899-99B0-495A-AD90-DF0033D92ACB}" srcOrd="5" destOrd="0" presId="urn:microsoft.com/office/officeart/2005/8/layout/hierarchy2"/>
    <dgm:cxn modelId="{A06201CC-2992-427A-BA33-A49A8A36ADA7}" type="presParOf" srcId="{F0555899-99B0-495A-AD90-DF0033D92ACB}" destId="{8AFF40E8-2E62-4F79-8104-52E4E80D72C0}" srcOrd="0" destOrd="0" presId="urn:microsoft.com/office/officeart/2005/8/layout/hierarchy2"/>
    <dgm:cxn modelId="{C3092B19-C66D-4261-84AF-BEDA7251A285}" type="presParOf" srcId="{F0555899-99B0-495A-AD90-DF0033D92ACB}" destId="{5A4EDB9C-E83D-46A4-A225-692349FC9234}" srcOrd="1" destOrd="0" presId="urn:microsoft.com/office/officeart/2005/8/layout/hierarchy2"/>
    <dgm:cxn modelId="{B966F4DC-27BC-4AED-B133-2973182A008C}" type="presParOf" srcId="{5A4EDB9C-E83D-46A4-A225-692349FC9234}" destId="{A6784246-8F99-4577-A4E5-CB62611BDE70}" srcOrd="0" destOrd="0" presId="urn:microsoft.com/office/officeart/2005/8/layout/hierarchy2"/>
    <dgm:cxn modelId="{DECC0E21-8DDD-4A6D-9123-D6B58CBC99C8}" type="presParOf" srcId="{A6784246-8F99-4577-A4E5-CB62611BDE70}" destId="{93B3ABD6-B982-49B9-A6AB-0F4AE3D41188}" srcOrd="0" destOrd="0" presId="urn:microsoft.com/office/officeart/2005/8/layout/hierarchy2"/>
    <dgm:cxn modelId="{453AE6B5-1A57-4457-995E-9C8A93C0F545}" type="presParOf" srcId="{5A4EDB9C-E83D-46A4-A225-692349FC9234}" destId="{A715599B-AF5A-48FE-8B17-8C1BC480BCC0}" srcOrd="1" destOrd="0" presId="urn:microsoft.com/office/officeart/2005/8/layout/hierarchy2"/>
    <dgm:cxn modelId="{5842DDF2-A9B9-45D5-9E4C-6FFEBC2EE17B}" type="presParOf" srcId="{A715599B-AF5A-48FE-8B17-8C1BC480BCC0}" destId="{AA795551-A421-4A1F-B4C7-A08612075217}" srcOrd="0" destOrd="0" presId="urn:microsoft.com/office/officeart/2005/8/layout/hierarchy2"/>
    <dgm:cxn modelId="{2437F9EB-C626-4367-AF82-BCF32B41EF2D}" type="presParOf" srcId="{A715599B-AF5A-48FE-8B17-8C1BC480BCC0}" destId="{7A7A65E8-43AB-47CF-AA30-C7777F04782F}" srcOrd="1" destOrd="0" presId="urn:microsoft.com/office/officeart/2005/8/layout/hierarchy2"/>
    <dgm:cxn modelId="{ADCC5475-7C6E-4A07-A0A3-953E03933C82}" type="presParOf" srcId="{8B8C3064-CDAD-449E-8B5D-71AD6716EBE3}" destId="{6A61F82B-C9CC-4822-AB25-0242772DE907}" srcOrd="6" destOrd="0" presId="urn:microsoft.com/office/officeart/2005/8/layout/hierarchy2"/>
    <dgm:cxn modelId="{A4112BDE-3831-49B8-9D2A-2554DEC2F5AA}" type="presParOf" srcId="{6A61F82B-C9CC-4822-AB25-0242772DE907}" destId="{AF3813FA-1163-4DA3-96F2-0BA7227A71B3}" srcOrd="0" destOrd="0" presId="urn:microsoft.com/office/officeart/2005/8/layout/hierarchy2"/>
    <dgm:cxn modelId="{B1AB68E0-2674-4B3F-A3C0-B757F3EB1F7E}" type="presParOf" srcId="{8B8C3064-CDAD-449E-8B5D-71AD6716EBE3}" destId="{5F26E0E6-129C-4D0A-8A03-229B3AD25912}" srcOrd="7" destOrd="0" presId="urn:microsoft.com/office/officeart/2005/8/layout/hierarchy2"/>
    <dgm:cxn modelId="{41DE10DE-5324-4EE6-82A6-812A883A0FDE}" type="presParOf" srcId="{5F26E0E6-129C-4D0A-8A03-229B3AD25912}" destId="{A58EC4C6-A459-4B15-80C8-4A1B502CEBEC}" srcOrd="0" destOrd="0" presId="urn:microsoft.com/office/officeart/2005/8/layout/hierarchy2"/>
    <dgm:cxn modelId="{23A57448-C482-4959-8E53-521782833DC7}" type="presParOf" srcId="{5F26E0E6-129C-4D0A-8A03-229B3AD25912}" destId="{0DB0E2AE-2F55-4F4E-8687-F70FE2FA8DDB}" srcOrd="1" destOrd="0" presId="urn:microsoft.com/office/officeart/2005/8/layout/hierarchy2"/>
    <dgm:cxn modelId="{64C7A799-C55A-4A3C-96A4-1A660BCF3A38}" type="presParOf" srcId="{0DB0E2AE-2F55-4F4E-8687-F70FE2FA8DDB}" destId="{8FD72CDB-1D43-4E93-9C30-4F0A6102F7BD}" srcOrd="0" destOrd="0" presId="urn:microsoft.com/office/officeart/2005/8/layout/hierarchy2"/>
    <dgm:cxn modelId="{A19182F0-661A-4FCB-BCC4-2752CE6064C8}" type="presParOf" srcId="{8FD72CDB-1D43-4E93-9C30-4F0A6102F7BD}" destId="{5DF81F1B-9018-4DF8-8709-5CA9281E3965}" srcOrd="0" destOrd="0" presId="urn:microsoft.com/office/officeart/2005/8/layout/hierarchy2"/>
    <dgm:cxn modelId="{84955C7A-4264-4B25-B30A-11EAADEF3048}" type="presParOf" srcId="{0DB0E2AE-2F55-4F4E-8687-F70FE2FA8DDB}" destId="{B5BD5DE5-C2F0-4B92-BA83-EE94AFDA53CA}" srcOrd="1" destOrd="0" presId="urn:microsoft.com/office/officeart/2005/8/layout/hierarchy2"/>
    <dgm:cxn modelId="{0D558E6A-0D2C-483F-827C-0D7E0B54BA04}" type="presParOf" srcId="{B5BD5DE5-C2F0-4B92-BA83-EE94AFDA53CA}" destId="{AE7E301A-8A30-47E9-BFDB-609650BF8DC5}" srcOrd="0" destOrd="0" presId="urn:microsoft.com/office/officeart/2005/8/layout/hierarchy2"/>
    <dgm:cxn modelId="{F660F72E-A717-429F-82EE-1D9FC2A19975}" type="presParOf" srcId="{B5BD5DE5-C2F0-4B92-BA83-EE94AFDA53CA}" destId="{6EF142FB-DA48-445C-8EE6-D8A19BCDEDA5}" srcOrd="1" destOrd="0" presId="urn:microsoft.com/office/officeart/2005/8/layout/hierarchy2"/>
    <dgm:cxn modelId="{0AD19C7C-6060-4B43-8CCE-0A18A5FB3676}" type="presParOf" srcId="{8B8C3064-CDAD-449E-8B5D-71AD6716EBE3}" destId="{30A878DE-D847-4B0C-ACE5-F127EF7240CE}" srcOrd="8" destOrd="0" presId="urn:microsoft.com/office/officeart/2005/8/layout/hierarchy2"/>
    <dgm:cxn modelId="{B38A34CF-379C-4B44-9641-1D41FE7DD602}" type="presParOf" srcId="{30A878DE-D847-4B0C-ACE5-F127EF7240CE}" destId="{5073FFA4-6806-461C-B716-A00501BB3721}" srcOrd="0" destOrd="0" presId="urn:microsoft.com/office/officeart/2005/8/layout/hierarchy2"/>
    <dgm:cxn modelId="{603A00E4-2CE2-4FD8-B648-FF7C44C081C4}" type="presParOf" srcId="{8B8C3064-CDAD-449E-8B5D-71AD6716EBE3}" destId="{EC8966C6-A122-4345-AC64-5AB95E03A291}" srcOrd="9" destOrd="0" presId="urn:microsoft.com/office/officeart/2005/8/layout/hierarchy2"/>
    <dgm:cxn modelId="{65468D18-07D3-4D63-AAD7-F1C4B4B84B97}" type="presParOf" srcId="{EC8966C6-A122-4345-AC64-5AB95E03A291}" destId="{9EA52F5E-26B7-4A8A-A4F3-59802AD77D3A}" srcOrd="0" destOrd="0" presId="urn:microsoft.com/office/officeart/2005/8/layout/hierarchy2"/>
    <dgm:cxn modelId="{D4215B5D-3703-4DE2-B0ED-F35D50D815EA}" type="presParOf" srcId="{EC8966C6-A122-4345-AC64-5AB95E03A291}" destId="{971CE094-3D15-4177-9FEC-8660D0BDAC7B}" srcOrd="1" destOrd="0" presId="urn:microsoft.com/office/officeart/2005/8/layout/hierarchy2"/>
    <dgm:cxn modelId="{0F061B9E-FD37-40F7-927C-3F8A75B4595F}" type="presParOf" srcId="{971CE094-3D15-4177-9FEC-8660D0BDAC7B}" destId="{D00DC95D-B538-4DDC-B66B-2D2B98057146}" srcOrd="0" destOrd="0" presId="urn:microsoft.com/office/officeart/2005/8/layout/hierarchy2"/>
    <dgm:cxn modelId="{DD37CFE2-4076-463F-93E6-0A1FE2BFD5AB}" type="presParOf" srcId="{D00DC95D-B538-4DDC-B66B-2D2B98057146}" destId="{D964604F-9BAD-4F8E-8DAE-AE816A877D3B}" srcOrd="0" destOrd="0" presId="urn:microsoft.com/office/officeart/2005/8/layout/hierarchy2"/>
    <dgm:cxn modelId="{A6F85CB9-4814-4602-A8D2-9962711A3297}" type="presParOf" srcId="{971CE094-3D15-4177-9FEC-8660D0BDAC7B}" destId="{8B4FC3DB-3E78-470D-88E1-6A6AFC99CC0C}" srcOrd="1" destOrd="0" presId="urn:microsoft.com/office/officeart/2005/8/layout/hierarchy2"/>
    <dgm:cxn modelId="{757C850A-2AFB-41EB-A731-A0065C4F83C4}" type="presParOf" srcId="{8B4FC3DB-3E78-470D-88E1-6A6AFC99CC0C}" destId="{ABA601E5-1412-49E6-ADF5-1040FE9E3857}" srcOrd="0" destOrd="0" presId="urn:microsoft.com/office/officeart/2005/8/layout/hierarchy2"/>
    <dgm:cxn modelId="{73E5461F-4CFE-4CE1-B377-863EB70420AE}" type="presParOf" srcId="{8B4FC3DB-3E78-470D-88E1-6A6AFC99CC0C}" destId="{28B39A95-78F4-4717-953B-C6785C3BAB7F}" srcOrd="1" destOrd="0" presId="urn:microsoft.com/office/officeart/2005/8/layout/hierarchy2"/>
    <dgm:cxn modelId="{C3F39159-2B3F-4E8A-8960-D1D6EC69FBDA}" type="presParOf" srcId="{8B8C3064-CDAD-449E-8B5D-71AD6716EBE3}" destId="{73A0F293-1B89-4E17-B8DA-7FDB1369F682}" srcOrd="10" destOrd="0" presId="urn:microsoft.com/office/officeart/2005/8/layout/hierarchy2"/>
    <dgm:cxn modelId="{DC17923F-AA82-42FD-B452-E5BAA6C1379C}" type="presParOf" srcId="{73A0F293-1B89-4E17-B8DA-7FDB1369F682}" destId="{027D93D1-1589-4873-A313-FF2EE94678C7}" srcOrd="0" destOrd="0" presId="urn:microsoft.com/office/officeart/2005/8/layout/hierarchy2"/>
    <dgm:cxn modelId="{539EC15B-BA72-45FF-87F0-D8D1BCAE6012}" type="presParOf" srcId="{8B8C3064-CDAD-449E-8B5D-71AD6716EBE3}" destId="{4E9349FE-EA12-4817-8DEA-C31E61231A61}" srcOrd="11" destOrd="0" presId="urn:microsoft.com/office/officeart/2005/8/layout/hierarchy2"/>
    <dgm:cxn modelId="{8AA0F50C-9E48-4D24-A64D-E50118CFF037}" type="presParOf" srcId="{4E9349FE-EA12-4817-8DEA-C31E61231A61}" destId="{549EBA66-EF44-4C9D-8893-CE90FE06A116}" srcOrd="0" destOrd="0" presId="urn:microsoft.com/office/officeart/2005/8/layout/hierarchy2"/>
    <dgm:cxn modelId="{74BFE01D-3B45-4712-88BC-4C8AA1B20582}" type="presParOf" srcId="{4E9349FE-EA12-4817-8DEA-C31E61231A61}" destId="{3058622C-6DEA-48A4-81DF-8D78DE8C89F3}" srcOrd="1" destOrd="0" presId="urn:microsoft.com/office/officeart/2005/8/layout/hierarchy2"/>
    <dgm:cxn modelId="{AEA58AA1-8B7E-4AE0-B275-70A861E324C5}" type="presParOf" srcId="{3058622C-6DEA-48A4-81DF-8D78DE8C89F3}" destId="{7AA8DE0F-CBE5-44FA-A6B1-D0B9E26A8CEC}" srcOrd="0" destOrd="0" presId="urn:microsoft.com/office/officeart/2005/8/layout/hierarchy2"/>
    <dgm:cxn modelId="{A5E5452C-0B5C-4246-AF16-AD4C755BA7AF}" type="presParOf" srcId="{7AA8DE0F-CBE5-44FA-A6B1-D0B9E26A8CEC}" destId="{1CCB2732-70DE-41C4-A26D-664DF3DEDEEF}" srcOrd="0" destOrd="0" presId="urn:microsoft.com/office/officeart/2005/8/layout/hierarchy2"/>
    <dgm:cxn modelId="{A1D0F346-7DD1-42D1-AFE4-C24385753D25}" type="presParOf" srcId="{3058622C-6DEA-48A4-81DF-8D78DE8C89F3}" destId="{90DE3402-01FF-4D8C-91B4-152317966318}" srcOrd="1" destOrd="0" presId="urn:microsoft.com/office/officeart/2005/8/layout/hierarchy2"/>
    <dgm:cxn modelId="{9C2E23AA-3A36-49FF-8EE4-E265BAC3828C}" type="presParOf" srcId="{90DE3402-01FF-4D8C-91B4-152317966318}" destId="{AA2ACEDC-5F3D-4147-A4C7-31D949FF46B8}" srcOrd="0" destOrd="0" presId="urn:microsoft.com/office/officeart/2005/8/layout/hierarchy2"/>
    <dgm:cxn modelId="{E6754940-3ED4-4669-92ED-47E6EEDBE73B}" type="presParOf" srcId="{90DE3402-01FF-4D8C-91B4-152317966318}" destId="{E3A2353D-B9F3-407E-829A-5C8ADD1624D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46AA3A-1E7E-4E30-8C70-30D8251B33FD}">
      <dsp:nvSpPr>
        <dsp:cNvPr id="0" name=""/>
        <dsp:cNvSpPr/>
      </dsp:nvSpPr>
      <dsp:spPr>
        <a:xfrm rot="10800000">
          <a:off x="1815130" y="0"/>
          <a:ext cx="5996305" cy="1790700"/>
        </a:xfrm>
        <a:prstGeom prst="homePlat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9649" tIns="205740" rIns="384048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b="1" kern="120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I. Cơ thể là gì?</a:t>
          </a:r>
          <a:endParaRPr lang="en-US" sz="5400" kern="1200"/>
        </a:p>
      </dsp:txBody>
      <dsp:txXfrm rot="10800000">
        <a:off x="2262805" y="0"/>
        <a:ext cx="5548630" cy="1790700"/>
      </dsp:txXfrm>
    </dsp:sp>
    <dsp:sp modelId="{354C2D7D-59FE-45D3-AA1C-71F09B221C5D}">
      <dsp:nvSpPr>
        <dsp:cNvPr id="0" name=""/>
        <dsp:cNvSpPr/>
      </dsp:nvSpPr>
      <dsp:spPr>
        <a:xfrm>
          <a:off x="50801" y="0"/>
          <a:ext cx="1790700" cy="179070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010F21-FC06-47C0-8B71-E58C3212F146}">
      <dsp:nvSpPr>
        <dsp:cNvPr id="0" name=""/>
        <dsp:cNvSpPr/>
      </dsp:nvSpPr>
      <dsp:spPr>
        <a:xfrm>
          <a:off x="1272856" y="1808132"/>
          <a:ext cx="1696449" cy="212255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3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3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3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sz="3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3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sz="3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endParaRPr lang="en-US" sz="3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22543" y="1857819"/>
        <a:ext cx="1597075" cy="2023181"/>
      </dsp:txXfrm>
    </dsp:sp>
    <dsp:sp modelId="{BAB42ABB-6B06-480B-BA66-E8BBD088F03A}">
      <dsp:nvSpPr>
        <dsp:cNvPr id="0" name=""/>
        <dsp:cNvSpPr/>
      </dsp:nvSpPr>
      <dsp:spPr>
        <a:xfrm rot="17132988">
          <a:off x="2042947" y="1636784"/>
          <a:ext cx="2531297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2531297" y="1330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245313" y="1586804"/>
        <a:ext cx="126564" cy="126564"/>
      </dsp:txXfrm>
    </dsp:sp>
    <dsp:sp modelId="{ED368152-1662-4990-9E3D-D695EDFA071D}">
      <dsp:nvSpPr>
        <dsp:cNvPr id="0" name=""/>
        <dsp:cNvSpPr/>
      </dsp:nvSpPr>
      <dsp:spPr>
        <a:xfrm>
          <a:off x="3647885" y="6651"/>
          <a:ext cx="1696449" cy="84822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smtClean="0"/>
            <a:t> </a:t>
          </a:r>
          <a:endParaRPr lang="en-US" sz="3600" kern="1200"/>
        </a:p>
      </dsp:txBody>
      <dsp:txXfrm>
        <a:off x="3672729" y="31495"/>
        <a:ext cx="1646761" cy="798536"/>
      </dsp:txXfrm>
    </dsp:sp>
    <dsp:sp modelId="{26F69BF8-2A4A-496D-A903-9469C8C8F43E}">
      <dsp:nvSpPr>
        <dsp:cNvPr id="0" name=""/>
        <dsp:cNvSpPr/>
      </dsp:nvSpPr>
      <dsp:spPr>
        <a:xfrm>
          <a:off x="5344335" y="417461"/>
          <a:ext cx="678579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678579" y="1330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666660" y="413799"/>
        <a:ext cx="33928" cy="33928"/>
      </dsp:txXfrm>
    </dsp:sp>
    <dsp:sp modelId="{B7E5A6EA-56DF-48B7-8F48-3CE915942C5B}">
      <dsp:nvSpPr>
        <dsp:cNvPr id="0" name=""/>
        <dsp:cNvSpPr/>
      </dsp:nvSpPr>
      <dsp:spPr>
        <a:xfrm>
          <a:off x="6022915" y="6651"/>
          <a:ext cx="4168295" cy="84822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6047759" y="31495"/>
        <a:ext cx="4118607" cy="798536"/>
      </dsp:txXfrm>
    </dsp:sp>
    <dsp:sp modelId="{D2195B16-E03E-4A38-8698-E177ADAA1A7B}">
      <dsp:nvSpPr>
        <dsp:cNvPr id="0" name=""/>
        <dsp:cNvSpPr/>
      </dsp:nvSpPr>
      <dsp:spPr>
        <a:xfrm rot="17692822">
          <a:off x="2502154" y="2124513"/>
          <a:ext cx="1612882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612882" y="1330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68273" y="2097494"/>
        <a:ext cx="80644" cy="80644"/>
      </dsp:txXfrm>
    </dsp:sp>
    <dsp:sp modelId="{262E3C6B-E86E-4139-9B17-265A42544E97}">
      <dsp:nvSpPr>
        <dsp:cNvPr id="0" name=""/>
        <dsp:cNvSpPr/>
      </dsp:nvSpPr>
      <dsp:spPr>
        <a:xfrm>
          <a:off x="3647885" y="982109"/>
          <a:ext cx="1696449" cy="84822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3672729" y="1006953"/>
        <a:ext cx="1646761" cy="798536"/>
      </dsp:txXfrm>
    </dsp:sp>
    <dsp:sp modelId="{1B1C643B-E5C2-451A-892B-50AB36158D71}">
      <dsp:nvSpPr>
        <dsp:cNvPr id="0" name=""/>
        <dsp:cNvSpPr/>
      </dsp:nvSpPr>
      <dsp:spPr>
        <a:xfrm>
          <a:off x="5344335" y="1392919"/>
          <a:ext cx="678579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678579" y="1330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666660" y="1389257"/>
        <a:ext cx="33928" cy="33928"/>
      </dsp:txXfrm>
    </dsp:sp>
    <dsp:sp modelId="{4C93D302-C9FF-48C1-B0BC-D1BEBEBE517B}">
      <dsp:nvSpPr>
        <dsp:cNvPr id="0" name=""/>
        <dsp:cNvSpPr/>
      </dsp:nvSpPr>
      <dsp:spPr>
        <a:xfrm>
          <a:off x="6022915" y="982109"/>
          <a:ext cx="4168295" cy="84822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6047759" y="1006953"/>
        <a:ext cx="4118607" cy="798536"/>
      </dsp:txXfrm>
    </dsp:sp>
    <dsp:sp modelId="{B6F83016-AEB9-4230-92AE-486C3DE552E4}">
      <dsp:nvSpPr>
        <dsp:cNvPr id="0" name=""/>
        <dsp:cNvSpPr/>
      </dsp:nvSpPr>
      <dsp:spPr>
        <a:xfrm rot="19457599">
          <a:off x="2890759" y="2612242"/>
          <a:ext cx="835673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835673" y="1330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87704" y="2604653"/>
        <a:ext cx="41783" cy="41783"/>
      </dsp:txXfrm>
    </dsp:sp>
    <dsp:sp modelId="{8AFF40E8-2E62-4F79-8104-52E4E80D72C0}">
      <dsp:nvSpPr>
        <dsp:cNvPr id="0" name=""/>
        <dsp:cNvSpPr/>
      </dsp:nvSpPr>
      <dsp:spPr>
        <a:xfrm>
          <a:off x="3647885" y="1957568"/>
          <a:ext cx="1696449" cy="84822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3672729" y="1982412"/>
        <a:ext cx="1646761" cy="798536"/>
      </dsp:txXfrm>
    </dsp:sp>
    <dsp:sp modelId="{A6784246-8F99-4577-A4E5-CB62611BDE70}">
      <dsp:nvSpPr>
        <dsp:cNvPr id="0" name=""/>
        <dsp:cNvSpPr/>
      </dsp:nvSpPr>
      <dsp:spPr>
        <a:xfrm>
          <a:off x="5344335" y="2368378"/>
          <a:ext cx="678579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678579" y="1330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666660" y="2364716"/>
        <a:ext cx="33928" cy="33928"/>
      </dsp:txXfrm>
    </dsp:sp>
    <dsp:sp modelId="{AA795551-A421-4A1F-B4C7-A08612075217}">
      <dsp:nvSpPr>
        <dsp:cNvPr id="0" name=""/>
        <dsp:cNvSpPr/>
      </dsp:nvSpPr>
      <dsp:spPr>
        <a:xfrm>
          <a:off x="6022915" y="1957568"/>
          <a:ext cx="4168295" cy="84822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6047759" y="1982412"/>
        <a:ext cx="4118607" cy="798536"/>
      </dsp:txXfrm>
    </dsp:sp>
    <dsp:sp modelId="{6A61F82B-C9CC-4822-AB25-0242772DE907}">
      <dsp:nvSpPr>
        <dsp:cNvPr id="0" name=""/>
        <dsp:cNvSpPr/>
      </dsp:nvSpPr>
      <dsp:spPr>
        <a:xfrm rot="2142401">
          <a:off x="2890759" y="3099972"/>
          <a:ext cx="835673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835673" y="1330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87704" y="3092382"/>
        <a:ext cx="41783" cy="41783"/>
      </dsp:txXfrm>
    </dsp:sp>
    <dsp:sp modelId="{A58EC4C6-A459-4B15-80C8-4A1B502CEBEC}">
      <dsp:nvSpPr>
        <dsp:cNvPr id="0" name=""/>
        <dsp:cNvSpPr/>
      </dsp:nvSpPr>
      <dsp:spPr>
        <a:xfrm>
          <a:off x="3647885" y="2933026"/>
          <a:ext cx="1696449" cy="84822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3672729" y="2957870"/>
        <a:ext cx="1646761" cy="798536"/>
      </dsp:txXfrm>
    </dsp:sp>
    <dsp:sp modelId="{8FD72CDB-1D43-4E93-9C30-4F0A6102F7BD}">
      <dsp:nvSpPr>
        <dsp:cNvPr id="0" name=""/>
        <dsp:cNvSpPr/>
      </dsp:nvSpPr>
      <dsp:spPr>
        <a:xfrm>
          <a:off x="5344335" y="3343836"/>
          <a:ext cx="678579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678579" y="1330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666660" y="3340174"/>
        <a:ext cx="33928" cy="33928"/>
      </dsp:txXfrm>
    </dsp:sp>
    <dsp:sp modelId="{AE7E301A-8A30-47E9-BFDB-609650BF8DC5}">
      <dsp:nvSpPr>
        <dsp:cNvPr id="0" name=""/>
        <dsp:cNvSpPr/>
      </dsp:nvSpPr>
      <dsp:spPr>
        <a:xfrm>
          <a:off x="6022915" y="2933026"/>
          <a:ext cx="4168295" cy="84822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6047759" y="2957870"/>
        <a:ext cx="4118607" cy="798536"/>
      </dsp:txXfrm>
    </dsp:sp>
    <dsp:sp modelId="{30A878DE-D847-4B0C-ACE5-F127EF7240CE}">
      <dsp:nvSpPr>
        <dsp:cNvPr id="0" name=""/>
        <dsp:cNvSpPr/>
      </dsp:nvSpPr>
      <dsp:spPr>
        <a:xfrm rot="3907178">
          <a:off x="2502154" y="3587701"/>
          <a:ext cx="1612882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612882" y="1330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268273" y="3560681"/>
        <a:ext cx="80644" cy="80644"/>
      </dsp:txXfrm>
    </dsp:sp>
    <dsp:sp modelId="{9EA52F5E-26B7-4A8A-A4F3-59802AD77D3A}">
      <dsp:nvSpPr>
        <dsp:cNvPr id="0" name=""/>
        <dsp:cNvSpPr/>
      </dsp:nvSpPr>
      <dsp:spPr>
        <a:xfrm>
          <a:off x="3647885" y="3908485"/>
          <a:ext cx="1696449" cy="84822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smtClean="0"/>
            <a:t>	</a:t>
          </a:r>
          <a:endParaRPr lang="en-US" sz="3600" kern="1200"/>
        </a:p>
      </dsp:txBody>
      <dsp:txXfrm>
        <a:off x="3672729" y="3933329"/>
        <a:ext cx="1646761" cy="798536"/>
      </dsp:txXfrm>
    </dsp:sp>
    <dsp:sp modelId="{D00DC95D-B538-4DDC-B66B-2D2B98057146}">
      <dsp:nvSpPr>
        <dsp:cNvPr id="0" name=""/>
        <dsp:cNvSpPr/>
      </dsp:nvSpPr>
      <dsp:spPr>
        <a:xfrm>
          <a:off x="5344335" y="4319295"/>
          <a:ext cx="678579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678579" y="1330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666660" y="4315633"/>
        <a:ext cx="33928" cy="33928"/>
      </dsp:txXfrm>
    </dsp:sp>
    <dsp:sp modelId="{ABA601E5-1412-49E6-ADF5-1040FE9E3857}">
      <dsp:nvSpPr>
        <dsp:cNvPr id="0" name=""/>
        <dsp:cNvSpPr/>
      </dsp:nvSpPr>
      <dsp:spPr>
        <a:xfrm>
          <a:off x="6022915" y="3908485"/>
          <a:ext cx="4168295" cy="84822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6047759" y="3933329"/>
        <a:ext cx="4118607" cy="798536"/>
      </dsp:txXfrm>
    </dsp:sp>
    <dsp:sp modelId="{73A0F293-1B89-4E17-B8DA-7FDB1369F682}">
      <dsp:nvSpPr>
        <dsp:cNvPr id="0" name=""/>
        <dsp:cNvSpPr/>
      </dsp:nvSpPr>
      <dsp:spPr>
        <a:xfrm rot="4467012">
          <a:off x="2042947" y="4075430"/>
          <a:ext cx="2531297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2531297" y="1330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245313" y="4025450"/>
        <a:ext cx="126564" cy="126564"/>
      </dsp:txXfrm>
    </dsp:sp>
    <dsp:sp modelId="{549EBA66-EF44-4C9D-8893-CE90FE06A116}">
      <dsp:nvSpPr>
        <dsp:cNvPr id="0" name=""/>
        <dsp:cNvSpPr/>
      </dsp:nvSpPr>
      <dsp:spPr>
        <a:xfrm>
          <a:off x="3647885" y="4883943"/>
          <a:ext cx="1696449" cy="84822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smtClean="0"/>
            <a:t>	</a:t>
          </a:r>
          <a:endParaRPr lang="en-US" sz="3600" kern="1200"/>
        </a:p>
      </dsp:txBody>
      <dsp:txXfrm>
        <a:off x="3672729" y="4908787"/>
        <a:ext cx="1646761" cy="798536"/>
      </dsp:txXfrm>
    </dsp:sp>
    <dsp:sp modelId="{7AA8DE0F-CBE5-44FA-A6B1-D0B9E26A8CEC}">
      <dsp:nvSpPr>
        <dsp:cNvPr id="0" name=""/>
        <dsp:cNvSpPr/>
      </dsp:nvSpPr>
      <dsp:spPr>
        <a:xfrm>
          <a:off x="5344335" y="5294753"/>
          <a:ext cx="678579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678579" y="1330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666660" y="5291091"/>
        <a:ext cx="33928" cy="33928"/>
      </dsp:txXfrm>
    </dsp:sp>
    <dsp:sp modelId="{AA2ACEDC-5F3D-4147-A4C7-31D949FF46B8}">
      <dsp:nvSpPr>
        <dsp:cNvPr id="0" name=""/>
        <dsp:cNvSpPr/>
      </dsp:nvSpPr>
      <dsp:spPr>
        <a:xfrm>
          <a:off x="6022915" y="4883943"/>
          <a:ext cx="4168295" cy="84822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6047759" y="4908787"/>
        <a:ext cx="4118607" cy="7985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010F21-FC06-47C0-8B71-E58C3212F146}">
      <dsp:nvSpPr>
        <dsp:cNvPr id="0" name=""/>
        <dsp:cNvSpPr/>
      </dsp:nvSpPr>
      <dsp:spPr>
        <a:xfrm>
          <a:off x="117301" y="1401948"/>
          <a:ext cx="1880211" cy="36610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3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3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3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sz="3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3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sz="32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endParaRPr lang="en-US" sz="3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2370" y="1457017"/>
        <a:ext cx="1770073" cy="3550925"/>
      </dsp:txXfrm>
    </dsp:sp>
    <dsp:sp modelId="{BAB42ABB-6B06-480B-BA66-E8BBD088F03A}">
      <dsp:nvSpPr>
        <dsp:cNvPr id="0" name=""/>
        <dsp:cNvSpPr/>
      </dsp:nvSpPr>
      <dsp:spPr>
        <a:xfrm rot="17310086">
          <a:off x="1005861" y="1841649"/>
          <a:ext cx="2905209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2905209" y="1330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2385836" y="1782322"/>
        <a:ext cx="145260" cy="145260"/>
      </dsp:txXfrm>
    </dsp:sp>
    <dsp:sp modelId="{ED368152-1662-4990-9E3D-D695EDFA071D}">
      <dsp:nvSpPr>
        <dsp:cNvPr id="0" name=""/>
        <dsp:cNvSpPr/>
      </dsp:nvSpPr>
      <dsp:spPr>
        <a:xfrm>
          <a:off x="2919418" y="7371"/>
          <a:ext cx="1880211" cy="9401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ứng</a:t>
          </a:r>
          <a:endParaRPr lang="en-US" sz="28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46953" y="34906"/>
        <a:ext cx="1825141" cy="885035"/>
      </dsp:txXfrm>
    </dsp:sp>
    <dsp:sp modelId="{26F69BF8-2A4A-496D-A903-9469C8C8F43E}">
      <dsp:nvSpPr>
        <dsp:cNvPr id="0" name=""/>
        <dsp:cNvSpPr/>
      </dsp:nvSpPr>
      <dsp:spPr>
        <a:xfrm>
          <a:off x="4799630" y="464122"/>
          <a:ext cx="752084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752084" y="1330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156870" y="458622"/>
        <a:ext cx="37604" cy="37604"/>
      </dsp:txXfrm>
    </dsp:sp>
    <dsp:sp modelId="{B7E5A6EA-56DF-48B7-8F48-3CE915942C5B}">
      <dsp:nvSpPr>
        <dsp:cNvPr id="0" name=""/>
        <dsp:cNvSpPr/>
      </dsp:nvSpPr>
      <dsp:spPr>
        <a:xfrm>
          <a:off x="5551715" y="7371"/>
          <a:ext cx="5569374" cy="9401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phản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ứng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thay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môi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trường</a:t>
          </a:r>
          <a:endParaRPr lang="en-US" sz="28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79250" y="34906"/>
        <a:ext cx="5514304" cy="885035"/>
      </dsp:txXfrm>
    </dsp:sp>
    <dsp:sp modelId="{D2195B16-E03E-4A38-8698-E177ADAA1A7B}">
      <dsp:nvSpPr>
        <dsp:cNvPr id="0" name=""/>
        <dsp:cNvSpPr/>
      </dsp:nvSpPr>
      <dsp:spPr>
        <a:xfrm rot="17930605">
          <a:off x="1502960" y="2382210"/>
          <a:ext cx="1911011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911011" y="1330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2410690" y="2347737"/>
        <a:ext cx="95550" cy="95550"/>
      </dsp:txXfrm>
    </dsp:sp>
    <dsp:sp modelId="{262E3C6B-E86E-4139-9B17-265A42544E97}">
      <dsp:nvSpPr>
        <dsp:cNvPr id="0" name=""/>
        <dsp:cNvSpPr/>
      </dsp:nvSpPr>
      <dsp:spPr>
        <a:xfrm>
          <a:off x="2919418" y="1088493"/>
          <a:ext cx="1880211" cy="9401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trưởng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8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46953" y="1116028"/>
        <a:ext cx="1825141" cy="885035"/>
      </dsp:txXfrm>
    </dsp:sp>
    <dsp:sp modelId="{1B1C643B-E5C2-451A-892B-50AB36158D71}">
      <dsp:nvSpPr>
        <dsp:cNvPr id="0" name=""/>
        <dsp:cNvSpPr/>
      </dsp:nvSpPr>
      <dsp:spPr>
        <a:xfrm>
          <a:off x="4799630" y="1545244"/>
          <a:ext cx="752084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752084" y="1330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156870" y="1539744"/>
        <a:ext cx="37604" cy="37604"/>
      </dsp:txXfrm>
    </dsp:sp>
    <dsp:sp modelId="{4C93D302-C9FF-48C1-B0BC-D1BEBEBE517B}">
      <dsp:nvSpPr>
        <dsp:cNvPr id="0" name=""/>
        <dsp:cNvSpPr/>
      </dsp:nvSpPr>
      <dsp:spPr>
        <a:xfrm>
          <a:off x="5551715" y="1088493"/>
          <a:ext cx="5595491" cy="9401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lớn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lên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kích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endParaRPr lang="en-US" sz="28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79250" y="1116028"/>
        <a:ext cx="5540421" cy="885035"/>
      </dsp:txXfrm>
    </dsp:sp>
    <dsp:sp modelId="{B6F83016-AEB9-4230-92AE-486C3DE552E4}">
      <dsp:nvSpPr>
        <dsp:cNvPr id="0" name=""/>
        <dsp:cNvSpPr/>
      </dsp:nvSpPr>
      <dsp:spPr>
        <a:xfrm rot="19635468">
          <a:off x="1910439" y="2922771"/>
          <a:ext cx="1096054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096054" y="1330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431064" y="2908672"/>
        <a:ext cx="54802" cy="54802"/>
      </dsp:txXfrm>
    </dsp:sp>
    <dsp:sp modelId="{8AFF40E8-2E62-4F79-8104-52E4E80D72C0}">
      <dsp:nvSpPr>
        <dsp:cNvPr id="0" name=""/>
        <dsp:cNvSpPr/>
      </dsp:nvSpPr>
      <dsp:spPr>
        <a:xfrm>
          <a:off x="2919418" y="2169615"/>
          <a:ext cx="1880211" cy="9401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8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46953" y="2197150"/>
        <a:ext cx="1825141" cy="885035"/>
      </dsp:txXfrm>
    </dsp:sp>
    <dsp:sp modelId="{A6784246-8F99-4577-A4E5-CB62611BDE70}">
      <dsp:nvSpPr>
        <dsp:cNvPr id="0" name=""/>
        <dsp:cNvSpPr/>
      </dsp:nvSpPr>
      <dsp:spPr>
        <a:xfrm>
          <a:off x="4799630" y="2626365"/>
          <a:ext cx="752084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752084" y="1330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156870" y="2620866"/>
        <a:ext cx="37604" cy="37604"/>
      </dsp:txXfrm>
    </dsp:sp>
    <dsp:sp modelId="{AA795551-A421-4A1F-B4C7-A08612075217}">
      <dsp:nvSpPr>
        <dsp:cNvPr id="0" name=""/>
        <dsp:cNvSpPr/>
      </dsp:nvSpPr>
      <dsp:spPr>
        <a:xfrm>
          <a:off x="5551715" y="2169615"/>
          <a:ext cx="5630989" cy="9401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mới</a:t>
          </a:r>
          <a:endParaRPr lang="en-US" sz="28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79250" y="2197150"/>
        <a:ext cx="5575919" cy="885035"/>
      </dsp:txXfrm>
    </dsp:sp>
    <dsp:sp modelId="{6A61F82B-C9CC-4822-AB25-0242772DE907}">
      <dsp:nvSpPr>
        <dsp:cNvPr id="0" name=""/>
        <dsp:cNvSpPr/>
      </dsp:nvSpPr>
      <dsp:spPr>
        <a:xfrm rot="1674542">
          <a:off x="1936844" y="3463332"/>
          <a:ext cx="1043242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043242" y="1330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432385" y="3450553"/>
        <a:ext cx="52162" cy="52162"/>
      </dsp:txXfrm>
    </dsp:sp>
    <dsp:sp modelId="{A58EC4C6-A459-4B15-80C8-4A1B502CEBEC}">
      <dsp:nvSpPr>
        <dsp:cNvPr id="0" name=""/>
        <dsp:cNvSpPr/>
      </dsp:nvSpPr>
      <dsp:spPr>
        <a:xfrm>
          <a:off x="2919418" y="3250736"/>
          <a:ext cx="1880211" cy="9401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Dinh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8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46953" y="3278271"/>
        <a:ext cx="1825141" cy="885035"/>
      </dsp:txXfrm>
    </dsp:sp>
    <dsp:sp modelId="{8FD72CDB-1D43-4E93-9C30-4F0A6102F7BD}">
      <dsp:nvSpPr>
        <dsp:cNvPr id="0" name=""/>
        <dsp:cNvSpPr/>
      </dsp:nvSpPr>
      <dsp:spPr>
        <a:xfrm>
          <a:off x="4799630" y="3707487"/>
          <a:ext cx="752084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752084" y="1330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156870" y="3701987"/>
        <a:ext cx="37604" cy="37604"/>
      </dsp:txXfrm>
    </dsp:sp>
    <dsp:sp modelId="{AE7E301A-8A30-47E9-BFDB-609650BF8DC5}">
      <dsp:nvSpPr>
        <dsp:cNvPr id="0" name=""/>
        <dsp:cNvSpPr/>
      </dsp:nvSpPr>
      <dsp:spPr>
        <a:xfrm>
          <a:off x="5551715" y="3250736"/>
          <a:ext cx="5707702" cy="9401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lấy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ăn,nước</a:t>
          </a:r>
          <a:endParaRPr lang="en-US" sz="28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79250" y="3278271"/>
        <a:ext cx="5652632" cy="885035"/>
      </dsp:txXfrm>
    </dsp:sp>
    <dsp:sp modelId="{30A878DE-D847-4B0C-ACE5-F127EF7240CE}">
      <dsp:nvSpPr>
        <dsp:cNvPr id="0" name=""/>
        <dsp:cNvSpPr/>
      </dsp:nvSpPr>
      <dsp:spPr>
        <a:xfrm rot="3574167">
          <a:off x="1548380" y="4003893"/>
          <a:ext cx="1820171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820171" y="1330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2412961" y="3971691"/>
        <a:ext cx="91008" cy="91008"/>
      </dsp:txXfrm>
    </dsp:sp>
    <dsp:sp modelId="{9EA52F5E-26B7-4A8A-A4F3-59802AD77D3A}">
      <dsp:nvSpPr>
        <dsp:cNvPr id="0" name=""/>
        <dsp:cNvSpPr/>
      </dsp:nvSpPr>
      <dsp:spPr>
        <a:xfrm>
          <a:off x="2919418" y="4331858"/>
          <a:ext cx="1880211" cy="9401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1500" kern="1200" smtClean="0"/>
            <a:t>	</a:t>
          </a:r>
          <a:endParaRPr lang="en-US" sz="1500" kern="1200"/>
        </a:p>
      </dsp:txBody>
      <dsp:txXfrm>
        <a:off x="2946953" y="4359393"/>
        <a:ext cx="1825141" cy="885035"/>
      </dsp:txXfrm>
    </dsp:sp>
    <dsp:sp modelId="{D00DC95D-B538-4DDC-B66B-2D2B98057146}">
      <dsp:nvSpPr>
        <dsp:cNvPr id="0" name=""/>
        <dsp:cNvSpPr/>
      </dsp:nvSpPr>
      <dsp:spPr>
        <a:xfrm>
          <a:off x="4799630" y="4788609"/>
          <a:ext cx="752084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752084" y="1330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156870" y="4783109"/>
        <a:ext cx="37604" cy="37604"/>
      </dsp:txXfrm>
    </dsp:sp>
    <dsp:sp modelId="{ABA601E5-1412-49E6-ADF5-1040FE9E3857}">
      <dsp:nvSpPr>
        <dsp:cNvPr id="0" name=""/>
        <dsp:cNvSpPr/>
      </dsp:nvSpPr>
      <dsp:spPr>
        <a:xfrm>
          <a:off x="5551715" y="4331858"/>
          <a:ext cx="5707702" cy="9401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loại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bỏ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thải</a:t>
          </a:r>
          <a:endParaRPr lang="en-US" sz="28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79250" y="4359393"/>
        <a:ext cx="5652632" cy="885035"/>
      </dsp:txXfrm>
    </dsp:sp>
    <dsp:sp modelId="{73A0F293-1B89-4E17-B8DA-7FDB1369F682}">
      <dsp:nvSpPr>
        <dsp:cNvPr id="0" name=""/>
        <dsp:cNvSpPr/>
      </dsp:nvSpPr>
      <dsp:spPr>
        <a:xfrm rot="4249290">
          <a:off x="1055314" y="4544454"/>
          <a:ext cx="2806303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2806303" y="1330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2388308" y="4487599"/>
        <a:ext cx="140315" cy="140315"/>
      </dsp:txXfrm>
    </dsp:sp>
    <dsp:sp modelId="{549EBA66-EF44-4C9D-8893-CE90FE06A116}">
      <dsp:nvSpPr>
        <dsp:cNvPr id="0" name=""/>
        <dsp:cNvSpPr/>
      </dsp:nvSpPr>
      <dsp:spPr>
        <a:xfrm>
          <a:off x="2919418" y="5412980"/>
          <a:ext cx="1880211" cy="9401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Hô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hấp</a:t>
          </a:r>
          <a:r>
            <a:rPr lang="en-US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500" kern="1200" smtClean="0"/>
            <a:t>	</a:t>
          </a:r>
          <a:endParaRPr lang="en-US" sz="1500" kern="1200"/>
        </a:p>
      </dsp:txBody>
      <dsp:txXfrm>
        <a:off x="2946953" y="5440515"/>
        <a:ext cx="1825141" cy="885035"/>
      </dsp:txXfrm>
    </dsp:sp>
    <dsp:sp modelId="{7AA8DE0F-CBE5-44FA-A6B1-D0B9E26A8CEC}">
      <dsp:nvSpPr>
        <dsp:cNvPr id="0" name=""/>
        <dsp:cNvSpPr/>
      </dsp:nvSpPr>
      <dsp:spPr>
        <a:xfrm>
          <a:off x="4799630" y="5869730"/>
          <a:ext cx="752084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752084" y="13302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156870" y="5864231"/>
        <a:ext cx="37604" cy="37604"/>
      </dsp:txXfrm>
    </dsp:sp>
    <dsp:sp modelId="{AA2ACEDC-5F3D-4147-A4C7-31D949FF46B8}">
      <dsp:nvSpPr>
        <dsp:cNvPr id="0" name=""/>
        <dsp:cNvSpPr/>
      </dsp:nvSpPr>
      <dsp:spPr>
        <a:xfrm>
          <a:off x="5551715" y="5412980"/>
          <a:ext cx="5699447" cy="9401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2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lấy</a:t>
          </a:r>
          <a:r>
            <a:rPr lang="en-US" sz="2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oxygen </a:t>
          </a:r>
          <a:r>
            <a:rPr lang="en-US" sz="24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thải</a:t>
          </a:r>
          <a:r>
            <a:rPr lang="en-US" sz="2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carbon dioxide </a:t>
          </a:r>
          <a:r>
            <a:rPr lang="en-US" sz="24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qua </a:t>
          </a:r>
          <a:r>
            <a:rPr lang="en-US" sz="24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hoạt</a:t>
          </a:r>
          <a:r>
            <a:rPr lang="en-US" sz="2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hít</a:t>
          </a:r>
          <a:r>
            <a:rPr lang="en-US" sz="2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, </a:t>
          </a:r>
          <a:r>
            <a:rPr lang="en-US" sz="24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thở</a:t>
          </a:r>
          <a:r>
            <a:rPr lang="en-US" sz="24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endParaRPr lang="en-US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79250" y="5440515"/>
        <a:ext cx="5644377" cy="8850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F4A8C1-015B-4168-8884-5AF220747E45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E236CB-60E4-4F84-B6A9-409175F8C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38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2321D1-C6C7-4084-AE03-3C97DFB80D79}" type="slidenum">
              <a:rPr lang="en-US" altLang="en-US" smtClean="0"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7732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2321D1-C6C7-4084-AE03-3C97DFB80D79}" type="slidenum">
              <a:rPr lang="en-US" altLang="en-US" smtClean="0"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6534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2321D1-C6C7-4084-AE03-3C97DFB80D79}" type="slidenum">
              <a:rPr lang="en-US" altLang="en-US" smtClean="0"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8187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/>
              <a:t>04/11/2024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561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934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011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027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496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49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996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245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907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141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973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4654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738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1119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51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660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779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615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241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263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490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986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83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59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gif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3.gif"/><Relationship Id="rId11" Type="http://schemas.openxmlformats.org/officeDocument/2006/relationships/image" Target="../media/image18.png"/><Relationship Id="rId5" Type="http://schemas.openxmlformats.org/officeDocument/2006/relationships/image" Target="../media/image12.gif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21.png"/><Relationship Id="rId18" Type="http://schemas.openxmlformats.org/officeDocument/2006/relationships/image" Target="../media/image13.gif"/><Relationship Id="rId26" Type="http://schemas.openxmlformats.org/officeDocument/2006/relationships/image" Target="../media/image28.png"/><Relationship Id="rId3" Type="http://schemas.openxmlformats.org/officeDocument/2006/relationships/slideLayout" Target="../slideLayouts/slideLayout13.xml"/><Relationship Id="rId21" Type="http://schemas.openxmlformats.org/officeDocument/2006/relationships/slide" Target="slide13.xml"/><Relationship Id="rId7" Type="http://schemas.openxmlformats.org/officeDocument/2006/relationships/image" Target="../media/image12.gif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slide" Target="slide15.xml"/><Relationship Id="rId33" Type="http://schemas.openxmlformats.org/officeDocument/2006/relationships/slide" Target="slide19.xml"/><Relationship Id="rId2" Type="http://schemas.openxmlformats.org/officeDocument/2006/relationships/audio" Target="../media/media2.wma"/><Relationship Id="rId16" Type="http://schemas.openxmlformats.org/officeDocument/2006/relationships/image" Target="../media/image24.png"/><Relationship Id="rId20" Type="http://schemas.openxmlformats.org/officeDocument/2006/relationships/image" Target="../media/image15.png"/><Relationship Id="rId29" Type="http://schemas.openxmlformats.org/officeDocument/2006/relationships/slide" Target="slide17.xml"/><Relationship Id="rId1" Type="http://schemas.microsoft.com/office/2007/relationships/media" Target="../media/media2.wma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24" Type="http://schemas.openxmlformats.org/officeDocument/2006/relationships/image" Target="../media/image27.png"/><Relationship Id="rId32" Type="http://schemas.openxmlformats.org/officeDocument/2006/relationships/image" Target="../media/image31.png"/><Relationship Id="rId5" Type="http://schemas.openxmlformats.org/officeDocument/2006/relationships/image" Target="../media/image19.png"/><Relationship Id="rId15" Type="http://schemas.openxmlformats.org/officeDocument/2006/relationships/image" Target="../media/image23.png"/><Relationship Id="rId23" Type="http://schemas.openxmlformats.org/officeDocument/2006/relationships/slide" Target="slide14.xml"/><Relationship Id="rId28" Type="http://schemas.openxmlformats.org/officeDocument/2006/relationships/image" Target="../media/image29.png"/><Relationship Id="rId10" Type="http://schemas.openxmlformats.org/officeDocument/2006/relationships/image" Target="../media/image17.png"/><Relationship Id="rId19" Type="http://schemas.openxmlformats.org/officeDocument/2006/relationships/image" Target="../media/image14.gif"/><Relationship Id="rId31" Type="http://schemas.openxmlformats.org/officeDocument/2006/relationships/slide" Target="slide18.xml"/><Relationship Id="rId4" Type="http://schemas.openxmlformats.org/officeDocument/2006/relationships/audio" Target="../media/audio1.wav"/><Relationship Id="rId9" Type="http://schemas.openxmlformats.org/officeDocument/2006/relationships/slide" Target="slide10.xml"/><Relationship Id="rId14" Type="http://schemas.openxmlformats.org/officeDocument/2006/relationships/image" Target="../media/image22.png"/><Relationship Id="rId22" Type="http://schemas.openxmlformats.org/officeDocument/2006/relationships/image" Target="../media/image26.png"/><Relationship Id="rId27" Type="http://schemas.openxmlformats.org/officeDocument/2006/relationships/slide" Target="slide16.xml"/><Relationship Id="rId30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slide" Target="slide12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12.xml"/><Relationship Id="rId7" Type="http://schemas.openxmlformats.org/officeDocument/2006/relationships/diagramColors" Target="../diagrams/colors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co-fl-r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383" y="1071782"/>
            <a:ext cx="720363" cy="72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1029946" y="678523"/>
            <a:ext cx="1506213" cy="1309751"/>
            <a:chOff x="144" y="192"/>
            <a:chExt cx="1104" cy="960"/>
          </a:xfrm>
        </p:grpSpPr>
        <p:sp>
          <p:nvSpPr>
            <p:cNvPr id="7" name="Line 4"/>
            <p:cNvSpPr>
              <a:spLocks noChangeShapeType="1"/>
            </p:cNvSpPr>
            <p:nvPr/>
          </p:nvSpPr>
          <p:spPr bwMode="auto">
            <a:xfrm>
              <a:off x="336" y="192"/>
              <a:ext cx="0" cy="81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785838">
                <a:defRPr/>
              </a:pPr>
              <a:endParaRPr lang="en-US" sz="1547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144" y="240"/>
              <a:ext cx="1104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785838">
                <a:defRPr/>
              </a:pPr>
              <a:endParaRPr lang="en-US" sz="1547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240" y="192"/>
              <a:ext cx="0" cy="96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785838">
                <a:defRPr/>
              </a:pPr>
              <a:endParaRPr lang="en-US" sz="1547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>
              <a:off x="192" y="336"/>
              <a:ext cx="1008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785838">
                <a:defRPr/>
              </a:pPr>
              <a:endParaRPr lang="en-US" sz="1547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1" name="Picture 8" descr="yfleur4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514" y="4656554"/>
            <a:ext cx="1702676" cy="130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9"/>
          <p:cNvGrpSpPr>
            <a:grpSpLocks/>
          </p:cNvGrpSpPr>
          <p:nvPr/>
        </p:nvGrpSpPr>
        <p:grpSpPr bwMode="auto">
          <a:xfrm>
            <a:off x="9523952" y="4731630"/>
            <a:ext cx="1637188" cy="1506213"/>
            <a:chOff x="4464" y="3072"/>
            <a:chExt cx="1200" cy="1104"/>
          </a:xfrm>
        </p:grpSpPr>
        <p:sp>
          <p:nvSpPr>
            <p:cNvPr id="13" name="Line 10"/>
            <p:cNvSpPr>
              <a:spLocks noChangeShapeType="1"/>
            </p:cNvSpPr>
            <p:nvPr/>
          </p:nvSpPr>
          <p:spPr bwMode="auto">
            <a:xfrm flipV="1">
              <a:off x="4560" y="3984"/>
              <a:ext cx="105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785838">
                <a:defRPr/>
              </a:pPr>
              <a:endParaRPr lang="en-US" sz="1547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H="1">
              <a:off x="5472" y="3168"/>
              <a:ext cx="0" cy="96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785838">
                <a:defRPr/>
              </a:pPr>
              <a:endParaRPr lang="en-US" sz="1547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 flipV="1">
              <a:off x="4464" y="4080"/>
              <a:ext cx="1200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785838">
                <a:defRPr/>
              </a:pPr>
              <a:endParaRPr lang="en-US" sz="1547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>
              <a:off x="5568" y="3072"/>
              <a:ext cx="0" cy="1104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785838">
                <a:defRPr/>
              </a:pPr>
              <a:endParaRPr lang="en-US" sz="1547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 rot="5400000">
            <a:off x="908193" y="4633861"/>
            <a:ext cx="1637188" cy="1506213"/>
            <a:chOff x="4464" y="3072"/>
            <a:chExt cx="1200" cy="1104"/>
          </a:xfrm>
        </p:grpSpPr>
        <p:sp>
          <p:nvSpPr>
            <p:cNvPr id="18" name="Line 16"/>
            <p:cNvSpPr>
              <a:spLocks noChangeShapeType="1"/>
            </p:cNvSpPr>
            <p:nvPr/>
          </p:nvSpPr>
          <p:spPr bwMode="auto">
            <a:xfrm flipV="1">
              <a:off x="4560" y="3984"/>
              <a:ext cx="105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785838">
                <a:defRPr/>
              </a:pPr>
              <a:endParaRPr lang="en-US" sz="1547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 flipH="1">
              <a:off x="5472" y="3168"/>
              <a:ext cx="0" cy="96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785838">
                <a:defRPr/>
              </a:pPr>
              <a:endParaRPr lang="en-US" sz="1547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4464" y="4080"/>
              <a:ext cx="1200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785838">
                <a:defRPr/>
              </a:pPr>
              <a:endParaRPr lang="en-US" sz="1547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5568" y="3072"/>
              <a:ext cx="0" cy="1104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785838">
                <a:defRPr/>
              </a:pPr>
              <a:endParaRPr lang="en-US" sz="1547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2" name="Group 20"/>
          <p:cNvGrpSpPr>
            <a:grpSpLocks/>
          </p:cNvGrpSpPr>
          <p:nvPr/>
        </p:nvGrpSpPr>
        <p:grpSpPr bwMode="auto">
          <a:xfrm rot="16200000">
            <a:off x="9633714" y="678524"/>
            <a:ext cx="1637188" cy="1506213"/>
            <a:chOff x="4464" y="3072"/>
            <a:chExt cx="1200" cy="1104"/>
          </a:xfrm>
        </p:grpSpPr>
        <p:sp>
          <p:nvSpPr>
            <p:cNvPr id="23" name="Line 21"/>
            <p:cNvSpPr>
              <a:spLocks noChangeShapeType="1"/>
            </p:cNvSpPr>
            <p:nvPr/>
          </p:nvSpPr>
          <p:spPr bwMode="auto">
            <a:xfrm flipV="1">
              <a:off x="4560" y="3984"/>
              <a:ext cx="105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785838">
                <a:defRPr/>
              </a:pPr>
              <a:endParaRPr lang="en-US" sz="1547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 flipH="1">
              <a:off x="5472" y="3168"/>
              <a:ext cx="0" cy="96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785838">
                <a:defRPr/>
              </a:pPr>
              <a:endParaRPr lang="en-US" sz="1547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 flipV="1">
              <a:off x="4464" y="4080"/>
              <a:ext cx="1200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785838">
                <a:defRPr/>
              </a:pPr>
              <a:endParaRPr lang="en-US" sz="1547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>
              <a:off x="5568" y="3072"/>
              <a:ext cx="0" cy="1104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785838">
                <a:defRPr/>
              </a:pPr>
              <a:endParaRPr lang="en-US" sz="1547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27" name="Picture 6" descr="AG00630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870" y="1137269"/>
            <a:ext cx="1047801" cy="72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2868103" y="5060583"/>
            <a:ext cx="589733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785838">
              <a:defRPr/>
            </a:pPr>
            <a:r>
              <a:rPr lang="en-US" sz="2600" b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en-US" sz="2600" b="1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sz="2600" b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err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600" b="1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hị</a:t>
            </a:r>
            <a:r>
              <a:rPr lang="en-US" sz="2600" b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Phượng</a:t>
            </a:r>
            <a:endParaRPr lang="en-US" sz="2600" b="1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785838">
              <a:defRPr/>
            </a:pPr>
            <a:r>
              <a:rPr lang="en-US" sz="2600" b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Đơn vị     : THCS </a:t>
            </a:r>
            <a:r>
              <a:rPr lang="en-US" sz="2600" b="1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Thịnh</a:t>
            </a:r>
            <a:r>
              <a:rPr lang="en-US" sz="2600" b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err="1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endParaRPr lang="en-US" sz="2600" b="1" smtClean="0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816284" y="4470217"/>
            <a:ext cx="5982353" cy="542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85838">
              <a:spcBef>
                <a:spcPct val="50000"/>
              </a:spcBef>
              <a:defRPr/>
            </a:pPr>
            <a:r>
              <a:rPr lang="en-US" sz="2922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MÔN: KHOA HỌC TỰ NHIÊN </a:t>
            </a:r>
            <a:r>
              <a:rPr lang="en-US" sz="2922" b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922" b="1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72630" y="2755252"/>
            <a:ext cx="9012958" cy="1150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85838">
              <a:defRPr/>
            </a:pPr>
            <a:r>
              <a:rPr lang="en-US" sz="3438" b="1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THẦY, CÔ VÀ CÁC EM ĐẾN TIẾT HỌC HÔM NAY</a:t>
            </a:r>
          </a:p>
        </p:txBody>
      </p:sp>
      <p:sp>
        <p:nvSpPr>
          <p:cNvPr id="31" name="TextBox 1"/>
          <p:cNvSpPr txBox="1">
            <a:spLocks noChangeArrowheads="1"/>
          </p:cNvSpPr>
          <p:nvPr/>
        </p:nvSpPr>
        <p:spPr bwMode="auto">
          <a:xfrm>
            <a:off x="2868103" y="680379"/>
            <a:ext cx="6511027" cy="104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785838">
              <a:spcBef>
                <a:spcPct val="0"/>
              </a:spcBef>
              <a:buNone/>
              <a:defRPr/>
            </a:pPr>
            <a:r>
              <a:rPr lang="en-US" altLang="en-US" sz="3094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TP THÁI NGUYÊN</a:t>
            </a:r>
          </a:p>
          <a:p>
            <a:pPr algn="ctr" defTabSz="785838">
              <a:spcBef>
                <a:spcPct val="0"/>
              </a:spcBef>
              <a:buNone/>
              <a:defRPr/>
            </a:pPr>
            <a:r>
              <a:rPr lang="en-US" altLang="en-US" sz="3094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</a:t>
            </a:r>
            <a:endParaRPr lang="en-US" altLang="en-US" sz="3094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17" descr="Rose-06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922" y="4871254"/>
            <a:ext cx="975396" cy="975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0062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013"/>
            <a:ext cx="1219200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13- </a:t>
            </a:r>
            <a:r>
              <a:rPr lang="en-US" sz="3200" b="1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 22. CƠ THỂ SINH VẬT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2371" y="793214"/>
            <a:ext cx="7524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200" b="1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1520328"/>
            <a:ext cx="10730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là cấp tổ chức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đầy đủ các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bản.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7C84719F-DA19-4F34-89C4-452EA3F4D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390" y="1377989"/>
            <a:ext cx="58582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330215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81" y="474854"/>
            <a:ext cx="10473939" cy="5894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95" y="1428668"/>
            <a:ext cx="1004310" cy="1004310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81" y="1241765"/>
            <a:ext cx="911933" cy="911933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208" y="1975872"/>
            <a:ext cx="969053" cy="969053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447" y="-355726"/>
            <a:ext cx="1514203" cy="5208020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902" y="4852293"/>
            <a:ext cx="556645" cy="777665"/>
          </a:xfrm>
          <a:prstGeom prst="rect">
            <a:avLst/>
          </a:prstGeom>
        </p:spPr>
      </p:pic>
      <p:pic>
        <p:nvPicPr>
          <p:cNvPr id="159" name="Picture 158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517" y="5511504"/>
            <a:ext cx="1014817" cy="857887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6080" y="-577140"/>
            <a:ext cx="523900" cy="523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79034" y="5940448"/>
            <a:ext cx="1951364" cy="297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5838">
              <a:defRPr/>
            </a:pPr>
            <a:endParaRPr lang="en-US" sz="154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46891" y="5511505"/>
            <a:ext cx="1198339" cy="144950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5838">
              <a:defRPr/>
            </a:pPr>
            <a:endParaRPr lang="en-US" sz="154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56997" y="2075898"/>
            <a:ext cx="1173242" cy="177375"/>
          </a:xfrm>
          <a:prstGeom prst="roundRect">
            <a:avLst/>
          </a:prstGeom>
          <a:solidFill>
            <a:srgbClr val="603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5838">
              <a:defRPr/>
            </a:pPr>
            <a:endParaRPr lang="en-US" sz="154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32812" y="474853"/>
            <a:ext cx="6787208" cy="589453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255" tIns="47627" rIns="95255" bIns="4762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33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3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3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333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333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333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333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333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endParaRPr lang="en-US" sz="3333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125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12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12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1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2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1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2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2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1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2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1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25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12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125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12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2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1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125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125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12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2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1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2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1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1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12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31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2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1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2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12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1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2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1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12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1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2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1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25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25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12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25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2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25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2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125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12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25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12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125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125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2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1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2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1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2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2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1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2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1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2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2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1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2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1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25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12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542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34344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ài 22. Cơ thể sinh vật trang 53, 54, 55 Vở thực thành khoa học tự nhiên 6  | Vở thực hành Khoa học tự nhiên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101452"/>
            <a:ext cx="7894237" cy="488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-31456"/>
            <a:ext cx="12187269" cy="6858767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9" y="1101453"/>
            <a:ext cx="1168595" cy="1168595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26" y="5264882"/>
            <a:ext cx="1139073" cy="904875"/>
          </a:xfrm>
          <a:prstGeom prst="rect">
            <a:avLst/>
          </a:prstGeom>
        </p:spPr>
      </p:pic>
      <p:pic>
        <p:nvPicPr>
          <p:cNvPr id="159" name="Picture 15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20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25" name="den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476" y="745565"/>
            <a:ext cx="2813318" cy="2651990"/>
          </a:xfrm>
          <a:prstGeom prst="rect">
            <a:avLst/>
          </a:prstGeom>
        </p:spPr>
      </p:pic>
      <p:pic>
        <p:nvPicPr>
          <p:cNvPr id="26" name="den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282" y="1084478"/>
            <a:ext cx="2814252" cy="2639810"/>
          </a:xfrm>
          <a:prstGeom prst="rect">
            <a:avLst/>
          </a:prstGeom>
        </p:spPr>
      </p:pic>
      <p:pic>
        <p:nvPicPr>
          <p:cNvPr id="27" name="den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021" y="737990"/>
            <a:ext cx="2742771" cy="2645893"/>
          </a:xfrm>
          <a:prstGeom prst="rect">
            <a:avLst/>
          </a:prstGeom>
        </p:spPr>
      </p:pic>
      <p:pic>
        <p:nvPicPr>
          <p:cNvPr id="28" name="den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68" y="3020421"/>
            <a:ext cx="2651990" cy="2702976"/>
          </a:xfrm>
          <a:prstGeom prst="rect">
            <a:avLst/>
          </a:prstGeom>
        </p:spPr>
      </p:pic>
      <p:pic>
        <p:nvPicPr>
          <p:cNvPr id="29" name="den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889" y="3350181"/>
            <a:ext cx="2790808" cy="2639810"/>
          </a:xfrm>
          <a:prstGeom prst="rect">
            <a:avLst/>
          </a:prstGeom>
        </p:spPr>
      </p:pic>
      <p:pic>
        <p:nvPicPr>
          <p:cNvPr id="30" name="den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331" y="3020421"/>
            <a:ext cx="2684294" cy="265199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74" y="1029955"/>
            <a:ext cx="1061107" cy="106110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693" y="1706262"/>
            <a:ext cx="1127571" cy="112757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11" y="-417888"/>
            <a:ext cx="1845003" cy="6059949"/>
          </a:xfrm>
          <a:prstGeom prst="rect">
            <a:avLst/>
          </a:prstGeom>
        </p:spPr>
      </p:pic>
      <p:pic>
        <p:nvPicPr>
          <p:cNvPr id="34" name="mau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227" y="737990"/>
            <a:ext cx="2663703" cy="2659565"/>
          </a:xfrm>
          <a:prstGeom prst="rect">
            <a:avLst/>
          </a:prstGeom>
        </p:spPr>
      </p:pic>
      <p:pic>
        <p:nvPicPr>
          <p:cNvPr id="35" name="mau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483" y="1029954"/>
            <a:ext cx="2633741" cy="2812345"/>
          </a:xfrm>
          <a:prstGeom prst="rect">
            <a:avLst/>
          </a:prstGeom>
        </p:spPr>
      </p:pic>
      <p:pic>
        <p:nvPicPr>
          <p:cNvPr id="36" name="mau3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204" y="716293"/>
            <a:ext cx="2619588" cy="2573404"/>
          </a:xfrm>
          <a:prstGeom prst="rect">
            <a:avLst/>
          </a:prstGeom>
        </p:spPr>
      </p:pic>
      <p:pic>
        <p:nvPicPr>
          <p:cNvPr id="37" name="mau4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68" y="3020421"/>
            <a:ext cx="2651990" cy="2702976"/>
          </a:xfrm>
          <a:prstGeom prst="rect">
            <a:avLst/>
          </a:prstGeom>
        </p:spPr>
      </p:pic>
      <p:pic>
        <p:nvPicPr>
          <p:cNvPr id="38" name="mau5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976" y="3442560"/>
            <a:ext cx="2829396" cy="2526720"/>
          </a:xfrm>
          <a:prstGeom prst="rect">
            <a:avLst/>
          </a:prstGeom>
        </p:spPr>
      </p:pic>
      <p:pic>
        <p:nvPicPr>
          <p:cNvPr id="39" name="mau6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006" y="2856372"/>
            <a:ext cx="2651990" cy="28160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52800" y="6343650"/>
            <a:ext cx="217170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" name="Quad Arrow Callout 4">
            <a:hlinkClick r:id="rId33" action="ppaction://hlinksldjump"/>
          </p:cNvPr>
          <p:cNvSpPr/>
          <p:nvPr/>
        </p:nvSpPr>
        <p:spPr>
          <a:xfrm>
            <a:off x="1765300" y="6343650"/>
            <a:ext cx="698500" cy="483661"/>
          </a:xfrm>
          <a:prstGeom prst="quadArrowCallout">
            <a:avLst>
              <a:gd name="adj1" fmla="val 18515"/>
              <a:gd name="adj2" fmla="val 15889"/>
              <a:gd name="adj3" fmla="val 18515"/>
              <a:gd name="adj4" fmla="val 481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3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21421" y="818867"/>
            <a:ext cx="2647666" cy="1569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SINH SẢN</a:t>
            </a:r>
            <a:endParaRPr lang="vi-VN" sz="4400"/>
          </a:p>
        </p:txBody>
      </p:sp>
      <p:pic>
        <p:nvPicPr>
          <p:cNvPr id="3" name="Picture 2" descr="Du lịch Côn Đảo xem rùa đẻ trứng là hoạt động đừng bỏ 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64" y="818867"/>
            <a:ext cx="9094698" cy="592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ouble Wave 3"/>
          <p:cNvSpPr/>
          <p:nvPr/>
        </p:nvSpPr>
        <p:spPr>
          <a:xfrm>
            <a:off x="7380514" y="5551714"/>
            <a:ext cx="1940907" cy="809897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 smtClean="0"/>
              <a:t>Rùa</a:t>
            </a:r>
            <a:r>
              <a:rPr lang="en-US" smtClean="0"/>
              <a:t> </a:t>
            </a:r>
            <a:r>
              <a:rPr lang="en-US" err="1" smtClean="0"/>
              <a:t>Côn</a:t>
            </a:r>
            <a:r>
              <a:rPr lang="en-US" smtClean="0"/>
              <a:t> </a:t>
            </a:r>
            <a:r>
              <a:rPr lang="en-US" err="1" smtClean="0"/>
              <a:t>Đảo</a:t>
            </a:r>
            <a:endParaRPr lang="en-US"/>
          </a:p>
        </p:txBody>
      </p:sp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11163300" y="6096000"/>
            <a:ext cx="781050" cy="5905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36469" y="209005"/>
            <a:ext cx="7236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ảnh đặc trưng cho hoạt động sống nào?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54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sinh trưởn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62149"/>
            <a:ext cx="8077200" cy="560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9408695" y="176463"/>
            <a:ext cx="2783305" cy="2759242"/>
          </a:xfrm>
          <a:prstGeom prst="wedgeEllipseCallout">
            <a:avLst>
              <a:gd name="adj1" fmla="val -88845"/>
              <a:gd name="adj2" fmla="val 561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err="1">
                <a:latin typeface="Times New Roman" pitchFamily="18" charset="0"/>
                <a:cs typeface="Times New Roman" pitchFamily="18" charset="0"/>
              </a:rPr>
              <a:t>trưởng</a:t>
            </a:r>
            <a:endParaRPr lang="vi-VN" sz="4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11163300" y="6096000"/>
            <a:ext cx="781050" cy="5905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36469" y="209005"/>
            <a:ext cx="7236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ảnh đặc trưng cho hoạt động sống nào?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21928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8614611" y="224590"/>
            <a:ext cx="3577389" cy="359343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err="1"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5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err="1">
                <a:latin typeface="Times New Roman" pitchFamily="18" charset="0"/>
                <a:cs typeface="Times New Roman" pitchFamily="18" charset="0"/>
              </a:rPr>
              <a:t>hấp</a:t>
            </a:r>
            <a:endParaRPr lang="vi-VN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ction Button: Home 6">
            <a:hlinkClick r:id="rId2" action="ppaction://hlinksldjump" highlightClick="1"/>
          </p:cNvPr>
          <p:cNvSpPr/>
          <p:nvPr/>
        </p:nvSpPr>
        <p:spPr>
          <a:xfrm>
            <a:off x="11163300" y="6096000"/>
            <a:ext cx="781050" cy="5905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C:\Users\Administrator\Desktop\hô hấp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45" y="1031967"/>
            <a:ext cx="8337405" cy="528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36469" y="209005"/>
            <a:ext cx="7236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ảnh đặc trưng cho hoạt động sống nào?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44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CanineWeepyBaboon-max-1mb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79714"/>
            <a:ext cx="8887325" cy="597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xplosion 1 1"/>
          <p:cNvSpPr/>
          <p:nvPr/>
        </p:nvSpPr>
        <p:spPr>
          <a:xfrm>
            <a:off x="9256295" y="673768"/>
            <a:ext cx="2454442" cy="569494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err="1">
                <a:latin typeface="Times New Roman" pitchFamily="18" charset="0"/>
                <a:cs typeface="Times New Roman" pitchFamily="18" charset="0"/>
              </a:rPr>
              <a:t>tiết</a:t>
            </a:r>
            <a:endParaRPr lang="vi-VN" sz="6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11163300" y="6096000"/>
            <a:ext cx="781050" cy="5905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36469" y="209005"/>
            <a:ext cx="7236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ảnh đặc trưng cho hoạt động sống nào?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45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/>
          <p:cNvSpPr/>
          <p:nvPr/>
        </p:nvSpPr>
        <p:spPr>
          <a:xfrm>
            <a:off x="9625263" y="16042"/>
            <a:ext cx="2566737" cy="3882190"/>
          </a:xfrm>
          <a:prstGeom prst="wedgeEllipseCallout">
            <a:avLst>
              <a:gd name="adj1" fmla="val -68958"/>
              <a:gd name="adj2" fmla="val 600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err="1"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4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err="1">
                <a:latin typeface="Times New Roman" pitchFamily="18" charset="0"/>
                <a:cs typeface="Times New Roman" pitchFamily="18" charset="0"/>
              </a:rPr>
              <a:t>dưỡng</a:t>
            </a:r>
            <a:endParaRPr lang="vi-VN" sz="4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Thức ăn của cá heo là gì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2959"/>
            <a:ext cx="8956885" cy="593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ction Button: Home 4">
            <a:hlinkClick r:id="rId3" action="ppaction://hlinksldjump" highlightClick="1"/>
          </p:cNvPr>
          <p:cNvSpPr/>
          <p:nvPr/>
        </p:nvSpPr>
        <p:spPr>
          <a:xfrm>
            <a:off x="11163300" y="6096000"/>
            <a:ext cx="781050" cy="5905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36469" y="209005"/>
            <a:ext cx="7236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ảnh đặc trưng cho hoạt động sống nào?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6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8572500" y="497305"/>
            <a:ext cx="3619500" cy="3208421"/>
          </a:xfrm>
          <a:prstGeom prst="cloudCallout">
            <a:avLst>
              <a:gd name="adj1" fmla="val -51891"/>
              <a:gd name="adj2" fmla="val 867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endParaRPr lang="vi-VN" sz="44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182" y="914400"/>
            <a:ext cx="7028760" cy="5772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Action Button: Home 2">
            <a:hlinkClick r:id="rId3" action="ppaction://hlinksldjump" highlightClick="1"/>
          </p:cNvPr>
          <p:cNvSpPr/>
          <p:nvPr/>
        </p:nvSpPr>
        <p:spPr>
          <a:xfrm>
            <a:off x="11163300" y="6096000"/>
            <a:ext cx="781050" cy="5905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36469" y="209005"/>
            <a:ext cx="7236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ảnh đặc trưng cho hoạt động sống nào?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86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ài 22 Cơ thể sinh vật sống - KHTN lớp 6 [Kết nối tri thức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9141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311743"/>
              </p:ext>
            </p:extLst>
          </p:nvPr>
        </p:nvGraphicFramePr>
        <p:xfrm>
          <a:off x="6914146" y="2291731"/>
          <a:ext cx="5116745" cy="23123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6648">
                  <a:extLst>
                    <a:ext uri="{9D8B030D-6E8A-4147-A177-3AD203B41FA5}">
                      <a16:colId xmlns:a16="http://schemas.microsoft.com/office/drawing/2014/main" val="4125618998"/>
                    </a:ext>
                  </a:extLst>
                </a:gridCol>
                <a:gridCol w="2590097">
                  <a:extLst>
                    <a:ext uri="{9D8B030D-6E8A-4147-A177-3AD203B41FA5}">
                      <a16:colId xmlns:a16="http://schemas.microsoft.com/office/drawing/2014/main" val="3440511584"/>
                    </a:ext>
                  </a:extLst>
                </a:gridCol>
              </a:tblGrid>
              <a:tr h="977018">
                <a:tc>
                  <a:txBody>
                    <a:bodyPr/>
                    <a:lstStyle/>
                    <a:p>
                      <a:pPr algn="ctr"/>
                      <a:r>
                        <a:rPr lang="en-US" sz="2400" err="1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40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err="1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sống</a:t>
                      </a:r>
                      <a:endParaRPr lang="en-US" sz="2400">
                        <a:latin typeface="Times New Roman" pitchFamily="18" charset="0"/>
                        <a:ea typeface="Tahoma" panose="020B060403050404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err="1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40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err="1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400" baseline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err="1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sống</a:t>
                      </a:r>
                      <a:endParaRPr lang="en-US" sz="2400">
                        <a:latin typeface="Times New Roman" pitchFamily="18" charset="0"/>
                        <a:ea typeface="Tahoma" panose="020B060403050404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75746481"/>
                  </a:ext>
                </a:extLst>
              </a:tr>
              <a:tr h="1335335"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ea typeface="Tahoma" panose="020B060403050404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ea typeface="Tahoma" panose="020B060403050404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156095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197635" y="339634"/>
            <a:ext cx="48332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tên vật sống và vật không sống mà em quan sát được trong hình trên </a:t>
            </a:r>
            <a:endParaRPr lang="en-US" sz="28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21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5738" y="191226"/>
            <a:ext cx="6949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026" name="Picture 2" descr="Sở Giáo Dục Và Đào Tạo Vĩnh Phú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1" y="1302706"/>
            <a:ext cx="6544505" cy="543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35500" y="1084219"/>
            <a:ext cx="521208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3000" b="1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Luật</a:t>
            </a:r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chơi</a:t>
            </a:r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3000" b="1" smtClean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1" algn="just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endParaRPr lang="en-U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en-US" sz="28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 sẽ phất cờ báo hiệu và báo cáo kết quả.</a:t>
            </a:r>
            <a:endParaRPr lang="en-US" sz="280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99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ài 22 Cơ thể sinh vật sống - KHTN lớp 6 [Kết nối tri thức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94747"/>
            <a:ext cx="5358063" cy="548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680769"/>
              </p:ext>
            </p:extLst>
          </p:nvPr>
        </p:nvGraphicFramePr>
        <p:xfrm>
          <a:off x="5454313" y="1162594"/>
          <a:ext cx="6485138" cy="2377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2304">
                  <a:extLst>
                    <a:ext uri="{9D8B030D-6E8A-4147-A177-3AD203B41FA5}">
                      <a16:colId xmlns:a16="http://schemas.microsoft.com/office/drawing/2014/main" val="4125618998"/>
                    </a:ext>
                  </a:extLst>
                </a:gridCol>
                <a:gridCol w="3082834">
                  <a:extLst>
                    <a:ext uri="{9D8B030D-6E8A-4147-A177-3AD203B41FA5}">
                      <a16:colId xmlns:a16="http://schemas.microsoft.com/office/drawing/2014/main" val="3440511584"/>
                    </a:ext>
                  </a:extLst>
                </a:gridCol>
              </a:tblGrid>
              <a:tr h="753569">
                <a:tc>
                  <a:txBody>
                    <a:bodyPr/>
                    <a:lstStyle/>
                    <a:p>
                      <a:pPr algn="ctr"/>
                      <a:r>
                        <a:rPr lang="en-US" sz="2400" err="1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40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err="1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sống</a:t>
                      </a:r>
                      <a:endParaRPr lang="en-US" sz="2400">
                        <a:latin typeface="Times New Roman" pitchFamily="18" charset="0"/>
                        <a:ea typeface="Tahoma" panose="020B060403050404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err="1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40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err="1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400" baseline="0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err="1">
                          <a:latin typeface="Times New Roman" pitchFamily="18" charset="0"/>
                          <a:ea typeface="Tahoma" panose="020B0604030504040204" pitchFamily="34" charset="0"/>
                          <a:cs typeface="Times New Roman" pitchFamily="18" charset="0"/>
                        </a:rPr>
                        <a:t>sống</a:t>
                      </a:r>
                      <a:endParaRPr lang="en-US" sz="2400">
                        <a:latin typeface="Times New Roman" pitchFamily="18" charset="0"/>
                        <a:ea typeface="Tahoma" panose="020B0604030504040204" pitchFamily="34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75746481"/>
                  </a:ext>
                </a:extLst>
              </a:tr>
              <a:tr h="1623901"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ea typeface="Tahoma" panose="020B060403050404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ea typeface="Tahoma" panose="020B060403050404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156095"/>
                  </a:ext>
                </a:extLst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5473336" y="1941095"/>
            <a:ext cx="3366780" cy="16464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en-US" sz="280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bé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con </a:t>
            </a:r>
            <a:r>
              <a:rPr lang="en-US" sz="280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khỉ</a:t>
            </a:r>
            <a:r>
              <a:rPr lang="en-US" sz="280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endParaRPr lang="en-US" sz="2800" smtClean="0">
              <a:solidFill>
                <a:prstClr val="black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lvl="0" algn="ctr" defTabSz="914400"/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cái </a:t>
            </a:r>
            <a:r>
              <a:rPr lang="en-US" sz="280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cây</a:t>
            </a:r>
            <a:endParaRPr lang="en-US" sz="2800">
              <a:solidFill>
                <a:prstClr val="black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40116" y="1941095"/>
            <a:ext cx="3095897" cy="16464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rào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vi-VN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28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4501" y="5253788"/>
            <a:ext cx="11975203" cy="129139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2800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carbondioxide</a:t>
            </a: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2800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Tại sao?</a:t>
            </a:r>
            <a:endParaRPr lang="vi-VN" sz="2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istrator\Desktop\koky-chay-x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073" y="323417"/>
            <a:ext cx="7660791" cy="482294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9575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97768" y="5253788"/>
            <a:ext cx="7404117" cy="129139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2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vi-VN" sz="32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istrator\Desktop\koky-chay-x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094" y="282169"/>
            <a:ext cx="7660791" cy="482294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sp>
        <p:nvSpPr>
          <p:cNvPr id="8" name="Curved Down Arrow 7"/>
          <p:cNvSpPr/>
          <p:nvPr/>
        </p:nvSpPr>
        <p:spPr>
          <a:xfrm>
            <a:off x="529389" y="1267326"/>
            <a:ext cx="2422358" cy="120831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>
            <a:off x="9144685" y="957082"/>
            <a:ext cx="2422358" cy="120831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-235131" y="2387113"/>
            <a:ext cx="2176225" cy="10736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Không khí</a:t>
            </a:r>
          </a:p>
          <a:p>
            <a:pPr algn="ctr"/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(Oxygen)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375356" y="2165394"/>
            <a:ext cx="2937831" cy="13504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err="1">
                <a:latin typeface="Times New Roman" pitchFamily="18" charset="0"/>
                <a:cs typeface="Times New Roman" pitchFamily="18" charset="0"/>
              </a:rPr>
              <a:t>Carbondioxide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10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2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1789611"/>
            <a:ext cx="10909300" cy="44619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2700" y="495300"/>
            <a:ext cx="9918700" cy="954107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Trùng giày và trùng biến hình có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 sống nào?</a:t>
            </a:r>
            <a:endParaRPr lang="en-U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1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99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1026">
            <a:off x="11309350" y="-833438"/>
            <a:ext cx="1765300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431800"/>
            <a:ext cx="1974850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AutoShape 8"/>
          <p:cNvSpPr>
            <a:spLocks noChangeShapeType="1"/>
          </p:cNvSpPr>
          <p:nvPr/>
        </p:nvSpPr>
        <p:spPr bwMode="auto">
          <a:xfrm>
            <a:off x="3454400" y="1512888"/>
            <a:ext cx="5292725" cy="0"/>
          </a:xfrm>
          <a:prstGeom prst="line">
            <a:avLst/>
          </a:prstGeom>
          <a:noFill/>
          <a:ln w="57150" cap="rnd">
            <a:solidFill>
              <a:srgbClr val="E8D634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3" name="TextBox 11"/>
          <p:cNvSpPr txBox="1">
            <a:spLocks noChangeArrowheads="1"/>
          </p:cNvSpPr>
          <p:nvPr/>
        </p:nvSpPr>
        <p:spPr bwMode="auto">
          <a:xfrm>
            <a:off x="3001963" y="676275"/>
            <a:ext cx="6197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32774" name="Group 12"/>
          <p:cNvGrpSpPr>
            <a:grpSpLocks/>
          </p:cNvGrpSpPr>
          <p:nvPr/>
        </p:nvGrpSpPr>
        <p:grpSpPr bwMode="auto">
          <a:xfrm>
            <a:off x="1027113" y="2124075"/>
            <a:ext cx="3186112" cy="3843338"/>
            <a:chOff x="1752600" y="3320648"/>
            <a:chExt cx="4776807" cy="5763942"/>
          </a:xfrm>
        </p:grpSpPr>
        <p:sp>
          <p:nvSpPr>
            <p:cNvPr id="14" name="Rounded Rectangle 13"/>
            <p:cNvSpPr/>
            <p:nvPr/>
          </p:nvSpPr>
          <p:spPr>
            <a:xfrm>
              <a:off x="1752600" y="4077746"/>
              <a:ext cx="4776807" cy="5006844"/>
            </a:xfrm>
            <a:prstGeom prst="roundRect">
              <a:avLst>
                <a:gd name="adj" fmla="val 12787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3385331" y="3320648"/>
              <a:ext cx="1511346" cy="151181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171575" y="3281363"/>
            <a:ext cx="2895600" cy="26776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các quá trình sống cơ bản của cơ thể sinh vật xây dựng kế hoạch và hành động để chăm sóc và bảo vệ sinh vật ở trường, gia đình em.</a:t>
            </a:r>
          </a:p>
        </p:txBody>
      </p:sp>
      <p:grpSp>
        <p:nvGrpSpPr>
          <p:cNvPr id="32776" name="Group 16"/>
          <p:cNvGrpSpPr>
            <a:grpSpLocks/>
          </p:cNvGrpSpPr>
          <p:nvPr/>
        </p:nvGrpSpPr>
        <p:grpSpPr bwMode="auto">
          <a:xfrm>
            <a:off x="4521200" y="2135188"/>
            <a:ext cx="3184525" cy="3841750"/>
            <a:chOff x="1752600" y="3320648"/>
            <a:chExt cx="4776807" cy="5763942"/>
          </a:xfrm>
        </p:grpSpPr>
        <p:sp>
          <p:nvSpPr>
            <p:cNvPr id="18" name="Rounded Rectangle 17"/>
            <p:cNvSpPr/>
            <p:nvPr/>
          </p:nvSpPr>
          <p:spPr>
            <a:xfrm>
              <a:off x="1752600" y="4075676"/>
              <a:ext cx="4776807" cy="5008914"/>
            </a:xfrm>
            <a:prstGeom prst="roundRect">
              <a:avLst>
                <a:gd name="adj" fmla="val 12787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3383764" y="3320648"/>
              <a:ext cx="1514481" cy="1512439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65663" y="3316288"/>
            <a:ext cx="289560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Khái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quát lại toàn bộ nội dung bài học bằng sơ đồ tư duy. Lấy ví dụ các cơ thể sống mà em biết (10 cơ thể trở lên).</a:t>
            </a:r>
          </a:p>
        </p:txBody>
      </p:sp>
      <p:grpSp>
        <p:nvGrpSpPr>
          <p:cNvPr id="32778" name="Group 20"/>
          <p:cNvGrpSpPr>
            <a:grpSpLocks/>
          </p:cNvGrpSpPr>
          <p:nvPr/>
        </p:nvGrpSpPr>
        <p:grpSpPr bwMode="auto">
          <a:xfrm>
            <a:off x="8015288" y="2133600"/>
            <a:ext cx="3184525" cy="3841750"/>
            <a:chOff x="1752600" y="3320648"/>
            <a:chExt cx="4776807" cy="5763942"/>
          </a:xfrm>
        </p:grpSpPr>
        <p:sp>
          <p:nvSpPr>
            <p:cNvPr id="22" name="Rounded Rectangle 21"/>
            <p:cNvSpPr/>
            <p:nvPr/>
          </p:nvSpPr>
          <p:spPr>
            <a:xfrm>
              <a:off x="1752600" y="4075678"/>
              <a:ext cx="4776807" cy="5008912"/>
            </a:xfrm>
            <a:prstGeom prst="roundRect">
              <a:avLst>
                <a:gd name="adj" fmla="val 12787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00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3383762" y="3320648"/>
              <a:ext cx="1514481" cy="15124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8086725" y="3154677"/>
            <a:ext cx="3040063" cy="11339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cơ thể đơn bào và cơ thể đa bào.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600" y="5118100"/>
            <a:ext cx="2538413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192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B152"/>
          </a:solidFill>
          <a:ln>
            <a:solidFill>
              <a:srgbClr val="93B1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grpSp>
        <p:nvGrpSpPr>
          <p:cNvPr id="33795" name="Group 3"/>
          <p:cNvGrpSpPr>
            <a:grpSpLocks/>
          </p:cNvGrpSpPr>
          <p:nvPr/>
        </p:nvGrpSpPr>
        <p:grpSpPr bwMode="auto">
          <a:xfrm>
            <a:off x="685800" y="685800"/>
            <a:ext cx="10820400" cy="5486400"/>
            <a:chOff x="0" y="0"/>
            <a:chExt cx="1603022" cy="812800"/>
          </a:xfrm>
        </p:grpSpPr>
        <p:sp>
          <p:nvSpPr>
            <p:cNvPr id="33798" name="Freeform 4"/>
            <p:cNvSpPr>
              <a:spLocks/>
            </p:cNvSpPr>
            <p:nvPr/>
          </p:nvSpPr>
          <p:spPr bwMode="auto">
            <a:xfrm>
              <a:off x="0" y="0"/>
              <a:ext cx="1603022" cy="812800"/>
            </a:xfrm>
            <a:custGeom>
              <a:avLst/>
              <a:gdLst>
                <a:gd name="T0" fmla="*/ 1523604 w 1603022"/>
                <a:gd name="T1" fmla="*/ 0 h 812800"/>
                <a:gd name="T2" fmla="*/ 79418 w 1603022"/>
                <a:gd name="T3" fmla="*/ 0 h 812800"/>
                <a:gd name="T4" fmla="*/ 0 w 1603022"/>
                <a:gd name="T5" fmla="*/ 79418 h 812800"/>
                <a:gd name="T6" fmla="*/ 0 w 1603022"/>
                <a:gd name="T7" fmla="*/ 733382 h 812800"/>
                <a:gd name="T8" fmla="*/ 79418 w 1603022"/>
                <a:gd name="T9" fmla="*/ 812800 h 812800"/>
                <a:gd name="T10" fmla="*/ 1523604 w 1603022"/>
                <a:gd name="T11" fmla="*/ 812800 h 812800"/>
                <a:gd name="T12" fmla="*/ 1603022 w 1603022"/>
                <a:gd name="T13" fmla="*/ 733382 h 812800"/>
                <a:gd name="T14" fmla="*/ 1603022 w 1603022"/>
                <a:gd name="T15" fmla="*/ 79418 h 812800"/>
                <a:gd name="T16" fmla="*/ 1523604 w 1603022"/>
                <a:gd name="T17" fmla="*/ 0 h 8128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03022" h="812800">
                  <a:moveTo>
                    <a:pt x="1523604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733382"/>
                  </a:lnTo>
                  <a:cubicBezTo>
                    <a:pt x="43699" y="733382"/>
                    <a:pt x="79418" y="768721"/>
                    <a:pt x="79418" y="812800"/>
                  </a:cubicBezTo>
                  <a:lnTo>
                    <a:pt x="1523604" y="812800"/>
                  </a:lnTo>
                  <a:cubicBezTo>
                    <a:pt x="1523604" y="769101"/>
                    <a:pt x="1558943" y="733382"/>
                    <a:pt x="1603022" y="733382"/>
                  </a:cubicBezTo>
                  <a:lnTo>
                    <a:pt x="1603022" y="79418"/>
                  </a:lnTo>
                  <a:cubicBezTo>
                    <a:pt x="1559323" y="79418"/>
                    <a:pt x="1523604" y="44079"/>
                    <a:pt x="15236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99" name="TextBox 5"/>
            <p:cNvSpPr txBox="1">
              <a:spLocks noChangeArrowheads="1"/>
            </p:cNvSpPr>
            <p:nvPr/>
          </p:nvSpPr>
          <p:spPr bwMode="auto">
            <a:xfrm>
              <a:off x="38100" y="0"/>
              <a:ext cx="736600" cy="774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3867" tIns="33867" rIns="33867" bIns="33867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1775"/>
                </a:lnSpc>
                <a:spcBef>
                  <a:spcPct val="0"/>
                </a:spcBef>
                <a:buFontTx/>
                <a:buNone/>
              </a:pPr>
              <a:endParaRPr lang="vi-VN" altLang="vi-VN" sz="160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</p:grpSp>
      <p:pic>
        <p:nvPicPr>
          <p:cNvPr id="3379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4614863"/>
            <a:ext cx="2190750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814388" y="1803400"/>
            <a:ext cx="10563225" cy="230981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5334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THẦY CÔ VÀ </a:t>
            </a:r>
            <a:r>
              <a:rPr lang="en-US" sz="5334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</a:t>
            </a:r>
            <a:endParaRPr lang="en-US" sz="5334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5334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THEO DÕI BÀI GIẢNG!</a:t>
            </a:r>
          </a:p>
        </p:txBody>
      </p:sp>
    </p:spTree>
    <p:extLst>
      <p:ext uri="{BB962C8B-B14F-4D97-AF65-F5344CB8AC3E}">
        <p14:creationId xmlns:p14="http://schemas.microsoft.com/office/powerpoint/2010/main" val="746012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18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038278-8039-82B3-C670-874D09E2E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470" y="592913"/>
            <a:ext cx="12192000" cy="6932213"/>
          </a:xfrm>
          <a:prstGeom prst="rect">
            <a:avLst/>
          </a:prstGeom>
        </p:spPr>
      </p:pic>
      <p:cxnSp>
        <p:nvCxnSpPr>
          <p:cNvPr id="5" name="Đường nối Thẳng 4">
            <a:extLst>
              <a:ext uri="{FF2B5EF4-FFF2-40B4-BE49-F238E27FC236}">
                <a16:creationId xmlns:a16="http://schemas.microsoft.com/office/drawing/2014/main" id="{16AFA2F8-3879-42B1-A8E6-3681F5456F7F}"/>
              </a:ext>
            </a:extLst>
          </p:cNvPr>
          <p:cNvCxnSpPr/>
          <p:nvPr/>
        </p:nvCxnSpPr>
        <p:spPr>
          <a:xfrm>
            <a:off x="1" y="1328367"/>
            <a:ext cx="12090401" cy="39774"/>
          </a:xfrm>
          <a:prstGeom prst="line">
            <a:avLst/>
          </a:prstGeom>
          <a:ln w="228600">
            <a:gradFill flip="none" rotWithShape="1">
              <a:gsLst>
                <a:gs pos="19000">
                  <a:schemeClr val="accent3">
                    <a:lumMod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74000">
                  <a:schemeClr val="accent3">
                    <a:lumMod val="40000"/>
                    <a:lumOff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innerShdw blurRad="63500" dist="50800" dir="13500000">
              <a:srgbClr val="000000">
                <a:alpha val="50000"/>
              </a:srgb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Nhóm 41">
            <a:extLst>
              <a:ext uri="{FF2B5EF4-FFF2-40B4-BE49-F238E27FC236}">
                <a16:creationId xmlns:a16="http://schemas.microsoft.com/office/drawing/2014/main" id="{CD1BDE89-07BC-4DD7-A0FF-0646332C9DA3}"/>
              </a:ext>
            </a:extLst>
          </p:cNvPr>
          <p:cNvGrpSpPr/>
          <p:nvPr/>
        </p:nvGrpSpPr>
        <p:grpSpPr>
          <a:xfrm>
            <a:off x="-38640" y="946876"/>
            <a:ext cx="3932879" cy="5475959"/>
            <a:chOff x="114988" y="704538"/>
            <a:chExt cx="4047345" cy="5659034"/>
          </a:xfrm>
        </p:grpSpPr>
        <p:sp>
          <p:nvSpPr>
            <p:cNvPr id="7" name="Lục giác 1">
              <a:extLst>
                <a:ext uri="{FF2B5EF4-FFF2-40B4-BE49-F238E27FC236}">
                  <a16:creationId xmlns:a16="http://schemas.microsoft.com/office/drawing/2014/main" id="{149B20D4-6BC2-4354-ADA8-9C1B24C5E0A9}"/>
                </a:ext>
              </a:extLst>
            </p:cNvPr>
            <p:cNvSpPr/>
            <p:nvPr/>
          </p:nvSpPr>
          <p:spPr>
            <a:xfrm>
              <a:off x="114988" y="2490624"/>
              <a:ext cx="4047345" cy="3872948"/>
            </a:xfrm>
            <a:custGeom>
              <a:avLst/>
              <a:gdLst>
                <a:gd name="connsiteX0" fmla="*/ 0 w 4047345"/>
                <a:gd name="connsiteY0" fmla="*/ 1933731 h 3867462"/>
                <a:gd name="connsiteX1" fmla="*/ 966866 w 4047345"/>
                <a:gd name="connsiteY1" fmla="*/ 1 h 3867462"/>
                <a:gd name="connsiteX2" fmla="*/ 3080480 w 4047345"/>
                <a:gd name="connsiteY2" fmla="*/ 1 h 3867462"/>
                <a:gd name="connsiteX3" fmla="*/ 4047345 w 4047345"/>
                <a:gd name="connsiteY3" fmla="*/ 1933731 h 3867462"/>
                <a:gd name="connsiteX4" fmla="*/ 3080480 w 4047345"/>
                <a:gd name="connsiteY4" fmla="*/ 3867461 h 3867462"/>
                <a:gd name="connsiteX5" fmla="*/ 966866 w 4047345"/>
                <a:gd name="connsiteY5" fmla="*/ 3867461 h 3867462"/>
                <a:gd name="connsiteX6" fmla="*/ 0 w 4047345"/>
                <a:gd name="connsiteY6" fmla="*/ 1933731 h 3867462"/>
                <a:gd name="connsiteX0-1" fmla="*/ 0 w 4047345"/>
                <a:gd name="connsiteY0-2" fmla="*/ 1933730 h 3867460"/>
                <a:gd name="connsiteX1-3" fmla="*/ 966866 w 4047345"/>
                <a:gd name="connsiteY1-4" fmla="*/ 0 h 3867460"/>
                <a:gd name="connsiteX2-5" fmla="*/ 2503358 w 4047345"/>
                <a:gd name="connsiteY2-6" fmla="*/ 3746 h 3867460"/>
                <a:gd name="connsiteX3-7" fmla="*/ 3080480 w 4047345"/>
                <a:gd name="connsiteY3-8" fmla="*/ 0 h 3867460"/>
                <a:gd name="connsiteX4-9" fmla="*/ 4047345 w 4047345"/>
                <a:gd name="connsiteY4-10" fmla="*/ 1933730 h 3867460"/>
                <a:gd name="connsiteX5-11" fmla="*/ 3080480 w 4047345"/>
                <a:gd name="connsiteY5-12" fmla="*/ 3867460 h 3867460"/>
                <a:gd name="connsiteX6-13" fmla="*/ 966866 w 4047345"/>
                <a:gd name="connsiteY6-14" fmla="*/ 3867460 h 3867460"/>
                <a:gd name="connsiteX7" fmla="*/ 0 w 4047345"/>
                <a:gd name="connsiteY7" fmla="*/ 1933730 h 3867460"/>
                <a:gd name="connsiteX0-15" fmla="*/ 0 w 4047345"/>
                <a:gd name="connsiteY0-16" fmla="*/ 1933730 h 3867460"/>
                <a:gd name="connsiteX1-17" fmla="*/ 966866 w 4047345"/>
                <a:gd name="connsiteY1-18" fmla="*/ 0 h 3867460"/>
                <a:gd name="connsiteX2-19" fmla="*/ 1633928 w 4047345"/>
                <a:gd name="connsiteY2-20" fmla="*/ 3746 h 3867460"/>
                <a:gd name="connsiteX3-21" fmla="*/ 2503358 w 4047345"/>
                <a:gd name="connsiteY3-22" fmla="*/ 3746 h 3867460"/>
                <a:gd name="connsiteX4-23" fmla="*/ 3080480 w 4047345"/>
                <a:gd name="connsiteY4-24" fmla="*/ 0 h 3867460"/>
                <a:gd name="connsiteX5-25" fmla="*/ 4047345 w 4047345"/>
                <a:gd name="connsiteY5-26" fmla="*/ 1933730 h 3867460"/>
                <a:gd name="connsiteX6-27" fmla="*/ 3080480 w 4047345"/>
                <a:gd name="connsiteY6-28" fmla="*/ 3867460 h 3867460"/>
                <a:gd name="connsiteX7-29" fmla="*/ 966866 w 4047345"/>
                <a:gd name="connsiteY7-30" fmla="*/ 3867460 h 3867460"/>
                <a:gd name="connsiteX8" fmla="*/ 0 w 4047345"/>
                <a:gd name="connsiteY8" fmla="*/ 1933730 h 3867460"/>
                <a:gd name="connsiteX0-31" fmla="*/ 0 w 4047345"/>
                <a:gd name="connsiteY0-32" fmla="*/ 1936646 h 3870376"/>
                <a:gd name="connsiteX1-33" fmla="*/ 966866 w 4047345"/>
                <a:gd name="connsiteY1-34" fmla="*/ 2916 h 3870376"/>
                <a:gd name="connsiteX2-35" fmla="*/ 1633928 w 4047345"/>
                <a:gd name="connsiteY2-36" fmla="*/ 6662 h 3870376"/>
                <a:gd name="connsiteX3-37" fmla="*/ 2503358 w 4047345"/>
                <a:gd name="connsiteY3-38" fmla="*/ 6662 h 3870376"/>
                <a:gd name="connsiteX4-39" fmla="*/ 3080480 w 4047345"/>
                <a:gd name="connsiteY4-40" fmla="*/ 2916 h 3870376"/>
                <a:gd name="connsiteX5-41" fmla="*/ 4047345 w 4047345"/>
                <a:gd name="connsiteY5-42" fmla="*/ 1936646 h 3870376"/>
                <a:gd name="connsiteX6-43" fmla="*/ 3080480 w 4047345"/>
                <a:gd name="connsiteY6-44" fmla="*/ 3870376 h 3870376"/>
                <a:gd name="connsiteX7-45" fmla="*/ 966866 w 4047345"/>
                <a:gd name="connsiteY7-46" fmla="*/ 3870376 h 3870376"/>
                <a:gd name="connsiteX8-47" fmla="*/ 0 w 4047345"/>
                <a:gd name="connsiteY8-48" fmla="*/ 1936646 h 3870376"/>
                <a:gd name="connsiteX0-49" fmla="*/ 0 w 4047345"/>
                <a:gd name="connsiteY0-50" fmla="*/ 1939218 h 3872948"/>
                <a:gd name="connsiteX1-51" fmla="*/ 966866 w 4047345"/>
                <a:gd name="connsiteY1-52" fmla="*/ 5488 h 3872948"/>
                <a:gd name="connsiteX2-53" fmla="*/ 1633928 w 4047345"/>
                <a:gd name="connsiteY2-54" fmla="*/ 9234 h 3872948"/>
                <a:gd name="connsiteX3-55" fmla="*/ 2503358 w 4047345"/>
                <a:gd name="connsiteY3-56" fmla="*/ 9234 h 3872948"/>
                <a:gd name="connsiteX4-57" fmla="*/ 3080480 w 4047345"/>
                <a:gd name="connsiteY4-58" fmla="*/ 5488 h 3872948"/>
                <a:gd name="connsiteX5-59" fmla="*/ 4047345 w 4047345"/>
                <a:gd name="connsiteY5-60" fmla="*/ 1939218 h 3872948"/>
                <a:gd name="connsiteX6-61" fmla="*/ 3080480 w 4047345"/>
                <a:gd name="connsiteY6-62" fmla="*/ 3872948 h 3872948"/>
                <a:gd name="connsiteX7-63" fmla="*/ 966866 w 4047345"/>
                <a:gd name="connsiteY7-64" fmla="*/ 3872948 h 3872948"/>
                <a:gd name="connsiteX8-65" fmla="*/ 0 w 4047345"/>
                <a:gd name="connsiteY8-66" fmla="*/ 1939218 h 3872948"/>
                <a:gd name="connsiteX0-67" fmla="*/ 0 w 4047345"/>
                <a:gd name="connsiteY0-68" fmla="*/ 1939218 h 3872948"/>
                <a:gd name="connsiteX1-69" fmla="*/ 966866 w 4047345"/>
                <a:gd name="connsiteY1-70" fmla="*/ 5488 h 3872948"/>
                <a:gd name="connsiteX2-71" fmla="*/ 1633928 w 4047345"/>
                <a:gd name="connsiteY2-72" fmla="*/ 9234 h 3872948"/>
                <a:gd name="connsiteX3-73" fmla="*/ 2503358 w 4047345"/>
                <a:gd name="connsiteY3-74" fmla="*/ 9234 h 3872948"/>
                <a:gd name="connsiteX4-75" fmla="*/ 3080480 w 4047345"/>
                <a:gd name="connsiteY4-76" fmla="*/ 5488 h 3872948"/>
                <a:gd name="connsiteX5-77" fmla="*/ 4047345 w 4047345"/>
                <a:gd name="connsiteY5-78" fmla="*/ 1939218 h 3872948"/>
                <a:gd name="connsiteX6-79" fmla="*/ 3080480 w 4047345"/>
                <a:gd name="connsiteY6-80" fmla="*/ 3872948 h 3872948"/>
                <a:gd name="connsiteX7-81" fmla="*/ 966866 w 4047345"/>
                <a:gd name="connsiteY7-82" fmla="*/ 3872948 h 3872948"/>
                <a:gd name="connsiteX8-83" fmla="*/ 0 w 4047345"/>
                <a:gd name="connsiteY8-84" fmla="*/ 1939218 h 387294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29" y="connsiteY7-30"/>
                </a:cxn>
                <a:cxn ang="0">
                  <a:pos x="connsiteX8-47" y="connsiteY8-48"/>
                </a:cxn>
              </a:cxnLst>
              <a:rect l="l" t="t" r="r" b="b"/>
              <a:pathLst>
                <a:path w="4047345" h="3872948">
                  <a:moveTo>
                    <a:pt x="0" y="1939218"/>
                  </a:moveTo>
                  <a:lnTo>
                    <a:pt x="966866" y="5488"/>
                  </a:lnTo>
                  <a:lnTo>
                    <a:pt x="1633928" y="9234"/>
                  </a:lnTo>
                  <a:cubicBezTo>
                    <a:pt x="2013679" y="-5756"/>
                    <a:pt x="2213548" y="9234"/>
                    <a:pt x="2503358" y="9234"/>
                  </a:cubicBezTo>
                  <a:cubicBezTo>
                    <a:pt x="2695732" y="7985"/>
                    <a:pt x="2543332" y="-8253"/>
                    <a:pt x="3080480" y="5488"/>
                  </a:cubicBezTo>
                  <a:cubicBezTo>
                    <a:pt x="3432748" y="665055"/>
                    <a:pt x="3725057" y="1294641"/>
                    <a:pt x="4047345" y="1939218"/>
                  </a:cubicBezTo>
                  <a:lnTo>
                    <a:pt x="3080480" y="3872948"/>
                  </a:lnTo>
                  <a:lnTo>
                    <a:pt x="966866" y="3872948"/>
                  </a:lnTo>
                  <a:lnTo>
                    <a:pt x="0" y="1939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76200" dir="13500000" sy="23000" kx="1200000" algn="br" rotWithShape="0">
                <a:srgbClr val="000000">
                  <a:alpha val="20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BZ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8" name="Hình Bầu dục 20">
              <a:extLst>
                <a:ext uri="{FF2B5EF4-FFF2-40B4-BE49-F238E27FC236}">
                  <a16:creationId xmlns:a16="http://schemas.microsoft.com/office/drawing/2014/main" id="{3E0368BE-5C12-4733-9F37-2DD3745E5230}"/>
                </a:ext>
              </a:extLst>
            </p:cNvPr>
            <p:cNvSpPr/>
            <p:nvPr/>
          </p:nvSpPr>
          <p:spPr>
            <a:xfrm>
              <a:off x="1887387" y="2586315"/>
              <a:ext cx="411108" cy="34401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BZ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9" name="Hình tự do: Hình 7">
              <a:extLst>
                <a:ext uri="{FF2B5EF4-FFF2-40B4-BE49-F238E27FC236}">
                  <a16:creationId xmlns:a16="http://schemas.microsoft.com/office/drawing/2014/main" id="{98942E8A-CFC6-4AEC-97D2-FAB976160DC2}"/>
                </a:ext>
              </a:extLst>
            </p:cNvPr>
            <p:cNvSpPr/>
            <p:nvPr/>
          </p:nvSpPr>
          <p:spPr>
            <a:xfrm>
              <a:off x="1727906" y="704538"/>
              <a:ext cx="723460" cy="749508"/>
            </a:xfrm>
            <a:custGeom>
              <a:avLst/>
              <a:gdLst>
                <a:gd name="connsiteX0" fmla="*/ 348706 w 723460"/>
                <a:gd name="connsiteY0" fmla="*/ 0 h 749508"/>
                <a:gd name="connsiteX1" fmla="*/ 723460 w 723460"/>
                <a:gd name="connsiteY1" fmla="*/ 374754 h 749508"/>
                <a:gd name="connsiteX2" fmla="*/ 348706 w 723460"/>
                <a:gd name="connsiteY2" fmla="*/ 749508 h 749508"/>
                <a:gd name="connsiteX3" fmla="*/ 3402 w 723460"/>
                <a:gd name="connsiteY3" fmla="*/ 520625 h 749508"/>
                <a:gd name="connsiteX4" fmla="*/ 1396 w 723460"/>
                <a:gd name="connsiteY4" fmla="*/ 514163 h 749508"/>
                <a:gd name="connsiteX5" fmla="*/ 145300 w 723460"/>
                <a:gd name="connsiteY5" fmla="*/ 514163 h 749508"/>
                <a:gd name="connsiteX6" fmla="*/ 171072 w 723460"/>
                <a:gd name="connsiteY6" fmla="*/ 552388 h 749508"/>
                <a:gd name="connsiteX7" fmla="*/ 348706 w 723460"/>
                <a:gd name="connsiteY7" fmla="*/ 625966 h 749508"/>
                <a:gd name="connsiteX8" fmla="*/ 599919 w 723460"/>
                <a:gd name="connsiteY8" fmla="*/ 374754 h 749508"/>
                <a:gd name="connsiteX9" fmla="*/ 348706 w 723460"/>
                <a:gd name="connsiteY9" fmla="*/ 123542 h 749508"/>
                <a:gd name="connsiteX10" fmla="*/ 171072 w 723460"/>
                <a:gd name="connsiteY10" fmla="*/ 197120 h 749508"/>
                <a:gd name="connsiteX11" fmla="*/ 142267 w 723460"/>
                <a:gd name="connsiteY11" fmla="*/ 239843 h 749508"/>
                <a:gd name="connsiteX12" fmla="*/ 0 w 723460"/>
                <a:gd name="connsiteY12" fmla="*/ 239843 h 749508"/>
                <a:gd name="connsiteX13" fmla="*/ 3402 w 723460"/>
                <a:gd name="connsiteY13" fmla="*/ 228883 h 749508"/>
                <a:gd name="connsiteX14" fmla="*/ 348706 w 723460"/>
                <a:gd name="connsiteY14" fmla="*/ 0 h 749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23460" h="749508">
                  <a:moveTo>
                    <a:pt x="348706" y="0"/>
                  </a:moveTo>
                  <a:cubicBezTo>
                    <a:pt x="555677" y="0"/>
                    <a:pt x="723460" y="167783"/>
                    <a:pt x="723460" y="374754"/>
                  </a:cubicBezTo>
                  <a:cubicBezTo>
                    <a:pt x="723460" y="581725"/>
                    <a:pt x="555677" y="749508"/>
                    <a:pt x="348706" y="749508"/>
                  </a:cubicBezTo>
                  <a:cubicBezTo>
                    <a:pt x="193478" y="749508"/>
                    <a:pt x="60293" y="655130"/>
                    <a:pt x="3402" y="520625"/>
                  </a:cubicBezTo>
                  <a:lnTo>
                    <a:pt x="1396" y="514163"/>
                  </a:lnTo>
                  <a:lnTo>
                    <a:pt x="145300" y="514163"/>
                  </a:lnTo>
                  <a:lnTo>
                    <a:pt x="171072" y="552388"/>
                  </a:lnTo>
                  <a:cubicBezTo>
                    <a:pt x="216532" y="597848"/>
                    <a:pt x="279336" y="625966"/>
                    <a:pt x="348706" y="625966"/>
                  </a:cubicBezTo>
                  <a:cubicBezTo>
                    <a:pt x="487447" y="625966"/>
                    <a:pt x="599919" y="513495"/>
                    <a:pt x="599919" y="374754"/>
                  </a:cubicBezTo>
                  <a:cubicBezTo>
                    <a:pt x="599919" y="236013"/>
                    <a:pt x="487447" y="123542"/>
                    <a:pt x="348706" y="123542"/>
                  </a:cubicBezTo>
                  <a:cubicBezTo>
                    <a:pt x="279336" y="123542"/>
                    <a:pt x="216532" y="151660"/>
                    <a:pt x="171072" y="197120"/>
                  </a:cubicBezTo>
                  <a:lnTo>
                    <a:pt x="142267" y="239843"/>
                  </a:lnTo>
                  <a:lnTo>
                    <a:pt x="0" y="239843"/>
                  </a:lnTo>
                  <a:lnTo>
                    <a:pt x="3402" y="228883"/>
                  </a:lnTo>
                  <a:cubicBezTo>
                    <a:pt x="60293" y="94378"/>
                    <a:pt x="193478" y="0"/>
                    <a:pt x="348706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BZ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10" name="Hình Bầu dục 13">
              <a:extLst>
                <a:ext uri="{FF2B5EF4-FFF2-40B4-BE49-F238E27FC236}">
                  <a16:creationId xmlns:a16="http://schemas.microsoft.com/office/drawing/2014/main" id="{EB116A2A-35CD-4CA6-9464-BF823B3A3FF6}"/>
                </a:ext>
              </a:extLst>
            </p:cNvPr>
            <p:cNvSpPr/>
            <p:nvPr/>
          </p:nvSpPr>
          <p:spPr>
            <a:xfrm>
              <a:off x="2047221" y="1427563"/>
              <a:ext cx="91440" cy="9144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BZ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1" name="Hình Bầu dục 14">
              <a:extLst>
                <a:ext uri="{FF2B5EF4-FFF2-40B4-BE49-F238E27FC236}">
                  <a16:creationId xmlns:a16="http://schemas.microsoft.com/office/drawing/2014/main" id="{76C1A126-DB79-4D9E-A1BA-F0FEAE098F56}"/>
                </a:ext>
              </a:extLst>
            </p:cNvPr>
            <p:cNvSpPr/>
            <p:nvPr/>
          </p:nvSpPr>
          <p:spPr>
            <a:xfrm>
              <a:off x="2047221" y="1732363"/>
              <a:ext cx="91440" cy="9144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BZ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2" name="Hình Bầu dục 15">
              <a:extLst>
                <a:ext uri="{FF2B5EF4-FFF2-40B4-BE49-F238E27FC236}">
                  <a16:creationId xmlns:a16="http://schemas.microsoft.com/office/drawing/2014/main" id="{3C40F342-E29E-41CB-B328-1E2A8154A7B3}"/>
                </a:ext>
              </a:extLst>
            </p:cNvPr>
            <p:cNvSpPr/>
            <p:nvPr/>
          </p:nvSpPr>
          <p:spPr>
            <a:xfrm>
              <a:off x="2047221" y="2017174"/>
              <a:ext cx="91440" cy="9144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BZ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3" name="Hình Bầu dục 16">
              <a:extLst>
                <a:ext uri="{FF2B5EF4-FFF2-40B4-BE49-F238E27FC236}">
                  <a16:creationId xmlns:a16="http://schemas.microsoft.com/office/drawing/2014/main" id="{22CEF687-8AB1-44CA-A543-12B62F5E7F63}"/>
                </a:ext>
              </a:extLst>
            </p:cNvPr>
            <p:cNvSpPr/>
            <p:nvPr/>
          </p:nvSpPr>
          <p:spPr>
            <a:xfrm>
              <a:off x="2047221" y="2339463"/>
              <a:ext cx="91440" cy="9144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BZ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4" name="Hình Bầu dục 17">
              <a:extLst>
                <a:ext uri="{FF2B5EF4-FFF2-40B4-BE49-F238E27FC236}">
                  <a16:creationId xmlns:a16="http://schemas.microsoft.com/office/drawing/2014/main" id="{EF3BA0EF-8C8A-49AE-980D-E60DF4BF2038}"/>
                </a:ext>
              </a:extLst>
            </p:cNvPr>
            <p:cNvSpPr/>
            <p:nvPr/>
          </p:nvSpPr>
          <p:spPr>
            <a:xfrm>
              <a:off x="2040258" y="2661752"/>
              <a:ext cx="91440" cy="9144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BZ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  <p:grpSp>
        <p:nvGrpSpPr>
          <p:cNvPr id="15" name="Nhóm 42">
            <a:extLst>
              <a:ext uri="{FF2B5EF4-FFF2-40B4-BE49-F238E27FC236}">
                <a16:creationId xmlns:a16="http://schemas.microsoft.com/office/drawing/2014/main" id="{2A171695-D6E5-4259-8DD7-1219EC7922B4}"/>
              </a:ext>
            </a:extLst>
          </p:cNvPr>
          <p:cNvGrpSpPr/>
          <p:nvPr/>
        </p:nvGrpSpPr>
        <p:grpSpPr>
          <a:xfrm>
            <a:off x="3992529" y="981187"/>
            <a:ext cx="3909537" cy="5441648"/>
            <a:chOff x="4173746" y="704538"/>
            <a:chExt cx="4047345" cy="5659034"/>
          </a:xfrm>
        </p:grpSpPr>
        <p:sp>
          <p:nvSpPr>
            <p:cNvPr id="16" name="Lục giác 1">
              <a:extLst>
                <a:ext uri="{FF2B5EF4-FFF2-40B4-BE49-F238E27FC236}">
                  <a16:creationId xmlns:a16="http://schemas.microsoft.com/office/drawing/2014/main" id="{B5B849ED-DB0B-44B0-852C-2B6459C132DE}"/>
                </a:ext>
              </a:extLst>
            </p:cNvPr>
            <p:cNvSpPr/>
            <p:nvPr/>
          </p:nvSpPr>
          <p:spPr>
            <a:xfrm>
              <a:off x="4173746" y="2490624"/>
              <a:ext cx="4047345" cy="3872948"/>
            </a:xfrm>
            <a:custGeom>
              <a:avLst/>
              <a:gdLst>
                <a:gd name="connsiteX0" fmla="*/ 0 w 4047345"/>
                <a:gd name="connsiteY0" fmla="*/ 1933731 h 3867462"/>
                <a:gd name="connsiteX1" fmla="*/ 966866 w 4047345"/>
                <a:gd name="connsiteY1" fmla="*/ 1 h 3867462"/>
                <a:gd name="connsiteX2" fmla="*/ 3080480 w 4047345"/>
                <a:gd name="connsiteY2" fmla="*/ 1 h 3867462"/>
                <a:gd name="connsiteX3" fmla="*/ 4047345 w 4047345"/>
                <a:gd name="connsiteY3" fmla="*/ 1933731 h 3867462"/>
                <a:gd name="connsiteX4" fmla="*/ 3080480 w 4047345"/>
                <a:gd name="connsiteY4" fmla="*/ 3867461 h 3867462"/>
                <a:gd name="connsiteX5" fmla="*/ 966866 w 4047345"/>
                <a:gd name="connsiteY5" fmla="*/ 3867461 h 3867462"/>
                <a:gd name="connsiteX6" fmla="*/ 0 w 4047345"/>
                <a:gd name="connsiteY6" fmla="*/ 1933731 h 3867462"/>
                <a:gd name="connsiteX0-1" fmla="*/ 0 w 4047345"/>
                <a:gd name="connsiteY0-2" fmla="*/ 1933730 h 3867460"/>
                <a:gd name="connsiteX1-3" fmla="*/ 966866 w 4047345"/>
                <a:gd name="connsiteY1-4" fmla="*/ 0 h 3867460"/>
                <a:gd name="connsiteX2-5" fmla="*/ 2503358 w 4047345"/>
                <a:gd name="connsiteY2-6" fmla="*/ 3746 h 3867460"/>
                <a:gd name="connsiteX3-7" fmla="*/ 3080480 w 4047345"/>
                <a:gd name="connsiteY3-8" fmla="*/ 0 h 3867460"/>
                <a:gd name="connsiteX4-9" fmla="*/ 4047345 w 4047345"/>
                <a:gd name="connsiteY4-10" fmla="*/ 1933730 h 3867460"/>
                <a:gd name="connsiteX5-11" fmla="*/ 3080480 w 4047345"/>
                <a:gd name="connsiteY5-12" fmla="*/ 3867460 h 3867460"/>
                <a:gd name="connsiteX6-13" fmla="*/ 966866 w 4047345"/>
                <a:gd name="connsiteY6-14" fmla="*/ 3867460 h 3867460"/>
                <a:gd name="connsiteX7" fmla="*/ 0 w 4047345"/>
                <a:gd name="connsiteY7" fmla="*/ 1933730 h 3867460"/>
                <a:gd name="connsiteX0-15" fmla="*/ 0 w 4047345"/>
                <a:gd name="connsiteY0-16" fmla="*/ 1933730 h 3867460"/>
                <a:gd name="connsiteX1-17" fmla="*/ 966866 w 4047345"/>
                <a:gd name="connsiteY1-18" fmla="*/ 0 h 3867460"/>
                <a:gd name="connsiteX2-19" fmla="*/ 1633928 w 4047345"/>
                <a:gd name="connsiteY2-20" fmla="*/ 3746 h 3867460"/>
                <a:gd name="connsiteX3-21" fmla="*/ 2503358 w 4047345"/>
                <a:gd name="connsiteY3-22" fmla="*/ 3746 h 3867460"/>
                <a:gd name="connsiteX4-23" fmla="*/ 3080480 w 4047345"/>
                <a:gd name="connsiteY4-24" fmla="*/ 0 h 3867460"/>
                <a:gd name="connsiteX5-25" fmla="*/ 4047345 w 4047345"/>
                <a:gd name="connsiteY5-26" fmla="*/ 1933730 h 3867460"/>
                <a:gd name="connsiteX6-27" fmla="*/ 3080480 w 4047345"/>
                <a:gd name="connsiteY6-28" fmla="*/ 3867460 h 3867460"/>
                <a:gd name="connsiteX7-29" fmla="*/ 966866 w 4047345"/>
                <a:gd name="connsiteY7-30" fmla="*/ 3867460 h 3867460"/>
                <a:gd name="connsiteX8" fmla="*/ 0 w 4047345"/>
                <a:gd name="connsiteY8" fmla="*/ 1933730 h 3867460"/>
                <a:gd name="connsiteX0-31" fmla="*/ 0 w 4047345"/>
                <a:gd name="connsiteY0-32" fmla="*/ 1936646 h 3870376"/>
                <a:gd name="connsiteX1-33" fmla="*/ 966866 w 4047345"/>
                <a:gd name="connsiteY1-34" fmla="*/ 2916 h 3870376"/>
                <a:gd name="connsiteX2-35" fmla="*/ 1633928 w 4047345"/>
                <a:gd name="connsiteY2-36" fmla="*/ 6662 h 3870376"/>
                <a:gd name="connsiteX3-37" fmla="*/ 2503358 w 4047345"/>
                <a:gd name="connsiteY3-38" fmla="*/ 6662 h 3870376"/>
                <a:gd name="connsiteX4-39" fmla="*/ 3080480 w 4047345"/>
                <a:gd name="connsiteY4-40" fmla="*/ 2916 h 3870376"/>
                <a:gd name="connsiteX5-41" fmla="*/ 4047345 w 4047345"/>
                <a:gd name="connsiteY5-42" fmla="*/ 1936646 h 3870376"/>
                <a:gd name="connsiteX6-43" fmla="*/ 3080480 w 4047345"/>
                <a:gd name="connsiteY6-44" fmla="*/ 3870376 h 3870376"/>
                <a:gd name="connsiteX7-45" fmla="*/ 966866 w 4047345"/>
                <a:gd name="connsiteY7-46" fmla="*/ 3870376 h 3870376"/>
                <a:gd name="connsiteX8-47" fmla="*/ 0 w 4047345"/>
                <a:gd name="connsiteY8-48" fmla="*/ 1936646 h 3870376"/>
                <a:gd name="connsiteX0-49" fmla="*/ 0 w 4047345"/>
                <a:gd name="connsiteY0-50" fmla="*/ 1939218 h 3872948"/>
                <a:gd name="connsiteX1-51" fmla="*/ 966866 w 4047345"/>
                <a:gd name="connsiteY1-52" fmla="*/ 5488 h 3872948"/>
                <a:gd name="connsiteX2-53" fmla="*/ 1633928 w 4047345"/>
                <a:gd name="connsiteY2-54" fmla="*/ 9234 h 3872948"/>
                <a:gd name="connsiteX3-55" fmla="*/ 2503358 w 4047345"/>
                <a:gd name="connsiteY3-56" fmla="*/ 9234 h 3872948"/>
                <a:gd name="connsiteX4-57" fmla="*/ 3080480 w 4047345"/>
                <a:gd name="connsiteY4-58" fmla="*/ 5488 h 3872948"/>
                <a:gd name="connsiteX5-59" fmla="*/ 4047345 w 4047345"/>
                <a:gd name="connsiteY5-60" fmla="*/ 1939218 h 3872948"/>
                <a:gd name="connsiteX6-61" fmla="*/ 3080480 w 4047345"/>
                <a:gd name="connsiteY6-62" fmla="*/ 3872948 h 3872948"/>
                <a:gd name="connsiteX7-63" fmla="*/ 966866 w 4047345"/>
                <a:gd name="connsiteY7-64" fmla="*/ 3872948 h 3872948"/>
                <a:gd name="connsiteX8-65" fmla="*/ 0 w 4047345"/>
                <a:gd name="connsiteY8-66" fmla="*/ 1939218 h 3872948"/>
                <a:gd name="connsiteX0-67" fmla="*/ 0 w 4047345"/>
                <a:gd name="connsiteY0-68" fmla="*/ 1939218 h 3872948"/>
                <a:gd name="connsiteX1-69" fmla="*/ 966866 w 4047345"/>
                <a:gd name="connsiteY1-70" fmla="*/ 5488 h 3872948"/>
                <a:gd name="connsiteX2-71" fmla="*/ 1633928 w 4047345"/>
                <a:gd name="connsiteY2-72" fmla="*/ 9234 h 3872948"/>
                <a:gd name="connsiteX3-73" fmla="*/ 2503358 w 4047345"/>
                <a:gd name="connsiteY3-74" fmla="*/ 9234 h 3872948"/>
                <a:gd name="connsiteX4-75" fmla="*/ 3080480 w 4047345"/>
                <a:gd name="connsiteY4-76" fmla="*/ 5488 h 3872948"/>
                <a:gd name="connsiteX5-77" fmla="*/ 4047345 w 4047345"/>
                <a:gd name="connsiteY5-78" fmla="*/ 1939218 h 3872948"/>
                <a:gd name="connsiteX6-79" fmla="*/ 3080480 w 4047345"/>
                <a:gd name="connsiteY6-80" fmla="*/ 3872948 h 3872948"/>
                <a:gd name="connsiteX7-81" fmla="*/ 966866 w 4047345"/>
                <a:gd name="connsiteY7-82" fmla="*/ 3872948 h 3872948"/>
                <a:gd name="connsiteX8-83" fmla="*/ 0 w 4047345"/>
                <a:gd name="connsiteY8-84" fmla="*/ 1939218 h 387294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29" y="connsiteY7-30"/>
                </a:cxn>
                <a:cxn ang="0">
                  <a:pos x="connsiteX8-47" y="connsiteY8-48"/>
                </a:cxn>
              </a:cxnLst>
              <a:rect l="l" t="t" r="r" b="b"/>
              <a:pathLst>
                <a:path w="4047345" h="3872948">
                  <a:moveTo>
                    <a:pt x="0" y="1939218"/>
                  </a:moveTo>
                  <a:lnTo>
                    <a:pt x="966866" y="5488"/>
                  </a:lnTo>
                  <a:lnTo>
                    <a:pt x="1633928" y="9234"/>
                  </a:lnTo>
                  <a:cubicBezTo>
                    <a:pt x="2013679" y="-5756"/>
                    <a:pt x="2213548" y="9234"/>
                    <a:pt x="2503358" y="9234"/>
                  </a:cubicBezTo>
                  <a:cubicBezTo>
                    <a:pt x="2695732" y="7985"/>
                    <a:pt x="2543332" y="-8253"/>
                    <a:pt x="3080480" y="5488"/>
                  </a:cubicBezTo>
                  <a:cubicBezTo>
                    <a:pt x="3432748" y="665055"/>
                    <a:pt x="3725057" y="1294641"/>
                    <a:pt x="4047345" y="1939218"/>
                  </a:cubicBezTo>
                  <a:lnTo>
                    <a:pt x="3080480" y="3872948"/>
                  </a:lnTo>
                  <a:lnTo>
                    <a:pt x="966866" y="3872948"/>
                  </a:lnTo>
                  <a:lnTo>
                    <a:pt x="0" y="1939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76200" dir="13500000" sy="23000" kx="1200000" algn="br" rotWithShape="0">
                <a:srgbClr val="000000">
                  <a:alpha val="20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BZ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" name="Hình Bầu dục 22">
              <a:extLst>
                <a:ext uri="{FF2B5EF4-FFF2-40B4-BE49-F238E27FC236}">
                  <a16:creationId xmlns:a16="http://schemas.microsoft.com/office/drawing/2014/main" id="{4B793AB7-B949-4617-851C-C0DCEE090C88}"/>
                </a:ext>
              </a:extLst>
            </p:cNvPr>
            <p:cNvSpPr/>
            <p:nvPr/>
          </p:nvSpPr>
          <p:spPr>
            <a:xfrm>
              <a:off x="6063850" y="2586315"/>
              <a:ext cx="411108" cy="34401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BZ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" name="Hình tự do: Hình 23">
              <a:extLst>
                <a:ext uri="{FF2B5EF4-FFF2-40B4-BE49-F238E27FC236}">
                  <a16:creationId xmlns:a16="http://schemas.microsoft.com/office/drawing/2014/main" id="{95A07B6C-6348-44C8-8637-C5BE9695CC56}"/>
                </a:ext>
              </a:extLst>
            </p:cNvPr>
            <p:cNvSpPr/>
            <p:nvPr/>
          </p:nvSpPr>
          <p:spPr>
            <a:xfrm>
              <a:off x="5892317" y="704538"/>
              <a:ext cx="723460" cy="749508"/>
            </a:xfrm>
            <a:custGeom>
              <a:avLst/>
              <a:gdLst>
                <a:gd name="connsiteX0" fmla="*/ 348706 w 723460"/>
                <a:gd name="connsiteY0" fmla="*/ 0 h 749508"/>
                <a:gd name="connsiteX1" fmla="*/ 723460 w 723460"/>
                <a:gd name="connsiteY1" fmla="*/ 374754 h 749508"/>
                <a:gd name="connsiteX2" fmla="*/ 348706 w 723460"/>
                <a:gd name="connsiteY2" fmla="*/ 749508 h 749508"/>
                <a:gd name="connsiteX3" fmla="*/ 3402 w 723460"/>
                <a:gd name="connsiteY3" fmla="*/ 520625 h 749508"/>
                <a:gd name="connsiteX4" fmla="*/ 1396 w 723460"/>
                <a:gd name="connsiteY4" fmla="*/ 514163 h 749508"/>
                <a:gd name="connsiteX5" fmla="*/ 145300 w 723460"/>
                <a:gd name="connsiteY5" fmla="*/ 514163 h 749508"/>
                <a:gd name="connsiteX6" fmla="*/ 171072 w 723460"/>
                <a:gd name="connsiteY6" fmla="*/ 552388 h 749508"/>
                <a:gd name="connsiteX7" fmla="*/ 348706 w 723460"/>
                <a:gd name="connsiteY7" fmla="*/ 625966 h 749508"/>
                <a:gd name="connsiteX8" fmla="*/ 599919 w 723460"/>
                <a:gd name="connsiteY8" fmla="*/ 374754 h 749508"/>
                <a:gd name="connsiteX9" fmla="*/ 348706 w 723460"/>
                <a:gd name="connsiteY9" fmla="*/ 123542 h 749508"/>
                <a:gd name="connsiteX10" fmla="*/ 171072 w 723460"/>
                <a:gd name="connsiteY10" fmla="*/ 197120 h 749508"/>
                <a:gd name="connsiteX11" fmla="*/ 142267 w 723460"/>
                <a:gd name="connsiteY11" fmla="*/ 239843 h 749508"/>
                <a:gd name="connsiteX12" fmla="*/ 0 w 723460"/>
                <a:gd name="connsiteY12" fmla="*/ 239843 h 749508"/>
                <a:gd name="connsiteX13" fmla="*/ 3402 w 723460"/>
                <a:gd name="connsiteY13" fmla="*/ 228883 h 749508"/>
                <a:gd name="connsiteX14" fmla="*/ 348706 w 723460"/>
                <a:gd name="connsiteY14" fmla="*/ 0 h 749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23460" h="749508">
                  <a:moveTo>
                    <a:pt x="348706" y="0"/>
                  </a:moveTo>
                  <a:cubicBezTo>
                    <a:pt x="555677" y="0"/>
                    <a:pt x="723460" y="167783"/>
                    <a:pt x="723460" y="374754"/>
                  </a:cubicBezTo>
                  <a:cubicBezTo>
                    <a:pt x="723460" y="581725"/>
                    <a:pt x="555677" y="749508"/>
                    <a:pt x="348706" y="749508"/>
                  </a:cubicBezTo>
                  <a:cubicBezTo>
                    <a:pt x="193478" y="749508"/>
                    <a:pt x="60293" y="655130"/>
                    <a:pt x="3402" y="520625"/>
                  </a:cubicBezTo>
                  <a:lnTo>
                    <a:pt x="1396" y="514163"/>
                  </a:lnTo>
                  <a:lnTo>
                    <a:pt x="145300" y="514163"/>
                  </a:lnTo>
                  <a:lnTo>
                    <a:pt x="171072" y="552388"/>
                  </a:lnTo>
                  <a:cubicBezTo>
                    <a:pt x="216532" y="597848"/>
                    <a:pt x="279336" y="625966"/>
                    <a:pt x="348706" y="625966"/>
                  </a:cubicBezTo>
                  <a:cubicBezTo>
                    <a:pt x="487447" y="625966"/>
                    <a:pt x="599919" y="513495"/>
                    <a:pt x="599919" y="374754"/>
                  </a:cubicBezTo>
                  <a:cubicBezTo>
                    <a:pt x="599919" y="236013"/>
                    <a:pt x="487447" y="123542"/>
                    <a:pt x="348706" y="123542"/>
                  </a:cubicBezTo>
                  <a:cubicBezTo>
                    <a:pt x="279336" y="123542"/>
                    <a:pt x="216532" y="151660"/>
                    <a:pt x="171072" y="197120"/>
                  </a:cubicBezTo>
                  <a:lnTo>
                    <a:pt x="142267" y="239843"/>
                  </a:lnTo>
                  <a:lnTo>
                    <a:pt x="0" y="239843"/>
                  </a:lnTo>
                  <a:lnTo>
                    <a:pt x="3402" y="228883"/>
                  </a:lnTo>
                  <a:cubicBezTo>
                    <a:pt x="60293" y="94378"/>
                    <a:pt x="193478" y="0"/>
                    <a:pt x="348706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BZ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19" name="Hình Bầu dục 24">
              <a:extLst>
                <a:ext uri="{FF2B5EF4-FFF2-40B4-BE49-F238E27FC236}">
                  <a16:creationId xmlns:a16="http://schemas.microsoft.com/office/drawing/2014/main" id="{90AA2B00-66D1-479F-80A6-50A0F0469191}"/>
                </a:ext>
              </a:extLst>
            </p:cNvPr>
            <p:cNvSpPr/>
            <p:nvPr/>
          </p:nvSpPr>
          <p:spPr>
            <a:xfrm>
              <a:off x="6211632" y="1427563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BZ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" name="Hình Bầu dục 25">
              <a:extLst>
                <a:ext uri="{FF2B5EF4-FFF2-40B4-BE49-F238E27FC236}">
                  <a16:creationId xmlns:a16="http://schemas.microsoft.com/office/drawing/2014/main" id="{30A2AC2E-2F70-468B-9159-163BEBFCFC1B}"/>
                </a:ext>
              </a:extLst>
            </p:cNvPr>
            <p:cNvSpPr/>
            <p:nvPr/>
          </p:nvSpPr>
          <p:spPr>
            <a:xfrm>
              <a:off x="6211632" y="1732363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BZ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" name="Hình Bầu dục 26">
              <a:extLst>
                <a:ext uri="{FF2B5EF4-FFF2-40B4-BE49-F238E27FC236}">
                  <a16:creationId xmlns:a16="http://schemas.microsoft.com/office/drawing/2014/main" id="{C98AB607-DE14-4769-AEA6-D5AE3B827061}"/>
                </a:ext>
              </a:extLst>
            </p:cNvPr>
            <p:cNvSpPr/>
            <p:nvPr/>
          </p:nvSpPr>
          <p:spPr>
            <a:xfrm>
              <a:off x="6211632" y="2017174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BZ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" name="Hình Bầu dục 27">
              <a:extLst>
                <a:ext uri="{FF2B5EF4-FFF2-40B4-BE49-F238E27FC236}">
                  <a16:creationId xmlns:a16="http://schemas.microsoft.com/office/drawing/2014/main" id="{CC725B69-2180-4655-955D-E996A55C50A7}"/>
                </a:ext>
              </a:extLst>
            </p:cNvPr>
            <p:cNvSpPr/>
            <p:nvPr/>
          </p:nvSpPr>
          <p:spPr>
            <a:xfrm>
              <a:off x="6211632" y="2339463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BZ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" name="Hình Bầu dục 28">
              <a:extLst>
                <a:ext uri="{FF2B5EF4-FFF2-40B4-BE49-F238E27FC236}">
                  <a16:creationId xmlns:a16="http://schemas.microsoft.com/office/drawing/2014/main" id="{79277B6D-C39C-4E06-B329-E165E76FB98A}"/>
                </a:ext>
              </a:extLst>
            </p:cNvPr>
            <p:cNvSpPr/>
            <p:nvPr/>
          </p:nvSpPr>
          <p:spPr>
            <a:xfrm>
              <a:off x="6204669" y="2661752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BZ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  <p:grpSp>
        <p:nvGrpSpPr>
          <p:cNvPr id="24" name="Nhóm 43">
            <a:extLst>
              <a:ext uri="{FF2B5EF4-FFF2-40B4-BE49-F238E27FC236}">
                <a16:creationId xmlns:a16="http://schemas.microsoft.com/office/drawing/2014/main" id="{4E655703-BE56-4CE8-9B67-5F38B315755E}"/>
              </a:ext>
            </a:extLst>
          </p:cNvPr>
          <p:cNvGrpSpPr/>
          <p:nvPr/>
        </p:nvGrpSpPr>
        <p:grpSpPr>
          <a:xfrm>
            <a:off x="7967894" y="981186"/>
            <a:ext cx="4047345" cy="5441649"/>
            <a:chOff x="8144655" y="704538"/>
            <a:chExt cx="4047345" cy="5659034"/>
          </a:xfrm>
        </p:grpSpPr>
        <p:sp>
          <p:nvSpPr>
            <p:cNvPr id="25" name="Lục giác 1">
              <a:extLst>
                <a:ext uri="{FF2B5EF4-FFF2-40B4-BE49-F238E27FC236}">
                  <a16:creationId xmlns:a16="http://schemas.microsoft.com/office/drawing/2014/main" id="{C32D75DE-8054-4936-B299-4CD1F725B3A2}"/>
                </a:ext>
              </a:extLst>
            </p:cNvPr>
            <p:cNvSpPr/>
            <p:nvPr/>
          </p:nvSpPr>
          <p:spPr>
            <a:xfrm>
              <a:off x="8144655" y="2490624"/>
              <a:ext cx="4047345" cy="3872948"/>
            </a:xfrm>
            <a:custGeom>
              <a:avLst/>
              <a:gdLst>
                <a:gd name="connsiteX0" fmla="*/ 0 w 4047345"/>
                <a:gd name="connsiteY0" fmla="*/ 1933731 h 3867462"/>
                <a:gd name="connsiteX1" fmla="*/ 966866 w 4047345"/>
                <a:gd name="connsiteY1" fmla="*/ 1 h 3867462"/>
                <a:gd name="connsiteX2" fmla="*/ 3080480 w 4047345"/>
                <a:gd name="connsiteY2" fmla="*/ 1 h 3867462"/>
                <a:gd name="connsiteX3" fmla="*/ 4047345 w 4047345"/>
                <a:gd name="connsiteY3" fmla="*/ 1933731 h 3867462"/>
                <a:gd name="connsiteX4" fmla="*/ 3080480 w 4047345"/>
                <a:gd name="connsiteY4" fmla="*/ 3867461 h 3867462"/>
                <a:gd name="connsiteX5" fmla="*/ 966866 w 4047345"/>
                <a:gd name="connsiteY5" fmla="*/ 3867461 h 3867462"/>
                <a:gd name="connsiteX6" fmla="*/ 0 w 4047345"/>
                <a:gd name="connsiteY6" fmla="*/ 1933731 h 3867462"/>
                <a:gd name="connsiteX0-1" fmla="*/ 0 w 4047345"/>
                <a:gd name="connsiteY0-2" fmla="*/ 1933730 h 3867460"/>
                <a:gd name="connsiteX1-3" fmla="*/ 966866 w 4047345"/>
                <a:gd name="connsiteY1-4" fmla="*/ 0 h 3867460"/>
                <a:gd name="connsiteX2-5" fmla="*/ 2503358 w 4047345"/>
                <a:gd name="connsiteY2-6" fmla="*/ 3746 h 3867460"/>
                <a:gd name="connsiteX3-7" fmla="*/ 3080480 w 4047345"/>
                <a:gd name="connsiteY3-8" fmla="*/ 0 h 3867460"/>
                <a:gd name="connsiteX4-9" fmla="*/ 4047345 w 4047345"/>
                <a:gd name="connsiteY4-10" fmla="*/ 1933730 h 3867460"/>
                <a:gd name="connsiteX5-11" fmla="*/ 3080480 w 4047345"/>
                <a:gd name="connsiteY5-12" fmla="*/ 3867460 h 3867460"/>
                <a:gd name="connsiteX6-13" fmla="*/ 966866 w 4047345"/>
                <a:gd name="connsiteY6-14" fmla="*/ 3867460 h 3867460"/>
                <a:gd name="connsiteX7" fmla="*/ 0 w 4047345"/>
                <a:gd name="connsiteY7" fmla="*/ 1933730 h 3867460"/>
                <a:gd name="connsiteX0-15" fmla="*/ 0 w 4047345"/>
                <a:gd name="connsiteY0-16" fmla="*/ 1933730 h 3867460"/>
                <a:gd name="connsiteX1-17" fmla="*/ 966866 w 4047345"/>
                <a:gd name="connsiteY1-18" fmla="*/ 0 h 3867460"/>
                <a:gd name="connsiteX2-19" fmla="*/ 1633928 w 4047345"/>
                <a:gd name="connsiteY2-20" fmla="*/ 3746 h 3867460"/>
                <a:gd name="connsiteX3-21" fmla="*/ 2503358 w 4047345"/>
                <a:gd name="connsiteY3-22" fmla="*/ 3746 h 3867460"/>
                <a:gd name="connsiteX4-23" fmla="*/ 3080480 w 4047345"/>
                <a:gd name="connsiteY4-24" fmla="*/ 0 h 3867460"/>
                <a:gd name="connsiteX5-25" fmla="*/ 4047345 w 4047345"/>
                <a:gd name="connsiteY5-26" fmla="*/ 1933730 h 3867460"/>
                <a:gd name="connsiteX6-27" fmla="*/ 3080480 w 4047345"/>
                <a:gd name="connsiteY6-28" fmla="*/ 3867460 h 3867460"/>
                <a:gd name="connsiteX7-29" fmla="*/ 966866 w 4047345"/>
                <a:gd name="connsiteY7-30" fmla="*/ 3867460 h 3867460"/>
                <a:gd name="connsiteX8" fmla="*/ 0 w 4047345"/>
                <a:gd name="connsiteY8" fmla="*/ 1933730 h 3867460"/>
                <a:gd name="connsiteX0-31" fmla="*/ 0 w 4047345"/>
                <a:gd name="connsiteY0-32" fmla="*/ 1936646 h 3870376"/>
                <a:gd name="connsiteX1-33" fmla="*/ 966866 w 4047345"/>
                <a:gd name="connsiteY1-34" fmla="*/ 2916 h 3870376"/>
                <a:gd name="connsiteX2-35" fmla="*/ 1633928 w 4047345"/>
                <a:gd name="connsiteY2-36" fmla="*/ 6662 h 3870376"/>
                <a:gd name="connsiteX3-37" fmla="*/ 2503358 w 4047345"/>
                <a:gd name="connsiteY3-38" fmla="*/ 6662 h 3870376"/>
                <a:gd name="connsiteX4-39" fmla="*/ 3080480 w 4047345"/>
                <a:gd name="connsiteY4-40" fmla="*/ 2916 h 3870376"/>
                <a:gd name="connsiteX5-41" fmla="*/ 4047345 w 4047345"/>
                <a:gd name="connsiteY5-42" fmla="*/ 1936646 h 3870376"/>
                <a:gd name="connsiteX6-43" fmla="*/ 3080480 w 4047345"/>
                <a:gd name="connsiteY6-44" fmla="*/ 3870376 h 3870376"/>
                <a:gd name="connsiteX7-45" fmla="*/ 966866 w 4047345"/>
                <a:gd name="connsiteY7-46" fmla="*/ 3870376 h 3870376"/>
                <a:gd name="connsiteX8-47" fmla="*/ 0 w 4047345"/>
                <a:gd name="connsiteY8-48" fmla="*/ 1936646 h 3870376"/>
                <a:gd name="connsiteX0-49" fmla="*/ 0 w 4047345"/>
                <a:gd name="connsiteY0-50" fmla="*/ 1939218 h 3872948"/>
                <a:gd name="connsiteX1-51" fmla="*/ 966866 w 4047345"/>
                <a:gd name="connsiteY1-52" fmla="*/ 5488 h 3872948"/>
                <a:gd name="connsiteX2-53" fmla="*/ 1633928 w 4047345"/>
                <a:gd name="connsiteY2-54" fmla="*/ 9234 h 3872948"/>
                <a:gd name="connsiteX3-55" fmla="*/ 2503358 w 4047345"/>
                <a:gd name="connsiteY3-56" fmla="*/ 9234 h 3872948"/>
                <a:gd name="connsiteX4-57" fmla="*/ 3080480 w 4047345"/>
                <a:gd name="connsiteY4-58" fmla="*/ 5488 h 3872948"/>
                <a:gd name="connsiteX5-59" fmla="*/ 4047345 w 4047345"/>
                <a:gd name="connsiteY5-60" fmla="*/ 1939218 h 3872948"/>
                <a:gd name="connsiteX6-61" fmla="*/ 3080480 w 4047345"/>
                <a:gd name="connsiteY6-62" fmla="*/ 3872948 h 3872948"/>
                <a:gd name="connsiteX7-63" fmla="*/ 966866 w 4047345"/>
                <a:gd name="connsiteY7-64" fmla="*/ 3872948 h 3872948"/>
                <a:gd name="connsiteX8-65" fmla="*/ 0 w 4047345"/>
                <a:gd name="connsiteY8-66" fmla="*/ 1939218 h 3872948"/>
                <a:gd name="connsiteX0-67" fmla="*/ 0 w 4047345"/>
                <a:gd name="connsiteY0-68" fmla="*/ 1939218 h 3872948"/>
                <a:gd name="connsiteX1-69" fmla="*/ 966866 w 4047345"/>
                <a:gd name="connsiteY1-70" fmla="*/ 5488 h 3872948"/>
                <a:gd name="connsiteX2-71" fmla="*/ 1633928 w 4047345"/>
                <a:gd name="connsiteY2-72" fmla="*/ 9234 h 3872948"/>
                <a:gd name="connsiteX3-73" fmla="*/ 2503358 w 4047345"/>
                <a:gd name="connsiteY3-74" fmla="*/ 9234 h 3872948"/>
                <a:gd name="connsiteX4-75" fmla="*/ 3080480 w 4047345"/>
                <a:gd name="connsiteY4-76" fmla="*/ 5488 h 3872948"/>
                <a:gd name="connsiteX5-77" fmla="*/ 4047345 w 4047345"/>
                <a:gd name="connsiteY5-78" fmla="*/ 1939218 h 3872948"/>
                <a:gd name="connsiteX6-79" fmla="*/ 3080480 w 4047345"/>
                <a:gd name="connsiteY6-80" fmla="*/ 3872948 h 3872948"/>
                <a:gd name="connsiteX7-81" fmla="*/ 966866 w 4047345"/>
                <a:gd name="connsiteY7-82" fmla="*/ 3872948 h 3872948"/>
                <a:gd name="connsiteX8-83" fmla="*/ 0 w 4047345"/>
                <a:gd name="connsiteY8-84" fmla="*/ 1939218 h 387294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29" y="connsiteY7-30"/>
                </a:cxn>
                <a:cxn ang="0">
                  <a:pos x="connsiteX8-47" y="connsiteY8-48"/>
                </a:cxn>
              </a:cxnLst>
              <a:rect l="l" t="t" r="r" b="b"/>
              <a:pathLst>
                <a:path w="4047345" h="3872948">
                  <a:moveTo>
                    <a:pt x="0" y="1939218"/>
                  </a:moveTo>
                  <a:lnTo>
                    <a:pt x="966866" y="5488"/>
                  </a:lnTo>
                  <a:lnTo>
                    <a:pt x="1633928" y="9234"/>
                  </a:lnTo>
                  <a:cubicBezTo>
                    <a:pt x="2013679" y="-5756"/>
                    <a:pt x="2213548" y="9234"/>
                    <a:pt x="2503358" y="9234"/>
                  </a:cubicBezTo>
                  <a:cubicBezTo>
                    <a:pt x="2695732" y="7985"/>
                    <a:pt x="2543332" y="-8253"/>
                    <a:pt x="3080480" y="5488"/>
                  </a:cubicBezTo>
                  <a:cubicBezTo>
                    <a:pt x="3432748" y="665055"/>
                    <a:pt x="3725057" y="1294641"/>
                    <a:pt x="4047345" y="1939218"/>
                  </a:cubicBezTo>
                  <a:lnTo>
                    <a:pt x="3080480" y="3872948"/>
                  </a:lnTo>
                  <a:lnTo>
                    <a:pt x="966866" y="3872948"/>
                  </a:lnTo>
                  <a:lnTo>
                    <a:pt x="0" y="1939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C66FF">
                    <a:tint val="66000"/>
                    <a:satMod val="160000"/>
                  </a:srgbClr>
                </a:gs>
                <a:gs pos="50000">
                  <a:srgbClr val="CC66FF">
                    <a:tint val="44500"/>
                    <a:satMod val="160000"/>
                  </a:srgbClr>
                </a:gs>
                <a:gs pos="100000">
                  <a:srgbClr val="CC66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" dir="13500000" sy="23000" kx="1200000" algn="br" rotWithShape="0">
                <a:srgbClr val="000000">
                  <a:alpha val="20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BZ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6" name="Hình Bầu dục 30">
              <a:extLst>
                <a:ext uri="{FF2B5EF4-FFF2-40B4-BE49-F238E27FC236}">
                  <a16:creationId xmlns:a16="http://schemas.microsoft.com/office/drawing/2014/main" id="{DCB346A3-2B03-48FD-AEAD-53A00D022E1D}"/>
                </a:ext>
              </a:extLst>
            </p:cNvPr>
            <p:cNvSpPr/>
            <p:nvPr/>
          </p:nvSpPr>
          <p:spPr>
            <a:xfrm>
              <a:off x="9917054" y="2586315"/>
              <a:ext cx="411108" cy="34401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BZ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7" name="Hình tự do: Hình 31">
              <a:extLst>
                <a:ext uri="{FF2B5EF4-FFF2-40B4-BE49-F238E27FC236}">
                  <a16:creationId xmlns:a16="http://schemas.microsoft.com/office/drawing/2014/main" id="{1BE96A82-DEC6-41C8-9CC1-73CFC91CE490}"/>
                </a:ext>
              </a:extLst>
            </p:cNvPr>
            <p:cNvSpPr/>
            <p:nvPr/>
          </p:nvSpPr>
          <p:spPr>
            <a:xfrm>
              <a:off x="9757573" y="704538"/>
              <a:ext cx="723460" cy="749508"/>
            </a:xfrm>
            <a:custGeom>
              <a:avLst/>
              <a:gdLst>
                <a:gd name="connsiteX0" fmla="*/ 348706 w 723460"/>
                <a:gd name="connsiteY0" fmla="*/ 0 h 749508"/>
                <a:gd name="connsiteX1" fmla="*/ 723460 w 723460"/>
                <a:gd name="connsiteY1" fmla="*/ 374754 h 749508"/>
                <a:gd name="connsiteX2" fmla="*/ 348706 w 723460"/>
                <a:gd name="connsiteY2" fmla="*/ 749508 h 749508"/>
                <a:gd name="connsiteX3" fmla="*/ 3402 w 723460"/>
                <a:gd name="connsiteY3" fmla="*/ 520625 h 749508"/>
                <a:gd name="connsiteX4" fmla="*/ 1396 w 723460"/>
                <a:gd name="connsiteY4" fmla="*/ 514163 h 749508"/>
                <a:gd name="connsiteX5" fmla="*/ 145300 w 723460"/>
                <a:gd name="connsiteY5" fmla="*/ 514163 h 749508"/>
                <a:gd name="connsiteX6" fmla="*/ 171072 w 723460"/>
                <a:gd name="connsiteY6" fmla="*/ 552388 h 749508"/>
                <a:gd name="connsiteX7" fmla="*/ 348706 w 723460"/>
                <a:gd name="connsiteY7" fmla="*/ 625966 h 749508"/>
                <a:gd name="connsiteX8" fmla="*/ 599919 w 723460"/>
                <a:gd name="connsiteY8" fmla="*/ 374754 h 749508"/>
                <a:gd name="connsiteX9" fmla="*/ 348706 w 723460"/>
                <a:gd name="connsiteY9" fmla="*/ 123542 h 749508"/>
                <a:gd name="connsiteX10" fmla="*/ 171072 w 723460"/>
                <a:gd name="connsiteY10" fmla="*/ 197120 h 749508"/>
                <a:gd name="connsiteX11" fmla="*/ 142267 w 723460"/>
                <a:gd name="connsiteY11" fmla="*/ 239843 h 749508"/>
                <a:gd name="connsiteX12" fmla="*/ 0 w 723460"/>
                <a:gd name="connsiteY12" fmla="*/ 239843 h 749508"/>
                <a:gd name="connsiteX13" fmla="*/ 3402 w 723460"/>
                <a:gd name="connsiteY13" fmla="*/ 228883 h 749508"/>
                <a:gd name="connsiteX14" fmla="*/ 348706 w 723460"/>
                <a:gd name="connsiteY14" fmla="*/ 0 h 749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23460" h="749508">
                  <a:moveTo>
                    <a:pt x="348706" y="0"/>
                  </a:moveTo>
                  <a:cubicBezTo>
                    <a:pt x="555677" y="0"/>
                    <a:pt x="723460" y="167783"/>
                    <a:pt x="723460" y="374754"/>
                  </a:cubicBezTo>
                  <a:cubicBezTo>
                    <a:pt x="723460" y="581725"/>
                    <a:pt x="555677" y="749508"/>
                    <a:pt x="348706" y="749508"/>
                  </a:cubicBezTo>
                  <a:cubicBezTo>
                    <a:pt x="193478" y="749508"/>
                    <a:pt x="60293" y="655130"/>
                    <a:pt x="3402" y="520625"/>
                  </a:cubicBezTo>
                  <a:lnTo>
                    <a:pt x="1396" y="514163"/>
                  </a:lnTo>
                  <a:lnTo>
                    <a:pt x="145300" y="514163"/>
                  </a:lnTo>
                  <a:lnTo>
                    <a:pt x="171072" y="552388"/>
                  </a:lnTo>
                  <a:cubicBezTo>
                    <a:pt x="216532" y="597848"/>
                    <a:pt x="279336" y="625966"/>
                    <a:pt x="348706" y="625966"/>
                  </a:cubicBezTo>
                  <a:cubicBezTo>
                    <a:pt x="487447" y="625966"/>
                    <a:pt x="599919" y="513495"/>
                    <a:pt x="599919" y="374754"/>
                  </a:cubicBezTo>
                  <a:cubicBezTo>
                    <a:pt x="599919" y="236013"/>
                    <a:pt x="487447" y="123542"/>
                    <a:pt x="348706" y="123542"/>
                  </a:cubicBezTo>
                  <a:cubicBezTo>
                    <a:pt x="279336" y="123542"/>
                    <a:pt x="216532" y="151660"/>
                    <a:pt x="171072" y="197120"/>
                  </a:cubicBezTo>
                  <a:lnTo>
                    <a:pt x="142267" y="239843"/>
                  </a:lnTo>
                  <a:lnTo>
                    <a:pt x="0" y="239843"/>
                  </a:lnTo>
                  <a:lnTo>
                    <a:pt x="3402" y="228883"/>
                  </a:lnTo>
                  <a:cubicBezTo>
                    <a:pt x="60293" y="94378"/>
                    <a:pt x="193478" y="0"/>
                    <a:pt x="348706" y="0"/>
                  </a:cubicBezTo>
                  <a:close/>
                </a:path>
              </a:pathLst>
            </a:custGeom>
            <a:solidFill>
              <a:srgbClr val="CC66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BZ">
                <a:solidFill>
                  <a:srgbClr val="7030A0"/>
                </a:solidFill>
                <a:latin typeface="Calibri" panose="020F0502020204030204"/>
              </a:endParaRPr>
            </a:p>
          </p:txBody>
        </p:sp>
        <p:sp>
          <p:nvSpPr>
            <p:cNvPr id="28" name="Hình Bầu dục 32">
              <a:extLst>
                <a:ext uri="{FF2B5EF4-FFF2-40B4-BE49-F238E27FC236}">
                  <a16:creationId xmlns:a16="http://schemas.microsoft.com/office/drawing/2014/main" id="{2927F81D-F3B0-448E-8336-BDEE37E5E9F3}"/>
                </a:ext>
              </a:extLst>
            </p:cNvPr>
            <p:cNvSpPr/>
            <p:nvPr/>
          </p:nvSpPr>
          <p:spPr>
            <a:xfrm>
              <a:off x="10076888" y="1427563"/>
              <a:ext cx="91440" cy="9144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BZ">
                <a:solidFill>
                  <a:srgbClr val="7030A0"/>
                </a:solidFill>
                <a:latin typeface="Calibri" panose="020F0502020204030204"/>
              </a:endParaRPr>
            </a:p>
          </p:txBody>
        </p:sp>
        <p:sp>
          <p:nvSpPr>
            <p:cNvPr id="29" name="Hình Bầu dục 33">
              <a:extLst>
                <a:ext uri="{FF2B5EF4-FFF2-40B4-BE49-F238E27FC236}">
                  <a16:creationId xmlns:a16="http://schemas.microsoft.com/office/drawing/2014/main" id="{9C9CAFE6-541F-410D-AD51-DD737445E5B0}"/>
                </a:ext>
              </a:extLst>
            </p:cNvPr>
            <p:cNvSpPr/>
            <p:nvPr/>
          </p:nvSpPr>
          <p:spPr>
            <a:xfrm>
              <a:off x="10076888" y="1732363"/>
              <a:ext cx="91440" cy="9144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BZ">
                <a:solidFill>
                  <a:srgbClr val="7030A0"/>
                </a:solidFill>
                <a:latin typeface="Calibri" panose="020F0502020204030204"/>
              </a:endParaRPr>
            </a:p>
          </p:txBody>
        </p:sp>
        <p:sp>
          <p:nvSpPr>
            <p:cNvPr id="30" name="Hình Bầu dục 34">
              <a:extLst>
                <a:ext uri="{FF2B5EF4-FFF2-40B4-BE49-F238E27FC236}">
                  <a16:creationId xmlns:a16="http://schemas.microsoft.com/office/drawing/2014/main" id="{A8A7B25B-2FCD-4674-8384-5A35C7AA565C}"/>
                </a:ext>
              </a:extLst>
            </p:cNvPr>
            <p:cNvSpPr/>
            <p:nvPr/>
          </p:nvSpPr>
          <p:spPr>
            <a:xfrm>
              <a:off x="10076888" y="2017174"/>
              <a:ext cx="91440" cy="9144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BZ">
                <a:solidFill>
                  <a:srgbClr val="7030A0"/>
                </a:solidFill>
                <a:latin typeface="Calibri" panose="020F0502020204030204"/>
              </a:endParaRPr>
            </a:p>
          </p:txBody>
        </p:sp>
        <p:sp>
          <p:nvSpPr>
            <p:cNvPr id="31" name="Hình Bầu dục 35">
              <a:extLst>
                <a:ext uri="{FF2B5EF4-FFF2-40B4-BE49-F238E27FC236}">
                  <a16:creationId xmlns:a16="http://schemas.microsoft.com/office/drawing/2014/main" id="{77D702A5-4FCE-42D6-B833-A8E9F7C1BA52}"/>
                </a:ext>
              </a:extLst>
            </p:cNvPr>
            <p:cNvSpPr/>
            <p:nvPr/>
          </p:nvSpPr>
          <p:spPr>
            <a:xfrm>
              <a:off x="10076888" y="2339463"/>
              <a:ext cx="91440" cy="9144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BZ">
                <a:solidFill>
                  <a:srgbClr val="7030A0"/>
                </a:solidFill>
                <a:latin typeface="Calibri" panose="020F0502020204030204"/>
              </a:endParaRPr>
            </a:p>
          </p:txBody>
        </p:sp>
        <p:sp>
          <p:nvSpPr>
            <p:cNvPr id="32" name="Hình Bầu dục 36">
              <a:extLst>
                <a:ext uri="{FF2B5EF4-FFF2-40B4-BE49-F238E27FC236}">
                  <a16:creationId xmlns:a16="http://schemas.microsoft.com/office/drawing/2014/main" id="{52B07616-33A0-4EE8-91A2-9A519230DA98}"/>
                </a:ext>
              </a:extLst>
            </p:cNvPr>
            <p:cNvSpPr/>
            <p:nvPr/>
          </p:nvSpPr>
          <p:spPr>
            <a:xfrm>
              <a:off x="10069925" y="2661752"/>
              <a:ext cx="91440" cy="9144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BZ">
                <a:solidFill>
                  <a:srgbClr val="7030A0"/>
                </a:solidFill>
                <a:latin typeface="Calibri" panose="020F0502020204030204"/>
              </a:endParaRPr>
            </a:p>
          </p:txBody>
        </p:sp>
      </p:grpSp>
      <p:sp>
        <p:nvSpPr>
          <p:cNvPr id="33" name="Hộp Văn bản 37">
            <a:extLst>
              <a:ext uri="{FF2B5EF4-FFF2-40B4-BE49-F238E27FC236}">
                <a16:creationId xmlns:a16="http://schemas.microsoft.com/office/drawing/2014/main" id="{CC6AE17A-7735-413E-BEB3-9CB220AA31CD}"/>
              </a:ext>
            </a:extLst>
          </p:cNvPr>
          <p:cNvSpPr txBox="1"/>
          <p:nvPr/>
        </p:nvSpPr>
        <p:spPr>
          <a:xfrm>
            <a:off x="5108156" y="3488817"/>
            <a:ext cx="1960518" cy="1508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67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67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067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ổ </a:t>
            </a:r>
            <a:r>
              <a:rPr lang="en-US" sz="3067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067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67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67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67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67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067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 </a:t>
            </a:r>
            <a:r>
              <a:rPr lang="en-US" sz="3067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06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Hộp Văn bản 40">
            <a:extLst>
              <a:ext uri="{FF2B5EF4-FFF2-40B4-BE49-F238E27FC236}">
                <a16:creationId xmlns:a16="http://schemas.microsoft.com/office/drawing/2014/main" id="{94CB94A6-317B-481B-B0D6-0E9C7B783691}"/>
              </a:ext>
            </a:extLst>
          </p:cNvPr>
          <p:cNvSpPr txBox="1"/>
          <p:nvPr/>
        </p:nvSpPr>
        <p:spPr>
          <a:xfrm>
            <a:off x="8701909" y="3318479"/>
            <a:ext cx="2396435" cy="2452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67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67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67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67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67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67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67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67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67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67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67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67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067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67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067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67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67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67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67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67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67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67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067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067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sz="3067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67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67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06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Hình chữ nhật 2">
            <a:extLst>
              <a:ext uri="{FF2B5EF4-FFF2-40B4-BE49-F238E27FC236}">
                <a16:creationId xmlns:a16="http://schemas.microsoft.com/office/drawing/2014/main" id="{446F30EA-83DB-489A-BAD1-C1A9C70D30F1}"/>
              </a:ext>
            </a:extLst>
          </p:cNvPr>
          <p:cNvSpPr/>
          <p:nvPr/>
        </p:nvSpPr>
        <p:spPr>
          <a:xfrm>
            <a:off x="1129336" y="3776981"/>
            <a:ext cx="1758442" cy="103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67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67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 </a:t>
            </a:r>
            <a:r>
              <a:rPr lang="en-US" sz="3067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67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67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67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67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06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Hình chữ nhật: Góc Tròn 38">
            <a:extLst>
              <a:ext uri="{FF2B5EF4-FFF2-40B4-BE49-F238E27FC236}">
                <a16:creationId xmlns:a16="http://schemas.microsoft.com/office/drawing/2014/main" id="{60B7BC5E-6AFB-40BD-A443-0FD697B74918}"/>
              </a:ext>
            </a:extLst>
          </p:cNvPr>
          <p:cNvSpPr/>
          <p:nvPr/>
        </p:nvSpPr>
        <p:spPr>
          <a:xfrm>
            <a:off x="1" y="34535"/>
            <a:ext cx="12090401" cy="801852"/>
          </a:xfrm>
          <a:prstGeom prst="roundRect">
            <a:avLst/>
          </a:prstGeom>
          <a:solidFill>
            <a:schemeClr val="accent1">
              <a:lumMod val="90000"/>
            </a:schemeClr>
          </a:solidFill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  <a:spcAft>
                <a:spcPts val="1067"/>
              </a:spcAft>
            </a:pPr>
            <a:r>
              <a:rPr lang="en-US" sz="3467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 VI. TỪ TẾ BÀO ĐẾN CƠ THỂ</a:t>
            </a:r>
            <a:endParaRPr lang="en-US" sz="3467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9624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038278-8039-82B3-C670-874D09E2E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599" y="-85864"/>
            <a:ext cx="12192000" cy="6932213"/>
          </a:xfrm>
          <a:prstGeom prst="rect">
            <a:avLst/>
          </a:prstGeom>
        </p:spPr>
      </p:pic>
      <p:cxnSp>
        <p:nvCxnSpPr>
          <p:cNvPr id="5" name="Đường nối Thẳng 4">
            <a:extLst>
              <a:ext uri="{FF2B5EF4-FFF2-40B4-BE49-F238E27FC236}">
                <a16:creationId xmlns:a16="http://schemas.microsoft.com/office/drawing/2014/main" id="{16AFA2F8-3879-42B1-A8E6-3681F5456F7F}"/>
              </a:ext>
            </a:extLst>
          </p:cNvPr>
          <p:cNvCxnSpPr/>
          <p:nvPr/>
        </p:nvCxnSpPr>
        <p:spPr>
          <a:xfrm>
            <a:off x="112546" y="1079292"/>
            <a:ext cx="12072079" cy="0"/>
          </a:xfrm>
          <a:prstGeom prst="line">
            <a:avLst/>
          </a:prstGeom>
          <a:ln w="228600">
            <a:gradFill flip="none" rotWithShape="1">
              <a:gsLst>
                <a:gs pos="19000">
                  <a:schemeClr val="accent3">
                    <a:lumMod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74000">
                  <a:schemeClr val="accent3">
                    <a:lumMod val="40000"/>
                    <a:lumOff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innerShdw blurRad="63500" dist="50800" dir="13500000">
              <a:srgbClr val="000000">
                <a:alpha val="50000"/>
              </a:srgb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Nhóm 41">
            <a:extLst>
              <a:ext uri="{FF2B5EF4-FFF2-40B4-BE49-F238E27FC236}">
                <a16:creationId xmlns:a16="http://schemas.microsoft.com/office/drawing/2014/main" id="{CD1BDE89-07BC-4DD7-A0FF-0646332C9DA3}"/>
              </a:ext>
            </a:extLst>
          </p:cNvPr>
          <p:cNvGrpSpPr/>
          <p:nvPr/>
        </p:nvGrpSpPr>
        <p:grpSpPr>
          <a:xfrm>
            <a:off x="757651" y="729869"/>
            <a:ext cx="3932879" cy="5659035"/>
            <a:chOff x="114988" y="704538"/>
            <a:chExt cx="4047345" cy="5659034"/>
          </a:xfrm>
        </p:grpSpPr>
        <p:sp>
          <p:nvSpPr>
            <p:cNvPr id="7" name="Lục giác 1">
              <a:extLst>
                <a:ext uri="{FF2B5EF4-FFF2-40B4-BE49-F238E27FC236}">
                  <a16:creationId xmlns:a16="http://schemas.microsoft.com/office/drawing/2014/main" id="{149B20D4-6BC2-4354-ADA8-9C1B24C5E0A9}"/>
                </a:ext>
              </a:extLst>
            </p:cNvPr>
            <p:cNvSpPr/>
            <p:nvPr/>
          </p:nvSpPr>
          <p:spPr>
            <a:xfrm>
              <a:off x="114988" y="2490624"/>
              <a:ext cx="4047345" cy="3872948"/>
            </a:xfrm>
            <a:custGeom>
              <a:avLst/>
              <a:gdLst>
                <a:gd name="connsiteX0" fmla="*/ 0 w 4047345"/>
                <a:gd name="connsiteY0" fmla="*/ 1933731 h 3867462"/>
                <a:gd name="connsiteX1" fmla="*/ 966866 w 4047345"/>
                <a:gd name="connsiteY1" fmla="*/ 1 h 3867462"/>
                <a:gd name="connsiteX2" fmla="*/ 3080480 w 4047345"/>
                <a:gd name="connsiteY2" fmla="*/ 1 h 3867462"/>
                <a:gd name="connsiteX3" fmla="*/ 4047345 w 4047345"/>
                <a:gd name="connsiteY3" fmla="*/ 1933731 h 3867462"/>
                <a:gd name="connsiteX4" fmla="*/ 3080480 w 4047345"/>
                <a:gd name="connsiteY4" fmla="*/ 3867461 h 3867462"/>
                <a:gd name="connsiteX5" fmla="*/ 966866 w 4047345"/>
                <a:gd name="connsiteY5" fmla="*/ 3867461 h 3867462"/>
                <a:gd name="connsiteX6" fmla="*/ 0 w 4047345"/>
                <a:gd name="connsiteY6" fmla="*/ 1933731 h 3867462"/>
                <a:gd name="connsiteX0-1" fmla="*/ 0 w 4047345"/>
                <a:gd name="connsiteY0-2" fmla="*/ 1933730 h 3867460"/>
                <a:gd name="connsiteX1-3" fmla="*/ 966866 w 4047345"/>
                <a:gd name="connsiteY1-4" fmla="*/ 0 h 3867460"/>
                <a:gd name="connsiteX2-5" fmla="*/ 2503358 w 4047345"/>
                <a:gd name="connsiteY2-6" fmla="*/ 3746 h 3867460"/>
                <a:gd name="connsiteX3-7" fmla="*/ 3080480 w 4047345"/>
                <a:gd name="connsiteY3-8" fmla="*/ 0 h 3867460"/>
                <a:gd name="connsiteX4-9" fmla="*/ 4047345 w 4047345"/>
                <a:gd name="connsiteY4-10" fmla="*/ 1933730 h 3867460"/>
                <a:gd name="connsiteX5-11" fmla="*/ 3080480 w 4047345"/>
                <a:gd name="connsiteY5-12" fmla="*/ 3867460 h 3867460"/>
                <a:gd name="connsiteX6-13" fmla="*/ 966866 w 4047345"/>
                <a:gd name="connsiteY6-14" fmla="*/ 3867460 h 3867460"/>
                <a:gd name="connsiteX7" fmla="*/ 0 w 4047345"/>
                <a:gd name="connsiteY7" fmla="*/ 1933730 h 3867460"/>
                <a:gd name="connsiteX0-15" fmla="*/ 0 w 4047345"/>
                <a:gd name="connsiteY0-16" fmla="*/ 1933730 h 3867460"/>
                <a:gd name="connsiteX1-17" fmla="*/ 966866 w 4047345"/>
                <a:gd name="connsiteY1-18" fmla="*/ 0 h 3867460"/>
                <a:gd name="connsiteX2-19" fmla="*/ 1633928 w 4047345"/>
                <a:gd name="connsiteY2-20" fmla="*/ 3746 h 3867460"/>
                <a:gd name="connsiteX3-21" fmla="*/ 2503358 w 4047345"/>
                <a:gd name="connsiteY3-22" fmla="*/ 3746 h 3867460"/>
                <a:gd name="connsiteX4-23" fmla="*/ 3080480 w 4047345"/>
                <a:gd name="connsiteY4-24" fmla="*/ 0 h 3867460"/>
                <a:gd name="connsiteX5-25" fmla="*/ 4047345 w 4047345"/>
                <a:gd name="connsiteY5-26" fmla="*/ 1933730 h 3867460"/>
                <a:gd name="connsiteX6-27" fmla="*/ 3080480 w 4047345"/>
                <a:gd name="connsiteY6-28" fmla="*/ 3867460 h 3867460"/>
                <a:gd name="connsiteX7-29" fmla="*/ 966866 w 4047345"/>
                <a:gd name="connsiteY7-30" fmla="*/ 3867460 h 3867460"/>
                <a:gd name="connsiteX8" fmla="*/ 0 w 4047345"/>
                <a:gd name="connsiteY8" fmla="*/ 1933730 h 3867460"/>
                <a:gd name="connsiteX0-31" fmla="*/ 0 w 4047345"/>
                <a:gd name="connsiteY0-32" fmla="*/ 1936646 h 3870376"/>
                <a:gd name="connsiteX1-33" fmla="*/ 966866 w 4047345"/>
                <a:gd name="connsiteY1-34" fmla="*/ 2916 h 3870376"/>
                <a:gd name="connsiteX2-35" fmla="*/ 1633928 w 4047345"/>
                <a:gd name="connsiteY2-36" fmla="*/ 6662 h 3870376"/>
                <a:gd name="connsiteX3-37" fmla="*/ 2503358 w 4047345"/>
                <a:gd name="connsiteY3-38" fmla="*/ 6662 h 3870376"/>
                <a:gd name="connsiteX4-39" fmla="*/ 3080480 w 4047345"/>
                <a:gd name="connsiteY4-40" fmla="*/ 2916 h 3870376"/>
                <a:gd name="connsiteX5-41" fmla="*/ 4047345 w 4047345"/>
                <a:gd name="connsiteY5-42" fmla="*/ 1936646 h 3870376"/>
                <a:gd name="connsiteX6-43" fmla="*/ 3080480 w 4047345"/>
                <a:gd name="connsiteY6-44" fmla="*/ 3870376 h 3870376"/>
                <a:gd name="connsiteX7-45" fmla="*/ 966866 w 4047345"/>
                <a:gd name="connsiteY7-46" fmla="*/ 3870376 h 3870376"/>
                <a:gd name="connsiteX8-47" fmla="*/ 0 w 4047345"/>
                <a:gd name="connsiteY8-48" fmla="*/ 1936646 h 3870376"/>
                <a:gd name="connsiteX0-49" fmla="*/ 0 w 4047345"/>
                <a:gd name="connsiteY0-50" fmla="*/ 1939218 h 3872948"/>
                <a:gd name="connsiteX1-51" fmla="*/ 966866 w 4047345"/>
                <a:gd name="connsiteY1-52" fmla="*/ 5488 h 3872948"/>
                <a:gd name="connsiteX2-53" fmla="*/ 1633928 w 4047345"/>
                <a:gd name="connsiteY2-54" fmla="*/ 9234 h 3872948"/>
                <a:gd name="connsiteX3-55" fmla="*/ 2503358 w 4047345"/>
                <a:gd name="connsiteY3-56" fmla="*/ 9234 h 3872948"/>
                <a:gd name="connsiteX4-57" fmla="*/ 3080480 w 4047345"/>
                <a:gd name="connsiteY4-58" fmla="*/ 5488 h 3872948"/>
                <a:gd name="connsiteX5-59" fmla="*/ 4047345 w 4047345"/>
                <a:gd name="connsiteY5-60" fmla="*/ 1939218 h 3872948"/>
                <a:gd name="connsiteX6-61" fmla="*/ 3080480 w 4047345"/>
                <a:gd name="connsiteY6-62" fmla="*/ 3872948 h 3872948"/>
                <a:gd name="connsiteX7-63" fmla="*/ 966866 w 4047345"/>
                <a:gd name="connsiteY7-64" fmla="*/ 3872948 h 3872948"/>
                <a:gd name="connsiteX8-65" fmla="*/ 0 w 4047345"/>
                <a:gd name="connsiteY8-66" fmla="*/ 1939218 h 3872948"/>
                <a:gd name="connsiteX0-67" fmla="*/ 0 w 4047345"/>
                <a:gd name="connsiteY0-68" fmla="*/ 1939218 h 3872948"/>
                <a:gd name="connsiteX1-69" fmla="*/ 966866 w 4047345"/>
                <a:gd name="connsiteY1-70" fmla="*/ 5488 h 3872948"/>
                <a:gd name="connsiteX2-71" fmla="*/ 1633928 w 4047345"/>
                <a:gd name="connsiteY2-72" fmla="*/ 9234 h 3872948"/>
                <a:gd name="connsiteX3-73" fmla="*/ 2503358 w 4047345"/>
                <a:gd name="connsiteY3-74" fmla="*/ 9234 h 3872948"/>
                <a:gd name="connsiteX4-75" fmla="*/ 3080480 w 4047345"/>
                <a:gd name="connsiteY4-76" fmla="*/ 5488 h 3872948"/>
                <a:gd name="connsiteX5-77" fmla="*/ 4047345 w 4047345"/>
                <a:gd name="connsiteY5-78" fmla="*/ 1939218 h 3872948"/>
                <a:gd name="connsiteX6-79" fmla="*/ 3080480 w 4047345"/>
                <a:gd name="connsiteY6-80" fmla="*/ 3872948 h 3872948"/>
                <a:gd name="connsiteX7-81" fmla="*/ 966866 w 4047345"/>
                <a:gd name="connsiteY7-82" fmla="*/ 3872948 h 3872948"/>
                <a:gd name="connsiteX8-83" fmla="*/ 0 w 4047345"/>
                <a:gd name="connsiteY8-84" fmla="*/ 1939218 h 387294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29" y="connsiteY7-30"/>
                </a:cxn>
                <a:cxn ang="0">
                  <a:pos x="connsiteX8-47" y="connsiteY8-48"/>
                </a:cxn>
              </a:cxnLst>
              <a:rect l="l" t="t" r="r" b="b"/>
              <a:pathLst>
                <a:path w="4047345" h="3872948">
                  <a:moveTo>
                    <a:pt x="0" y="1939218"/>
                  </a:moveTo>
                  <a:lnTo>
                    <a:pt x="966866" y="5488"/>
                  </a:lnTo>
                  <a:lnTo>
                    <a:pt x="1633928" y="9234"/>
                  </a:lnTo>
                  <a:cubicBezTo>
                    <a:pt x="2013679" y="-5756"/>
                    <a:pt x="2213548" y="9234"/>
                    <a:pt x="2503358" y="9234"/>
                  </a:cubicBezTo>
                  <a:cubicBezTo>
                    <a:pt x="2695732" y="7985"/>
                    <a:pt x="2543332" y="-8253"/>
                    <a:pt x="3080480" y="5488"/>
                  </a:cubicBezTo>
                  <a:cubicBezTo>
                    <a:pt x="3432748" y="665055"/>
                    <a:pt x="3725057" y="1294641"/>
                    <a:pt x="4047345" y="1939218"/>
                  </a:cubicBezTo>
                  <a:lnTo>
                    <a:pt x="3080480" y="3872948"/>
                  </a:lnTo>
                  <a:lnTo>
                    <a:pt x="966866" y="3872948"/>
                  </a:lnTo>
                  <a:lnTo>
                    <a:pt x="0" y="1939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76200" dir="13500000" sy="23000" kx="1200000" algn="br" rotWithShape="0">
                <a:srgbClr val="000000">
                  <a:alpha val="20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BZ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8" name="Hình Bầu dục 20">
              <a:extLst>
                <a:ext uri="{FF2B5EF4-FFF2-40B4-BE49-F238E27FC236}">
                  <a16:creationId xmlns:a16="http://schemas.microsoft.com/office/drawing/2014/main" id="{3E0368BE-5C12-4733-9F37-2DD3745E5230}"/>
                </a:ext>
              </a:extLst>
            </p:cNvPr>
            <p:cNvSpPr/>
            <p:nvPr/>
          </p:nvSpPr>
          <p:spPr>
            <a:xfrm>
              <a:off x="1887387" y="2586315"/>
              <a:ext cx="411108" cy="34401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BZ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9" name="Hình tự do: Hình 7">
              <a:extLst>
                <a:ext uri="{FF2B5EF4-FFF2-40B4-BE49-F238E27FC236}">
                  <a16:creationId xmlns:a16="http://schemas.microsoft.com/office/drawing/2014/main" id="{98942E8A-CFC6-4AEC-97D2-FAB976160DC2}"/>
                </a:ext>
              </a:extLst>
            </p:cNvPr>
            <p:cNvSpPr/>
            <p:nvPr/>
          </p:nvSpPr>
          <p:spPr>
            <a:xfrm>
              <a:off x="1727906" y="704538"/>
              <a:ext cx="723460" cy="749508"/>
            </a:xfrm>
            <a:custGeom>
              <a:avLst/>
              <a:gdLst>
                <a:gd name="connsiteX0" fmla="*/ 348706 w 723460"/>
                <a:gd name="connsiteY0" fmla="*/ 0 h 749508"/>
                <a:gd name="connsiteX1" fmla="*/ 723460 w 723460"/>
                <a:gd name="connsiteY1" fmla="*/ 374754 h 749508"/>
                <a:gd name="connsiteX2" fmla="*/ 348706 w 723460"/>
                <a:gd name="connsiteY2" fmla="*/ 749508 h 749508"/>
                <a:gd name="connsiteX3" fmla="*/ 3402 w 723460"/>
                <a:gd name="connsiteY3" fmla="*/ 520625 h 749508"/>
                <a:gd name="connsiteX4" fmla="*/ 1396 w 723460"/>
                <a:gd name="connsiteY4" fmla="*/ 514163 h 749508"/>
                <a:gd name="connsiteX5" fmla="*/ 145300 w 723460"/>
                <a:gd name="connsiteY5" fmla="*/ 514163 h 749508"/>
                <a:gd name="connsiteX6" fmla="*/ 171072 w 723460"/>
                <a:gd name="connsiteY6" fmla="*/ 552388 h 749508"/>
                <a:gd name="connsiteX7" fmla="*/ 348706 w 723460"/>
                <a:gd name="connsiteY7" fmla="*/ 625966 h 749508"/>
                <a:gd name="connsiteX8" fmla="*/ 599919 w 723460"/>
                <a:gd name="connsiteY8" fmla="*/ 374754 h 749508"/>
                <a:gd name="connsiteX9" fmla="*/ 348706 w 723460"/>
                <a:gd name="connsiteY9" fmla="*/ 123542 h 749508"/>
                <a:gd name="connsiteX10" fmla="*/ 171072 w 723460"/>
                <a:gd name="connsiteY10" fmla="*/ 197120 h 749508"/>
                <a:gd name="connsiteX11" fmla="*/ 142267 w 723460"/>
                <a:gd name="connsiteY11" fmla="*/ 239843 h 749508"/>
                <a:gd name="connsiteX12" fmla="*/ 0 w 723460"/>
                <a:gd name="connsiteY12" fmla="*/ 239843 h 749508"/>
                <a:gd name="connsiteX13" fmla="*/ 3402 w 723460"/>
                <a:gd name="connsiteY13" fmla="*/ 228883 h 749508"/>
                <a:gd name="connsiteX14" fmla="*/ 348706 w 723460"/>
                <a:gd name="connsiteY14" fmla="*/ 0 h 749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23460" h="749508">
                  <a:moveTo>
                    <a:pt x="348706" y="0"/>
                  </a:moveTo>
                  <a:cubicBezTo>
                    <a:pt x="555677" y="0"/>
                    <a:pt x="723460" y="167783"/>
                    <a:pt x="723460" y="374754"/>
                  </a:cubicBezTo>
                  <a:cubicBezTo>
                    <a:pt x="723460" y="581725"/>
                    <a:pt x="555677" y="749508"/>
                    <a:pt x="348706" y="749508"/>
                  </a:cubicBezTo>
                  <a:cubicBezTo>
                    <a:pt x="193478" y="749508"/>
                    <a:pt x="60293" y="655130"/>
                    <a:pt x="3402" y="520625"/>
                  </a:cubicBezTo>
                  <a:lnTo>
                    <a:pt x="1396" y="514163"/>
                  </a:lnTo>
                  <a:lnTo>
                    <a:pt x="145300" y="514163"/>
                  </a:lnTo>
                  <a:lnTo>
                    <a:pt x="171072" y="552388"/>
                  </a:lnTo>
                  <a:cubicBezTo>
                    <a:pt x="216532" y="597848"/>
                    <a:pt x="279336" y="625966"/>
                    <a:pt x="348706" y="625966"/>
                  </a:cubicBezTo>
                  <a:cubicBezTo>
                    <a:pt x="487447" y="625966"/>
                    <a:pt x="599919" y="513495"/>
                    <a:pt x="599919" y="374754"/>
                  </a:cubicBezTo>
                  <a:cubicBezTo>
                    <a:pt x="599919" y="236013"/>
                    <a:pt x="487447" y="123542"/>
                    <a:pt x="348706" y="123542"/>
                  </a:cubicBezTo>
                  <a:cubicBezTo>
                    <a:pt x="279336" y="123542"/>
                    <a:pt x="216532" y="151660"/>
                    <a:pt x="171072" y="197120"/>
                  </a:cubicBezTo>
                  <a:lnTo>
                    <a:pt x="142267" y="239843"/>
                  </a:lnTo>
                  <a:lnTo>
                    <a:pt x="0" y="239843"/>
                  </a:lnTo>
                  <a:lnTo>
                    <a:pt x="3402" y="228883"/>
                  </a:lnTo>
                  <a:cubicBezTo>
                    <a:pt x="60293" y="94378"/>
                    <a:pt x="193478" y="0"/>
                    <a:pt x="348706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BZ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10" name="Hình Bầu dục 13">
              <a:extLst>
                <a:ext uri="{FF2B5EF4-FFF2-40B4-BE49-F238E27FC236}">
                  <a16:creationId xmlns:a16="http://schemas.microsoft.com/office/drawing/2014/main" id="{EB116A2A-35CD-4CA6-9464-BF823B3A3FF6}"/>
                </a:ext>
              </a:extLst>
            </p:cNvPr>
            <p:cNvSpPr/>
            <p:nvPr/>
          </p:nvSpPr>
          <p:spPr>
            <a:xfrm>
              <a:off x="2047221" y="1427563"/>
              <a:ext cx="91440" cy="9144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BZ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1" name="Hình Bầu dục 14">
              <a:extLst>
                <a:ext uri="{FF2B5EF4-FFF2-40B4-BE49-F238E27FC236}">
                  <a16:creationId xmlns:a16="http://schemas.microsoft.com/office/drawing/2014/main" id="{76C1A126-DB79-4D9E-A1BA-F0FEAE098F56}"/>
                </a:ext>
              </a:extLst>
            </p:cNvPr>
            <p:cNvSpPr/>
            <p:nvPr/>
          </p:nvSpPr>
          <p:spPr>
            <a:xfrm>
              <a:off x="2047221" y="1732363"/>
              <a:ext cx="91440" cy="9144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BZ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2" name="Hình Bầu dục 15">
              <a:extLst>
                <a:ext uri="{FF2B5EF4-FFF2-40B4-BE49-F238E27FC236}">
                  <a16:creationId xmlns:a16="http://schemas.microsoft.com/office/drawing/2014/main" id="{3C40F342-E29E-41CB-B328-1E2A8154A7B3}"/>
                </a:ext>
              </a:extLst>
            </p:cNvPr>
            <p:cNvSpPr/>
            <p:nvPr/>
          </p:nvSpPr>
          <p:spPr>
            <a:xfrm>
              <a:off x="2047221" y="2017174"/>
              <a:ext cx="91440" cy="9144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BZ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3" name="Hình Bầu dục 16">
              <a:extLst>
                <a:ext uri="{FF2B5EF4-FFF2-40B4-BE49-F238E27FC236}">
                  <a16:creationId xmlns:a16="http://schemas.microsoft.com/office/drawing/2014/main" id="{22CEF687-8AB1-44CA-A543-12B62F5E7F63}"/>
                </a:ext>
              </a:extLst>
            </p:cNvPr>
            <p:cNvSpPr/>
            <p:nvPr/>
          </p:nvSpPr>
          <p:spPr>
            <a:xfrm>
              <a:off x="2047221" y="2339463"/>
              <a:ext cx="91440" cy="9144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BZ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4" name="Hình Bầu dục 17">
              <a:extLst>
                <a:ext uri="{FF2B5EF4-FFF2-40B4-BE49-F238E27FC236}">
                  <a16:creationId xmlns:a16="http://schemas.microsoft.com/office/drawing/2014/main" id="{EF3BA0EF-8C8A-49AE-980D-E60DF4BF2038}"/>
                </a:ext>
              </a:extLst>
            </p:cNvPr>
            <p:cNvSpPr/>
            <p:nvPr/>
          </p:nvSpPr>
          <p:spPr>
            <a:xfrm>
              <a:off x="2040258" y="2661752"/>
              <a:ext cx="91440" cy="9144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BZ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  <p:grpSp>
        <p:nvGrpSpPr>
          <p:cNvPr id="24" name="Nhóm 43">
            <a:extLst>
              <a:ext uri="{FF2B5EF4-FFF2-40B4-BE49-F238E27FC236}">
                <a16:creationId xmlns:a16="http://schemas.microsoft.com/office/drawing/2014/main" id="{4E655703-BE56-4CE8-9B67-5F38B315755E}"/>
              </a:ext>
            </a:extLst>
          </p:cNvPr>
          <p:cNvGrpSpPr/>
          <p:nvPr/>
        </p:nvGrpSpPr>
        <p:grpSpPr>
          <a:xfrm>
            <a:off x="6889928" y="704537"/>
            <a:ext cx="4047345" cy="5659035"/>
            <a:chOff x="8144655" y="704538"/>
            <a:chExt cx="4047345" cy="5659034"/>
          </a:xfrm>
        </p:grpSpPr>
        <p:sp>
          <p:nvSpPr>
            <p:cNvPr id="25" name="Lục giác 1">
              <a:extLst>
                <a:ext uri="{FF2B5EF4-FFF2-40B4-BE49-F238E27FC236}">
                  <a16:creationId xmlns:a16="http://schemas.microsoft.com/office/drawing/2014/main" id="{C32D75DE-8054-4936-B299-4CD1F725B3A2}"/>
                </a:ext>
              </a:extLst>
            </p:cNvPr>
            <p:cNvSpPr/>
            <p:nvPr/>
          </p:nvSpPr>
          <p:spPr>
            <a:xfrm>
              <a:off x="8144655" y="2490624"/>
              <a:ext cx="4047345" cy="3872948"/>
            </a:xfrm>
            <a:custGeom>
              <a:avLst/>
              <a:gdLst>
                <a:gd name="connsiteX0" fmla="*/ 0 w 4047345"/>
                <a:gd name="connsiteY0" fmla="*/ 1933731 h 3867462"/>
                <a:gd name="connsiteX1" fmla="*/ 966866 w 4047345"/>
                <a:gd name="connsiteY1" fmla="*/ 1 h 3867462"/>
                <a:gd name="connsiteX2" fmla="*/ 3080480 w 4047345"/>
                <a:gd name="connsiteY2" fmla="*/ 1 h 3867462"/>
                <a:gd name="connsiteX3" fmla="*/ 4047345 w 4047345"/>
                <a:gd name="connsiteY3" fmla="*/ 1933731 h 3867462"/>
                <a:gd name="connsiteX4" fmla="*/ 3080480 w 4047345"/>
                <a:gd name="connsiteY4" fmla="*/ 3867461 h 3867462"/>
                <a:gd name="connsiteX5" fmla="*/ 966866 w 4047345"/>
                <a:gd name="connsiteY5" fmla="*/ 3867461 h 3867462"/>
                <a:gd name="connsiteX6" fmla="*/ 0 w 4047345"/>
                <a:gd name="connsiteY6" fmla="*/ 1933731 h 3867462"/>
                <a:gd name="connsiteX0-1" fmla="*/ 0 w 4047345"/>
                <a:gd name="connsiteY0-2" fmla="*/ 1933730 h 3867460"/>
                <a:gd name="connsiteX1-3" fmla="*/ 966866 w 4047345"/>
                <a:gd name="connsiteY1-4" fmla="*/ 0 h 3867460"/>
                <a:gd name="connsiteX2-5" fmla="*/ 2503358 w 4047345"/>
                <a:gd name="connsiteY2-6" fmla="*/ 3746 h 3867460"/>
                <a:gd name="connsiteX3-7" fmla="*/ 3080480 w 4047345"/>
                <a:gd name="connsiteY3-8" fmla="*/ 0 h 3867460"/>
                <a:gd name="connsiteX4-9" fmla="*/ 4047345 w 4047345"/>
                <a:gd name="connsiteY4-10" fmla="*/ 1933730 h 3867460"/>
                <a:gd name="connsiteX5-11" fmla="*/ 3080480 w 4047345"/>
                <a:gd name="connsiteY5-12" fmla="*/ 3867460 h 3867460"/>
                <a:gd name="connsiteX6-13" fmla="*/ 966866 w 4047345"/>
                <a:gd name="connsiteY6-14" fmla="*/ 3867460 h 3867460"/>
                <a:gd name="connsiteX7" fmla="*/ 0 w 4047345"/>
                <a:gd name="connsiteY7" fmla="*/ 1933730 h 3867460"/>
                <a:gd name="connsiteX0-15" fmla="*/ 0 w 4047345"/>
                <a:gd name="connsiteY0-16" fmla="*/ 1933730 h 3867460"/>
                <a:gd name="connsiteX1-17" fmla="*/ 966866 w 4047345"/>
                <a:gd name="connsiteY1-18" fmla="*/ 0 h 3867460"/>
                <a:gd name="connsiteX2-19" fmla="*/ 1633928 w 4047345"/>
                <a:gd name="connsiteY2-20" fmla="*/ 3746 h 3867460"/>
                <a:gd name="connsiteX3-21" fmla="*/ 2503358 w 4047345"/>
                <a:gd name="connsiteY3-22" fmla="*/ 3746 h 3867460"/>
                <a:gd name="connsiteX4-23" fmla="*/ 3080480 w 4047345"/>
                <a:gd name="connsiteY4-24" fmla="*/ 0 h 3867460"/>
                <a:gd name="connsiteX5-25" fmla="*/ 4047345 w 4047345"/>
                <a:gd name="connsiteY5-26" fmla="*/ 1933730 h 3867460"/>
                <a:gd name="connsiteX6-27" fmla="*/ 3080480 w 4047345"/>
                <a:gd name="connsiteY6-28" fmla="*/ 3867460 h 3867460"/>
                <a:gd name="connsiteX7-29" fmla="*/ 966866 w 4047345"/>
                <a:gd name="connsiteY7-30" fmla="*/ 3867460 h 3867460"/>
                <a:gd name="connsiteX8" fmla="*/ 0 w 4047345"/>
                <a:gd name="connsiteY8" fmla="*/ 1933730 h 3867460"/>
                <a:gd name="connsiteX0-31" fmla="*/ 0 w 4047345"/>
                <a:gd name="connsiteY0-32" fmla="*/ 1936646 h 3870376"/>
                <a:gd name="connsiteX1-33" fmla="*/ 966866 w 4047345"/>
                <a:gd name="connsiteY1-34" fmla="*/ 2916 h 3870376"/>
                <a:gd name="connsiteX2-35" fmla="*/ 1633928 w 4047345"/>
                <a:gd name="connsiteY2-36" fmla="*/ 6662 h 3870376"/>
                <a:gd name="connsiteX3-37" fmla="*/ 2503358 w 4047345"/>
                <a:gd name="connsiteY3-38" fmla="*/ 6662 h 3870376"/>
                <a:gd name="connsiteX4-39" fmla="*/ 3080480 w 4047345"/>
                <a:gd name="connsiteY4-40" fmla="*/ 2916 h 3870376"/>
                <a:gd name="connsiteX5-41" fmla="*/ 4047345 w 4047345"/>
                <a:gd name="connsiteY5-42" fmla="*/ 1936646 h 3870376"/>
                <a:gd name="connsiteX6-43" fmla="*/ 3080480 w 4047345"/>
                <a:gd name="connsiteY6-44" fmla="*/ 3870376 h 3870376"/>
                <a:gd name="connsiteX7-45" fmla="*/ 966866 w 4047345"/>
                <a:gd name="connsiteY7-46" fmla="*/ 3870376 h 3870376"/>
                <a:gd name="connsiteX8-47" fmla="*/ 0 w 4047345"/>
                <a:gd name="connsiteY8-48" fmla="*/ 1936646 h 3870376"/>
                <a:gd name="connsiteX0-49" fmla="*/ 0 w 4047345"/>
                <a:gd name="connsiteY0-50" fmla="*/ 1939218 h 3872948"/>
                <a:gd name="connsiteX1-51" fmla="*/ 966866 w 4047345"/>
                <a:gd name="connsiteY1-52" fmla="*/ 5488 h 3872948"/>
                <a:gd name="connsiteX2-53" fmla="*/ 1633928 w 4047345"/>
                <a:gd name="connsiteY2-54" fmla="*/ 9234 h 3872948"/>
                <a:gd name="connsiteX3-55" fmla="*/ 2503358 w 4047345"/>
                <a:gd name="connsiteY3-56" fmla="*/ 9234 h 3872948"/>
                <a:gd name="connsiteX4-57" fmla="*/ 3080480 w 4047345"/>
                <a:gd name="connsiteY4-58" fmla="*/ 5488 h 3872948"/>
                <a:gd name="connsiteX5-59" fmla="*/ 4047345 w 4047345"/>
                <a:gd name="connsiteY5-60" fmla="*/ 1939218 h 3872948"/>
                <a:gd name="connsiteX6-61" fmla="*/ 3080480 w 4047345"/>
                <a:gd name="connsiteY6-62" fmla="*/ 3872948 h 3872948"/>
                <a:gd name="connsiteX7-63" fmla="*/ 966866 w 4047345"/>
                <a:gd name="connsiteY7-64" fmla="*/ 3872948 h 3872948"/>
                <a:gd name="connsiteX8-65" fmla="*/ 0 w 4047345"/>
                <a:gd name="connsiteY8-66" fmla="*/ 1939218 h 3872948"/>
                <a:gd name="connsiteX0-67" fmla="*/ 0 w 4047345"/>
                <a:gd name="connsiteY0-68" fmla="*/ 1939218 h 3872948"/>
                <a:gd name="connsiteX1-69" fmla="*/ 966866 w 4047345"/>
                <a:gd name="connsiteY1-70" fmla="*/ 5488 h 3872948"/>
                <a:gd name="connsiteX2-71" fmla="*/ 1633928 w 4047345"/>
                <a:gd name="connsiteY2-72" fmla="*/ 9234 h 3872948"/>
                <a:gd name="connsiteX3-73" fmla="*/ 2503358 w 4047345"/>
                <a:gd name="connsiteY3-74" fmla="*/ 9234 h 3872948"/>
                <a:gd name="connsiteX4-75" fmla="*/ 3080480 w 4047345"/>
                <a:gd name="connsiteY4-76" fmla="*/ 5488 h 3872948"/>
                <a:gd name="connsiteX5-77" fmla="*/ 4047345 w 4047345"/>
                <a:gd name="connsiteY5-78" fmla="*/ 1939218 h 3872948"/>
                <a:gd name="connsiteX6-79" fmla="*/ 3080480 w 4047345"/>
                <a:gd name="connsiteY6-80" fmla="*/ 3872948 h 3872948"/>
                <a:gd name="connsiteX7-81" fmla="*/ 966866 w 4047345"/>
                <a:gd name="connsiteY7-82" fmla="*/ 3872948 h 3872948"/>
                <a:gd name="connsiteX8-83" fmla="*/ 0 w 4047345"/>
                <a:gd name="connsiteY8-84" fmla="*/ 1939218 h 387294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29" y="connsiteY7-30"/>
                </a:cxn>
                <a:cxn ang="0">
                  <a:pos x="connsiteX8-47" y="connsiteY8-48"/>
                </a:cxn>
              </a:cxnLst>
              <a:rect l="l" t="t" r="r" b="b"/>
              <a:pathLst>
                <a:path w="4047345" h="3872948">
                  <a:moveTo>
                    <a:pt x="0" y="1939218"/>
                  </a:moveTo>
                  <a:lnTo>
                    <a:pt x="966866" y="5488"/>
                  </a:lnTo>
                  <a:lnTo>
                    <a:pt x="1633928" y="9234"/>
                  </a:lnTo>
                  <a:cubicBezTo>
                    <a:pt x="2013679" y="-5756"/>
                    <a:pt x="2213548" y="9234"/>
                    <a:pt x="2503358" y="9234"/>
                  </a:cubicBezTo>
                  <a:cubicBezTo>
                    <a:pt x="2695732" y="7985"/>
                    <a:pt x="2543332" y="-8253"/>
                    <a:pt x="3080480" y="5488"/>
                  </a:cubicBezTo>
                  <a:cubicBezTo>
                    <a:pt x="3432748" y="665055"/>
                    <a:pt x="3725057" y="1294641"/>
                    <a:pt x="4047345" y="1939218"/>
                  </a:cubicBezTo>
                  <a:lnTo>
                    <a:pt x="3080480" y="3872948"/>
                  </a:lnTo>
                  <a:lnTo>
                    <a:pt x="966866" y="3872948"/>
                  </a:lnTo>
                  <a:lnTo>
                    <a:pt x="0" y="1939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C66FF">
                    <a:tint val="66000"/>
                    <a:satMod val="160000"/>
                  </a:srgbClr>
                </a:gs>
                <a:gs pos="50000">
                  <a:srgbClr val="CC66FF">
                    <a:tint val="44500"/>
                    <a:satMod val="160000"/>
                  </a:srgbClr>
                </a:gs>
                <a:gs pos="100000">
                  <a:srgbClr val="CC66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76200" dir="13500000" sy="23000" kx="1200000" algn="br" rotWithShape="0">
                <a:srgbClr val="000000">
                  <a:alpha val="20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BZ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6" name="Hình Bầu dục 30">
              <a:extLst>
                <a:ext uri="{FF2B5EF4-FFF2-40B4-BE49-F238E27FC236}">
                  <a16:creationId xmlns:a16="http://schemas.microsoft.com/office/drawing/2014/main" id="{DCB346A3-2B03-48FD-AEAD-53A00D022E1D}"/>
                </a:ext>
              </a:extLst>
            </p:cNvPr>
            <p:cNvSpPr/>
            <p:nvPr/>
          </p:nvSpPr>
          <p:spPr>
            <a:xfrm>
              <a:off x="9917054" y="2586315"/>
              <a:ext cx="411108" cy="34401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10800000" algn="r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BZ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7" name="Hình tự do: Hình 31">
              <a:extLst>
                <a:ext uri="{FF2B5EF4-FFF2-40B4-BE49-F238E27FC236}">
                  <a16:creationId xmlns:a16="http://schemas.microsoft.com/office/drawing/2014/main" id="{1BE96A82-DEC6-41C8-9CC1-73CFC91CE490}"/>
                </a:ext>
              </a:extLst>
            </p:cNvPr>
            <p:cNvSpPr/>
            <p:nvPr/>
          </p:nvSpPr>
          <p:spPr>
            <a:xfrm>
              <a:off x="9757573" y="704538"/>
              <a:ext cx="723460" cy="749508"/>
            </a:xfrm>
            <a:custGeom>
              <a:avLst/>
              <a:gdLst>
                <a:gd name="connsiteX0" fmla="*/ 348706 w 723460"/>
                <a:gd name="connsiteY0" fmla="*/ 0 h 749508"/>
                <a:gd name="connsiteX1" fmla="*/ 723460 w 723460"/>
                <a:gd name="connsiteY1" fmla="*/ 374754 h 749508"/>
                <a:gd name="connsiteX2" fmla="*/ 348706 w 723460"/>
                <a:gd name="connsiteY2" fmla="*/ 749508 h 749508"/>
                <a:gd name="connsiteX3" fmla="*/ 3402 w 723460"/>
                <a:gd name="connsiteY3" fmla="*/ 520625 h 749508"/>
                <a:gd name="connsiteX4" fmla="*/ 1396 w 723460"/>
                <a:gd name="connsiteY4" fmla="*/ 514163 h 749508"/>
                <a:gd name="connsiteX5" fmla="*/ 145300 w 723460"/>
                <a:gd name="connsiteY5" fmla="*/ 514163 h 749508"/>
                <a:gd name="connsiteX6" fmla="*/ 171072 w 723460"/>
                <a:gd name="connsiteY6" fmla="*/ 552388 h 749508"/>
                <a:gd name="connsiteX7" fmla="*/ 348706 w 723460"/>
                <a:gd name="connsiteY7" fmla="*/ 625966 h 749508"/>
                <a:gd name="connsiteX8" fmla="*/ 599919 w 723460"/>
                <a:gd name="connsiteY8" fmla="*/ 374754 h 749508"/>
                <a:gd name="connsiteX9" fmla="*/ 348706 w 723460"/>
                <a:gd name="connsiteY9" fmla="*/ 123542 h 749508"/>
                <a:gd name="connsiteX10" fmla="*/ 171072 w 723460"/>
                <a:gd name="connsiteY10" fmla="*/ 197120 h 749508"/>
                <a:gd name="connsiteX11" fmla="*/ 142267 w 723460"/>
                <a:gd name="connsiteY11" fmla="*/ 239843 h 749508"/>
                <a:gd name="connsiteX12" fmla="*/ 0 w 723460"/>
                <a:gd name="connsiteY12" fmla="*/ 239843 h 749508"/>
                <a:gd name="connsiteX13" fmla="*/ 3402 w 723460"/>
                <a:gd name="connsiteY13" fmla="*/ 228883 h 749508"/>
                <a:gd name="connsiteX14" fmla="*/ 348706 w 723460"/>
                <a:gd name="connsiteY14" fmla="*/ 0 h 749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23460" h="749508">
                  <a:moveTo>
                    <a:pt x="348706" y="0"/>
                  </a:moveTo>
                  <a:cubicBezTo>
                    <a:pt x="555677" y="0"/>
                    <a:pt x="723460" y="167783"/>
                    <a:pt x="723460" y="374754"/>
                  </a:cubicBezTo>
                  <a:cubicBezTo>
                    <a:pt x="723460" y="581725"/>
                    <a:pt x="555677" y="749508"/>
                    <a:pt x="348706" y="749508"/>
                  </a:cubicBezTo>
                  <a:cubicBezTo>
                    <a:pt x="193478" y="749508"/>
                    <a:pt x="60293" y="655130"/>
                    <a:pt x="3402" y="520625"/>
                  </a:cubicBezTo>
                  <a:lnTo>
                    <a:pt x="1396" y="514163"/>
                  </a:lnTo>
                  <a:lnTo>
                    <a:pt x="145300" y="514163"/>
                  </a:lnTo>
                  <a:lnTo>
                    <a:pt x="171072" y="552388"/>
                  </a:lnTo>
                  <a:cubicBezTo>
                    <a:pt x="216532" y="597848"/>
                    <a:pt x="279336" y="625966"/>
                    <a:pt x="348706" y="625966"/>
                  </a:cubicBezTo>
                  <a:cubicBezTo>
                    <a:pt x="487447" y="625966"/>
                    <a:pt x="599919" y="513495"/>
                    <a:pt x="599919" y="374754"/>
                  </a:cubicBezTo>
                  <a:cubicBezTo>
                    <a:pt x="599919" y="236013"/>
                    <a:pt x="487447" y="123542"/>
                    <a:pt x="348706" y="123542"/>
                  </a:cubicBezTo>
                  <a:cubicBezTo>
                    <a:pt x="279336" y="123542"/>
                    <a:pt x="216532" y="151660"/>
                    <a:pt x="171072" y="197120"/>
                  </a:cubicBezTo>
                  <a:lnTo>
                    <a:pt x="142267" y="239843"/>
                  </a:lnTo>
                  <a:lnTo>
                    <a:pt x="0" y="239843"/>
                  </a:lnTo>
                  <a:lnTo>
                    <a:pt x="3402" y="228883"/>
                  </a:lnTo>
                  <a:cubicBezTo>
                    <a:pt x="60293" y="94378"/>
                    <a:pt x="193478" y="0"/>
                    <a:pt x="348706" y="0"/>
                  </a:cubicBezTo>
                  <a:close/>
                </a:path>
              </a:pathLst>
            </a:custGeom>
            <a:solidFill>
              <a:srgbClr val="CC66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BZ">
                <a:solidFill>
                  <a:srgbClr val="7030A0"/>
                </a:solidFill>
                <a:latin typeface="Calibri" panose="020F0502020204030204"/>
              </a:endParaRPr>
            </a:p>
          </p:txBody>
        </p:sp>
        <p:sp>
          <p:nvSpPr>
            <p:cNvPr id="28" name="Hình Bầu dục 32">
              <a:extLst>
                <a:ext uri="{FF2B5EF4-FFF2-40B4-BE49-F238E27FC236}">
                  <a16:creationId xmlns:a16="http://schemas.microsoft.com/office/drawing/2014/main" id="{2927F81D-F3B0-448E-8336-BDEE37E5E9F3}"/>
                </a:ext>
              </a:extLst>
            </p:cNvPr>
            <p:cNvSpPr/>
            <p:nvPr/>
          </p:nvSpPr>
          <p:spPr>
            <a:xfrm>
              <a:off x="10076888" y="1427563"/>
              <a:ext cx="91440" cy="9144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BZ">
                <a:solidFill>
                  <a:srgbClr val="7030A0"/>
                </a:solidFill>
                <a:latin typeface="Calibri" panose="020F0502020204030204"/>
              </a:endParaRPr>
            </a:p>
          </p:txBody>
        </p:sp>
        <p:sp>
          <p:nvSpPr>
            <p:cNvPr id="29" name="Hình Bầu dục 33">
              <a:extLst>
                <a:ext uri="{FF2B5EF4-FFF2-40B4-BE49-F238E27FC236}">
                  <a16:creationId xmlns:a16="http://schemas.microsoft.com/office/drawing/2014/main" id="{9C9CAFE6-541F-410D-AD51-DD737445E5B0}"/>
                </a:ext>
              </a:extLst>
            </p:cNvPr>
            <p:cNvSpPr/>
            <p:nvPr/>
          </p:nvSpPr>
          <p:spPr>
            <a:xfrm>
              <a:off x="10076888" y="1732363"/>
              <a:ext cx="91440" cy="9144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BZ">
                <a:solidFill>
                  <a:srgbClr val="7030A0"/>
                </a:solidFill>
                <a:latin typeface="Calibri" panose="020F0502020204030204"/>
              </a:endParaRPr>
            </a:p>
          </p:txBody>
        </p:sp>
        <p:sp>
          <p:nvSpPr>
            <p:cNvPr id="30" name="Hình Bầu dục 34">
              <a:extLst>
                <a:ext uri="{FF2B5EF4-FFF2-40B4-BE49-F238E27FC236}">
                  <a16:creationId xmlns:a16="http://schemas.microsoft.com/office/drawing/2014/main" id="{A8A7B25B-2FCD-4674-8384-5A35C7AA565C}"/>
                </a:ext>
              </a:extLst>
            </p:cNvPr>
            <p:cNvSpPr/>
            <p:nvPr/>
          </p:nvSpPr>
          <p:spPr>
            <a:xfrm>
              <a:off x="10076888" y="2017174"/>
              <a:ext cx="91440" cy="9144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BZ">
                <a:solidFill>
                  <a:srgbClr val="7030A0"/>
                </a:solidFill>
                <a:latin typeface="Calibri" panose="020F0502020204030204"/>
              </a:endParaRPr>
            </a:p>
          </p:txBody>
        </p:sp>
        <p:sp>
          <p:nvSpPr>
            <p:cNvPr id="31" name="Hình Bầu dục 35">
              <a:extLst>
                <a:ext uri="{FF2B5EF4-FFF2-40B4-BE49-F238E27FC236}">
                  <a16:creationId xmlns:a16="http://schemas.microsoft.com/office/drawing/2014/main" id="{77D702A5-4FCE-42D6-B833-A8E9F7C1BA52}"/>
                </a:ext>
              </a:extLst>
            </p:cNvPr>
            <p:cNvSpPr/>
            <p:nvPr/>
          </p:nvSpPr>
          <p:spPr>
            <a:xfrm>
              <a:off x="10076888" y="2339463"/>
              <a:ext cx="91440" cy="9144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BZ">
                <a:solidFill>
                  <a:srgbClr val="7030A0"/>
                </a:solidFill>
                <a:latin typeface="Calibri" panose="020F0502020204030204"/>
              </a:endParaRPr>
            </a:p>
          </p:txBody>
        </p:sp>
        <p:sp>
          <p:nvSpPr>
            <p:cNvPr id="32" name="Hình Bầu dục 36">
              <a:extLst>
                <a:ext uri="{FF2B5EF4-FFF2-40B4-BE49-F238E27FC236}">
                  <a16:creationId xmlns:a16="http://schemas.microsoft.com/office/drawing/2014/main" id="{52B07616-33A0-4EE8-91A2-9A519230DA98}"/>
                </a:ext>
              </a:extLst>
            </p:cNvPr>
            <p:cNvSpPr/>
            <p:nvPr/>
          </p:nvSpPr>
          <p:spPr>
            <a:xfrm>
              <a:off x="10069925" y="2661752"/>
              <a:ext cx="91440" cy="9144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BZ">
                <a:solidFill>
                  <a:srgbClr val="7030A0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Hộp Văn bản 40">
            <a:extLst>
              <a:ext uri="{FF2B5EF4-FFF2-40B4-BE49-F238E27FC236}">
                <a16:creationId xmlns:a16="http://schemas.microsoft.com/office/drawing/2014/main" id="{94CB94A6-317B-481B-B0D6-0E9C7B783691}"/>
              </a:ext>
            </a:extLst>
          </p:cNvPr>
          <p:cNvSpPr txBox="1"/>
          <p:nvPr/>
        </p:nvSpPr>
        <p:spPr>
          <a:xfrm>
            <a:off x="7413292" y="3750434"/>
            <a:ext cx="3219869" cy="103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67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67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067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067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67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67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67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67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67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067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67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67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67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67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67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67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67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67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67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06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Hình chữ nhật 2">
            <a:extLst>
              <a:ext uri="{FF2B5EF4-FFF2-40B4-BE49-F238E27FC236}">
                <a16:creationId xmlns:a16="http://schemas.microsoft.com/office/drawing/2014/main" id="{446F30EA-83DB-489A-BAD1-C1A9C70D30F1}"/>
              </a:ext>
            </a:extLst>
          </p:cNvPr>
          <p:cNvSpPr/>
          <p:nvPr/>
        </p:nvSpPr>
        <p:spPr>
          <a:xfrm>
            <a:off x="1253886" y="3881056"/>
            <a:ext cx="2743350" cy="564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67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67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67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67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67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67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67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67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67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6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Hình chữ nhật: Góc Tròn 38">
            <a:extLst>
              <a:ext uri="{FF2B5EF4-FFF2-40B4-BE49-F238E27FC236}">
                <a16:creationId xmlns:a16="http://schemas.microsoft.com/office/drawing/2014/main" id="{60B7BC5E-6AFB-40BD-A443-0FD697B74918}"/>
              </a:ext>
            </a:extLst>
          </p:cNvPr>
          <p:cNvSpPr/>
          <p:nvPr/>
        </p:nvSpPr>
        <p:spPr>
          <a:xfrm>
            <a:off x="1" y="34535"/>
            <a:ext cx="12090401" cy="801852"/>
          </a:xfrm>
          <a:prstGeom prst="roundRect">
            <a:avLst/>
          </a:prstGeom>
          <a:solidFill>
            <a:schemeClr val="accent1">
              <a:lumMod val="90000"/>
            </a:schemeClr>
          </a:solidFill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  <a:spcAft>
                <a:spcPts val="1067"/>
              </a:spcAft>
            </a:pPr>
            <a:r>
              <a:rPr lang="en-US" sz="3467" b="1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467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13 - </a:t>
            </a:r>
            <a:r>
              <a:rPr lang="en-US" sz="3467" b="1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467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22. CƠ THỂ SINH VẬT</a:t>
            </a:r>
            <a:endParaRPr lang="en-US" sz="3467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6357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038278-8039-82B3-C670-874D09E2E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57200"/>
            <a:ext cx="12192000" cy="6932213"/>
          </a:xfrm>
          <a:prstGeom prst="rect">
            <a:avLst/>
          </a:prstGeom>
        </p:spPr>
      </p:pic>
      <p:sp>
        <p:nvSpPr>
          <p:cNvPr id="36" name="Hình chữ nhật: Góc Tròn 38">
            <a:extLst>
              <a:ext uri="{FF2B5EF4-FFF2-40B4-BE49-F238E27FC236}">
                <a16:creationId xmlns:a16="http://schemas.microsoft.com/office/drawing/2014/main" id="{60B7BC5E-6AFB-40BD-A443-0FD697B74918}"/>
              </a:ext>
            </a:extLst>
          </p:cNvPr>
          <p:cNvSpPr/>
          <p:nvPr/>
        </p:nvSpPr>
        <p:spPr>
          <a:xfrm>
            <a:off x="1" y="34535"/>
            <a:ext cx="12090401" cy="801852"/>
          </a:xfrm>
          <a:prstGeom prst="roundRect">
            <a:avLst/>
          </a:prstGeom>
          <a:solidFill>
            <a:schemeClr val="accent1">
              <a:lumMod val="90000"/>
            </a:schemeClr>
          </a:solidFill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  <a:spcAft>
                <a:spcPts val="1067"/>
              </a:spcAft>
            </a:pPr>
            <a:r>
              <a:rPr lang="en-US" sz="3467" b="1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467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13 - </a:t>
            </a:r>
            <a:r>
              <a:rPr lang="en-US" sz="3467" b="1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467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22. CƠ THỂ SINH VẬT</a:t>
            </a:r>
            <a:endParaRPr lang="en-US" sz="3467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988891805"/>
              </p:ext>
            </p:extLst>
          </p:nvPr>
        </p:nvGraphicFramePr>
        <p:xfrm>
          <a:off x="1168400" y="1993900"/>
          <a:ext cx="9017000" cy="1790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491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5368211" y="1091790"/>
            <a:ext cx="2208244" cy="5400675"/>
            <a:chOff x="9420" y="3022"/>
            <a:chExt cx="7109" cy="11738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9503" y="4792"/>
              <a:ext cx="7026" cy="1384"/>
            </a:xfrm>
            <a:prstGeom prst="rect">
              <a:avLst/>
            </a:prstGeom>
            <a:solidFill>
              <a:schemeClr val="lt1">
                <a:lumMod val="100000"/>
                <a:lumOff val="0"/>
              </a:schemeClr>
            </a:solidFill>
            <a:ln w="12700" cap="flat" cmpd="sng" algn="ctr">
              <a:solidFill>
                <a:schemeClr val="accent6">
                  <a:lumMod val="100000"/>
                  <a:lumOff val="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400" b="1" kern="100">
                  <a:effectLst/>
                  <a:latin typeface="Times New Roman" panose="02020603050405020304" pitchFamily="18" charset="0"/>
                  <a:ea typeface="Yu Gothic" panose="020B0400000000000000" pitchFamily="34" charset="-128"/>
                  <a:cs typeface="Times New Roman" panose="02020603050405020304" pitchFamily="18" charset="0"/>
                </a:rPr>
                <a:t>Sinh sản</a:t>
              </a:r>
              <a:endParaRPr lang="en-US" sz="2400" kern="100">
                <a:effectLst/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9422" y="3022"/>
              <a:ext cx="7026" cy="1384"/>
            </a:xfrm>
            <a:prstGeom prst="rect">
              <a:avLst/>
            </a:prstGeom>
            <a:solidFill>
              <a:schemeClr val="lt1">
                <a:lumMod val="100000"/>
                <a:lumOff val="0"/>
              </a:schemeClr>
            </a:solidFill>
            <a:ln w="12700" cap="flat" cmpd="sng" algn="ctr">
              <a:solidFill>
                <a:schemeClr val="accent6">
                  <a:lumMod val="100000"/>
                  <a:lumOff val="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400" b="1" kern="100">
                  <a:effectLst/>
                  <a:latin typeface="Times New Roman" panose="02020603050405020304" pitchFamily="18" charset="0"/>
                  <a:ea typeface="Yu Gothic" panose="020B0400000000000000" pitchFamily="34" charset="-128"/>
                  <a:cs typeface="Times New Roman" panose="02020603050405020304" pitchFamily="18" charset="0"/>
                </a:rPr>
                <a:t>Cảm ứng</a:t>
              </a:r>
              <a:endParaRPr lang="en-US" sz="2400" kern="100">
                <a:effectLst/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9420" y="6496"/>
              <a:ext cx="7027" cy="1384"/>
            </a:xfrm>
            <a:prstGeom prst="rect">
              <a:avLst/>
            </a:prstGeom>
            <a:solidFill>
              <a:schemeClr val="lt1">
                <a:lumMod val="100000"/>
                <a:lumOff val="0"/>
              </a:schemeClr>
            </a:solidFill>
            <a:ln w="12700" cap="flat" cmpd="sng" algn="ctr">
              <a:solidFill>
                <a:schemeClr val="accent6">
                  <a:lumMod val="100000"/>
                  <a:lumOff val="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400" b="1" kern="100">
                  <a:effectLst/>
                  <a:latin typeface="Times New Roman" panose="02020603050405020304" pitchFamily="18" charset="0"/>
                  <a:ea typeface="Yu Gothic" panose="020B0400000000000000" pitchFamily="34" charset="-128"/>
                  <a:cs typeface="Times New Roman" panose="02020603050405020304" pitchFamily="18" charset="0"/>
                </a:rPr>
                <a:t>Bài tiết</a:t>
              </a:r>
              <a:endParaRPr lang="en-US" sz="2400" kern="100">
                <a:effectLst/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9422" y="8184"/>
              <a:ext cx="7026" cy="1384"/>
            </a:xfrm>
            <a:prstGeom prst="rect">
              <a:avLst/>
            </a:prstGeom>
            <a:solidFill>
              <a:schemeClr val="lt1">
                <a:lumMod val="100000"/>
                <a:lumOff val="0"/>
              </a:schemeClr>
            </a:solidFill>
            <a:ln w="12700" cap="flat" cmpd="sng" algn="ctr">
              <a:solidFill>
                <a:schemeClr val="accent6">
                  <a:lumMod val="100000"/>
                  <a:lumOff val="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400" b="1" kern="100">
                  <a:effectLst/>
                  <a:latin typeface="Times New Roman" panose="02020603050405020304" pitchFamily="18" charset="0"/>
                  <a:ea typeface="Yu Gothic" panose="020B0400000000000000" pitchFamily="34" charset="-128"/>
                  <a:cs typeface="Times New Roman" panose="02020603050405020304" pitchFamily="18" charset="0"/>
                </a:rPr>
                <a:t>Dinh d</a:t>
              </a:r>
              <a:r>
                <a:rPr lang="en-US" sz="2400" b="1" kern="100">
                  <a:effectLst/>
                  <a:latin typeface="Times New Roman" panose="02020603050405020304" pitchFamily="18" charset="0"/>
                  <a:ea typeface="Yu Gothic" panose="020B0400000000000000" pitchFamily="34" charset="-128"/>
                  <a:cs typeface="Times New Roman" panose="02020603050405020304" pitchFamily="18" charset="0"/>
                </a:rPr>
                <a:t>ưỡ</a:t>
              </a:r>
              <a:r>
                <a:rPr lang="vi-VN" sz="2400" b="1" kern="100">
                  <a:effectLst/>
                  <a:latin typeface="Times New Roman" panose="02020603050405020304" pitchFamily="18" charset="0"/>
                  <a:ea typeface="Yu Gothic" panose="020B0400000000000000" pitchFamily="34" charset="-128"/>
                  <a:cs typeface="Times New Roman" panose="02020603050405020304" pitchFamily="18" charset="0"/>
                </a:rPr>
                <a:t>ng</a:t>
              </a:r>
              <a:endParaRPr lang="en-US" sz="2400" kern="100">
                <a:effectLst/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9422" y="9888"/>
              <a:ext cx="7024" cy="1384"/>
            </a:xfrm>
            <a:prstGeom prst="rect">
              <a:avLst/>
            </a:prstGeom>
            <a:solidFill>
              <a:schemeClr val="lt1">
                <a:lumMod val="100000"/>
                <a:lumOff val="0"/>
              </a:schemeClr>
            </a:solidFill>
            <a:ln w="12700" cap="flat" cmpd="sng" algn="ctr">
              <a:solidFill>
                <a:schemeClr val="accent6">
                  <a:lumMod val="100000"/>
                  <a:lumOff val="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b="1" kern="100">
                  <a:effectLst/>
                  <a:latin typeface="Times New Roman" panose="02020603050405020304" pitchFamily="18" charset="0"/>
                  <a:ea typeface="Yu Gothic" panose="020B0400000000000000" pitchFamily="34" charset="-128"/>
                  <a:cs typeface="Times New Roman" panose="02020603050405020304" pitchFamily="18" charset="0"/>
                </a:rPr>
                <a:t>Sinh trưởng</a:t>
              </a:r>
              <a:endParaRPr lang="en-US" sz="2400" kern="100">
                <a:effectLst/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9422" y="11576"/>
              <a:ext cx="7026" cy="1121"/>
            </a:xfrm>
            <a:prstGeom prst="rect">
              <a:avLst/>
            </a:prstGeom>
            <a:solidFill>
              <a:schemeClr val="lt1">
                <a:lumMod val="100000"/>
                <a:lumOff val="0"/>
              </a:schemeClr>
            </a:solidFill>
            <a:ln w="12700" cap="flat" cmpd="sng" algn="ctr">
              <a:solidFill>
                <a:schemeClr val="accent6">
                  <a:lumMod val="100000"/>
                  <a:lumOff val="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b="1" kern="100">
                  <a:effectLst/>
                  <a:latin typeface="Times New Roman" panose="02020603050405020304" pitchFamily="18" charset="0"/>
                  <a:ea typeface="Yu Gothic" panose="020B0400000000000000" pitchFamily="34" charset="-128"/>
                  <a:cs typeface="Times New Roman" panose="02020603050405020304" pitchFamily="18" charset="0"/>
                </a:rPr>
                <a:t>Hô hấp</a:t>
              </a:r>
              <a:endParaRPr lang="en-US" sz="2400" kern="100">
                <a:effectLst/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9462" y="13376"/>
              <a:ext cx="7026" cy="1384"/>
            </a:xfrm>
            <a:prstGeom prst="rect">
              <a:avLst/>
            </a:prstGeom>
            <a:solidFill>
              <a:schemeClr val="lt1">
                <a:lumMod val="100000"/>
                <a:lumOff val="0"/>
              </a:schemeClr>
            </a:solidFill>
            <a:ln w="12700" cap="flat" cmpd="sng" algn="ctr">
              <a:solidFill>
                <a:schemeClr val="accent6">
                  <a:lumMod val="100000"/>
                  <a:lumOff val="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b="1" kern="100">
                  <a:effectLst/>
                  <a:latin typeface="Times New Roman" panose="02020603050405020304" pitchFamily="18" charset="0"/>
                  <a:ea typeface="Yu Gothic" panose="020B0400000000000000" pitchFamily="34" charset="-128"/>
                  <a:cs typeface="Times New Roman" panose="02020603050405020304" pitchFamily="18" charset="0"/>
                </a:rPr>
                <a:t>Vận động</a:t>
              </a:r>
              <a:endParaRPr lang="en-US" sz="2400" kern="100">
                <a:effectLst/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 Box 1"/>
          <p:cNvSpPr txBox="1"/>
          <p:nvPr/>
        </p:nvSpPr>
        <p:spPr>
          <a:xfrm>
            <a:off x="1985554" y="161465"/>
            <a:ext cx="8425543" cy="79045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b="1" kern="100">
                <a:effectLst/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XÁC ĐỊNH CÁC QUÁ TRÌNH SỐNG CƠ BẢN CỦA CON VOI VÀ CÂY </a:t>
            </a:r>
            <a:r>
              <a:rPr lang="vi-VN" b="1" kern="100" smtClean="0">
                <a:effectLst/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NGÔ</a:t>
            </a:r>
            <a:endParaRPr lang="en-US" b="1" kern="100" smtClean="0">
              <a:effectLst/>
              <a:latin typeface="Times New Roman" panose="02020603050405020304" pitchFamily="18" charset="0"/>
              <a:ea typeface="Yu Gothic" panose="020B0400000000000000" pitchFamily="34" charset="-128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kern="100" smtClean="0"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(Bằng cách nối vào các hình tương ứng cho phù hợp)</a:t>
            </a:r>
            <a:endParaRPr lang="en-US" sz="2400" kern="100" smtClean="0">
              <a:effectLst/>
              <a:latin typeface="Times New Roman" panose="02020603050405020304" pitchFamily="18" charset="0"/>
              <a:ea typeface="Yu Gothic" panose="020B0400000000000000" pitchFamily="34" charset="-128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kern="100">
              <a:effectLst/>
              <a:latin typeface="Times New Roman" panose="02020603050405020304" pitchFamily="18" charset="0"/>
              <a:ea typeface="Yu Gothic" panose="020B0400000000000000" pitchFamily="34" charset="-128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kern="100">
                <a:effectLst/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61009" y="6348685"/>
            <a:ext cx="1554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09763" y="6270307"/>
            <a:ext cx="1423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gô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 descr="Râu Ngô - Vị thuốc lợi tiểu, bảo vệ gan thận, trị sỏi hiệu quả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3" r="14770"/>
          <a:stretch/>
        </p:blipFill>
        <p:spPr bwMode="auto">
          <a:xfrm>
            <a:off x="7929184" y="1188720"/>
            <a:ext cx="4101707" cy="516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Xúc động cảnh voi mẹ kiên nhẫn giải cứu voi con khỏi &quot;lưỡi hái tử thần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" r="3988"/>
          <a:stretch/>
        </p:blipFill>
        <p:spPr bwMode="auto">
          <a:xfrm>
            <a:off x="264765" y="1188720"/>
            <a:ext cx="4724935" cy="520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976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5247108" y="843593"/>
            <a:ext cx="2006930" cy="5400675"/>
            <a:chOff x="9422" y="3022"/>
            <a:chExt cx="7107" cy="11738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9503" y="4792"/>
              <a:ext cx="7026" cy="1384"/>
            </a:xfrm>
            <a:prstGeom prst="rect">
              <a:avLst/>
            </a:prstGeom>
            <a:solidFill>
              <a:schemeClr val="lt1">
                <a:lumMod val="100000"/>
                <a:lumOff val="0"/>
              </a:schemeClr>
            </a:solidFill>
            <a:ln w="12700" cap="flat" cmpd="sng" algn="ctr">
              <a:solidFill>
                <a:schemeClr val="accent6">
                  <a:lumMod val="100000"/>
                  <a:lumOff val="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400" b="1" kern="100">
                  <a:effectLst/>
                  <a:latin typeface="Times New Roman" panose="02020603050405020304" pitchFamily="18" charset="0"/>
                  <a:ea typeface="Yu Gothic" panose="020B0400000000000000" pitchFamily="34" charset="-128"/>
                  <a:cs typeface="Times New Roman" panose="02020603050405020304" pitchFamily="18" charset="0"/>
                </a:rPr>
                <a:t>Sinh sản</a:t>
              </a:r>
              <a:endParaRPr lang="en-US" sz="2400" kern="100">
                <a:effectLst/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9422" y="3022"/>
              <a:ext cx="7026" cy="1384"/>
            </a:xfrm>
            <a:prstGeom prst="rect">
              <a:avLst/>
            </a:prstGeom>
            <a:solidFill>
              <a:schemeClr val="lt1">
                <a:lumMod val="100000"/>
                <a:lumOff val="0"/>
              </a:schemeClr>
            </a:solidFill>
            <a:ln w="12700" cap="flat" cmpd="sng" algn="ctr">
              <a:solidFill>
                <a:schemeClr val="accent6">
                  <a:lumMod val="100000"/>
                  <a:lumOff val="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400" b="1" kern="100">
                  <a:effectLst/>
                  <a:latin typeface="Times New Roman" panose="02020603050405020304" pitchFamily="18" charset="0"/>
                  <a:ea typeface="Yu Gothic" panose="020B0400000000000000" pitchFamily="34" charset="-128"/>
                  <a:cs typeface="Times New Roman" panose="02020603050405020304" pitchFamily="18" charset="0"/>
                </a:rPr>
                <a:t>Cảm ứng</a:t>
              </a:r>
              <a:endParaRPr lang="en-US" sz="2400" kern="100">
                <a:effectLst/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9462" y="6496"/>
              <a:ext cx="7027" cy="1384"/>
            </a:xfrm>
            <a:prstGeom prst="rect">
              <a:avLst/>
            </a:prstGeom>
            <a:solidFill>
              <a:schemeClr val="lt1">
                <a:lumMod val="100000"/>
                <a:lumOff val="0"/>
              </a:schemeClr>
            </a:solidFill>
            <a:ln w="12700" cap="flat" cmpd="sng" algn="ctr">
              <a:solidFill>
                <a:schemeClr val="accent6">
                  <a:lumMod val="100000"/>
                  <a:lumOff val="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400" b="1" kern="100">
                  <a:effectLst/>
                  <a:latin typeface="Times New Roman" panose="02020603050405020304" pitchFamily="18" charset="0"/>
                  <a:ea typeface="Yu Gothic" panose="020B0400000000000000" pitchFamily="34" charset="-128"/>
                  <a:cs typeface="Times New Roman" panose="02020603050405020304" pitchFamily="18" charset="0"/>
                </a:rPr>
                <a:t>Bài tiết</a:t>
              </a:r>
              <a:endParaRPr lang="en-US" sz="2400" kern="100">
                <a:effectLst/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9422" y="8184"/>
              <a:ext cx="7026" cy="1384"/>
            </a:xfrm>
            <a:prstGeom prst="rect">
              <a:avLst/>
            </a:prstGeom>
            <a:solidFill>
              <a:schemeClr val="lt1">
                <a:lumMod val="100000"/>
                <a:lumOff val="0"/>
              </a:schemeClr>
            </a:solidFill>
            <a:ln w="12700" cap="flat" cmpd="sng" algn="ctr">
              <a:solidFill>
                <a:schemeClr val="accent6">
                  <a:lumMod val="100000"/>
                  <a:lumOff val="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400" b="1" kern="100">
                  <a:effectLst/>
                  <a:latin typeface="Times New Roman" panose="02020603050405020304" pitchFamily="18" charset="0"/>
                  <a:ea typeface="Yu Gothic" panose="020B0400000000000000" pitchFamily="34" charset="-128"/>
                  <a:cs typeface="Times New Roman" panose="02020603050405020304" pitchFamily="18" charset="0"/>
                </a:rPr>
                <a:t>Dinh d</a:t>
              </a:r>
              <a:r>
                <a:rPr lang="en-US" sz="2400" b="1" kern="100">
                  <a:effectLst/>
                  <a:latin typeface="Times New Roman" panose="02020603050405020304" pitchFamily="18" charset="0"/>
                  <a:ea typeface="Yu Gothic" panose="020B0400000000000000" pitchFamily="34" charset="-128"/>
                  <a:cs typeface="Times New Roman" panose="02020603050405020304" pitchFamily="18" charset="0"/>
                </a:rPr>
                <a:t>ưỡ</a:t>
              </a:r>
              <a:r>
                <a:rPr lang="vi-VN" sz="2400" b="1" kern="100">
                  <a:effectLst/>
                  <a:latin typeface="Times New Roman" panose="02020603050405020304" pitchFamily="18" charset="0"/>
                  <a:ea typeface="Yu Gothic" panose="020B0400000000000000" pitchFamily="34" charset="-128"/>
                  <a:cs typeface="Times New Roman" panose="02020603050405020304" pitchFamily="18" charset="0"/>
                </a:rPr>
                <a:t>ng</a:t>
              </a:r>
              <a:endParaRPr lang="en-US" sz="2400" kern="100">
                <a:effectLst/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9422" y="9888"/>
              <a:ext cx="7024" cy="1384"/>
            </a:xfrm>
            <a:prstGeom prst="rect">
              <a:avLst/>
            </a:prstGeom>
            <a:solidFill>
              <a:schemeClr val="lt1">
                <a:lumMod val="100000"/>
                <a:lumOff val="0"/>
              </a:schemeClr>
            </a:solidFill>
            <a:ln w="12700" cap="flat" cmpd="sng" algn="ctr">
              <a:solidFill>
                <a:schemeClr val="accent6">
                  <a:lumMod val="100000"/>
                  <a:lumOff val="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b="1" kern="100">
                  <a:effectLst/>
                  <a:latin typeface="Times New Roman" panose="02020603050405020304" pitchFamily="18" charset="0"/>
                  <a:ea typeface="Yu Gothic" panose="020B0400000000000000" pitchFamily="34" charset="-128"/>
                  <a:cs typeface="Times New Roman" panose="02020603050405020304" pitchFamily="18" charset="0"/>
                </a:rPr>
                <a:t>Sinh trưởng</a:t>
              </a:r>
              <a:endParaRPr lang="en-US" sz="2400" kern="100">
                <a:effectLst/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9422" y="11576"/>
              <a:ext cx="7026" cy="1121"/>
            </a:xfrm>
            <a:prstGeom prst="rect">
              <a:avLst/>
            </a:prstGeom>
            <a:solidFill>
              <a:schemeClr val="lt1">
                <a:lumMod val="100000"/>
                <a:lumOff val="0"/>
              </a:schemeClr>
            </a:solidFill>
            <a:ln w="12700" cap="flat" cmpd="sng" algn="ctr">
              <a:solidFill>
                <a:schemeClr val="accent6">
                  <a:lumMod val="100000"/>
                  <a:lumOff val="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b="1" kern="100">
                  <a:effectLst/>
                  <a:latin typeface="Times New Roman" panose="02020603050405020304" pitchFamily="18" charset="0"/>
                  <a:ea typeface="Yu Gothic" panose="020B0400000000000000" pitchFamily="34" charset="-128"/>
                  <a:cs typeface="Times New Roman" panose="02020603050405020304" pitchFamily="18" charset="0"/>
                </a:rPr>
                <a:t>Hô hấp</a:t>
              </a:r>
              <a:endParaRPr lang="en-US" sz="2400" kern="100">
                <a:effectLst/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9462" y="13376"/>
              <a:ext cx="7026" cy="1384"/>
            </a:xfrm>
            <a:prstGeom prst="rect">
              <a:avLst/>
            </a:prstGeom>
            <a:solidFill>
              <a:schemeClr val="lt1">
                <a:lumMod val="100000"/>
                <a:lumOff val="0"/>
              </a:schemeClr>
            </a:solidFill>
            <a:ln w="12700" cap="flat" cmpd="sng" algn="ctr">
              <a:solidFill>
                <a:schemeClr val="accent6">
                  <a:lumMod val="100000"/>
                  <a:lumOff val="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b="1" kern="100">
                  <a:effectLst/>
                  <a:latin typeface="Times New Roman" panose="02020603050405020304" pitchFamily="18" charset="0"/>
                  <a:ea typeface="Yu Gothic" panose="020B0400000000000000" pitchFamily="34" charset="-128"/>
                  <a:cs typeface="Times New Roman" panose="02020603050405020304" pitchFamily="18" charset="0"/>
                </a:rPr>
                <a:t>Vận động</a:t>
              </a:r>
              <a:endParaRPr lang="en-US" sz="2400" kern="100">
                <a:effectLst/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 Box 1"/>
          <p:cNvSpPr txBox="1"/>
          <p:nvPr/>
        </p:nvSpPr>
        <p:spPr>
          <a:xfrm>
            <a:off x="1985554" y="186413"/>
            <a:ext cx="8425543" cy="3143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b="1" kern="100" smtClean="0">
                <a:effectLst/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CÁC </a:t>
            </a:r>
            <a:r>
              <a:rPr lang="vi-VN" b="1" kern="100">
                <a:effectLst/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QUÁ TRÌNH SỐNG CƠ BẢN CỦA CON VOI VÀ CÂY NGÔ</a:t>
            </a:r>
            <a:endParaRPr lang="en-US" kern="100">
              <a:effectLst/>
              <a:latin typeface="Times New Roman" panose="02020603050405020304" pitchFamily="18" charset="0"/>
              <a:ea typeface="Yu Gothic" panose="020B0400000000000000" pitchFamily="34" charset="-128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kern="100">
                <a:effectLst/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61009" y="6348685"/>
            <a:ext cx="1554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09763" y="6270307"/>
            <a:ext cx="1423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gô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/>
          <p:cNvCxnSpPr>
            <a:stCxn id="10" idx="1"/>
          </p:cNvCxnSpPr>
          <p:nvPr/>
        </p:nvCxnSpPr>
        <p:spPr>
          <a:xfrm flipH="1">
            <a:off x="4601635" y="2760378"/>
            <a:ext cx="656769" cy="1450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1" idx="1"/>
          </p:cNvCxnSpPr>
          <p:nvPr/>
        </p:nvCxnSpPr>
        <p:spPr>
          <a:xfrm flipH="1" flipV="1">
            <a:off x="4601635" y="3517805"/>
            <a:ext cx="645473" cy="192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601635" y="4400485"/>
            <a:ext cx="64547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162597" y="1217748"/>
            <a:ext cx="1080090" cy="127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9" idx="3"/>
          </p:cNvCxnSpPr>
          <p:nvPr/>
        </p:nvCxnSpPr>
        <p:spPr>
          <a:xfrm flipV="1">
            <a:off x="7254038" y="1957252"/>
            <a:ext cx="1039449" cy="1911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7178126" y="4305300"/>
            <a:ext cx="1012087" cy="1574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50" name="Picture 2" descr="Râu Ngô - Vị thuốc lợi tiểu, bảo vệ gan thận, trị sỏi hiệu quả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3" r="14770"/>
          <a:stretch/>
        </p:blipFill>
        <p:spPr bwMode="auto">
          <a:xfrm>
            <a:off x="8203478" y="914407"/>
            <a:ext cx="3931920" cy="535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4601635" y="1230448"/>
            <a:ext cx="66724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10" idx="3"/>
          </p:cNvCxnSpPr>
          <p:nvPr/>
        </p:nvCxnSpPr>
        <p:spPr>
          <a:xfrm>
            <a:off x="7242743" y="2760378"/>
            <a:ext cx="960735" cy="1450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265211" y="5074341"/>
            <a:ext cx="938267" cy="413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4623405" y="5872234"/>
            <a:ext cx="64547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4605986" y="5188612"/>
            <a:ext cx="64547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636468" y="1983740"/>
            <a:ext cx="59322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7264513" y="3513675"/>
            <a:ext cx="960735" cy="1450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Xúc động cảnh voi mẹ kiên nhẫn giải cứu voi con khỏi &quot;lưỡi hái tử thần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" r="3988"/>
          <a:stretch/>
        </p:blipFill>
        <p:spPr bwMode="auto">
          <a:xfrm>
            <a:off x="264765" y="914408"/>
            <a:ext cx="4371703" cy="531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350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559615730"/>
              </p:ext>
            </p:extLst>
          </p:nvPr>
        </p:nvGraphicFramePr>
        <p:xfrm>
          <a:off x="609600" y="966651"/>
          <a:ext cx="11464067" cy="5738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905794" y="143691"/>
            <a:ext cx="4075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728466"/>
            <a:ext cx="24427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vụ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Quan </a:t>
            </a:r>
            <a:r>
              <a:rPr lang="en-US" sz="24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H 22.1, </a:t>
            </a:r>
            <a:r>
              <a:rPr lang="en-US" sz="24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 cơ bản của cơ thể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Đồng hồ đếm ngược đẹp 7 phút, 7 minute countdown #countdown #timer #clock #stembambo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8486" y="5107577"/>
            <a:ext cx="2386154" cy="108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8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280940552"/>
              </p:ext>
            </p:extLst>
          </p:nvPr>
        </p:nvGraphicFramePr>
        <p:xfrm>
          <a:off x="248193" y="358077"/>
          <a:ext cx="11546540" cy="6360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019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3005</TotalTime>
  <Words>786</Words>
  <Application>Microsoft Office PowerPoint</Application>
  <PresentationFormat>Widescreen</PresentationFormat>
  <Paragraphs>114</Paragraphs>
  <Slides>27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Yu Gothic</vt:lpstr>
      <vt:lpstr>Arial</vt:lpstr>
      <vt:lpstr>Calibri</vt:lpstr>
      <vt:lpstr>Calibri Light</vt:lpstr>
      <vt:lpstr>Rockwell</vt:lpstr>
      <vt:lpstr>Tahoma</vt:lpstr>
      <vt:lpstr>Times New Roman</vt:lpstr>
      <vt:lpstr>Verdana</vt:lpstr>
      <vt:lpstr>Wingdings</vt:lpstr>
      <vt:lpstr>1_Atlas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ThienIT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198</cp:revision>
  <cp:lastPrinted>2021-10-19T23:27:49Z</cp:lastPrinted>
  <dcterms:created xsi:type="dcterms:W3CDTF">2021-04-19T03:59:13Z</dcterms:created>
  <dcterms:modified xsi:type="dcterms:W3CDTF">2024-11-04T04:33:21Z</dcterms:modified>
</cp:coreProperties>
</file>