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62" r:id="rId4"/>
    <p:sldId id="260" r:id="rId5"/>
    <p:sldId id="263" r:id="rId6"/>
    <p:sldId id="264" r:id="rId7"/>
    <p:sldId id="26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GV: Trần Thu Thảo</a:t>
            </a:r>
          </a:p>
        </p:txBody>
      </p:sp>
      <p:sp>
        <p:nvSpPr>
          <p:cNvPr id="9" name="Slide Number Placeholder 5"/>
          <p:cNvSpPr>
            <a:spLocks noGrp="1"/>
          </p:cNvSpPr>
          <p:nvPr>
            <p:ph type="sldNum" sz="quarter" idx="12"/>
          </p:nvPr>
        </p:nvSpPr>
        <p:spPr/>
        <p:txBody>
          <a:bodyPr/>
          <a:lstStyle>
            <a:lvl1pPr>
              <a:defRPr/>
            </a:lvl1pPr>
          </a:lstStyle>
          <a:p>
            <a:pPr>
              <a:defRPr/>
            </a:pPr>
            <a:fld id="{2BDB959D-0D9B-4A7D-ABEA-FC6D51965D74}" type="slidenum">
              <a:rPr lang="en-US"/>
              <a:pPr>
                <a:defRPr/>
              </a:pPr>
              <a:t>‹#›</a:t>
            </a:fld>
            <a:endParaRPr lang="en-US"/>
          </a:p>
        </p:txBody>
      </p:sp>
    </p:spTree>
    <p:extLst>
      <p:ext uri="{BB962C8B-B14F-4D97-AF65-F5344CB8AC3E}">
        <p14:creationId xmlns:p14="http://schemas.microsoft.com/office/powerpoint/2010/main" val="412888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GV: Trần Thu Thảo</a:t>
            </a:r>
          </a:p>
        </p:txBody>
      </p:sp>
      <p:sp>
        <p:nvSpPr>
          <p:cNvPr id="6" name="Slide Number Placeholder 5"/>
          <p:cNvSpPr>
            <a:spLocks noGrp="1"/>
          </p:cNvSpPr>
          <p:nvPr>
            <p:ph type="sldNum" sz="quarter" idx="12"/>
          </p:nvPr>
        </p:nvSpPr>
        <p:spPr/>
        <p:txBody>
          <a:bodyPr/>
          <a:lstStyle>
            <a:lvl1pPr>
              <a:defRPr/>
            </a:lvl1pPr>
          </a:lstStyle>
          <a:p>
            <a:pPr>
              <a:defRPr/>
            </a:pPr>
            <a:fld id="{8124CA7B-18D0-45D0-AFB7-7777F80408D9}" type="slidenum">
              <a:rPr lang="en-US"/>
              <a:pPr>
                <a:defRPr/>
              </a:pPr>
              <a:t>‹#›</a:t>
            </a:fld>
            <a:endParaRPr lang="en-US"/>
          </a:p>
        </p:txBody>
      </p:sp>
    </p:spTree>
    <p:extLst>
      <p:ext uri="{BB962C8B-B14F-4D97-AF65-F5344CB8AC3E}">
        <p14:creationId xmlns:p14="http://schemas.microsoft.com/office/powerpoint/2010/main" val="1709982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r>
              <a:rPr lang="en-US"/>
              <a:t>GV: Trần Thu Thảo</a:t>
            </a:r>
          </a:p>
        </p:txBody>
      </p:sp>
      <p:sp>
        <p:nvSpPr>
          <p:cNvPr id="8" name="Slide Number Placeholder 5"/>
          <p:cNvSpPr>
            <a:spLocks noGrp="1"/>
          </p:cNvSpPr>
          <p:nvPr>
            <p:ph type="sldNum" sz="quarter" idx="12"/>
          </p:nvPr>
        </p:nvSpPr>
        <p:spPr/>
        <p:txBody>
          <a:bodyPr/>
          <a:lstStyle>
            <a:lvl1pPr>
              <a:defRPr/>
            </a:lvl1pPr>
          </a:lstStyle>
          <a:p>
            <a:pPr>
              <a:defRPr/>
            </a:pPr>
            <a:fld id="{6BEB80DB-E7E8-4CB7-96F1-F7A40EFE2AA1}" type="slidenum">
              <a:rPr lang="en-US"/>
              <a:pPr>
                <a:defRPr/>
              </a:pPr>
              <a:t>‹#›</a:t>
            </a:fld>
            <a:endParaRPr lang="en-US"/>
          </a:p>
        </p:txBody>
      </p:sp>
    </p:spTree>
    <p:extLst>
      <p:ext uri="{BB962C8B-B14F-4D97-AF65-F5344CB8AC3E}">
        <p14:creationId xmlns:p14="http://schemas.microsoft.com/office/powerpoint/2010/main" val="1224730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GV: Trần Thu Thảo</a:t>
            </a:r>
          </a:p>
        </p:txBody>
      </p:sp>
      <p:sp>
        <p:nvSpPr>
          <p:cNvPr id="6" name="Slide Number Placeholder 5"/>
          <p:cNvSpPr>
            <a:spLocks noGrp="1"/>
          </p:cNvSpPr>
          <p:nvPr>
            <p:ph type="sldNum" sz="quarter" idx="12"/>
          </p:nvPr>
        </p:nvSpPr>
        <p:spPr/>
        <p:txBody>
          <a:bodyPr/>
          <a:lstStyle>
            <a:lvl1pPr>
              <a:defRPr/>
            </a:lvl1pPr>
          </a:lstStyle>
          <a:p>
            <a:pPr>
              <a:defRPr/>
            </a:pPr>
            <a:fld id="{419E7BB6-EB1B-4EE4-BCC0-0E6C9EDC6645}" type="slidenum">
              <a:rPr lang="en-US"/>
              <a:pPr>
                <a:defRPr/>
              </a:pPr>
              <a:t>‹#›</a:t>
            </a:fld>
            <a:endParaRPr lang="en-US"/>
          </a:p>
        </p:txBody>
      </p:sp>
    </p:spTree>
    <p:extLst>
      <p:ext uri="{BB962C8B-B14F-4D97-AF65-F5344CB8AC3E}">
        <p14:creationId xmlns:p14="http://schemas.microsoft.com/office/powerpoint/2010/main" val="62614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GV: Trần Thu Thảo</a:t>
            </a:r>
          </a:p>
        </p:txBody>
      </p:sp>
      <p:sp>
        <p:nvSpPr>
          <p:cNvPr id="9" name="Slide Number Placeholder 5"/>
          <p:cNvSpPr>
            <a:spLocks noGrp="1"/>
          </p:cNvSpPr>
          <p:nvPr>
            <p:ph type="sldNum" sz="quarter" idx="12"/>
          </p:nvPr>
        </p:nvSpPr>
        <p:spPr/>
        <p:txBody>
          <a:bodyPr/>
          <a:lstStyle>
            <a:lvl1pPr>
              <a:defRPr/>
            </a:lvl1pPr>
          </a:lstStyle>
          <a:p>
            <a:pPr>
              <a:defRPr/>
            </a:pPr>
            <a:fld id="{4E556A68-6773-4DBE-981F-BFC8C8738DFD}" type="slidenum">
              <a:rPr lang="en-US"/>
              <a:pPr>
                <a:defRPr/>
              </a:pPr>
              <a:t>‹#›</a:t>
            </a:fld>
            <a:endParaRPr lang="en-US"/>
          </a:p>
        </p:txBody>
      </p:sp>
    </p:spTree>
    <p:extLst>
      <p:ext uri="{BB962C8B-B14F-4D97-AF65-F5344CB8AC3E}">
        <p14:creationId xmlns:p14="http://schemas.microsoft.com/office/powerpoint/2010/main" val="174606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GV: Trần Thu Thảo</a:t>
            </a:r>
          </a:p>
        </p:txBody>
      </p:sp>
      <p:sp>
        <p:nvSpPr>
          <p:cNvPr id="7" name="Slide Number Placeholder 5"/>
          <p:cNvSpPr>
            <a:spLocks noGrp="1"/>
          </p:cNvSpPr>
          <p:nvPr>
            <p:ph type="sldNum" sz="quarter" idx="12"/>
          </p:nvPr>
        </p:nvSpPr>
        <p:spPr/>
        <p:txBody>
          <a:bodyPr/>
          <a:lstStyle>
            <a:lvl1pPr>
              <a:defRPr/>
            </a:lvl1pPr>
          </a:lstStyle>
          <a:p>
            <a:pPr>
              <a:defRPr/>
            </a:pPr>
            <a:fld id="{0D9B36B7-A8EB-40F9-8580-480B72C2D413}" type="slidenum">
              <a:rPr lang="en-US"/>
              <a:pPr>
                <a:defRPr/>
              </a:pPr>
              <a:t>‹#›</a:t>
            </a:fld>
            <a:endParaRPr lang="en-US"/>
          </a:p>
        </p:txBody>
      </p:sp>
    </p:spTree>
    <p:extLst>
      <p:ext uri="{BB962C8B-B14F-4D97-AF65-F5344CB8AC3E}">
        <p14:creationId xmlns:p14="http://schemas.microsoft.com/office/powerpoint/2010/main" val="3776303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GV: Trần Thu Thảo</a:t>
            </a:r>
          </a:p>
        </p:txBody>
      </p:sp>
      <p:sp>
        <p:nvSpPr>
          <p:cNvPr id="9" name="Slide Number Placeholder 5"/>
          <p:cNvSpPr>
            <a:spLocks noGrp="1"/>
          </p:cNvSpPr>
          <p:nvPr>
            <p:ph type="sldNum" sz="quarter" idx="12"/>
          </p:nvPr>
        </p:nvSpPr>
        <p:spPr/>
        <p:txBody>
          <a:bodyPr/>
          <a:lstStyle>
            <a:lvl1pPr>
              <a:defRPr/>
            </a:lvl1pPr>
          </a:lstStyle>
          <a:p>
            <a:pPr>
              <a:defRPr/>
            </a:pPr>
            <a:fld id="{6D434B99-167E-4BBF-BB0D-B4F48533B7DC}" type="slidenum">
              <a:rPr lang="en-US"/>
              <a:pPr>
                <a:defRPr/>
              </a:pPr>
              <a:t>‹#›</a:t>
            </a:fld>
            <a:endParaRPr lang="en-US"/>
          </a:p>
        </p:txBody>
      </p:sp>
    </p:spTree>
    <p:extLst>
      <p:ext uri="{BB962C8B-B14F-4D97-AF65-F5344CB8AC3E}">
        <p14:creationId xmlns:p14="http://schemas.microsoft.com/office/powerpoint/2010/main" val="124809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GV: Trần Thu Thảo</a:t>
            </a:r>
          </a:p>
        </p:txBody>
      </p:sp>
      <p:sp>
        <p:nvSpPr>
          <p:cNvPr id="5" name="Slide Number Placeholder 5"/>
          <p:cNvSpPr>
            <a:spLocks noGrp="1"/>
          </p:cNvSpPr>
          <p:nvPr>
            <p:ph type="sldNum" sz="quarter" idx="12"/>
          </p:nvPr>
        </p:nvSpPr>
        <p:spPr/>
        <p:txBody>
          <a:bodyPr/>
          <a:lstStyle>
            <a:lvl1pPr>
              <a:defRPr/>
            </a:lvl1pPr>
          </a:lstStyle>
          <a:p>
            <a:pPr>
              <a:defRPr/>
            </a:pPr>
            <a:fld id="{E93E1069-9554-4874-8B37-28AE823AA970}" type="slidenum">
              <a:rPr lang="en-US"/>
              <a:pPr>
                <a:defRPr/>
              </a:pPr>
              <a:t>‹#›</a:t>
            </a:fld>
            <a:endParaRPr lang="en-US"/>
          </a:p>
        </p:txBody>
      </p:sp>
    </p:spTree>
    <p:extLst>
      <p:ext uri="{BB962C8B-B14F-4D97-AF65-F5344CB8AC3E}">
        <p14:creationId xmlns:p14="http://schemas.microsoft.com/office/powerpoint/2010/main" val="232870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p>
        </p:txBody>
      </p:sp>
      <p:sp>
        <p:nvSpPr>
          <p:cNvPr id="5" name="Footer Placeholder 7"/>
          <p:cNvSpPr>
            <a:spLocks noGrp="1"/>
          </p:cNvSpPr>
          <p:nvPr>
            <p:ph type="ftr" sz="quarter" idx="11"/>
          </p:nvPr>
        </p:nvSpPr>
        <p:spPr/>
        <p:txBody>
          <a:bodyPr/>
          <a:lstStyle>
            <a:lvl1pPr>
              <a:defRPr smtClean="0">
                <a:solidFill>
                  <a:srgbClr val="FFFFFF"/>
                </a:solidFill>
              </a:defRPr>
            </a:lvl1pPr>
          </a:lstStyle>
          <a:p>
            <a:pPr>
              <a:defRPr/>
            </a:pPr>
            <a:r>
              <a:rPr lang="en-US"/>
              <a:t>GV: Trần Thu Thảo</a:t>
            </a:r>
          </a:p>
        </p:txBody>
      </p:sp>
      <p:sp>
        <p:nvSpPr>
          <p:cNvPr id="6" name="Slide Number Placeholder 8"/>
          <p:cNvSpPr>
            <a:spLocks noGrp="1"/>
          </p:cNvSpPr>
          <p:nvPr>
            <p:ph type="sldNum" sz="quarter" idx="12"/>
          </p:nvPr>
        </p:nvSpPr>
        <p:spPr/>
        <p:txBody>
          <a:bodyPr/>
          <a:lstStyle>
            <a:lvl1pPr>
              <a:defRPr/>
            </a:lvl1pPr>
          </a:lstStyle>
          <a:p>
            <a:pPr>
              <a:defRPr/>
            </a:pPr>
            <a:fld id="{20F10A45-7210-46CD-8301-0D00C67F0AD2}" type="slidenum">
              <a:rPr lang="en-US"/>
              <a:pPr>
                <a:defRPr/>
              </a:pPr>
              <a:t>‹#›</a:t>
            </a:fld>
            <a:endParaRPr lang="en-US"/>
          </a:p>
        </p:txBody>
      </p:sp>
    </p:spTree>
    <p:extLst>
      <p:ext uri="{BB962C8B-B14F-4D97-AF65-F5344CB8AC3E}">
        <p14:creationId xmlns:p14="http://schemas.microsoft.com/office/powerpoint/2010/main" val="46203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a:xfrm>
            <a:off x="465667" y="6459539"/>
            <a:ext cx="2618317" cy="365125"/>
          </a:xfrm>
        </p:spPr>
        <p:txBody>
          <a:bodyPr/>
          <a:lstStyle>
            <a:lvl1pPr algn="l">
              <a:defRPr/>
            </a:lvl1pPr>
          </a:lstStyle>
          <a:p>
            <a:pPr>
              <a:defRPr/>
            </a:pPr>
            <a:endParaRPr lang="en-US"/>
          </a:p>
        </p:txBody>
      </p:sp>
      <p:sp>
        <p:nvSpPr>
          <p:cNvPr id="8" name="Footer Placeholder 5"/>
          <p:cNvSpPr>
            <a:spLocks noGrp="1"/>
          </p:cNvSpPr>
          <p:nvPr>
            <p:ph type="ftr" sz="quarter" idx="11"/>
          </p:nvPr>
        </p:nvSpPr>
        <p:spPr>
          <a:xfrm>
            <a:off x="4800600" y="6459539"/>
            <a:ext cx="4648200" cy="365125"/>
          </a:xfrm>
        </p:spPr>
        <p:txBody>
          <a:bodyPr/>
          <a:lstStyle>
            <a:lvl1pPr algn="l">
              <a:defRPr smtClean="0">
                <a:solidFill>
                  <a:schemeClr val="tx2"/>
                </a:solidFill>
              </a:defRPr>
            </a:lvl1pPr>
          </a:lstStyle>
          <a:p>
            <a:pPr>
              <a:defRPr/>
            </a:pPr>
            <a:r>
              <a:rPr lang="en-US">
                <a:solidFill>
                  <a:srgbClr val="637052"/>
                </a:solidFill>
              </a:rPr>
              <a:t>GV: Trần Thu Thảo</a:t>
            </a: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2020877B-FBFB-40DD-A2B3-EE2AE0FE0F36}" type="slidenum">
              <a:rPr lang="en-US">
                <a:solidFill>
                  <a:srgbClr val="637052"/>
                </a:solidFill>
              </a:rPr>
              <a:pPr>
                <a:defRPr/>
              </a:pPr>
              <a:t>‹#›</a:t>
            </a:fld>
            <a:endParaRPr lang="en-US">
              <a:solidFill>
                <a:srgbClr val="637052"/>
              </a:solidFill>
            </a:endParaRPr>
          </a:p>
        </p:txBody>
      </p:sp>
    </p:spTree>
    <p:extLst>
      <p:ext uri="{BB962C8B-B14F-4D97-AF65-F5344CB8AC3E}">
        <p14:creationId xmlns:p14="http://schemas.microsoft.com/office/powerpoint/2010/main" val="1760906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r>
              <a:rPr lang="en-US"/>
              <a:t>GV: Trần Thu Thảo</a:t>
            </a:r>
          </a:p>
        </p:txBody>
      </p:sp>
      <p:sp>
        <p:nvSpPr>
          <p:cNvPr id="9" name="Slide Number Placeholder 6"/>
          <p:cNvSpPr>
            <a:spLocks noGrp="1"/>
          </p:cNvSpPr>
          <p:nvPr>
            <p:ph type="sldNum" sz="quarter" idx="12"/>
          </p:nvPr>
        </p:nvSpPr>
        <p:spPr/>
        <p:txBody>
          <a:bodyPr/>
          <a:lstStyle>
            <a:lvl1pPr>
              <a:defRPr/>
            </a:lvl1pPr>
          </a:lstStyle>
          <a:p>
            <a:pPr>
              <a:defRPr/>
            </a:pPr>
            <a:fld id="{EE47FADD-FEED-476D-9B7A-C008D13FF4E2}" type="slidenum">
              <a:rPr lang="en-US"/>
              <a:pPr>
                <a:defRPr/>
              </a:pPr>
              <a:t>‹#›</a:t>
            </a:fld>
            <a:endParaRPr lang="en-US"/>
          </a:p>
        </p:txBody>
      </p:sp>
    </p:spTree>
    <p:extLst>
      <p:ext uri="{BB962C8B-B14F-4D97-AF65-F5344CB8AC3E}">
        <p14:creationId xmlns:p14="http://schemas.microsoft.com/office/powerpoint/2010/main" val="3470177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eaLnBrk="1" hangingPunct="1">
              <a:defRPr sz="900">
                <a:solidFill>
                  <a:srgbClr val="FFFFFF"/>
                </a:solidFill>
              </a:defRPr>
            </a:lvl1pPr>
          </a:lstStyle>
          <a:p>
            <a:pPr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3687234" y="6459539"/>
            <a:ext cx="4821767" cy="365125"/>
          </a:xfrm>
          <a:prstGeom prst="rect">
            <a:avLst/>
          </a:prstGeom>
        </p:spPr>
        <p:txBody>
          <a:bodyPr vert="horz" lIns="91440" tIns="45720" rIns="91440" bIns="45720" rtlCol="0" anchor="ctr"/>
          <a:lstStyle>
            <a:lvl1pPr algn="ctr" eaLnBrk="1" hangingPunct="1">
              <a:defRPr sz="900" cap="all" baseline="0" smtClean="0">
                <a:solidFill>
                  <a:srgbClr val="FFFFFF"/>
                </a:solidFill>
              </a:defRPr>
            </a:lvl1pPr>
          </a:lstStyle>
          <a:p>
            <a:pPr fontAlgn="base">
              <a:spcBef>
                <a:spcPct val="0"/>
              </a:spcBef>
              <a:spcAft>
                <a:spcPct val="0"/>
              </a:spcAft>
              <a:defRPr/>
            </a:pPr>
            <a:r>
              <a:rPr lang="en-US">
                <a:latin typeface="Arial" panose="020B0604020202020204" pitchFamily="34" charset="0"/>
                <a:cs typeface="Arial" panose="020B0604020202020204" pitchFamily="34" charset="0"/>
              </a:rPr>
              <a:t>GV: Trần Thu Thảo</a:t>
            </a:r>
          </a:p>
        </p:txBody>
      </p:sp>
      <p:sp>
        <p:nvSpPr>
          <p:cNvPr id="6" name="Slide Number Placeholder 5"/>
          <p:cNvSpPr>
            <a:spLocks noGrp="1"/>
          </p:cNvSpPr>
          <p:nvPr>
            <p:ph type="sldNum" sz="quarter" idx="4"/>
          </p:nvPr>
        </p:nvSpPr>
        <p:spPr>
          <a:xfrm>
            <a:off x="9899651" y="6459539"/>
            <a:ext cx="1312333" cy="365125"/>
          </a:xfrm>
          <a:prstGeom prst="rect">
            <a:avLst/>
          </a:prstGeom>
        </p:spPr>
        <p:txBody>
          <a:bodyPr vert="horz" lIns="91440" tIns="45720" rIns="91440" bIns="45720" rtlCol="0" anchor="ctr"/>
          <a:lstStyle>
            <a:lvl1pPr algn="r" eaLnBrk="1" hangingPunct="1">
              <a:defRPr sz="1050" smtClean="0">
                <a:solidFill>
                  <a:srgbClr val="FFFFFF"/>
                </a:solidFill>
              </a:defRPr>
            </a:lvl1pPr>
          </a:lstStyle>
          <a:p>
            <a:pPr fontAlgn="base">
              <a:spcBef>
                <a:spcPct val="0"/>
              </a:spcBef>
              <a:spcAft>
                <a:spcPct val="0"/>
              </a:spcAft>
              <a:defRPr/>
            </a:pPr>
            <a:fld id="{4D71A621-CA8A-4ADD-AAD5-2734FBC5921D}" type="slidenum">
              <a:rPr lang="en-US">
                <a:latin typeface="Arial" panose="020B0604020202020204" pitchFamily="34" charset="0"/>
                <a:cs typeface="Arial" panose="020B0604020202020204" pitchFamily="34" charset="0"/>
              </a:rPr>
              <a:pPr fontAlgn="base">
                <a:spcBef>
                  <a:spcPct val="0"/>
                </a:spcBef>
                <a:spcAft>
                  <a:spcPct val="0"/>
                </a:spcAft>
                <a:defRPr/>
              </a:pPr>
              <a:t>‹#›</a:t>
            </a:fld>
            <a:endParaRPr lang="en-US">
              <a:latin typeface="Arial" panose="020B0604020202020204" pitchFamily="34" charset="0"/>
              <a:cs typeface="Arial" panose="020B0604020202020204" pitchFamily="34" charset="0"/>
            </a:endParaRPr>
          </a:p>
        </p:txBody>
      </p:sp>
      <p:cxnSp>
        <p:nvCxnSpPr>
          <p:cNvPr id="10" name="Straight Connector 9"/>
          <p:cNvCxnSpPr/>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219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495" y="1704016"/>
            <a:ext cx="10058400" cy="1449387"/>
          </a:xfrm>
        </p:spPr>
        <p:txBody>
          <a:bodyPr>
            <a:noAutofit/>
          </a:bodyPr>
          <a:lstStyle/>
          <a:p>
            <a:r>
              <a:rPr lang="en-US" b="1" dirty="0">
                <a:solidFill>
                  <a:srgbClr val="002060"/>
                </a:solidFill>
              </a:rPr>
              <a:t>BÀI 30</a:t>
            </a:r>
            <a:r>
              <a:rPr lang="en-US" b="1" dirty="0" smtClean="0">
                <a:solidFill>
                  <a:srgbClr val="002060"/>
                </a:solidFill>
              </a:rPr>
              <a:t>: </a:t>
            </a:r>
            <a:br>
              <a:rPr lang="en-US" b="1" dirty="0" smtClean="0">
                <a:solidFill>
                  <a:srgbClr val="002060"/>
                </a:solidFill>
              </a:rPr>
            </a:br>
            <a:r>
              <a:rPr lang="en-US" b="1" dirty="0" smtClean="0">
                <a:solidFill>
                  <a:srgbClr val="002060"/>
                </a:solidFill>
              </a:rPr>
              <a:t>TRAO ĐỔI NƯỚC VÀ </a:t>
            </a:r>
            <a:br>
              <a:rPr lang="en-US" b="1" dirty="0" smtClean="0">
                <a:solidFill>
                  <a:srgbClr val="002060"/>
                </a:solidFill>
              </a:rPr>
            </a:br>
            <a:r>
              <a:rPr lang="en-US" b="1" dirty="0" smtClean="0">
                <a:solidFill>
                  <a:srgbClr val="002060"/>
                </a:solidFill>
              </a:rPr>
              <a:t>CÁC CHẤT DINH DƯỠNG Ở THỰC VẬT (t1) </a:t>
            </a:r>
            <a:endParaRPr lang="en-US" b="1" dirty="0">
              <a:solidFill>
                <a:srgbClr val="00206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470" b="15655"/>
          <a:stretch/>
        </p:blipFill>
        <p:spPr>
          <a:xfrm>
            <a:off x="3608551" y="2998923"/>
            <a:ext cx="4427866" cy="3328510"/>
          </a:xfrm>
          <a:prstGeom prst="rect">
            <a:avLst/>
          </a:prstGeom>
        </p:spPr>
      </p:pic>
    </p:spTree>
    <p:extLst>
      <p:ext uri="{BB962C8B-B14F-4D97-AF65-F5344CB8AC3E}">
        <p14:creationId xmlns:p14="http://schemas.microsoft.com/office/powerpoint/2010/main" val="376081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b="1" dirty="0" err="1" smtClean="0">
                <a:solidFill>
                  <a:srgbClr val="FF0000"/>
                </a:solidFill>
              </a:rPr>
              <a:t>Thảo</a:t>
            </a:r>
            <a:r>
              <a:rPr lang="en-US" sz="4400" b="1" dirty="0" smtClean="0">
                <a:solidFill>
                  <a:srgbClr val="FF0000"/>
                </a:solidFill>
              </a:rPr>
              <a:t> </a:t>
            </a:r>
            <a:r>
              <a:rPr lang="en-US" sz="4400" b="1" dirty="0" err="1" smtClean="0">
                <a:solidFill>
                  <a:srgbClr val="FF0000"/>
                </a:solidFill>
              </a:rPr>
              <a:t>luận</a:t>
            </a:r>
            <a:r>
              <a:rPr lang="en-US" sz="4400" b="1" dirty="0" smtClean="0">
                <a:solidFill>
                  <a:srgbClr val="FF0000"/>
                </a:solidFill>
              </a:rPr>
              <a:t>: </a:t>
            </a:r>
            <a:r>
              <a:rPr lang="en-US" sz="4400" dirty="0" err="1" smtClean="0"/>
              <a:t>Động</a:t>
            </a:r>
            <a:r>
              <a:rPr lang="en-US" sz="4400" dirty="0" smtClean="0"/>
              <a:t> </a:t>
            </a:r>
            <a:r>
              <a:rPr lang="en-US" sz="4400" dirty="0" err="1" smtClean="0"/>
              <a:t>lực</a:t>
            </a:r>
            <a:r>
              <a:rPr lang="en-US" sz="4400" dirty="0" smtClean="0"/>
              <a:t> </a:t>
            </a:r>
            <a:r>
              <a:rPr lang="en-US" sz="4400" dirty="0" err="1" smtClean="0"/>
              <a:t>để</a:t>
            </a:r>
            <a:r>
              <a:rPr lang="en-US" sz="4400" dirty="0" smtClean="0"/>
              <a:t> </a:t>
            </a:r>
            <a:r>
              <a:rPr lang="en-US" sz="4400" dirty="0" err="1" smtClean="0"/>
              <a:t>vận</a:t>
            </a:r>
            <a:r>
              <a:rPr lang="en-US" sz="4400" dirty="0" smtClean="0"/>
              <a:t> </a:t>
            </a:r>
            <a:r>
              <a:rPr lang="en-US" sz="4400" dirty="0" err="1" smtClean="0"/>
              <a:t>chuyển</a:t>
            </a:r>
            <a:r>
              <a:rPr lang="en-US" sz="4400" dirty="0" smtClean="0"/>
              <a:t> </a:t>
            </a:r>
            <a:r>
              <a:rPr lang="en-US" sz="4400" dirty="0" err="1" smtClean="0"/>
              <a:t>các</a:t>
            </a:r>
            <a:r>
              <a:rPr lang="en-US" sz="4400" dirty="0" smtClean="0"/>
              <a:t> </a:t>
            </a:r>
            <a:r>
              <a:rPr lang="en-US" sz="4400" dirty="0" err="1" smtClean="0"/>
              <a:t>chất</a:t>
            </a:r>
            <a:r>
              <a:rPr lang="en-US" sz="4400" dirty="0" smtClean="0"/>
              <a:t> </a:t>
            </a:r>
            <a:br>
              <a:rPr lang="en-US" sz="4400" dirty="0" smtClean="0"/>
            </a:br>
            <a:r>
              <a:rPr lang="en-US" sz="4400" dirty="0" err="1" smtClean="0"/>
              <a:t>đi</a:t>
            </a:r>
            <a:r>
              <a:rPr lang="en-US" sz="4400" dirty="0" smtClean="0"/>
              <a:t> </a:t>
            </a:r>
            <a:r>
              <a:rPr lang="en-US" sz="4400" dirty="0" err="1" smtClean="0"/>
              <a:t>nuôi</a:t>
            </a:r>
            <a:r>
              <a:rPr lang="en-US" sz="4400" dirty="0" smtClean="0"/>
              <a:t> </a:t>
            </a:r>
            <a:r>
              <a:rPr lang="en-US" sz="4400" dirty="0" err="1" smtClean="0"/>
              <a:t>cơ</a:t>
            </a:r>
            <a:r>
              <a:rPr lang="en-US" sz="4400" dirty="0" smtClean="0"/>
              <a:t> </a:t>
            </a:r>
            <a:r>
              <a:rPr lang="en-US" sz="4400" dirty="0" err="1" smtClean="0"/>
              <a:t>thể</a:t>
            </a:r>
            <a:r>
              <a:rPr lang="en-US" sz="4400" dirty="0" smtClean="0"/>
              <a:t> </a:t>
            </a:r>
            <a:r>
              <a:rPr lang="en-US" sz="4400" dirty="0" err="1" smtClean="0"/>
              <a:t>người</a:t>
            </a:r>
            <a:r>
              <a:rPr lang="en-US" sz="4400" dirty="0" smtClean="0"/>
              <a:t> </a:t>
            </a:r>
            <a:r>
              <a:rPr lang="en-US" sz="4400" dirty="0" err="1" smtClean="0"/>
              <a:t>được</a:t>
            </a:r>
            <a:r>
              <a:rPr lang="en-US" sz="4400" dirty="0" smtClean="0"/>
              <a:t> </a:t>
            </a:r>
            <a:r>
              <a:rPr lang="en-US" sz="4400" dirty="0" err="1" smtClean="0"/>
              <a:t>tạo</a:t>
            </a:r>
            <a:r>
              <a:rPr lang="en-US" sz="4400" dirty="0" smtClean="0"/>
              <a:t> </a:t>
            </a:r>
            <a:r>
              <a:rPr lang="en-US" sz="4400" dirty="0" err="1" smtClean="0"/>
              <a:t>ra</a:t>
            </a:r>
            <a:r>
              <a:rPr lang="en-US" sz="4400" dirty="0" smtClean="0"/>
              <a:t> </a:t>
            </a:r>
            <a:r>
              <a:rPr lang="en-US" sz="4400" dirty="0" err="1" smtClean="0"/>
              <a:t>từ</a:t>
            </a:r>
            <a:r>
              <a:rPr lang="en-US" sz="4400" dirty="0" smtClean="0"/>
              <a:t> </a:t>
            </a:r>
            <a:r>
              <a:rPr lang="en-US" sz="4400" dirty="0" err="1" smtClean="0"/>
              <a:t>đâu</a:t>
            </a:r>
            <a:r>
              <a:rPr lang="en-US" sz="4400" dirty="0" smtClean="0"/>
              <a:t>?</a:t>
            </a:r>
            <a:endParaRPr lang="en-US" sz="4400" dirty="0"/>
          </a:p>
        </p:txBody>
      </p:sp>
      <p:pic>
        <p:nvPicPr>
          <p:cNvPr id="5" name="Untitled Projec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69219" y="1865940"/>
            <a:ext cx="7936881" cy="4464385"/>
          </a:xfrm>
        </p:spPr>
      </p:pic>
    </p:spTree>
    <p:extLst>
      <p:ext uri="{BB962C8B-B14F-4D97-AF65-F5344CB8AC3E}">
        <p14:creationId xmlns:p14="http://schemas.microsoft.com/office/powerpoint/2010/main" val="4147632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I. </a:t>
            </a:r>
            <a:r>
              <a:rPr lang="en-US" b="1" dirty="0" err="1" smtClean="0">
                <a:solidFill>
                  <a:srgbClr val="FF0000"/>
                </a:solidFill>
              </a:rPr>
              <a:t>Sự</a:t>
            </a:r>
            <a:r>
              <a:rPr lang="en-US" b="1" dirty="0" smtClean="0">
                <a:solidFill>
                  <a:srgbClr val="FF0000"/>
                </a:solidFill>
              </a:rPr>
              <a:t> </a:t>
            </a:r>
            <a:r>
              <a:rPr lang="en-US" b="1" dirty="0" err="1" smtClean="0">
                <a:solidFill>
                  <a:srgbClr val="FF0000"/>
                </a:solidFill>
              </a:rPr>
              <a:t>hấp</a:t>
            </a:r>
            <a:r>
              <a:rPr lang="en-US" b="1" dirty="0" smtClean="0">
                <a:solidFill>
                  <a:srgbClr val="FF0000"/>
                </a:solidFill>
              </a:rPr>
              <a:t> </a:t>
            </a:r>
            <a:r>
              <a:rPr lang="en-US" b="1" dirty="0" err="1" smtClean="0">
                <a:solidFill>
                  <a:srgbClr val="FF0000"/>
                </a:solidFill>
              </a:rPr>
              <a:t>thụ</a:t>
            </a:r>
            <a:r>
              <a:rPr lang="en-US" b="1" dirty="0" smtClean="0">
                <a:solidFill>
                  <a:srgbClr val="FF0000"/>
                </a:solidFill>
              </a:rPr>
              <a:t> </a:t>
            </a:r>
            <a:r>
              <a:rPr lang="en-US" b="1" dirty="0" err="1" smtClean="0">
                <a:solidFill>
                  <a:srgbClr val="FF0000"/>
                </a:solidFill>
              </a:rPr>
              <a:t>nước</a:t>
            </a:r>
            <a:r>
              <a:rPr lang="en-US" b="1" dirty="0" smtClean="0">
                <a:solidFill>
                  <a:srgbClr val="FF0000"/>
                </a:solidFill>
              </a:rPr>
              <a:t> </a:t>
            </a:r>
            <a:r>
              <a:rPr lang="en-US" b="1" dirty="0" err="1" smtClean="0">
                <a:solidFill>
                  <a:srgbClr val="FF0000"/>
                </a:solidFill>
              </a:rPr>
              <a:t>và</a:t>
            </a:r>
            <a:r>
              <a:rPr lang="en-US" b="1" dirty="0" smtClean="0">
                <a:solidFill>
                  <a:srgbClr val="FF0000"/>
                </a:solidFill>
              </a:rPr>
              <a:t> </a:t>
            </a:r>
            <a:r>
              <a:rPr lang="en-US" b="1" dirty="0" err="1" smtClean="0">
                <a:solidFill>
                  <a:srgbClr val="FF0000"/>
                </a:solidFill>
              </a:rPr>
              <a:t>chất</a:t>
            </a:r>
            <a:r>
              <a:rPr lang="en-US" b="1" dirty="0" smtClean="0">
                <a:solidFill>
                  <a:srgbClr val="FF0000"/>
                </a:solidFill>
              </a:rPr>
              <a:t> </a:t>
            </a:r>
            <a:r>
              <a:rPr lang="en-US" b="1" dirty="0" err="1" smtClean="0">
                <a:solidFill>
                  <a:srgbClr val="FF0000"/>
                </a:solidFill>
              </a:rPr>
              <a:t>khoáng</a:t>
            </a:r>
            <a:r>
              <a:rPr lang="en-US" b="1" dirty="0" smtClean="0">
                <a:solidFill>
                  <a:srgbClr val="FF0000"/>
                </a:solidFill>
              </a:rPr>
              <a:t> </a:t>
            </a:r>
            <a:r>
              <a:rPr lang="en-US" b="1" dirty="0" err="1" smtClean="0">
                <a:solidFill>
                  <a:srgbClr val="FF0000"/>
                </a:solidFill>
              </a:rPr>
              <a:t>từ</a:t>
            </a:r>
            <a:r>
              <a:rPr lang="en-US" b="1" dirty="0" smtClean="0">
                <a:solidFill>
                  <a:srgbClr val="FF0000"/>
                </a:solidFill>
              </a:rPr>
              <a:t> </a:t>
            </a:r>
            <a:r>
              <a:rPr lang="en-US" b="1" dirty="0" err="1" smtClean="0">
                <a:solidFill>
                  <a:srgbClr val="FF0000"/>
                </a:solidFill>
              </a:rPr>
              <a:t>môi</a:t>
            </a:r>
            <a:r>
              <a:rPr lang="en-US" b="1" dirty="0" smtClean="0">
                <a:solidFill>
                  <a:srgbClr val="FF0000"/>
                </a:solidFill>
              </a:rPr>
              <a:t> </a:t>
            </a:r>
            <a:r>
              <a:rPr lang="en-US" b="1" dirty="0" err="1" smtClean="0">
                <a:solidFill>
                  <a:srgbClr val="FF0000"/>
                </a:solidFill>
              </a:rPr>
              <a:t>trường</a:t>
            </a:r>
            <a:r>
              <a:rPr lang="en-US" b="1" dirty="0" smtClean="0">
                <a:solidFill>
                  <a:srgbClr val="FF0000"/>
                </a:solidFill>
              </a:rPr>
              <a:t> </a:t>
            </a:r>
            <a:r>
              <a:rPr lang="en-US" b="1" dirty="0" err="1" smtClean="0">
                <a:solidFill>
                  <a:srgbClr val="FF0000"/>
                </a:solidFill>
              </a:rPr>
              <a:t>ngoài</a:t>
            </a:r>
            <a:r>
              <a:rPr lang="en-US" b="1" dirty="0" smtClean="0">
                <a:solidFill>
                  <a:srgbClr val="FF0000"/>
                </a:solidFill>
              </a:rPr>
              <a:t> </a:t>
            </a:r>
            <a:r>
              <a:rPr lang="en-US" b="1" dirty="0" err="1" smtClean="0">
                <a:solidFill>
                  <a:srgbClr val="FF0000"/>
                </a:solidFill>
              </a:rPr>
              <a:t>vào</a:t>
            </a:r>
            <a:r>
              <a:rPr lang="en-US" b="1" dirty="0" smtClean="0">
                <a:solidFill>
                  <a:srgbClr val="FF0000"/>
                </a:solidFill>
              </a:rPr>
              <a:t> </a:t>
            </a:r>
            <a:r>
              <a:rPr lang="en-US" b="1" dirty="0" err="1" smtClean="0">
                <a:solidFill>
                  <a:srgbClr val="FF0000"/>
                </a:solidFill>
              </a:rPr>
              <a:t>rễ</a:t>
            </a:r>
            <a:endParaRPr lang="en-US" dirty="0"/>
          </a:p>
        </p:txBody>
      </p:sp>
      <p:sp>
        <p:nvSpPr>
          <p:cNvPr id="3" name="Content Placeholder 2"/>
          <p:cNvSpPr>
            <a:spLocks noGrp="1"/>
          </p:cNvSpPr>
          <p:nvPr>
            <p:ph idx="1"/>
          </p:nvPr>
        </p:nvSpPr>
        <p:spPr/>
        <p:txBody>
          <a:bodyPr/>
          <a:lstStyle/>
          <a:p>
            <a:pPr algn="ctr"/>
            <a:r>
              <a:rPr lang="en-US" sz="3600" dirty="0" smtClean="0"/>
              <a:t>THẢO LUẬN:</a:t>
            </a:r>
          </a:p>
          <a:p>
            <a:pPr algn="just"/>
            <a:r>
              <a:rPr lang="en-US" sz="3600" dirty="0" smtClean="0"/>
              <a:t>1</a:t>
            </a:r>
            <a:r>
              <a:rPr lang="en-US" sz="3600" dirty="0"/>
              <a:t>/ </a:t>
            </a:r>
            <a:r>
              <a:rPr lang="en-US" sz="3600" dirty="0" err="1"/>
              <a:t>Vì</a:t>
            </a:r>
            <a:r>
              <a:rPr lang="en-US" sz="3600" dirty="0"/>
              <a:t> </a:t>
            </a:r>
            <a:r>
              <a:rPr lang="en-US" sz="3600" dirty="0" err="1"/>
              <a:t>sao</a:t>
            </a:r>
            <a:r>
              <a:rPr lang="en-US" sz="3600" dirty="0"/>
              <a:t> </a:t>
            </a:r>
            <a:r>
              <a:rPr lang="en-US" sz="3600" dirty="0" err="1"/>
              <a:t>cây</a:t>
            </a:r>
            <a:r>
              <a:rPr lang="en-US" sz="3600" dirty="0"/>
              <a:t> </a:t>
            </a:r>
            <a:r>
              <a:rPr lang="en-US" sz="3600" dirty="0" err="1"/>
              <a:t>cần</a:t>
            </a:r>
            <a:r>
              <a:rPr lang="en-US" sz="3600" dirty="0"/>
              <a:t> </a:t>
            </a:r>
            <a:r>
              <a:rPr lang="en-US" sz="3600" dirty="0" err="1"/>
              <a:t>nước</a:t>
            </a:r>
            <a:r>
              <a:rPr lang="en-US" sz="3600" dirty="0"/>
              <a:t> </a:t>
            </a:r>
            <a:r>
              <a:rPr lang="en-US" sz="3600" dirty="0" err="1"/>
              <a:t>và</a:t>
            </a:r>
            <a:r>
              <a:rPr lang="en-US" sz="3600" dirty="0"/>
              <a:t> </a:t>
            </a:r>
            <a:r>
              <a:rPr lang="en-US" sz="3600" dirty="0" err="1"/>
              <a:t>chất</a:t>
            </a:r>
            <a:r>
              <a:rPr lang="en-US" sz="3600" dirty="0"/>
              <a:t> </a:t>
            </a:r>
            <a:r>
              <a:rPr lang="en-US" sz="3600" dirty="0" err="1"/>
              <a:t>khoáng</a:t>
            </a:r>
            <a:r>
              <a:rPr lang="en-US" sz="3600" dirty="0"/>
              <a:t>?</a:t>
            </a:r>
          </a:p>
          <a:p>
            <a:pPr algn="just"/>
            <a:r>
              <a:rPr lang="en-US" sz="3600" dirty="0"/>
              <a:t>2/ </a:t>
            </a:r>
            <a:r>
              <a:rPr lang="en-US" sz="3600" dirty="0" err="1"/>
              <a:t>Rễ</a:t>
            </a:r>
            <a:r>
              <a:rPr lang="en-US" sz="3600" dirty="0"/>
              <a:t> </a:t>
            </a:r>
            <a:r>
              <a:rPr lang="en-US" sz="3600" dirty="0" err="1"/>
              <a:t>cây</a:t>
            </a:r>
            <a:r>
              <a:rPr lang="en-US" sz="3600" dirty="0"/>
              <a:t> </a:t>
            </a:r>
            <a:r>
              <a:rPr lang="en-US" sz="3600" dirty="0" err="1"/>
              <a:t>hút</a:t>
            </a:r>
            <a:r>
              <a:rPr lang="en-US" sz="3600" dirty="0"/>
              <a:t> </a:t>
            </a:r>
            <a:r>
              <a:rPr lang="en-US" sz="3600" dirty="0" err="1"/>
              <a:t>nước</a:t>
            </a:r>
            <a:r>
              <a:rPr lang="en-US" sz="3600" dirty="0"/>
              <a:t> </a:t>
            </a:r>
            <a:r>
              <a:rPr lang="en-US" sz="3600" dirty="0" err="1"/>
              <a:t>và</a:t>
            </a:r>
            <a:r>
              <a:rPr lang="en-US" sz="3600" dirty="0"/>
              <a:t> </a:t>
            </a:r>
            <a:r>
              <a:rPr lang="en-US" sz="3600" dirty="0" err="1"/>
              <a:t>muối</a:t>
            </a:r>
            <a:r>
              <a:rPr lang="en-US" sz="3600" dirty="0"/>
              <a:t> </a:t>
            </a:r>
            <a:r>
              <a:rPr lang="en-US" sz="3600" dirty="0" err="1"/>
              <a:t>khoáng</a:t>
            </a:r>
            <a:r>
              <a:rPr lang="en-US" sz="3600" dirty="0"/>
              <a:t> </a:t>
            </a:r>
            <a:r>
              <a:rPr lang="en-US" sz="3600" dirty="0" err="1"/>
              <a:t>được</a:t>
            </a:r>
            <a:r>
              <a:rPr lang="en-US" sz="3600" dirty="0"/>
              <a:t> </a:t>
            </a:r>
            <a:r>
              <a:rPr lang="en-US" sz="3600" dirty="0" err="1"/>
              <a:t>nhờ</a:t>
            </a:r>
            <a:r>
              <a:rPr lang="en-US" sz="3600" dirty="0"/>
              <a:t> </a:t>
            </a:r>
            <a:r>
              <a:rPr lang="en-US" sz="3600" dirty="0" err="1"/>
              <a:t>đâu</a:t>
            </a:r>
            <a:r>
              <a:rPr lang="en-US" sz="3600" dirty="0"/>
              <a:t>? </a:t>
            </a:r>
          </a:p>
          <a:p>
            <a:pPr algn="just"/>
            <a:r>
              <a:rPr lang="en-US" sz="3600" dirty="0"/>
              <a:t>3/ </a:t>
            </a:r>
            <a:r>
              <a:rPr lang="en-US" sz="3600" dirty="0" err="1" smtClean="0"/>
              <a:t>Có</a:t>
            </a:r>
            <a:r>
              <a:rPr lang="en-US" sz="3600" dirty="0" smtClean="0"/>
              <a:t> </a:t>
            </a:r>
            <a:r>
              <a:rPr lang="en-US" sz="3600" dirty="0" err="1" smtClean="0"/>
              <a:t>mấy</a:t>
            </a:r>
            <a:r>
              <a:rPr lang="en-US" sz="3600" dirty="0" smtClean="0"/>
              <a:t> con </a:t>
            </a:r>
            <a:r>
              <a:rPr lang="en-US" sz="3600" dirty="0" err="1" smtClean="0"/>
              <a:t>đường</a:t>
            </a:r>
            <a:r>
              <a:rPr lang="en-US" sz="3600" dirty="0" smtClean="0"/>
              <a:t> </a:t>
            </a:r>
            <a:r>
              <a:rPr lang="en-US" sz="3600" dirty="0" err="1" smtClean="0"/>
              <a:t>hấp</a:t>
            </a:r>
            <a:r>
              <a:rPr lang="en-US" sz="3600" dirty="0" smtClean="0"/>
              <a:t> </a:t>
            </a:r>
            <a:r>
              <a:rPr lang="en-US" sz="3600" dirty="0" err="1" smtClean="0"/>
              <a:t>thụ</a:t>
            </a:r>
            <a:r>
              <a:rPr lang="en-US" sz="3600" dirty="0" smtClean="0"/>
              <a:t> </a:t>
            </a:r>
            <a:r>
              <a:rPr lang="en-US" sz="3600" dirty="0" err="1" smtClean="0"/>
              <a:t>nước</a:t>
            </a:r>
            <a:r>
              <a:rPr lang="en-US" sz="3600" dirty="0" smtClean="0"/>
              <a:t> </a:t>
            </a:r>
            <a:r>
              <a:rPr lang="en-US" sz="3600" dirty="0" err="1"/>
              <a:t>và</a:t>
            </a:r>
            <a:r>
              <a:rPr lang="en-US" sz="3600" dirty="0"/>
              <a:t> </a:t>
            </a:r>
            <a:r>
              <a:rPr lang="en-US" sz="3600" dirty="0" err="1"/>
              <a:t>chất</a:t>
            </a:r>
            <a:r>
              <a:rPr lang="en-US" sz="3600" dirty="0"/>
              <a:t> </a:t>
            </a:r>
            <a:r>
              <a:rPr lang="en-US" sz="3600" dirty="0" err="1"/>
              <a:t>khoáng</a:t>
            </a:r>
            <a:r>
              <a:rPr lang="en-US" sz="3600" dirty="0"/>
              <a:t> </a:t>
            </a:r>
            <a:r>
              <a:rPr lang="en-US" sz="3600" dirty="0" err="1"/>
              <a:t>từ</a:t>
            </a:r>
            <a:r>
              <a:rPr lang="en-US" sz="3600" dirty="0"/>
              <a:t> </a:t>
            </a:r>
            <a:r>
              <a:rPr lang="en-US" sz="3600" dirty="0" err="1"/>
              <a:t>đất</a:t>
            </a:r>
            <a:r>
              <a:rPr lang="en-US" sz="3600" dirty="0"/>
              <a:t> </a:t>
            </a:r>
            <a:r>
              <a:rPr lang="en-US" sz="3600" dirty="0" err="1" smtClean="0"/>
              <a:t>vào</a:t>
            </a:r>
            <a:r>
              <a:rPr lang="en-US" sz="3600" dirty="0" smtClean="0"/>
              <a:t> </a:t>
            </a:r>
            <a:r>
              <a:rPr lang="en-US" sz="3600" dirty="0" err="1" smtClean="0"/>
              <a:t>cây</a:t>
            </a:r>
            <a:r>
              <a:rPr lang="en-US" sz="3600" dirty="0" smtClean="0"/>
              <a:t>? </a:t>
            </a:r>
            <a:endParaRPr lang="en-US" sz="3600" dirty="0"/>
          </a:p>
          <a:p>
            <a:pPr algn="just"/>
            <a:r>
              <a:rPr lang="en-US" sz="3600" dirty="0"/>
              <a:t>4/ </a:t>
            </a:r>
            <a:r>
              <a:rPr lang="en-US" sz="3600" dirty="0" err="1"/>
              <a:t>Tại</a:t>
            </a:r>
            <a:r>
              <a:rPr lang="en-US" sz="3600" dirty="0"/>
              <a:t> </a:t>
            </a:r>
            <a:r>
              <a:rPr lang="en-US" sz="3600" dirty="0" err="1"/>
              <a:t>sao</a:t>
            </a:r>
            <a:r>
              <a:rPr lang="en-US" sz="3600" dirty="0"/>
              <a:t> </a:t>
            </a:r>
            <a:r>
              <a:rPr lang="en-US" sz="3600" dirty="0" err="1"/>
              <a:t>sự</a:t>
            </a:r>
            <a:r>
              <a:rPr lang="en-US" sz="3600" dirty="0"/>
              <a:t> </a:t>
            </a:r>
            <a:r>
              <a:rPr lang="en-US" sz="3600" dirty="0" err="1"/>
              <a:t>hút</a:t>
            </a:r>
            <a:r>
              <a:rPr lang="en-US" sz="3600" dirty="0"/>
              <a:t> </a:t>
            </a:r>
            <a:r>
              <a:rPr lang="en-US" sz="3600" dirty="0" err="1"/>
              <a:t>nước</a:t>
            </a:r>
            <a:r>
              <a:rPr lang="en-US" sz="3600" dirty="0"/>
              <a:t> </a:t>
            </a:r>
            <a:r>
              <a:rPr lang="en-US" sz="3600" dirty="0" err="1"/>
              <a:t>và</a:t>
            </a:r>
            <a:r>
              <a:rPr lang="en-US" sz="3600" dirty="0"/>
              <a:t> </a:t>
            </a:r>
            <a:r>
              <a:rPr lang="en-US" sz="3600" dirty="0" err="1"/>
              <a:t>muối</a:t>
            </a:r>
            <a:r>
              <a:rPr lang="en-US" sz="3600" dirty="0"/>
              <a:t> </a:t>
            </a:r>
            <a:r>
              <a:rPr lang="en-US" sz="3600" dirty="0" err="1"/>
              <a:t>khoáng</a:t>
            </a:r>
            <a:r>
              <a:rPr lang="en-US" sz="3600" dirty="0"/>
              <a:t> </a:t>
            </a:r>
            <a:r>
              <a:rPr lang="en-US" sz="3600" dirty="0" err="1"/>
              <a:t>không</a:t>
            </a:r>
            <a:r>
              <a:rPr lang="en-US" sz="3600" dirty="0"/>
              <a:t> </a:t>
            </a:r>
            <a:r>
              <a:rPr lang="en-US" sz="3600" dirty="0" err="1"/>
              <a:t>thể</a:t>
            </a:r>
            <a:r>
              <a:rPr lang="en-US" sz="3600" dirty="0"/>
              <a:t> </a:t>
            </a:r>
            <a:r>
              <a:rPr lang="en-US" sz="3600" dirty="0" err="1"/>
              <a:t>tách</a:t>
            </a:r>
            <a:r>
              <a:rPr lang="en-US" sz="3600" dirty="0"/>
              <a:t> </a:t>
            </a:r>
            <a:r>
              <a:rPr lang="en-US" sz="3600" dirty="0" err="1"/>
              <a:t>rời</a:t>
            </a:r>
            <a:r>
              <a:rPr lang="en-US" sz="3600" dirty="0"/>
              <a:t>?</a:t>
            </a:r>
          </a:p>
          <a:p>
            <a:pPr algn="just"/>
            <a:endParaRPr lang="en-US" sz="3600" dirty="0"/>
          </a:p>
        </p:txBody>
      </p:sp>
      <p:sp>
        <p:nvSpPr>
          <p:cNvPr id="4" name="Footer Placeholder 3"/>
          <p:cNvSpPr>
            <a:spLocks noGrp="1"/>
          </p:cNvSpPr>
          <p:nvPr>
            <p:ph type="ftr" sz="quarter" idx="11"/>
          </p:nvPr>
        </p:nvSpPr>
        <p:spPr/>
        <p:txBody>
          <a:bodyPr/>
          <a:lstStyle/>
          <a:p>
            <a:pPr>
              <a:defRPr/>
            </a:pPr>
            <a:r>
              <a:rPr lang="en-US" smtClean="0"/>
              <a:t>GV: Trần Thu Thảo</a:t>
            </a:r>
            <a:endParaRPr lang="en-US"/>
          </a:p>
        </p:txBody>
      </p:sp>
    </p:spTree>
    <p:extLst>
      <p:ext uri="{BB962C8B-B14F-4D97-AF65-F5344CB8AC3E}">
        <p14:creationId xmlns:p14="http://schemas.microsoft.com/office/powerpoint/2010/main" val="2462418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I. </a:t>
            </a:r>
            <a:r>
              <a:rPr lang="en-US" b="1" dirty="0" err="1">
                <a:solidFill>
                  <a:srgbClr val="FF0000"/>
                </a:solidFill>
              </a:rPr>
              <a:t>Sự</a:t>
            </a:r>
            <a:r>
              <a:rPr lang="en-US" b="1" dirty="0">
                <a:solidFill>
                  <a:srgbClr val="FF0000"/>
                </a:solidFill>
              </a:rPr>
              <a:t> </a:t>
            </a:r>
            <a:r>
              <a:rPr lang="en-US" b="1" dirty="0" err="1">
                <a:solidFill>
                  <a:srgbClr val="FF0000"/>
                </a:solidFill>
              </a:rPr>
              <a:t>hấp</a:t>
            </a:r>
            <a:r>
              <a:rPr lang="en-US" b="1" dirty="0">
                <a:solidFill>
                  <a:srgbClr val="FF0000"/>
                </a:solidFill>
              </a:rPr>
              <a:t> </a:t>
            </a:r>
            <a:r>
              <a:rPr lang="en-US" b="1" dirty="0" err="1">
                <a:solidFill>
                  <a:srgbClr val="FF0000"/>
                </a:solidFill>
              </a:rPr>
              <a:t>thụ</a:t>
            </a:r>
            <a:r>
              <a:rPr lang="en-US" b="1" dirty="0">
                <a:solidFill>
                  <a:srgbClr val="FF0000"/>
                </a:solidFill>
              </a:rPr>
              <a:t> </a:t>
            </a:r>
            <a:r>
              <a:rPr lang="en-US" b="1" dirty="0" err="1">
                <a:solidFill>
                  <a:srgbClr val="FF0000"/>
                </a:solidFill>
              </a:rPr>
              <a:t>nước</a:t>
            </a:r>
            <a:r>
              <a:rPr lang="en-US" b="1" dirty="0">
                <a:solidFill>
                  <a:srgbClr val="FF0000"/>
                </a:solidFill>
              </a:rPr>
              <a:t> </a:t>
            </a:r>
            <a:r>
              <a:rPr lang="en-US" b="1" dirty="0" err="1">
                <a:solidFill>
                  <a:srgbClr val="FF0000"/>
                </a:solidFill>
              </a:rPr>
              <a:t>và</a:t>
            </a:r>
            <a:r>
              <a:rPr lang="en-US" b="1" dirty="0">
                <a:solidFill>
                  <a:srgbClr val="FF0000"/>
                </a:solidFill>
              </a:rPr>
              <a:t> </a:t>
            </a:r>
            <a:r>
              <a:rPr lang="en-US" b="1" dirty="0" err="1">
                <a:solidFill>
                  <a:srgbClr val="FF0000"/>
                </a:solidFill>
              </a:rPr>
              <a:t>chất</a:t>
            </a:r>
            <a:r>
              <a:rPr lang="en-US" b="1" dirty="0">
                <a:solidFill>
                  <a:srgbClr val="FF0000"/>
                </a:solidFill>
              </a:rPr>
              <a:t> </a:t>
            </a:r>
            <a:r>
              <a:rPr lang="en-US" b="1" dirty="0" err="1">
                <a:solidFill>
                  <a:srgbClr val="FF0000"/>
                </a:solidFill>
              </a:rPr>
              <a:t>khoáng</a:t>
            </a:r>
            <a:r>
              <a:rPr lang="en-US" b="1" dirty="0">
                <a:solidFill>
                  <a:srgbClr val="FF0000"/>
                </a:solidFill>
              </a:rPr>
              <a:t> </a:t>
            </a:r>
            <a:r>
              <a:rPr lang="en-US" b="1" dirty="0" err="1">
                <a:solidFill>
                  <a:srgbClr val="FF0000"/>
                </a:solidFill>
              </a:rPr>
              <a:t>từ</a:t>
            </a:r>
            <a:r>
              <a:rPr lang="en-US" b="1" dirty="0">
                <a:solidFill>
                  <a:srgbClr val="FF0000"/>
                </a:solidFill>
              </a:rPr>
              <a:t> </a:t>
            </a:r>
            <a:r>
              <a:rPr lang="en-US" b="1" dirty="0" err="1">
                <a:solidFill>
                  <a:srgbClr val="FF0000"/>
                </a:solidFill>
              </a:rPr>
              <a:t>môi</a:t>
            </a:r>
            <a:r>
              <a:rPr lang="en-US" b="1" dirty="0">
                <a:solidFill>
                  <a:srgbClr val="FF0000"/>
                </a:solidFill>
              </a:rPr>
              <a:t> </a:t>
            </a:r>
            <a:r>
              <a:rPr lang="en-US" b="1" dirty="0" err="1">
                <a:solidFill>
                  <a:srgbClr val="FF0000"/>
                </a:solidFill>
              </a:rPr>
              <a:t>trường</a:t>
            </a:r>
            <a:r>
              <a:rPr lang="en-US" b="1" dirty="0">
                <a:solidFill>
                  <a:srgbClr val="FF0000"/>
                </a:solidFill>
              </a:rPr>
              <a:t> </a:t>
            </a:r>
            <a:r>
              <a:rPr lang="en-US" b="1" dirty="0" err="1">
                <a:solidFill>
                  <a:srgbClr val="FF0000"/>
                </a:solidFill>
              </a:rPr>
              <a:t>ngoài</a:t>
            </a:r>
            <a:r>
              <a:rPr lang="en-US" b="1" dirty="0">
                <a:solidFill>
                  <a:srgbClr val="FF0000"/>
                </a:solidFill>
              </a:rPr>
              <a:t> </a:t>
            </a:r>
            <a:r>
              <a:rPr lang="en-US" b="1" dirty="0" err="1">
                <a:solidFill>
                  <a:srgbClr val="FF0000"/>
                </a:solidFill>
              </a:rPr>
              <a:t>vào</a:t>
            </a:r>
            <a:r>
              <a:rPr lang="en-US" b="1" dirty="0">
                <a:solidFill>
                  <a:srgbClr val="FF0000"/>
                </a:solidFill>
              </a:rPr>
              <a:t> </a:t>
            </a:r>
            <a:r>
              <a:rPr lang="en-US" b="1" dirty="0" err="1" smtClean="0">
                <a:solidFill>
                  <a:srgbClr val="FF0000"/>
                </a:solidFill>
              </a:rPr>
              <a:t>rễ</a:t>
            </a:r>
            <a:endParaRPr lang="en-US"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9859" y="1845513"/>
            <a:ext cx="10058400" cy="4505238"/>
          </a:xfrm>
          <a:prstGeom prst="rect">
            <a:avLst/>
          </a:prstGeom>
        </p:spPr>
      </p:pic>
    </p:spTree>
    <p:extLst>
      <p:ext uri="{BB962C8B-B14F-4D97-AF65-F5344CB8AC3E}">
        <p14:creationId xmlns:p14="http://schemas.microsoft.com/office/powerpoint/2010/main" val="3241096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433" y="167425"/>
            <a:ext cx="10058400" cy="1569302"/>
          </a:xfrm>
        </p:spPr>
        <p:txBody>
          <a:bodyPr>
            <a:normAutofit fontScale="90000"/>
          </a:bodyPr>
          <a:lstStyle/>
          <a:p>
            <a:r>
              <a:rPr lang="en-US" b="1" dirty="0" smtClean="0">
                <a:solidFill>
                  <a:srgbClr val="FF0000"/>
                </a:solidFill>
              </a:rPr>
              <a:t>I. </a:t>
            </a:r>
            <a:r>
              <a:rPr lang="en-US" b="1" dirty="0" err="1" smtClean="0">
                <a:solidFill>
                  <a:srgbClr val="FF0000"/>
                </a:solidFill>
              </a:rPr>
              <a:t>Sự</a:t>
            </a:r>
            <a:r>
              <a:rPr lang="en-US" b="1" dirty="0" smtClean="0">
                <a:solidFill>
                  <a:srgbClr val="FF0000"/>
                </a:solidFill>
              </a:rPr>
              <a:t> </a:t>
            </a:r>
            <a:r>
              <a:rPr lang="en-US" b="1" dirty="0" err="1" smtClean="0">
                <a:solidFill>
                  <a:srgbClr val="FF0000"/>
                </a:solidFill>
              </a:rPr>
              <a:t>hấp</a:t>
            </a:r>
            <a:r>
              <a:rPr lang="en-US" b="1" dirty="0" smtClean="0">
                <a:solidFill>
                  <a:srgbClr val="FF0000"/>
                </a:solidFill>
              </a:rPr>
              <a:t> </a:t>
            </a:r>
            <a:r>
              <a:rPr lang="en-US" b="1" dirty="0" err="1" smtClean="0">
                <a:solidFill>
                  <a:srgbClr val="FF0000"/>
                </a:solidFill>
              </a:rPr>
              <a:t>thụ</a:t>
            </a:r>
            <a:r>
              <a:rPr lang="en-US" b="1" dirty="0" smtClean="0">
                <a:solidFill>
                  <a:srgbClr val="FF0000"/>
                </a:solidFill>
              </a:rPr>
              <a:t> </a:t>
            </a:r>
            <a:r>
              <a:rPr lang="en-US" b="1" dirty="0" err="1" smtClean="0">
                <a:solidFill>
                  <a:srgbClr val="FF0000"/>
                </a:solidFill>
              </a:rPr>
              <a:t>nước</a:t>
            </a:r>
            <a:r>
              <a:rPr lang="en-US" b="1" dirty="0" smtClean="0">
                <a:solidFill>
                  <a:srgbClr val="FF0000"/>
                </a:solidFill>
              </a:rPr>
              <a:t> </a:t>
            </a:r>
            <a:r>
              <a:rPr lang="en-US" b="1" dirty="0" err="1" smtClean="0">
                <a:solidFill>
                  <a:srgbClr val="FF0000"/>
                </a:solidFill>
              </a:rPr>
              <a:t>và</a:t>
            </a:r>
            <a:r>
              <a:rPr lang="en-US" b="1" dirty="0" smtClean="0">
                <a:solidFill>
                  <a:srgbClr val="FF0000"/>
                </a:solidFill>
              </a:rPr>
              <a:t> </a:t>
            </a:r>
            <a:r>
              <a:rPr lang="en-US" b="1" dirty="0" err="1" smtClean="0">
                <a:solidFill>
                  <a:srgbClr val="FF0000"/>
                </a:solidFill>
              </a:rPr>
              <a:t>chất</a:t>
            </a:r>
            <a:r>
              <a:rPr lang="en-US" b="1" dirty="0" smtClean="0">
                <a:solidFill>
                  <a:srgbClr val="FF0000"/>
                </a:solidFill>
              </a:rPr>
              <a:t> </a:t>
            </a:r>
            <a:r>
              <a:rPr lang="en-US" b="1" dirty="0" err="1" smtClean="0">
                <a:solidFill>
                  <a:srgbClr val="FF0000"/>
                </a:solidFill>
              </a:rPr>
              <a:t>khoáng</a:t>
            </a:r>
            <a:r>
              <a:rPr lang="en-US" b="1" dirty="0" smtClean="0">
                <a:solidFill>
                  <a:srgbClr val="FF0000"/>
                </a:solidFill>
              </a:rPr>
              <a:t> </a:t>
            </a:r>
            <a:r>
              <a:rPr lang="en-US" b="1" dirty="0" err="1" smtClean="0">
                <a:solidFill>
                  <a:srgbClr val="FF0000"/>
                </a:solidFill>
              </a:rPr>
              <a:t>từ</a:t>
            </a:r>
            <a:r>
              <a:rPr lang="en-US" b="1" dirty="0" smtClean="0">
                <a:solidFill>
                  <a:srgbClr val="FF0000"/>
                </a:solidFill>
              </a:rPr>
              <a:t> </a:t>
            </a:r>
            <a:r>
              <a:rPr lang="en-US" b="1" dirty="0" err="1" smtClean="0">
                <a:solidFill>
                  <a:srgbClr val="FF0000"/>
                </a:solidFill>
              </a:rPr>
              <a:t>môi</a:t>
            </a:r>
            <a:r>
              <a:rPr lang="en-US" b="1" dirty="0" smtClean="0">
                <a:solidFill>
                  <a:srgbClr val="FF0000"/>
                </a:solidFill>
              </a:rPr>
              <a:t> </a:t>
            </a:r>
            <a:r>
              <a:rPr lang="en-US" b="1" dirty="0" err="1" smtClean="0">
                <a:solidFill>
                  <a:srgbClr val="FF0000"/>
                </a:solidFill>
              </a:rPr>
              <a:t>trường</a:t>
            </a:r>
            <a:r>
              <a:rPr lang="en-US" b="1" dirty="0" smtClean="0">
                <a:solidFill>
                  <a:srgbClr val="FF0000"/>
                </a:solidFill>
              </a:rPr>
              <a:t> </a:t>
            </a:r>
            <a:r>
              <a:rPr lang="en-US" b="1" dirty="0" err="1" smtClean="0">
                <a:solidFill>
                  <a:srgbClr val="FF0000"/>
                </a:solidFill>
              </a:rPr>
              <a:t>ngoài</a:t>
            </a:r>
            <a:r>
              <a:rPr lang="en-US" b="1" dirty="0" smtClean="0">
                <a:solidFill>
                  <a:srgbClr val="FF0000"/>
                </a:solidFill>
              </a:rPr>
              <a:t> </a:t>
            </a:r>
            <a:r>
              <a:rPr lang="en-US" b="1" dirty="0" err="1" smtClean="0">
                <a:solidFill>
                  <a:srgbClr val="FF0000"/>
                </a:solidFill>
              </a:rPr>
              <a:t>vào</a:t>
            </a:r>
            <a:r>
              <a:rPr lang="en-US" b="1" dirty="0" smtClean="0">
                <a:solidFill>
                  <a:srgbClr val="FF0000"/>
                </a:solidFill>
              </a:rPr>
              <a:t> </a:t>
            </a:r>
            <a:r>
              <a:rPr lang="en-US" b="1" dirty="0" err="1" smtClean="0">
                <a:solidFill>
                  <a:srgbClr val="FF0000"/>
                </a:solidFill>
              </a:rPr>
              <a:t>rễ</a:t>
            </a:r>
            <a:endParaRPr lang="en-US" dirty="0"/>
          </a:p>
        </p:txBody>
      </p:sp>
      <p:sp>
        <p:nvSpPr>
          <p:cNvPr id="3" name="Content Placeholder 2"/>
          <p:cNvSpPr>
            <a:spLocks noGrp="1"/>
          </p:cNvSpPr>
          <p:nvPr>
            <p:ph idx="1"/>
          </p:nvPr>
        </p:nvSpPr>
        <p:spPr/>
        <p:txBody>
          <a:bodyPr/>
          <a:lstStyle/>
          <a:p>
            <a:pPr algn="just"/>
            <a:r>
              <a:rPr lang="en-US" sz="3600" dirty="0">
                <a:latin typeface="Arial (Body)"/>
              </a:rPr>
              <a:t>- </a:t>
            </a:r>
            <a:r>
              <a:rPr lang="vi-VN" sz="3600" dirty="0">
                <a:latin typeface="Arial (Body)"/>
              </a:rPr>
              <a:t>Nước và chất khoáng hoà tan trong đất được các tế bào </a:t>
            </a:r>
            <a:r>
              <a:rPr lang="vi-VN" sz="3600" dirty="0" smtClean="0">
                <a:latin typeface="Arial (Body)"/>
              </a:rPr>
              <a:t>l</a:t>
            </a:r>
            <a:r>
              <a:rPr lang="en-US" sz="3600" dirty="0">
                <a:latin typeface="Arial (Body)"/>
              </a:rPr>
              <a:t>ô</a:t>
            </a:r>
            <a:r>
              <a:rPr lang="vi-VN" sz="3600" dirty="0" smtClean="0">
                <a:latin typeface="Arial (Body)"/>
              </a:rPr>
              <a:t>ng </a:t>
            </a:r>
            <a:r>
              <a:rPr lang="vi-VN" sz="3600" dirty="0">
                <a:latin typeface="Arial (Body)"/>
              </a:rPr>
              <a:t>hút hấp thụ vào </a:t>
            </a:r>
            <a:r>
              <a:rPr lang="vi-VN" sz="3600" dirty="0" smtClean="0">
                <a:latin typeface="Arial (Body)"/>
              </a:rPr>
              <a:t>r</a:t>
            </a:r>
            <a:r>
              <a:rPr lang="en-US" sz="3600" dirty="0" smtClean="0">
                <a:latin typeface="Arial (Body)"/>
              </a:rPr>
              <a:t>ễ</a:t>
            </a:r>
            <a:r>
              <a:rPr lang="vi-VN" sz="3600" dirty="0" smtClean="0">
                <a:latin typeface="Arial (Body)"/>
              </a:rPr>
              <a:t> r</a:t>
            </a:r>
            <a:r>
              <a:rPr lang="en-US" sz="3600" dirty="0" smtClean="0">
                <a:latin typeface="Arial (Body)"/>
              </a:rPr>
              <a:t>ồ</a:t>
            </a:r>
            <a:r>
              <a:rPr lang="vi-VN" sz="3600" dirty="0" smtClean="0">
                <a:latin typeface="Arial (Body)"/>
              </a:rPr>
              <a:t>i </a:t>
            </a:r>
            <a:r>
              <a:rPr lang="vi-VN" sz="3600" dirty="0">
                <a:latin typeface="Arial (Body)"/>
              </a:rPr>
              <a:t>vận chuyển từ </a:t>
            </a:r>
            <a:r>
              <a:rPr lang="vi-VN" sz="3600" dirty="0" smtClean="0">
                <a:latin typeface="Arial (Body)"/>
              </a:rPr>
              <a:t>r</a:t>
            </a:r>
            <a:r>
              <a:rPr lang="en-US" sz="3600" dirty="0" smtClean="0">
                <a:latin typeface="Arial (Body)"/>
              </a:rPr>
              <a:t>ễ</a:t>
            </a:r>
            <a:r>
              <a:rPr lang="vi-VN" sz="3600" dirty="0" smtClean="0">
                <a:latin typeface="Arial (Body)"/>
              </a:rPr>
              <a:t> lên</a:t>
            </a:r>
            <a:r>
              <a:rPr lang="en-US" sz="3600" dirty="0" smtClean="0">
                <a:latin typeface="Arial (Body)"/>
              </a:rPr>
              <a:t> </a:t>
            </a:r>
            <a:r>
              <a:rPr lang="en-US" sz="3600" dirty="0" err="1" smtClean="0">
                <a:latin typeface="Arial (Body)"/>
              </a:rPr>
              <a:t>các</a:t>
            </a:r>
            <a:r>
              <a:rPr lang="en-US" sz="3600" dirty="0" smtClean="0">
                <a:latin typeface="Arial (Body)"/>
              </a:rPr>
              <a:t> </a:t>
            </a:r>
            <a:r>
              <a:rPr lang="en-US" sz="3600" dirty="0" err="1" smtClean="0">
                <a:latin typeface="Arial (Body)"/>
              </a:rPr>
              <a:t>bộ</a:t>
            </a:r>
            <a:r>
              <a:rPr lang="en-US" sz="3600" dirty="0" smtClean="0">
                <a:latin typeface="Arial (Body)"/>
              </a:rPr>
              <a:t> </a:t>
            </a:r>
            <a:r>
              <a:rPr lang="en-US" sz="3600" dirty="0" err="1" smtClean="0">
                <a:latin typeface="Arial (Body)"/>
              </a:rPr>
              <a:t>phận</a:t>
            </a:r>
            <a:r>
              <a:rPr lang="en-US" sz="3600" dirty="0" smtClean="0">
                <a:latin typeface="Arial (Body)"/>
              </a:rPr>
              <a:t> </a:t>
            </a:r>
            <a:r>
              <a:rPr lang="en-US" sz="3600" dirty="0" err="1" smtClean="0">
                <a:latin typeface="Arial (Body)"/>
              </a:rPr>
              <a:t>khác</a:t>
            </a:r>
            <a:r>
              <a:rPr lang="en-US" sz="3600" dirty="0" smtClean="0">
                <a:latin typeface="Arial (Body)"/>
              </a:rPr>
              <a:t> </a:t>
            </a:r>
            <a:r>
              <a:rPr lang="en-US" sz="3600" dirty="0" err="1" smtClean="0">
                <a:latin typeface="Arial (Body)"/>
              </a:rPr>
              <a:t>của</a:t>
            </a:r>
            <a:r>
              <a:rPr lang="en-US" sz="3600" dirty="0" smtClean="0">
                <a:latin typeface="Arial (Body)"/>
              </a:rPr>
              <a:t> </a:t>
            </a:r>
            <a:r>
              <a:rPr lang="en-US" sz="3600" dirty="0" err="1" smtClean="0">
                <a:latin typeface="Arial (Body)"/>
              </a:rPr>
              <a:t>cây</a:t>
            </a:r>
            <a:r>
              <a:rPr lang="en-US" sz="3600" dirty="0" smtClean="0">
                <a:latin typeface="Arial (Body)"/>
              </a:rPr>
              <a:t>.</a:t>
            </a:r>
            <a:endParaRPr lang="en-US" sz="3600" dirty="0">
              <a:latin typeface="Arial (Body)"/>
            </a:endParaRPr>
          </a:p>
        </p:txBody>
      </p:sp>
    </p:spTree>
    <p:extLst>
      <p:ext uri="{BB962C8B-B14F-4D97-AF65-F5344CB8AC3E}">
        <p14:creationId xmlns:p14="http://schemas.microsoft.com/office/powerpoint/2010/main" val="1290504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buNone/>
            </a:pPr>
            <a:r>
              <a:rPr lang="en-US" sz="7200" b="1" u="sng" dirty="0">
                <a:solidFill>
                  <a:srgbClr val="FF0000"/>
                </a:solidFill>
              </a:rPr>
              <a:t>TRÒ CHƠI:</a:t>
            </a:r>
            <a:r>
              <a:rPr lang="en-US" sz="7200" b="1" dirty="0">
                <a:solidFill>
                  <a:srgbClr val="FF0000"/>
                </a:solidFill>
              </a:rPr>
              <a:t> AI LÀ HỌA SĨ</a:t>
            </a:r>
          </a:p>
        </p:txBody>
      </p:sp>
      <p:sp>
        <p:nvSpPr>
          <p:cNvPr id="3" name="Content Placeholder 2"/>
          <p:cNvSpPr>
            <a:spLocks noGrp="1"/>
          </p:cNvSpPr>
          <p:nvPr>
            <p:ph sz="half" idx="1"/>
          </p:nvPr>
        </p:nvSpPr>
        <p:spPr>
          <a:xfrm>
            <a:off x="1316220" y="1897249"/>
            <a:ext cx="4937760" cy="4023360"/>
          </a:xfrm>
        </p:spPr>
        <p:txBody>
          <a:bodyPr/>
          <a:lstStyle/>
          <a:p>
            <a:pPr algn="just"/>
            <a:r>
              <a:rPr lang="en-US" sz="3200" dirty="0" smtClean="0"/>
              <a:t>- </a:t>
            </a:r>
            <a:r>
              <a:rPr lang="en-US" sz="3200" dirty="0" err="1" smtClean="0"/>
              <a:t>Nhiệm</a:t>
            </a:r>
            <a:r>
              <a:rPr lang="en-US" sz="3200" dirty="0" smtClean="0"/>
              <a:t> </a:t>
            </a:r>
            <a:r>
              <a:rPr lang="en-US" sz="3200" dirty="0" err="1" smtClean="0"/>
              <a:t>vụ</a:t>
            </a:r>
            <a:r>
              <a:rPr lang="en-US" sz="3200" dirty="0" smtClean="0"/>
              <a:t>: </a:t>
            </a:r>
            <a:r>
              <a:rPr lang="en-US" sz="3200" dirty="0" err="1" smtClean="0"/>
              <a:t>mỗi</a:t>
            </a:r>
            <a:r>
              <a:rPr lang="en-US" sz="3200" dirty="0" smtClean="0"/>
              <a:t> </a:t>
            </a:r>
            <a:r>
              <a:rPr lang="en-US" sz="3200" dirty="0" err="1" smtClean="0"/>
              <a:t>nhóm</a:t>
            </a:r>
            <a:r>
              <a:rPr lang="en-US" sz="3200" dirty="0" smtClean="0"/>
              <a:t> </a:t>
            </a:r>
            <a:r>
              <a:rPr lang="en-US" sz="3200" dirty="0" err="1" smtClean="0"/>
              <a:t>hãy</a:t>
            </a:r>
            <a:r>
              <a:rPr lang="en-US" sz="3200" dirty="0" smtClean="0"/>
              <a:t> </a:t>
            </a:r>
            <a:r>
              <a:rPr lang="en-US" sz="3200" dirty="0" err="1" smtClean="0"/>
              <a:t>vẽ</a:t>
            </a:r>
            <a:r>
              <a:rPr lang="en-US" sz="3200" dirty="0" smtClean="0"/>
              <a:t> con </a:t>
            </a:r>
            <a:r>
              <a:rPr lang="en-US" sz="3200" dirty="0" err="1" smtClean="0"/>
              <a:t>đường</a:t>
            </a:r>
            <a:r>
              <a:rPr lang="en-US" sz="3200" dirty="0" smtClean="0"/>
              <a:t> </a:t>
            </a:r>
            <a:r>
              <a:rPr lang="en-US" sz="3200" dirty="0" err="1" smtClean="0"/>
              <a:t>vận</a:t>
            </a:r>
            <a:r>
              <a:rPr lang="en-US" sz="3200" dirty="0" smtClean="0"/>
              <a:t> </a:t>
            </a:r>
            <a:r>
              <a:rPr lang="en-US" sz="3200" dirty="0" err="1" smtClean="0"/>
              <a:t>chuyển</a:t>
            </a:r>
            <a:r>
              <a:rPr lang="en-US" sz="3200" dirty="0" smtClean="0"/>
              <a:t> </a:t>
            </a:r>
            <a:r>
              <a:rPr lang="en-US" sz="3200" dirty="0" err="1" smtClean="0"/>
              <a:t>nước</a:t>
            </a:r>
            <a:r>
              <a:rPr lang="en-US" sz="3200" dirty="0" smtClean="0"/>
              <a:t> </a:t>
            </a:r>
            <a:r>
              <a:rPr lang="en-US" sz="3200" dirty="0" err="1" smtClean="0"/>
              <a:t>từ</a:t>
            </a:r>
            <a:r>
              <a:rPr lang="en-US" sz="3200" dirty="0" smtClean="0"/>
              <a:t> </a:t>
            </a:r>
            <a:r>
              <a:rPr lang="en-US" sz="3200" dirty="0" err="1" smtClean="0"/>
              <a:t>môi</a:t>
            </a:r>
            <a:r>
              <a:rPr lang="en-US" sz="3200" dirty="0" smtClean="0"/>
              <a:t> </a:t>
            </a:r>
            <a:r>
              <a:rPr lang="en-US" sz="3200" dirty="0" err="1" smtClean="0"/>
              <a:t>trường</a:t>
            </a:r>
            <a:r>
              <a:rPr lang="en-US" sz="3200" dirty="0" smtClean="0"/>
              <a:t> </a:t>
            </a:r>
            <a:r>
              <a:rPr lang="en-US" sz="3200" dirty="0" err="1" smtClean="0"/>
              <a:t>đất</a:t>
            </a:r>
            <a:r>
              <a:rPr lang="en-US" sz="3200" dirty="0" smtClean="0"/>
              <a:t>, qua </a:t>
            </a:r>
            <a:r>
              <a:rPr lang="en-US" sz="3200" dirty="0" err="1" smtClean="0"/>
              <a:t>tế</a:t>
            </a:r>
            <a:r>
              <a:rPr lang="en-US" sz="3200" dirty="0" smtClean="0"/>
              <a:t> </a:t>
            </a:r>
            <a:r>
              <a:rPr lang="en-US" sz="3200" dirty="0" err="1" smtClean="0"/>
              <a:t>bào</a:t>
            </a:r>
            <a:r>
              <a:rPr lang="en-US" sz="3200" dirty="0" smtClean="0"/>
              <a:t> </a:t>
            </a:r>
            <a:r>
              <a:rPr lang="en-US" sz="3200" dirty="0" err="1" smtClean="0"/>
              <a:t>lông</a:t>
            </a:r>
            <a:r>
              <a:rPr lang="en-US" sz="3200" dirty="0" smtClean="0"/>
              <a:t> </a:t>
            </a:r>
            <a:r>
              <a:rPr lang="en-US" sz="3200" dirty="0" err="1" smtClean="0"/>
              <a:t>hút</a:t>
            </a:r>
            <a:r>
              <a:rPr lang="en-US" sz="3200" dirty="0" smtClean="0"/>
              <a:t> </a:t>
            </a:r>
            <a:r>
              <a:rPr lang="en-US" sz="3200" dirty="0" err="1" smtClean="0"/>
              <a:t>và</a:t>
            </a:r>
            <a:r>
              <a:rPr lang="en-US" sz="3200" dirty="0" smtClean="0"/>
              <a:t> </a:t>
            </a:r>
            <a:r>
              <a:rPr lang="en-US" sz="3200" dirty="0" err="1" smtClean="0"/>
              <a:t>mạch</a:t>
            </a:r>
            <a:r>
              <a:rPr lang="en-US" sz="3200" dirty="0" smtClean="0"/>
              <a:t> </a:t>
            </a:r>
            <a:r>
              <a:rPr lang="en-US" sz="3200" dirty="0" err="1" smtClean="0"/>
              <a:t>gỗ</a:t>
            </a:r>
            <a:r>
              <a:rPr lang="en-US" sz="3200" dirty="0" smtClean="0"/>
              <a:t>.</a:t>
            </a:r>
          </a:p>
          <a:p>
            <a:pPr algn="just"/>
            <a:r>
              <a:rPr lang="en-US" sz="3200" dirty="0" smtClean="0"/>
              <a:t>- </a:t>
            </a:r>
            <a:r>
              <a:rPr lang="en-US" sz="3200" dirty="0" err="1" smtClean="0"/>
              <a:t>Lưu</a:t>
            </a:r>
            <a:r>
              <a:rPr lang="en-US" sz="3200" dirty="0" smtClean="0"/>
              <a:t> ý: </a:t>
            </a:r>
            <a:r>
              <a:rPr lang="en-US" sz="3200" dirty="0" err="1" smtClean="0"/>
              <a:t>không</a:t>
            </a:r>
            <a:r>
              <a:rPr lang="en-US" sz="3200" dirty="0" smtClean="0"/>
              <a:t> </a:t>
            </a:r>
            <a:r>
              <a:rPr lang="en-US" sz="3200" dirty="0" err="1" smtClean="0"/>
              <a:t>sử</a:t>
            </a:r>
            <a:r>
              <a:rPr lang="en-US" sz="3200" dirty="0" smtClean="0"/>
              <a:t> </a:t>
            </a:r>
            <a:r>
              <a:rPr lang="en-US" sz="3200" dirty="0" err="1" smtClean="0"/>
              <a:t>dụng</a:t>
            </a:r>
            <a:r>
              <a:rPr lang="en-US" sz="3200" dirty="0" smtClean="0"/>
              <a:t> SGK</a:t>
            </a:r>
            <a:endParaRPr lang="en-US" sz="2800"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7000"/>
          <a:stretch/>
        </p:blipFill>
        <p:spPr>
          <a:xfrm rot="661516">
            <a:off x="6493216" y="2633446"/>
            <a:ext cx="5062825" cy="2990536"/>
          </a:xfrm>
          <a:prstGeom prst="rect">
            <a:avLst/>
          </a:prstGeom>
          <a:ln>
            <a:noFill/>
          </a:ln>
          <a:effectLst>
            <a:softEdge rad="112500"/>
          </a:effectLst>
        </p:spPr>
      </p:pic>
    </p:spTree>
    <p:extLst>
      <p:ext uri="{BB962C8B-B14F-4D97-AF65-F5344CB8AC3E}">
        <p14:creationId xmlns:p14="http://schemas.microsoft.com/office/powerpoint/2010/main" val="1562008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10" y="286605"/>
            <a:ext cx="10125370" cy="1450757"/>
          </a:xfrm>
        </p:spPr>
        <p:txBody>
          <a:bodyPr>
            <a:normAutofit fontScale="90000"/>
          </a:bodyPr>
          <a:lstStyle/>
          <a:p>
            <a:r>
              <a:rPr lang="en-US" sz="7200" b="1" dirty="0" smtClean="0">
                <a:solidFill>
                  <a:srgbClr val="FF0000"/>
                </a:solidFill>
              </a:rPr>
              <a:t>EM LÀM NHÀ KHOA HỌC</a:t>
            </a:r>
            <a:endParaRPr lang="en-US" sz="7200" b="1" dirty="0">
              <a:solidFill>
                <a:srgbClr val="FF0000"/>
              </a:solidFill>
            </a:endParaRPr>
          </a:p>
        </p:txBody>
      </p:sp>
      <p:sp>
        <p:nvSpPr>
          <p:cNvPr id="3" name="Content Placeholder 2"/>
          <p:cNvSpPr>
            <a:spLocks noGrp="1"/>
          </p:cNvSpPr>
          <p:nvPr>
            <p:ph sz="half" idx="1"/>
          </p:nvPr>
        </p:nvSpPr>
        <p:spPr>
          <a:xfrm>
            <a:off x="682580" y="1737362"/>
            <a:ext cx="6117466" cy="4336125"/>
          </a:xfrm>
        </p:spPr>
        <p:txBody>
          <a:bodyPr/>
          <a:lstStyle/>
          <a:p>
            <a:pPr algn="just"/>
            <a:r>
              <a:rPr lang="en-US" sz="2300" dirty="0" smtClean="0">
                <a:latin typeface="Arial (Body)"/>
                <a:cs typeface="Arial" panose="020B0604020202020204" pitchFamily="34" charset="0"/>
              </a:rPr>
              <a:t>- </a:t>
            </a:r>
            <a:r>
              <a:rPr lang="en-US" sz="2300" dirty="0" err="1" smtClean="0">
                <a:latin typeface="Arial (Body)"/>
                <a:cs typeface="Arial" panose="020B0604020202020204" pitchFamily="34" charset="0"/>
              </a:rPr>
              <a:t>Thực</a:t>
            </a:r>
            <a:r>
              <a:rPr lang="en-US" sz="2300" dirty="0" smtClean="0">
                <a:latin typeface="Arial (Body)"/>
                <a:cs typeface="Arial" panose="020B0604020202020204" pitchFamily="34" charset="0"/>
              </a:rPr>
              <a:t> </a:t>
            </a:r>
            <a:r>
              <a:rPr lang="en-US" sz="2300" dirty="0" err="1" smtClean="0">
                <a:latin typeface="Arial (Body)"/>
                <a:cs typeface="Arial" panose="020B0604020202020204" pitchFamily="34" charset="0"/>
              </a:rPr>
              <a:t>hiện</a:t>
            </a:r>
            <a:r>
              <a:rPr lang="en-US" sz="2300" dirty="0" smtClean="0">
                <a:latin typeface="Arial (Body)"/>
                <a:cs typeface="Arial" panose="020B0604020202020204" pitchFamily="34" charset="0"/>
              </a:rPr>
              <a:t> t</a:t>
            </a:r>
            <a:r>
              <a:rPr lang="vi-VN" sz="2300" dirty="0" smtClean="0">
                <a:latin typeface="Arial (Body)"/>
                <a:cs typeface="Arial" panose="020B0604020202020204" pitchFamily="34" charset="0"/>
              </a:rPr>
              <a:t>hí nghiệm</a:t>
            </a:r>
            <a:r>
              <a:rPr lang="en-US" sz="2300" dirty="0" smtClean="0">
                <a:latin typeface="Arial (Body)"/>
                <a:cs typeface="Arial" panose="020B0604020202020204" pitchFamily="34" charset="0"/>
              </a:rPr>
              <a:t>:</a:t>
            </a:r>
            <a:r>
              <a:rPr lang="vi-VN" sz="2300" dirty="0" smtClean="0">
                <a:latin typeface="Arial (Body)"/>
                <a:cs typeface="Arial" panose="020B0604020202020204" pitchFamily="34" charset="0"/>
              </a:rPr>
              <a:t> </a:t>
            </a:r>
            <a:r>
              <a:rPr lang="en-US" sz="2300" dirty="0" smtClean="0">
                <a:latin typeface="Arial (Body)"/>
                <a:cs typeface="Arial" panose="020B0604020202020204" pitchFamily="34" charset="0"/>
              </a:rPr>
              <a:t>C</a:t>
            </a:r>
            <a:r>
              <a:rPr lang="vi-VN" sz="2300" dirty="0" smtClean="0">
                <a:latin typeface="Arial (Body)"/>
                <a:cs typeface="Arial" panose="020B0604020202020204" pitchFamily="34" charset="0"/>
              </a:rPr>
              <a:t>hứng minh phần lớn nước do rễ hút vào cây. </a:t>
            </a:r>
          </a:p>
          <a:p>
            <a:pPr algn="just"/>
            <a:r>
              <a:rPr lang="vi-VN" sz="2300" dirty="0" smtClean="0"/>
              <a:t>+ Chuẩn bị: lọ hoa thủy tinh hoặc </a:t>
            </a:r>
            <a:r>
              <a:rPr lang="en-US" sz="2300" dirty="0" err="1" smtClean="0">
                <a:latin typeface="Arial (Body)"/>
              </a:rPr>
              <a:t>bình</a:t>
            </a:r>
            <a:r>
              <a:rPr lang="vi-VN" sz="2300" dirty="0" smtClean="0"/>
              <a:t> nhựa trong suốt; nước; hạt phân NPK; nhổ một cây có rễ bất kì, rửa sạch </a:t>
            </a:r>
            <a:r>
              <a:rPr lang="en-US" sz="2300" dirty="0" err="1" smtClean="0">
                <a:latin typeface="Aria (Body)"/>
              </a:rPr>
              <a:t>đất</a:t>
            </a:r>
            <a:r>
              <a:rPr lang="en-US" sz="2300" dirty="0" smtClean="0">
                <a:latin typeface="Aria (Body)"/>
              </a:rPr>
              <a:t>.</a:t>
            </a:r>
            <a:endParaRPr lang="vi-VN" sz="2300" dirty="0" smtClean="0">
              <a:latin typeface="Aria (Body)"/>
            </a:endParaRPr>
          </a:p>
          <a:p>
            <a:pPr algn="just"/>
            <a:r>
              <a:rPr lang="vi-VN" sz="2300" dirty="0" smtClean="0"/>
              <a:t>+ Tiến hành: Hòa phân 3-4 hạt phân vào lọ </a:t>
            </a:r>
            <a:r>
              <a:rPr lang="en-US" sz="2300" dirty="0" err="1" smtClean="0">
                <a:latin typeface="Arial (Body)"/>
              </a:rPr>
              <a:t>hoa</a:t>
            </a:r>
            <a:r>
              <a:rPr lang="en-US" sz="2300" dirty="0" smtClean="0">
                <a:latin typeface="Arial (Body)"/>
              </a:rPr>
              <a:t> </a:t>
            </a:r>
            <a:r>
              <a:rPr lang="vi-VN" sz="2300" dirty="0" smtClean="0"/>
              <a:t>hoặc bình nhựa 0,5 lít nước cho đến khi tan hết. Đổ 1 lớp dầu ăn vào để hạn chế hơi nước thoát ra ngoài. Đánh dấu mực nước ban đầu. Đặt cây có rễ đã chuẩn bị vào cho ngập hết phần rễ. Sau 2-3 ngày, quan sát sự thay đổi của mực nước. </a:t>
            </a:r>
            <a:endParaRPr lang="en-US" sz="2300" dirty="0" smtClean="0"/>
          </a:p>
          <a:p>
            <a:pPr algn="just"/>
            <a:r>
              <a:rPr lang="en-US" sz="2300" dirty="0" smtClean="0"/>
              <a:t>- </a:t>
            </a:r>
            <a:r>
              <a:rPr lang="vi-VN" sz="2300" dirty="0" smtClean="0"/>
              <a:t>Nhận xét</a:t>
            </a:r>
            <a:r>
              <a:rPr lang="en-US" sz="2300" dirty="0" smtClean="0"/>
              <a:t>, </a:t>
            </a:r>
            <a:r>
              <a:rPr lang="en-US" sz="2300" dirty="0" err="1" smtClean="0">
                <a:latin typeface="Arial (Body)"/>
              </a:rPr>
              <a:t>gửi</a:t>
            </a:r>
            <a:r>
              <a:rPr lang="en-US" sz="2300" dirty="0" smtClean="0">
                <a:latin typeface="Arial (Body)"/>
              </a:rPr>
              <a:t> </a:t>
            </a:r>
            <a:r>
              <a:rPr lang="en-US" sz="2300" dirty="0" err="1" smtClean="0">
                <a:latin typeface="Arial (Body)"/>
              </a:rPr>
              <a:t>báo</a:t>
            </a:r>
            <a:r>
              <a:rPr lang="en-US" sz="2300" dirty="0" smtClean="0">
                <a:latin typeface="Arial (Body)"/>
              </a:rPr>
              <a:t> </a:t>
            </a:r>
            <a:r>
              <a:rPr lang="en-US" sz="2300" dirty="0" err="1" smtClean="0">
                <a:latin typeface="Arial (Body)"/>
              </a:rPr>
              <a:t>cáo</a:t>
            </a:r>
            <a:r>
              <a:rPr lang="en-US" sz="2300" dirty="0" smtClean="0">
                <a:latin typeface="Arial (Body)"/>
              </a:rPr>
              <a:t> qua </a:t>
            </a:r>
            <a:r>
              <a:rPr lang="en-US" sz="2300" dirty="0" err="1" smtClean="0">
                <a:latin typeface="Arial (Body)"/>
              </a:rPr>
              <a:t>gmail</a:t>
            </a:r>
            <a:r>
              <a:rPr lang="en-US" sz="2300" dirty="0" smtClean="0"/>
              <a:t>: ………………</a:t>
            </a:r>
            <a:endParaRPr lang="vi-VN" sz="2300" dirty="0" smtClean="0"/>
          </a:p>
          <a:p>
            <a:endParaRPr lang="en-US" sz="2300"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34895" y="1996225"/>
            <a:ext cx="4732203" cy="3863661"/>
          </a:xfrm>
        </p:spPr>
      </p:pic>
    </p:spTree>
    <p:extLst>
      <p:ext uri="{BB962C8B-B14F-4D97-AF65-F5344CB8AC3E}">
        <p14:creationId xmlns:p14="http://schemas.microsoft.com/office/powerpoint/2010/main" val="2358830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60</TotalTime>
  <Words>342</Words>
  <Application>Microsoft Office PowerPoint</Application>
  <PresentationFormat>Custom</PresentationFormat>
  <Paragraphs>20</Paragraphs>
  <Slides>7</Slides>
  <Notes>0</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Retrospect</vt:lpstr>
      <vt:lpstr>BÀI 30:  TRAO ĐỔI NƯỚC VÀ  CÁC CHẤT DINH DƯỠNG Ở THỰC VẬT (t1) </vt:lpstr>
      <vt:lpstr>Thảo luận: Động lực để vận chuyển các chất  đi nuôi cơ thể người được tạo ra từ đâu?</vt:lpstr>
      <vt:lpstr>I. Sự hấp thụ nước và chất khoáng từ môi trường ngoài vào rễ</vt:lpstr>
      <vt:lpstr>I. Sự hấp thụ nước và chất khoáng từ môi trường ngoài vào rễ</vt:lpstr>
      <vt:lpstr>I. Sự hấp thụ nước và chất khoáng từ môi trường ngoài vào rễ</vt:lpstr>
      <vt:lpstr>TRÒ CHƠI: AI LÀ HỌA SĨ</vt:lpstr>
      <vt:lpstr>EM LÀM NHÀ KHOA HỌC</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30:  TRAO ĐỔI NƯỚC VÀ  CÁC CHẤT DINH DƯỠNG Ở THỰC VẬT (t1)</dc:title>
  <dc:creator>Tan Le</dc:creator>
  <cp:lastModifiedBy>AutoBVT</cp:lastModifiedBy>
  <cp:revision>10</cp:revision>
  <dcterms:created xsi:type="dcterms:W3CDTF">2022-07-02T01:50:55Z</dcterms:created>
  <dcterms:modified xsi:type="dcterms:W3CDTF">2022-07-03T02:08:15Z</dcterms:modified>
</cp:coreProperties>
</file>