
<file path=[Content_Types].xml><?xml version="1.0" encoding="utf-8"?>
<Types xmlns="http://schemas.openxmlformats.org/package/2006/content-types">
  <Default Extension="png" ContentType="image/png"/>
  <Default Extension="mp3" ContentType="audio/unknown"/>
  <Default Extension="bin" ContentType="application/vnd.ms-office.activeX"/>
  <Default Extension="jpeg" ContentType="image/jpeg"/>
  <Default Extension="wmf" ContentType="image/x-wmf"/>
  <Default Extension="rels" ContentType="application/vnd.openxmlformats-package.relationships+xml"/>
  <Default Extension="xml" ContentType="application/xml"/>
  <Default Extension="wav" ContentType="audio/x-wav"/>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activeX/activeX1.xml" ContentType="application/vnd.ms-office.activeX+xml"/>
  <Override PartName="/ppt/activeX/activeX2.xml" ContentType="application/vnd.ms-office.activeX+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8" r:id="rId3"/>
    <p:sldMasterId id="2147483720" r:id="rId4"/>
  </p:sldMasterIdLst>
  <p:notesMasterIdLst>
    <p:notesMasterId r:id="rId33"/>
  </p:notesMasterIdLst>
  <p:sldIdLst>
    <p:sldId id="257" r:id="rId5"/>
    <p:sldId id="258" r:id="rId6"/>
    <p:sldId id="259" r:id="rId7"/>
    <p:sldId id="260" r:id="rId8"/>
    <p:sldId id="262" r:id="rId9"/>
    <p:sldId id="261"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0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7056A3-DE18-4B7E-AFCE-512CA10E0D2E}"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37D4FCFB-6C2C-483B-B65C-78F28C7263DC}">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400" dirty="0">
              <a:solidFill>
                <a:srgbClr val="FFFFFF"/>
              </a:solidFill>
              <a:latin typeface="Times New Roman" pitchFamily="18" charset="0"/>
              <a:cs typeface="Times New Roman" pitchFamily="18" charset="0"/>
            </a:rPr>
            <a:t>I. </a:t>
          </a:r>
          <a:r>
            <a:rPr lang="en-US" sz="2400" dirty="0" err="1" smtClean="0">
              <a:solidFill>
                <a:srgbClr val="FFFFFF"/>
              </a:solidFill>
              <a:latin typeface="Times New Roman" pitchFamily="18" charset="0"/>
              <a:cs typeface="Times New Roman" pitchFamily="18" charset="0"/>
            </a:rPr>
            <a:t>Trao</a:t>
          </a:r>
          <a:r>
            <a:rPr lang="en-US" sz="2400" dirty="0" smtClean="0">
              <a:solidFill>
                <a:srgbClr val="FFFFFF"/>
              </a:solidFill>
              <a:latin typeface="Times New Roman" pitchFamily="18" charset="0"/>
              <a:cs typeface="Times New Roman" pitchFamily="18" charset="0"/>
            </a:rPr>
            <a:t> </a:t>
          </a:r>
          <a:r>
            <a:rPr lang="en-US" sz="2400" dirty="0" err="1" smtClean="0">
              <a:solidFill>
                <a:srgbClr val="FFFFFF"/>
              </a:solidFill>
              <a:latin typeface="Times New Roman" pitchFamily="18" charset="0"/>
              <a:cs typeface="Times New Roman" pitchFamily="18" charset="0"/>
            </a:rPr>
            <a:t>đổi</a:t>
          </a:r>
          <a:r>
            <a:rPr lang="en-US" sz="2400" dirty="0" smtClean="0">
              <a:solidFill>
                <a:srgbClr val="FFFFFF"/>
              </a:solidFill>
              <a:latin typeface="Times New Roman" pitchFamily="18" charset="0"/>
              <a:cs typeface="Times New Roman" pitchFamily="18" charset="0"/>
            </a:rPr>
            <a:t> </a:t>
          </a:r>
          <a:r>
            <a:rPr lang="en-US" sz="2400" dirty="0" err="1" smtClean="0">
              <a:solidFill>
                <a:srgbClr val="FFFFFF"/>
              </a:solidFill>
              <a:latin typeface="Times New Roman" pitchFamily="18" charset="0"/>
              <a:cs typeface="Times New Roman" pitchFamily="18" charset="0"/>
            </a:rPr>
            <a:t>khí</a:t>
          </a:r>
          <a:r>
            <a:rPr lang="en-US" sz="2400" dirty="0" smtClean="0">
              <a:solidFill>
                <a:srgbClr val="FFFFFF"/>
              </a:solidFill>
              <a:latin typeface="Times New Roman" pitchFamily="18" charset="0"/>
              <a:cs typeface="Times New Roman" pitchFamily="18" charset="0"/>
            </a:rPr>
            <a:t> ở </a:t>
          </a:r>
          <a:r>
            <a:rPr lang="en-US" sz="2400" dirty="0" err="1" smtClean="0">
              <a:solidFill>
                <a:srgbClr val="FFFFFF"/>
              </a:solidFill>
              <a:latin typeface="Times New Roman" pitchFamily="18" charset="0"/>
              <a:cs typeface="Times New Roman" pitchFamily="18" charset="0"/>
            </a:rPr>
            <a:t>sinh</a:t>
          </a:r>
          <a:r>
            <a:rPr lang="en-US" sz="2400" dirty="0" smtClean="0">
              <a:solidFill>
                <a:srgbClr val="FFFFFF"/>
              </a:solidFill>
              <a:latin typeface="Times New Roman" pitchFamily="18" charset="0"/>
              <a:cs typeface="Times New Roman" pitchFamily="18" charset="0"/>
            </a:rPr>
            <a:t> </a:t>
          </a:r>
          <a:r>
            <a:rPr lang="en-US" sz="2400" dirty="0" err="1" smtClean="0">
              <a:solidFill>
                <a:srgbClr val="FFFFFF"/>
              </a:solidFill>
              <a:latin typeface="Times New Roman" pitchFamily="18" charset="0"/>
              <a:cs typeface="Times New Roman" pitchFamily="18" charset="0"/>
            </a:rPr>
            <a:t>vật</a:t>
          </a:r>
          <a:endParaRPr lang="en-US" sz="2400" dirty="0">
            <a:solidFill>
              <a:srgbClr val="FFFFFF"/>
            </a:solidFill>
            <a:latin typeface="Times New Roman" pitchFamily="18" charset="0"/>
            <a:cs typeface="Times New Roman" pitchFamily="18" charset="0"/>
          </a:endParaRPr>
        </a:p>
      </dgm:t>
    </dgm:pt>
    <dgm:pt modelId="{E02B07C9-A8FA-4D5E-9A50-B9EC3A7BF64D}" type="parTrans" cxnId="{CF9D4A76-5B3E-4978-80E0-370CC485C994}">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B920115E-858D-41C1-9589-FCE568F11FFC}" type="sibTrans" cxnId="{CF9D4A76-5B3E-4978-80E0-370CC485C994}">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FD8EC8E8-536B-44E4-8C82-C92873CAAF5C}">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000" dirty="0">
              <a:solidFill>
                <a:srgbClr val="FFFFFF"/>
              </a:solidFill>
              <a:latin typeface="Arial" panose="020B0604020202020204" pitchFamily="34" charset="0"/>
              <a:cs typeface="Arial" panose="020B0604020202020204" pitchFamily="34" charset="0"/>
            </a:rPr>
            <a:t>II. </a:t>
          </a:r>
          <a:r>
            <a:rPr lang="en-US" sz="2000" dirty="0" err="1" smtClean="0">
              <a:solidFill>
                <a:srgbClr val="FFFFFF"/>
              </a:solidFill>
              <a:latin typeface="Arial" panose="020B0604020202020204" pitchFamily="34" charset="0"/>
              <a:cs typeface="Arial" panose="020B0604020202020204" pitchFamily="34" charset="0"/>
            </a:rPr>
            <a:t>Trao</a:t>
          </a:r>
          <a:r>
            <a:rPr lang="en-US" sz="2000" dirty="0" smtClean="0">
              <a:solidFill>
                <a:srgbClr val="FFFFFF"/>
              </a:solidFill>
              <a:latin typeface="Arial" panose="020B0604020202020204" pitchFamily="34" charset="0"/>
              <a:cs typeface="Arial" panose="020B0604020202020204" pitchFamily="34" charset="0"/>
            </a:rPr>
            <a:t> </a:t>
          </a:r>
          <a:r>
            <a:rPr lang="en-US" sz="2000" dirty="0" err="1" smtClean="0">
              <a:solidFill>
                <a:srgbClr val="FFFFFF"/>
              </a:solidFill>
              <a:latin typeface="Arial" panose="020B0604020202020204" pitchFamily="34" charset="0"/>
              <a:cs typeface="Arial" panose="020B0604020202020204" pitchFamily="34" charset="0"/>
            </a:rPr>
            <a:t>đổi</a:t>
          </a:r>
          <a:r>
            <a:rPr lang="en-US" sz="2000" dirty="0" smtClean="0">
              <a:solidFill>
                <a:srgbClr val="FFFFFF"/>
              </a:solidFill>
              <a:latin typeface="Arial" panose="020B0604020202020204" pitchFamily="34" charset="0"/>
              <a:cs typeface="Arial" panose="020B0604020202020204" pitchFamily="34" charset="0"/>
            </a:rPr>
            <a:t> </a:t>
          </a:r>
          <a:r>
            <a:rPr lang="en-US" sz="2000" dirty="0" err="1" smtClean="0">
              <a:solidFill>
                <a:srgbClr val="FFFFFF"/>
              </a:solidFill>
              <a:latin typeface="Arial" panose="020B0604020202020204" pitchFamily="34" charset="0"/>
              <a:cs typeface="Arial" panose="020B0604020202020204" pitchFamily="34" charset="0"/>
            </a:rPr>
            <a:t>khí</a:t>
          </a:r>
          <a:r>
            <a:rPr lang="en-US" sz="2000" dirty="0" smtClean="0">
              <a:solidFill>
                <a:srgbClr val="FFFFFF"/>
              </a:solidFill>
              <a:latin typeface="Arial" panose="020B0604020202020204" pitchFamily="34" charset="0"/>
              <a:cs typeface="Arial" panose="020B0604020202020204" pitchFamily="34" charset="0"/>
            </a:rPr>
            <a:t> ở </a:t>
          </a:r>
          <a:r>
            <a:rPr lang="en-US" sz="2000" dirty="0" err="1" smtClean="0">
              <a:solidFill>
                <a:srgbClr val="FFFFFF"/>
              </a:solidFill>
              <a:latin typeface="Arial" panose="020B0604020202020204" pitchFamily="34" charset="0"/>
              <a:cs typeface="Arial" panose="020B0604020202020204" pitchFamily="34" charset="0"/>
            </a:rPr>
            <a:t>thực</a:t>
          </a:r>
          <a:r>
            <a:rPr lang="en-US" sz="2000" dirty="0" smtClean="0">
              <a:solidFill>
                <a:srgbClr val="FFFFFF"/>
              </a:solidFill>
              <a:latin typeface="Arial" panose="020B0604020202020204" pitchFamily="34" charset="0"/>
              <a:cs typeface="Arial" panose="020B0604020202020204" pitchFamily="34" charset="0"/>
            </a:rPr>
            <a:t> </a:t>
          </a:r>
          <a:r>
            <a:rPr lang="en-US" sz="2000" dirty="0" err="1" smtClean="0">
              <a:solidFill>
                <a:srgbClr val="FFFFFF"/>
              </a:solidFill>
              <a:latin typeface="Arial" panose="020B0604020202020204" pitchFamily="34" charset="0"/>
              <a:cs typeface="Arial" panose="020B0604020202020204" pitchFamily="34" charset="0"/>
            </a:rPr>
            <a:t>vật</a:t>
          </a:r>
          <a:r>
            <a:rPr lang="en-US" sz="2000" dirty="0" smtClean="0">
              <a:solidFill>
                <a:srgbClr val="FFFFFF"/>
              </a:solidFill>
              <a:latin typeface="Arial" panose="020B0604020202020204" pitchFamily="34" charset="0"/>
              <a:cs typeface="Arial" panose="020B0604020202020204" pitchFamily="34" charset="0"/>
            </a:rPr>
            <a:t> </a:t>
          </a:r>
          <a:endParaRPr lang="en-US" sz="2000" dirty="0">
            <a:solidFill>
              <a:srgbClr val="FFFFFF"/>
            </a:solidFill>
            <a:latin typeface="Arial" panose="020B0604020202020204" pitchFamily="34" charset="0"/>
            <a:cs typeface="Arial" panose="020B0604020202020204" pitchFamily="34" charset="0"/>
          </a:endParaRPr>
        </a:p>
      </dgm:t>
    </dgm:pt>
    <dgm:pt modelId="{2818DD07-7FDA-4F9E-8469-EDE01B64B0AF}" type="parTrans" cxnId="{A5A69376-8AF3-4B9A-9298-49C82F1841F8}">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07799766-9416-4049-9FD2-7921EF00CCC2}" type="sibTrans" cxnId="{A5A69376-8AF3-4B9A-9298-49C82F1841F8}">
      <dgm:prSet/>
      <dgm:spPr/>
      <dgm:t>
        <a:bodyPr/>
        <a:lstStyle/>
        <a:p>
          <a:endParaRPr lang="en-US" sz="2000">
            <a:solidFill>
              <a:srgbClr val="000000"/>
            </a:solidFill>
            <a:latin typeface="Arial" panose="020B0604020202020204" pitchFamily="34" charset="0"/>
            <a:cs typeface="Arial" panose="020B0604020202020204" pitchFamily="34" charset="0"/>
          </a:endParaRPr>
        </a:p>
      </dgm:t>
    </dgm:pt>
    <dgm:pt modelId="{F82F75CE-CF68-4B7F-A406-49C48654AB28}">
      <dgm:prSet phldrT="[Text]" custT="1">
        <dgm:style>
          <a:lnRef idx="0">
            <a:schemeClr val="accent5"/>
          </a:lnRef>
          <a:fillRef idx="3">
            <a:schemeClr val="accent5"/>
          </a:fillRef>
          <a:effectRef idx="3">
            <a:schemeClr val="accent5"/>
          </a:effectRef>
          <a:fontRef idx="minor">
            <a:schemeClr val="lt1"/>
          </a:fontRef>
        </dgm:style>
      </dgm:prSet>
      <dgm:spPr/>
      <dgm:t>
        <a:bodyPr/>
        <a:lstStyle/>
        <a:p>
          <a:r>
            <a:rPr lang="en-US" sz="2000" dirty="0">
              <a:solidFill>
                <a:srgbClr val="FFFFFF"/>
              </a:solidFill>
              <a:latin typeface="Arial" panose="020B0604020202020204" pitchFamily="34" charset="0"/>
              <a:cs typeface="Arial" panose="020B0604020202020204" pitchFamily="34" charset="0"/>
            </a:rPr>
            <a:t>III. </a:t>
          </a:r>
          <a:r>
            <a:rPr lang="en-US" sz="2000" dirty="0" err="1" smtClean="0">
              <a:solidFill>
                <a:srgbClr val="FFFFFF"/>
              </a:solidFill>
              <a:latin typeface="Arial" panose="020B0604020202020204" pitchFamily="34" charset="0"/>
              <a:cs typeface="Arial" panose="020B0604020202020204" pitchFamily="34" charset="0"/>
            </a:rPr>
            <a:t>Trao</a:t>
          </a:r>
          <a:r>
            <a:rPr lang="en-US" sz="2000" dirty="0" smtClean="0">
              <a:solidFill>
                <a:srgbClr val="FFFFFF"/>
              </a:solidFill>
              <a:latin typeface="Arial" panose="020B0604020202020204" pitchFamily="34" charset="0"/>
              <a:cs typeface="Arial" panose="020B0604020202020204" pitchFamily="34" charset="0"/>
            </a:rPr>
            <a:t> </a:t>
          </a:r>
          <a:r>
            <a:rPr lang="en-US" sz="2000" dirty="0" err="1" smtClean="0">
              <a:solidFill>
                <a:srgbClr val="FFFFFF"/>
              </a:solidFill>
              <a:latin typeface="Arial" panose="020B0604020202020204" pitchFamily="34" charset="0"/>
              <a:cs typeface="Arial" panose="020B0604020202020204" pitchFamily="34" charset="0"/>
            </a:rPr>
            <a:t>đổi</a:t>
          </a:r>
          <a:r>
            <a:rPr lang="en-US" sz="2000" dirty="0" smtClean="0">
              <a:solidFill>
                <a:srgbClr val="FFFFFF"/>
              </a:solidFill>
              <a:latin typeface="Arial" panose="020B0604020202020204" pitchFamily="34" charset="0"/>
              <a:cs typeface="Arial" panose="020B0604020202020204" pitchFamily="34" charset="0"/>
            </a:rPr>
            <a:t> </a:t>
          </a:r>
          <a:r>
            <a:rPr lang="en-US" sz="2000" dirty="0" err="1" smtClean="0">
              <a:solidFill>
                <a:srgbClr val="FFFFFF"/>
              </a:solidFill>
              <a:latin typeface="Arial" panose="020B0604020202020204" pitchFamily="34" charset="0"/>
              <a:cs typeface="Arial" panose="020B0604020202020204" pitchFamily="34" charset="0"/>
            </a:rPr>
            <a:t>khí</a:t>
          </a:r>
          <a:r>
            <a:rPr lang="en-US" sz="2000" dirty="0" smtClean="0">
              <a:solidFill>
                <a:srgbClr val="FFFFFF"/>
              </a:solidFill>
              <a:latin typeface="Arial" panose="020B0604020202020204" pitchFamily="34" charset="0"/>
              <a:cs typeface="Arial" panose="020B0604020202020204" pitchFamily="34" charset="0"/>
            </a:rPr>
            <a:t> ở </a:t>
          </a:r>
          <a:r>
            <a:rPr lang="en-US" sz="2000" dirty="0" err="1" smtClean="0">
              <a:solidFill>
                <a:srgbClr val="FFFFFF"/>
              </a:solidFill>
              <a:latin typeface="Arial" panose="020B0604020202020204" pitchFamily="34" charset="0"/>
              <a:cs typeface="Arial" panose="020B0604020202020204" pitchFamily="34" charset="0"/>
            </a:rPr>
            <a:t>động</a:t>
          </a:r>
          <a:r>
            <a:rPr lang="en-US" sz="2000" dirty="0" smtClean="0">
              <a:solidFill>
                <a:srgbClr val="FFFFFF"/>
              </a:solidFill>
              <a:latin typeface="Arial" panose="020B0604020202020204" pitchFamily="34" charset="0"/>
              <a:cs typeface="Arial" panose="020B0604020202020204" pitchFamily="34" charset="0"/>
            </a:rPr>
            <a:t> </a:t>
          </a:r>
          <a:r>
            <a:rPr lang="en-US" sz="2000" dirty="0" err="1" smtClean="0">
              <a:solidFill>
                <a:srgbClr val="FFFFFF"/>
              </a:solidFill>
              <a:latin typeface="Arial" panose="020B0604020202020204" pitchFamily="34" charset="0"/>
              <a:cs typeface="Arial" panose="020B0604020202020204" pitchFamily="34" charset="0"/>
            </a:rPr>
            <a:t>vật</a:t>
          </a:r>
          <a:r>
            <a:rPr lang="en-US" sz="2000" dirty="0" smtClean="0">
              <a:solidFill>
                <a:srgbClr val="FFFFFF"/>
              </a:solidFill>
              <a:latin typeface="Arial" panose="020B0604020202020204" pitchFamily="34" charset="0"/>
              <a:cs typeface="Arial" panose="020B0604020202020204" pitchFamily="34" charset="0"/>
            </a:rPr>
            <a:t> </a:t>
          </a:r>
          <a:endParaRPr lang="en-US" sz="2000" dirty="0">
            <a:solidFill>
              <a:srgbClr val="FFFFFF"/>
            </a:solidFill>
            <a:latin typeface="Arial" panose="020B0604020202020204" pitchFamily="34" charset="0"/>
            <a:cs typeface="Arial" panose="020B0604020202020204" pitchFamily="34" charset="0"/>
          </a:endParaRPr>
        </a:p>
      </dgm:t>
    </dgm:pt>
    <dgm:pt modelId="{C5423305-B5A8-4023-B898-B61068F29885}" type="parTrans" cxnId="{41347426-2C05-4D05-9B5F-690074B07428}">
      <dgm:prSet/>
      <dgm:spPr/>
      <dgm:t>
        <a:bodyPr/>
        <a:lstStyle/>
        <a:p>
          <a:endParaRPr lang="en-US" sz="2000"/>
        </a:p>
      </dgm:t>
    </dgm:pt>
    <dgm:pt modelId="{00854AF9-8B58-4926-BED7-CE6DA5B6B39F}" type="sibTrans" cxnId="{41347426-2C05-4D05-9B5F-690074B07428}">
      <dgm:prSet/>
      <dgm:spPr/>
      <dgm:t>
        <a:bodyPr/>
        <a:lstStyle/>
        <a:p>
          <a:endParaRPr lang="en-US" sz="2000"/>
        </a:p>
      </dgm:t>
    </dgm:pt>
    <dgm:pt modelId="{FECAD3C2-A52E-4230-B09E-F1785EA565D2}" type="pres">
      <dgm:prSet presAssocID="{6B7056A3-DE18-4B7E-AFCE-512CA10E0D2E}" presName="Name0" presStyleCnt="0">
        <dgm:presLayoutVars>
          <dgm:chMax val="7"/>
          <dgm:chPref val="7"/>
          <dgm:dir/>
        </dgm:presLayoutVars>
      </dgm:prSet>
      <dgm:spPr/>
      <dgm:t>
        <a:bodyPr/>
        <a:lstStyle/>
        <a:p>
          <a:endParaRPr lang="en-US"/>
        </a:p>
      </dgm:t>
    </dgm:pt>
    <dgm:pt modelId="{D5C2695A-9C83-4DF5-8487-C98CD1EF54A9}" type="pres">
      <dgm:prSet presAssocID="{6B7056A3-DE18-4B7E-AFCE-512CA10E0D2E}" presName="Name1" presStyleCnt="0"/>
      <dgm:spPr/>
    </dgm:pt>
    <dgm:pt modelId="{74DB4678-A268-4AEC-9928-ACC136C44D00}" type="pres">
      <dgm:prSet presAssocID="{6B7056A3-DE18-4B7E-AFCE-512CA10E0D2E}" presName="cycle" presStyleCnt="0"/>
      <dgm:spPr/>
    </dgm:pt>
    <dgm:pt modelId="{B663187A-E521-48D5-A14B-EE492EA732BD}" type="pres">
      <dgm:prSet presAssocID="{6B7056A3-DE18-4B7E-AFCE-512CA10E0D2E}" presName="srcNode" presStyleLbl="node1" presStyleIdx="0" presStyleCnt="3"/>
      <dgm:spPr/>
    </dgm:pt>
    <dgm:pt modelId="{2ED56B8A-6D92-42C0-BFE1-27D55B367B17}" type="pres">
      <dgm:prSet presAssocID="{6B7056A3-DE18-4B7E-AFCE-512CA10E0D2E}" presName="conn" presStyleLbl="parChTrans1D2" presStyleIdx="0" presStyleCnt="1"/>
      <dgm:spPr/>
      <dgm:t>
        <a:bodyPr/>
        <a:lstStyle/>
        <a:p>
          <a:endParaRPr lang="en-US"/>
        </a:p>
      </dgm:t>
    </dgm:pt>
    <dgm:pt modelId="{D6095B43-AC0C-4709-A574-6DDF6B85F67C}" type="pres">
      <dgm:prSet presAssocID="{6B7056A3-DE18-4B7E-AFCE-512CA10E0D2E}" presName="extraNode" presStyleLbl="node1" presStyleIdx="0" presStyleCnt="3"/>
      <dgm:spPr/>
    </dgm:pt>
    <dgm:pt modelId="{AFBBCD65-2BD8-4EFB-B7F6-79C64949D046}" type="pres">
      <dgm:prSet presAssocID="{6B7056A3-DE18-4B7E-AFCE-512CA10E0D2E}" presName="dstNode" presStyleLbl="node1" presStyleIdx="0" presStyleCnt="3"/>
      <dgm:spPr/>
    </dgm:pt>
    <dgm:pt modelId="{FE8EEF68-B1B7-4932-8E00-CA59E7081E1B}" type="pres">
      <dgm:prSet presAssocID="{37D4FCFB-6C2C-483B-B65C-78F28C7263DC}" presName="text_1" presStyleLbl="node1" presStyleIdx="0" presStyleCnt="3" custScaleY="131250">
        <dgm:presLayoutVars>
          <dgm:bulletEnabled val="1"/>
        </dgm:presLayoutVars>
      </dgm:prSet>
      <dgm:spPr/>
      <dgm:t>
        <a:bodyPr/>
        <a:lstStyle/>
        <a:p>
          <a:endParaRPr lang="en-US"/>
        </a:p>
      </dgm:t>
    </dgm:pt>
    <dgm:pt modelId="{C15D0B07-789C-433C-B312-B9E3D67936DB}" type="pres">
      <dgm:prSet presAssocID="{37D4FCFB-6C2C-483B-B65C-78F28C7263DC}" presName="accent_1" presStyleCnt="0"/>
      <dgm:spPr/>
    </dgm:pt>
    <dgm:pt modelId="{00D6754D-0832-482E-9689-CD59C03423C7}" type="pres">
      <dgm:prSet presAssocID="{37D4FCFB-6C2C-483B-B65C-78F28C7263DC}" presName="accentRepeatNode" presStyleLbl="solidFgAcc1" presStyleIdx="0" presStyleCnt="3"/>
      <dgm:spPr/>
    </dgm:pt>
    <dgm:pt modelId="{90CA1737-116E-49B9-A8B8-899E0B0EEB08}" type="pres">
      <dgm:prSet presAssocID="{FD8EC8E8-536B-44E4-8C82-C92873CAAF5C}" presName="text_2" presStyleLbl="node1" presStyleIdx="1" presStyleCnt="3" custScaleY="131250">
        <dgm:presLayoutVars>
          <dgm:bulletEnabled val="1"/>
        </dgm:presLayoutVars>
      </dgm:prSet>
      <dgm:spPr/>
      <dgm:t>
        <a:bodyPr/>
        <a:lstStyle/>
        <a:p>
          <a:endParaRPr lang="en-US"/>
        </a:p>
      </dgm:t>
    </dgm:pt>
    <dgm:pt modelId="{74C851BE-C855-438E-A557-ADCB61ADAC07}" type="pres">
      <dgm:prSet presAssocID="{FD8EC8E8-536B-44E4-8C82-C92873CAAF5C}" presName="accent_2" presStyleCnt="0"/>
      <dgm:spPr/>
    </dgm:pt>
    <dgm:pt modelId="{26EB74C9-EC5E-4468-B2C7-8B6097839109}" type="pres">
      <dgm:prSet presAssocID="{FD8EC8E8-536B-44E4-8C82-C92873CAAF5C}" presName="accentRepeatNode" presStyleLbl="solidFgAcc1" presStyleIdx="1" presStyleCnt="3"/>
      <dgm:spPr/>
    </dgm:pt>
    <dgm:pt modelId="{7B644E48-5C62-4EC6-A17E-B50F87D4583B}" type="pres">
      <dgm:prSet presAssocID="{F82F75CE-CF68-4B7F-A406-49C48654AB28}" presName="text_3" presStyleLbl="node1" presStyleIdx="2" presStyleCnt="3">
        <dgm:presLayoutVars>
          <dgm:bulletEnabled val="1"/>
        </dgm:presLayoutVars>
      </dgm:prSet>
      <dgm:spPr/>
      <dgm:t>
        <a:bodyPr/>
        <a:lstStyle/>
        <a:p>
          <a:endParaRPr lang="en-US"/>
        </a:p>
      </dgm:t>
    </dgm:pt>
    <dgm:pt modelId="{0BA37E92-9931-4FE5-BE90-DF23118F002A}" type="pres">
      <dgm:prSet presAssocID="{F82F75CE-CF68-4B7F-A406-49C48654AB28}" presName="accent_3" presStyleCnt="0"/>
      <dgm:spPr/>
    </dgm:pt>
    <dgm:pt modelId="{97D11239-95F4-4362-A288-547262530941}" type="pres">
      <dgm:prSet presAssocID="{F82F75CE-CF68-4B7F-A406-49C48654AB28}" presName="accentRepeatNode" presStyleLbl="solidFgAcc1" presStyleIdx="2" presStyleCnt="3"/>
      <dgm:spPr/>
    </dgm:pt>
  </dgm:ptLst>
  <dgm:cxnLst>
    <dgm:cxn modelId="{51DDB076-ECFA-4D6E-9E3D-3263E68C843E}" type="presOf" srcId="{FD8EC8E8-536B-44E4-8C82-C92873CAAF5C}" destId="{90CA1737-116E-49B9-A8B8-899E0B0EEB08}" srcOrd="0" destOrd="0" presId="urn:microsoft.com/office/officeart/2008/layout/VerticalCurvedList"/>
    <dgm:cxn modelId="{9B5D75F9-AAC3-4007-A12B-BFA16D86E0C2}" type="presOf" srcId="{B920115E-858D-41C1-9589-FCE568F11FFC}" destId="{2ED56B8A-6D92-42C0-BFE1-27D55B367B17}" srcOrd="0" destOrd="0" presId="urn:microsoft.com/office/officeart/2008/layout/VerticalCurvedList"/>
    <dgm:cxn modelId="{41347426-2C05-4D05-9B5F-690074B07428}" srcId="{6B7056A3-DE18-4B7E-AFCE-512CA10E0D2E}" destId="{F82F75CE-CF68-4B7F-A406-49C48654AB28}" srcOrd="2" destOrd="0" parTransId="{C5423305-B5A8-4023-B898-B61068F29885}" sibTransId="{00854AF9-8B58-4926-BED7-CE6DA5B6B39F}"/>
    <dgm:cxn modelId="{354E3F7C-620C-48DC-9AFF-35A7B2DF26E4}" type="presOf" srcId="{F82F75CE-CF68-4B7F-A406-49C48654AB28}" destId="{7B644E48-5C62-4EC6-A17E-B50F87D4583B}" srcOrd="0" destOrd="0" presId="urn:microsoft.com/office/officeart/2008/layout/VerticalCurvedList"/>
    <dgm:cxn modelId="{CF9D4A76-5B3E-4978-80E0-370CC485C994}" srcId="{6B7056A3-DE18-4B7E-AFCE-512CA10E0D2E}" destId="{37D4FCFB-6C2C-483B-B65C-78F28C7263DC}" srcOrd="0" destOrd="0" parTransId="{E02B07C9-A8FA-4D5E-9A50-B9EC3A7BF64D}" sibTransId="{B920115E-858D-41C1-9589-FCE568F11FFC}"/>
    <dgm:cxn modelId="{64535DFA-4D3E-41E6-AC0C-823232594FF0}" type="presOf" srcId="{37D4FCFB-6C2C-483B-B65C-78F28C7263DC}" destId="{FE8EEF68-B1B7-4932-8E00-CA59E7081E1B}" srcOrd="0" destOrd="0" presId="urn:microsoft.com/office/officeart/2008/layout/VerticalCurvedList"/>
    <dgm:cxn modelId="{A5A69376-8AF3-4B9A-9298-49C82F1841F8}" srcId="{6B7056A3-DE18-4B7E-AFCE-512CA10E0D2E}" destId="{FD8EC8E8-536B-44E4-8C82-C92873CAAF5C}" srcOrd="1" destOrd="0" parTransId="{2818DD07-7FDA-4F9E-8469-EDE01B64B0AF}" sibTransId="{07799766-9416-4049-9FD2-7921EF00CCC2}"/>
    <dgm:cxn modelId="{91815EDC-CE6C-4D2E-8A2F-561AF7A560CE}" type="presOf" srcId="{6B7056A3-DE18-4B7E-AFCE-512CA10E0D2E}" destId="{FECAD3C2-A52E-4230-B09E-F1785EA565D2}" srcOrd="0" destOrd="0" presId="urn:microsoft.com/office/officeart/2008/layout/VerticalCurvedList"/>
    <dgm:cxn modelId="{C78C4700-73E3-40D8-B03C-F3C66CD7F2E1}" type="presParOf" srcId="{FECAD3C2-A52E-4230-B09E-F1785EA565D2}" destId="{D5C2695A-9C83-4DF5-8487-C98CD1EF54A9}" srcOrd="0" destOrd="0" presId="urn:microsoft.com/office/officeart/2008/layout/VerticalCurvedList"/>
    <dgm:cxn modelId="{AC0BC6F5-5F98-4F0E-9579-9B4F889ACA1B}" type="presParOf" srcId="{D5C2695A-9C83-4DF5-8487-C98CD1EF54A9}" destId="{74DB4678-A268-4AEC-9928-ACC136C44D00}" srcOrd="0" destOrd="0" presId="urn:microsoft.com/office/officeart/2008/layout/VerticalCurvedList"/>
    <dgm:cxn modelId="{8F55AF55-49F3-458C-A594-13372BEE2D61}" type="presParOf" srcId="{74DB4678-A268-4AEC-9928-ACC136C44D00}" destId="{B663187A-E521-48D5-A14B-EE492EA732BD}" srcOrd="0" destOrd="0" presId="urn:microsoft.com/office/officeart/2008/layout/VerticalCurvedList"/>
    <dgm:cxn modelId="{49BA600D-EC9F-4E4C-A706-A3152EB1D053}" type="presParOf" srcId="{74DB4678-A268-4AEC-9928-ACC136C44D00}" destId="{2ED56B8A-6D92-42C0-BFE1-27D55B367B17}" srcOrd="1" destOrd="0" presId="urn:microsoft.com/office/officeart/2008/layout/VerticalCurvedList"/>
    <dgm:cxn modelId="{832A0788-EB10-4561-B64A-CCEDC3B5C49E}" type="presParOf" srcId="{74DB4678-A268-4AEC-9928-ACC136C44D00}" destId="{D6095B43-AC0C-4709-A574-6DDF6B85F67C}" srcOrd="2" destOrd="0" presId="urn:microsoft.com/office/officeart/2008/layout/VerticalCurvedList"/>
    <dgm:cxn modelId="{9BD3382E-05F7-40C2-9B53-F0DB280F515B}" type="presParOf" srcId="{74DB4678-A268-4AEC-9928-ACC136C44D00}" destId="{AFBBCD65-2BD8-4EFB-B7F6-79C64949D046}" srcOrd="3" destOrd="0" presId="urn:microsoft.com/office/officeart/2008/layout/VerticalCurvedList"/>
    <dgm:cxn modelId="{348EF706-BF2B-4905-AC35-6ED792413458}" type="presParOf" srcId="{D5C2695A-9C83-4DF5-8487-C98CD1EF54A9}" destId="{FE8EEF68-B1B7-4932-8E00-CA59E7081E1B}" srcOrd="1" destOrd="0" presId="urn:microsoft.com/office/officeart/2008/layout/VerticalCurvedList"/>
    <dgm:cxn modelId="{BB5476D6-A754-4E7B-B759-9A01D6CADD56}" type="presParOf" srcId="{D5C2695A-9C83-4DF5-8487-C98CD1EF54A9}" destId="{C15D0B07-789C-433C-B312-B9E3D67936DB}" srcOrd="2" destOrd="0" presId="urn:microsoft.com/office/officeart/2008/layout/VerticalCurvedList"/>
    <dgm:cxn modelId="{55924141-2FFB-42F3-8A9F-5B873131A1C9}" type="presParOf" srcId="{C15D0B07-789C-433C-B312-B9E3D67936DB}" destId="{00D6754D-0832-482E-9689-CD59C03423C7}" srcOrd="0" destOrd="0" presId="urn:microsoft.com/office/officeart/2008/layout/VerticalCurvedList"/>
    <dgm:cxn modelId="{EE6C53FA-36FE-4B13-9355-D736FCFC414C}" type="presParOf" srcId="{D5C2695A-9C83-4DF5-8487-C98CD1EF54A9}" destId="{90CA1737-116E-49B9-A8B8-899E0B0EEB08}" srcOrd="3" destOrd="0" presId="urn:microsoft.com/office/officeart/2008/layout/VerticalCurvedList"/>
    <dgm:cxn modelId="{73BE4F28-04D0-459E-BB7D-60583E6CBB5B}" type="presParOf" srcId="{D5C2695A-9C83-4DF5-8487-C98CD1EF54A9}" destId="{74C851BE-C855-438E-A557-ADCB61ADAC07}" srcOrd="4" destOrd="0" presId="urn:microsoft.com/office/officeart/2008/layout/VerticalCurvedList"/>
    <dgm:cxn modelId="{805CD467-08AD-48CA-8512-ED2F31F0EA08}" type="presParOf" srcId="{74C851BE-C855-438E-A557-ADCB61ADAC07}" destId="{26EB74C9-EC5E-4468-B2C7-8B6097839109}" srcOrd="0" destOrd="0" presId="urn:microsoft.com/office/officeart/2008/layout/VerticalCurvedList"/>
    <dgm:cxn modelId="{27F410A0-F7EE-4AAA-9C81-D1FEB3891B37}" type="presParOf" srcId="{D5C2695A-9C83-4DF5-8487-C98CD1EF54A9}" destId="{7B644E48-5C62-4EC6-A17E-B50F87D4583B}" srcOrd="5" destOrd="0" presId="urn:microsoft.com/office/officeart/2008/layout/VerticalCurvedList"/>
    <dgm:cxn modelId="{A3D85CA2-74FE-44CA-892A-A306C6F3F06A}" type="presParOf" srcId="{D5C2695A-9C83-4DF5-8487-C98CD1EF54A9}" destId="{0BA37E92-9931-4FE5-BE90-DF23118F002A}" srcOrd="6" destOrd="0" presId="urn:microsoft.com/office/officeart/2008/layout/VerticalCurvedList"/>
    <dgm:cxn modelId="{44EF7117-5410-4161-8F13-1E78B05E23B4}" type="presParOf" srcId="{0BA37E92-9931-4FE5-BE90-DF23118F002A}" destId="{97D11239-95F4-4362-A288-54726253094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D56B8A-6D92-42C0-BFE1-27D55B367B17}">
      <dsp:nvSpPr>
        <dsp:cNvPr id="0" name=""/>
        <dsp:cNvSpPr/>
      </dsp:nvSpPr>
      <dsp:spPr>
        <a:xfrm>
          <a:off x="-4766758" y="-730620"/>
          <a:ext cx="5677641" cy="5677641"/>
        </a:xfrm>
        <a:prstGeom prst="blockArc">
          <a:avLst>
            <a:gd name="adj1" fmla="val 18900000"/>
            <a:gd name="adj2" fmla="val 2700000"/>
            <a:gd name="adj3" fmla="val 380"/>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E8EEF68-B1B7-4932-8E00-CA59E7081E1B}">
      <dsp:nvSpPr>
        <dsp:cNvPr id="0" name=""/>
        <dsp:cNvSpPr/>
      </dsp:nvSpPr>
      <dsp:spPr>
        <a:xfrm>
          <a:off x="585829" y="289877"/>
          <a:ext cx="4842977" cy="1106805"/>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69354" tIns="60960" rIns="60960" bIns="60960" numCol="1" spcCol="1270" anchor="ctr" anchorCtr="0">
          <a:noAutofit/>
        </a:bodyPr>
        <a:lstStyle/>
        <a:p>
          <a:pPr lvl="0" algn="l" defTabSz="1066800">
            <a:lnSpc>
              <a:spcPct val="90000"/>
            </a:lnSpc>
            <a:spcBef>
              <a:spcPct val="0"/>
            </a:spcBef>
            <a:spcAft>
              <a:spcPct val="35000"/>
            </a:spcAft>
          </a:pPr>
          <a:r>
            <a:rPr lang="en-US" sz="2400" kern="1200" dirty="0">
              <a:solidFill>
                <a:srgbClr val="FFFFFF"/>
              </a:solidFill>
              <a:latin typeface="Times New Roman" pitchFamily="18" charset="0"/>
              <a:cs typeface="Times New Roman" pitchFamily="18" charset="0"/>
            </a:rPr>
            <a:t>I. </a:t>
          </a:r>
          <a:r>
            <a:rPr lang="en-US" sz="2400" kern="1200" dirty="0" err="1" smtClean="0">
              <a:solidFill>
                <a:srgbClr val="FFFFFF"/>
              </a:solidFill>
              <a:latin typeface="Times New Roman" pitchFamily="18" charset="0"/>
              <a:cs typeface="Times New Roman" pitchFamily="18" charset="0"/>
            </a:rPr>
            <a:t>Trao</a:t>
          </a:r>
          <a:r>
            <a:rPr lang="en-US" sz="2400" kern="1200" dirty="0" smtClean="0">
              <a:solidFill>
                <a:srgbClr val="FFFFFF"/>
              </a:solidFill>
              <a:latin typeface="Times New Roman" pitchFamily="18" charset="0"/>
              <a:cs typeface="Times New Roman" pitchFamily="18" charset="0"/>
            </a:rPr>
            <a:t> </a:t>
          </a:r>
          <a:r>
            <a:rPr lang="en-US" sz="2400" kern="1200" dirty="0" err="1" smtClean="0">
              <a:solidFill>
                <a:srgbClr val="FFFFFF"/>
              </a:solidFill>
              <a:latin typeface="Times New Roman" pitchFamily="18" charset="0"/>
              <a:cs typeface="Times New Roman" pitchFamily="18" charset="0"/>
            </a:rPr>
            <a:t>đổi</a:t>
          </a:r>
          <a:r>
            <a:rPr lang="en-US" sz="2400" kern="1200" dirty="0" smtClean="0">
              <a:solidFill>
                <a:srgbClr val="FFFFFF"/>
              </a:solidFill>
              <a:latin typeface="Times New Roman" pitchFamily="18" charset="0"/>
              <a:cs typeface="Times New Roman" pitchFamily="18" charset="0"/>
            </a:rPr>
            <a:t> </a:t>
          </a:r>
          <a:r>
            <a:rPr lang="en-US" sz="2400" kern="1200" dirty="0" err="1" smtClean="0">
              <a:solidFill>
                <a:srgbClr val="FFFFFF"/>
              </a:solidFill>
              <a:latin typeface="Times New Roman" pitchFamily="18" charset="0"/>
              <a:cs typeface="Times New Roman" pitchFamily="18" charset="0"/>
            </a:rPr>
            <a:t>khí</a:t>
          </a:r>
          <a:r>
            <a:rPr lang="en-US" sz="2400" kern="1200" dirty="0" smtClean="0">
              <a:solidFill>
                <a:srgbClr val="FFFFFF"/>
              </a:solidFill>
              <a:latin typeface="Times New Roman" pitchFamily="18" charset="0"/>
              <a:cs typeface="Times New Roman" pitchFamily="18" charset="0"/>
            </a:rPr>
            <a:t> ở </a:t>
          </a:r>
          <a:r>
            <a:rPr lang="en-US" sz="2400" kern="1200" dirty="0" err="1" smtClean="0">
              <a:solidFill>
                <a:srgbClr val="FFFFFF"/>
              </a:solidFill>
              <a:latin typeface="Times New Roman" pitchFamily="18" charset="0"/>
              <a:cs typeface="Times New Roman" pitchFamily="18" charset="0"/>
            </a:rPr>
            <a:t>sinh</a:t>
          </a:r>
          <a:r>
            <a:rPr lang="en-US" sz="2400" kern="1200" dirty="0" smtClean="0">
              <a:solidFill>
                <a:srgbClr val="FFFFFF"/>
              </a:solidFill>
              <a:latin typeface="Times New Roman" pitchFamily="18" charset="0"/>
              <a:cs typeface="Times New Roman" pitchFamily="18" charset="0"/>
            </a:rPr>
            <a:t> </a:t>
          </a:r>
          <a:r>
            <a:rPr lang="en-US" sz="2400" kern="1200" dirty="0" err="1" smtClean="0">
              <a:solidFill>
                <a:srgbClr val="FFFFFF"/>
              </a:solidFill>
              <a:latin typeface="Times New Roman" pitchFamily="18" charset="0"/>
              <a:cs typeface="Times New Roman" pitchFamily="18" charset="0"/>
            </a:rPr>
            <a:t>vật</a:t>
          </a:r>
          <a:endParaRPr lang="en-US" sz="2400" kern="1200" dirty="0">
            <a:solidFill>
              <a:srgbClr val="FFFFFF"/>
            </a:solidFill>
            <a:latin typeface="Times New Roman" pitchFamily="18" charset="0"/>
            <a:cs typeface="Times New Roman" pitchFamily="18" charset="0"/>
          </a:endParaRPr>
        </a:p>
      </dsp:txBody>
      <dsp:txXfrm>
        <a:off x="585829" y="289877"/>
        <a:ext cx="4842977" cy="1106805"/>
      </dsp:txXfrm>
    </dsp:sp>
    <dsp:sp modelId="{00D6754D-0832-482E-9689-CD59C03423C7}">
      <dsp:nvSpPr>
        <dsp:cNvPr id="0" name=""/>
        <dsp:cNvSpPr/>
      </dsp:nvSpPr>
      <dsp:spPr>
        <a:xfrm>
          <a:off x="58779" y="316230"/>
          <a:ext cx="1054100" cy="10541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0CA1737-116E-49B9-A8B8-899E0B0EEB08}">
      <dsp:nvSpPr>
        <dsp:cNvPr id="0" name=""/>
        <dsp:cNvSpPr/>
      </dsp:nvSpPr>
      <dsp:spPr>
        <a:xfrm>
          <a:off x="892361" y="1554797"/>
          <a:ext cx="4536445" cy="1106805"/>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69354" tIns="50800" rIns="50800" bIns="50800" numCol="1" spcCol="1270" anchor="ctr" anchorCtr="0">
          <a:noAutofit/>
        </a:bodyPr>
        <a:lstStyle/>
        <a:p>
          <a:pPr lvl="0" algn="l" defTabSz="889000">
            <a:lnSpc>
              <a:spcPct val="90000"/>
            </a:lnSpc>
            <a:spcBef>
              <a:spcPct val="0"/>
            </a:spcBef>
            <a:spcAft>
              <a:spcPct val="35000"/>
            </a:spcAft>
          </a:pPr>
          <a:r>
            <a:rPr lang="en-US" sz="2000" kern="1200" dirty="0">
              <a:solidFill>
                <a:srgbClr val="FFFFFF"/>
              </a:solidFill>
              <a:latin typeface="Arial" panose="020B0604020202020204" pitchFamily="34" charset="0"/>
              <a:cs typeface="Arial" panose="020B0604020202020204" pitchFamily="34" charset="0"/>
            </a:rPr>
            <a:t>II. </a:t>
          </a:r>
          <a:r>
            <a:rPr lang="en-US" sz="2000" kern="1200" dirty="0" err="1" smtClean="0">
              <a:solidFill>
                <a:srgbClr val="FFFFFF"/>
              </a:solidFill>
              <a:latin typeface="Arial" panose="020B0604020202020204" pitchFamily="34" charset="0"/>
              <a:cs typeface="Arial" panose="020B0604020202020204" pitchFamily="34" charset="0"/>
            </a:rPr>
            <a:t>Trao</a:t>
          </a:r>
          <a:r>
            <a:rPr lang="en-US" sz="2000" kern="1200" dirty="0" smtClean="0">
              <a:solidFill>
                <a:srgbClr val="FFFFFF"/>
              </a:solidFill>
              <a:latin typeface="Arial" panose="020B0604020202020204" pitchFamily="34" charset="0"/>
              <a:cs typeface="Arial" panose="020B0604020202020204" pitchFamily="34" charset="0"/>
            </a:rPr>
            <a:t> </a:t>
          </a:r>
          <a:r>
            <a:rPr lang="en-US" sz="2000" kern="1200" dirty="0" err="1" smtClean="0">
              <a:solidFill>
                <a:srgbClr val="FFFFFF"/>
              </a:solidFill>
              <a:latin typeface="Arial" panose="020B0604020202020204" pitchFamily="34" charset="0"/>
              <a:cs typeface="Arial" panose="020B0604020202020204" pitchFamily="34" charset="0"/>
            </a:rPr>
            <a:t>đổi</a:t>
          </a:r>
          <a:r>
            <a:rPr lang="en-US" sz="2000" kern="1200" dirty="0" smtClean="0">
              <a:solidFill>
                <a:srgbClr val="FFFFFF"/>
              </a:solidFill>
              <a:latin typeface="Arial" panose="020B0604020202020204" pitchFamily="34" charset="0"/>
              <a:cs typeface="Arial" panose="020B0604020202020204" pitchFamily="34" charset="0"/>
            </a:rPr>
            <a:t> </a:t>
          </a:r>
          <a:r>
            <a:rPr lang="en-US" sz="2000" kern="1200" dirty="0" err="1" smtClean="0">
              <a:solidFill>
                <a:srgbClr val="FFFFFF"/>
              </a:solidFill>
              <a:latin typeface="Arial" panose="020B0604020202020204" pitchFamily="34" charset="0"/>
              <a:cs typeface="Arial" panose="020B0604020202020204" pitchFamily="34" charset="0"/>
            </a:rPr>
            <a:t>khí</a:t>
          </a:r>
          <a:r>
            <a:rPr lang="en-US" sz="2000" kern="1200" dirty="0" smtClean="0">
              <a:solidFill>
                <a:srgbClr val="FFFFFF"/>
              </a:solidFill>
              <a:latin typeface="Arial" panose="020B0604020202020204" pitchFamily="34" charset="0"/>
              <a:cs typeface="Arial" panose="020B0604020202020204" pitchFamily="34" charset="0"/>
            </a:rPr>
            <a:t> ở </a:t>
          </a:r>
          <a:r>
            <a:rPr lang="en-US" sz="2000" kern="1200" dirty="0" err="1" smtClean="0">
              <a:solidFill>
                <a:srgbClr val="FFFFFF"/>
              </a:solidFill>
              <a:latin typeface="Arial" panose="020B0604020202020204" pitchFamily="34" charset="0"/>
              <a:cs typeface="Arial" panose="020B0604020202020204" pitchFamily="34" charset="0"/>
            </a:rPr>
            <a:t>thực</a:t>
          </a:r>
          <a:r>
            <a:rPr lang="en-US" sz="2000" kern="1200" dirty="0" smtClean="0">
              <a:solidFill>
                <a:srgbClr val="FFFFFF"/>
              </a:solidFill>
              <a:latin typeface="Arial" panose="020B0604020202020204" pitchFamily="34" charset="0"/>
              <a:cs typeface="Arial" panose="020B0604020202020204" pitchFamily="34" charset="0"/>
            </a:rPr>
            <a:t> </a:t>
          </a:r>
          <a:r>
            <a:rPr lang="en-US" sz="2000" kern="1200" dirty="0" err="1" smtClean="0">
              <a:solidFill>
                <a:srgbClr val="FFFFFF"/>
              </a:solidFill>
              <a:latin typeface="Arial" panose="020B0604020202020204" pitchFamily="34" charset="0"/>
              <a:cs typeface="Arial" panose="020B0604020202020204" pitchFamily="34" charset="0"/>
            </a:rPr>
            <a:t>vật</a:t>
          </a:r>
          <a:r>
            <a:rPr lang="en-US" sz="2000" kern="1200" dirty="0" smtClean="0">
              <a:solidFill>
                <a:srgbClr val="FFFFFF"/>
              </a:solidFill>
              <a:latin typeface="Arial" panose="020B0604020202020204" pitchFamily="34" charset="0"/>
              <a:cs typeface="Arial" panose="020B0604020202020204" pitchFamily="34" charset="0"/>
            </a:rPr>
            <a:t> </a:t>
          </a:r>
          <a:endParaRPr lang="en-US" sz="2000" kern="1200" dirty="0">
            <a:solidFill>
              <a:srgbClr val="FFFFFF"/>
            </a:solidFill>
            <a:latin typeface="Arial" panose="020B0604020202020204" pitchFamily="34" charset="0"/>
            <a:cs typeface="Arial" panose="020B0604020202020204" pitchFamily="34" charset="0"/>
          </a:endParaRPr>
        </a:p>
      </dsp:txBody>
      <dsp:txXfrm>
        <a:off x="892361" y="1554797"/>
        <a:ext cx="4536445" cy="1106805"/>
      </dsp:txXfrm>
    </dsp:sp>
    <dsp:sp modelId="{26EB74C9-EC5E-4468-B2C7-8B6097839109}">
      <dsp:nvSpPr>
        <dsp:cNvPr id="0" name=""/>
        <dsp:cNvSpPr/>
      </dsp:nvSpPr>
      <dsp:spPr>
        <a:xfrm>
          <a:off x="365311" y="1581150"/>
          <a:ext cx="1054100" cy="10541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B644E48-5C62-4EC6-A17E-B50F87D4583B}">
      <dsp:nvSpPr>
        <dsp:cNvPr id="0" name=""/>
        <dsp:cNvSpPr/>
      </dsp:nvSpPr>
      <dsp:spPr>
        <a:xfrm>
          <a:off x="585829" y="2951480"/>
          <a:ext cx="4842977" cy="843280"/>
        </a:xfrm>
        <a:prstGeom prst="rect">
          <a:avLst/>
        </a:prstGeom>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5"/>
        </a:lnRef>
        <a:fillRef idx="3">
          <a:schemeClr val="accent5"/>
        </a:fillRef>
        <a:effectRef idx="3">
          <a:schemeClr val="accent5"/>
        </a:effectRef>
        <a:fontRef idx="minor">
          <a:schemeClr val="lt1"/>
        </a:fontRef>
      </dsp:style>
      <dsp:txBody>
        <a:bodyPr spcFirstLastPara="0" vert="horz" wrap="square" lIns="669354" tIns="50800" rIns="50800" bIns="50800" numCol="1" spcCol="1270" anchor="ctr" anchorCtr="0">
          <a:noAutofit/>
        </a:bodyPr>
        <a:lstStyle/>
        <a:p>
          <a:pPr lvl="0" algn="l" defTabSz="889000">
            <a:lnSpc>
              <a:spcPct val="90000"/>
            </a:lnSpc>
            <a:spcBef>
              <a:spcPct val="0"/>
            </a:spcBef>
            <a:spcAft>
              <a:spcPct val="35000"/>
            </a:spcAft>
          </a:pPr>
          <a:r>
            <a:rPr lang="en-US" sz="2000" kern="1200" dirty="0">
              <a:solidFill>
                <a:srgbClr val="FFFFFF"/>
              </a:solidFill>
              <a:latin typeface="Arial" panose="020B0604020202020204" pitchFamily="34" charset="0"/>
              <a:cs typeface="Arial" panose="020B0604020202020204" pitchFamily="34" charset="0"/>
            </a:rPr>
            <a:t>III. </a:t>
          </a:r>
          <a:r>
            <a:rPr lang="en-US" sz="2000" kern="1200" dirty="0" err="1" smtClean="0">
              <a:solidFill>
                <a:srgbClr val="FFFFFF"/>
              </a:solidFill>
              <a:latin typeface="Arial" panose="020B0604020202020204" pitchFamily="34" charset="0"/>
              <a:cs typeface="Arial" panose="020B0604020202020204" pitchFamily="34" charset="0"/>
            </a:rPr>
            <a:t>Trao</a:t>
          </a:r>
          <a:r>
            <a:rPr lang="en-US" sz="2000" kern="1200" dirty="0" smtClean="0">
              <a:solidFill>
                <a:srgbClr val="FFFFFF"/>
              </a:solidFill>
              <a:latin typeface="Arial" panose="020B0604020202020204" pitchFamily="34" charset="0"/>
              <a:cs typeface="Arial" panose="020B0604020202020204" pitchFamily="34" charset="0"/>
            </a:rPr>
            <a:t> </a:t>
          </a:r>
          <a:r>
            <a:rPr lang="en-US" sz="2000" kern="1200" dirty="0" err="1" smtClean="0">
              <a:solidFill>
                <a:srgbClr val="FFFFFF"/>
              </a:solidFill>
              <a:latin typeface="Arial" panose="020B0604020202020204" pitchFamily="34" charset="0"/>
              <a:cs typeface="Arial" panose="020B0604020202020204" pitchFamily="34" charset="0"/>
            </a:rPr>
            <a:t>đổi</a:t>
          </a:r>
          <a:r>
            <a:rPr lang="en-US" sz="2000" kern="1200" dirty="0" smtClean="0">
              <a:solidFill>
                <a:srgbClr val="FFFFFF"/>
              </a:solidFill>
              <a:latin typeface="Arial" panose="020B0604020202020204" pitchFamily="34" charset="0"/>
              <a:cs typeface="Arial" panose="020B0604020202020204" pitchFamily="34" charset="0"/>
            </a:rPr>
            <a:t> </a:t>
          </a:r>
          <a:r>
            <a:rPr lang="en-US" sz="2000" kern="1200" dirty="0" err="1" smtClean="0">
              <a:solidFill>
                <a:srgbClr val="FFFFFF"/>
              </a:solidFill>
              <a:latin typeface="Arial" panose="020B0604020202020204" pitchFamily="34" charset="0"/>
              <a:cs typeface="Arial" panose="020B0604020202020204" pitchFamily="34" charset="0"/>
            </a:rPr>
            <a:t>khí</a:t>
          </a:r>
          <a:r>
            <a:rPr lang="en-US" sz="2000" kern="1200" dirty="0" smtClean="0">
              <a:solidFill>
                <a:srgbClr val="FFFFFF"/>
              </a:solidFill>
              <a:latin typeface="Arial" panose="020B0604020202020204" pitchFamily="34" charset="0"/>
              <a:cs typeface="Arial" panose="020B0604020202020204" pitchFamily="34" charset="0"/>
            </a:rPr>
            <a:t> ở </a:t>
          </a:r>
          <a:r>
            <a:rPr lang="en-US" sz="2000" kern="1200" dirty="0" err="1" smtClean="0">
              <a:solidFill>
                <a:srgbClr val="FFFFFF"/>
              </a:solidFill>
              <a:latin typeface="Arial" panose="020B0604020202020204" pitchFamily="34" charset="0"/>
              <a:cs typeface="Arial" panose="020B0604020202020204" pitchFamily="34" charset="0"/>
            </a:rPr>
            <a:t>động</a:t>
          </a:r>
          <a:r>
            <a:rPr lang="en-US" sz="2000" kern="1200" dirty="0" smtClean="0">
              <a:solidFill>
                <a:srgbClr val="FFFFFF"/>
              </a:solidFill>
              <a:latin typeface="Arial" panose="020B0604020202020204" pitchFamily="34" charset="0"/>
              <a:cs typeface="Arial" panose="020B0604020202020204" pitchFamily="34" charset="0"/>
            </a:rPr>
            <a:t> </a:t>
          </a:r>
          <a:r>
            <a:rPr lang="en-US" sz="2000" kern="1200" dirty="0" err="1" smtClean="0">
              <a:solidFill>
                <a:srgbClr val="FFFFFF"/>
              </a:solidFill>
              <a:latin typeface="Arial" panose="020B0604020202020204" pitchFamily="34" charset="0"/>
              <a:cs typeface="Arial" panose="020B0604020202020204" pitchFamily="34" charset="0"/>
            </a:rPr>
            <a:t>vật</a:t>
          </a:r>
          <a:r>
            <a:rPr lang="en-US" sz="2000" kern="1200" dirty="0" smtClean="0">
              <a:solidFill>
                <a:srgbClr val="FFFFFF"/>
              </a:solidFill>
              <a:latin typeface="Arial" panose="020B0604020202020204" pitchFamily="34" charset="0"/>
              <a:cs typeface="Arial" panose="020B0604020202020204" pitchFamily="34" charset="0"/>
            </a:rPr>
            <a:t> </a:t>
          </a:r>
          <a:endParaRPr lang="en-US" sz="2000" kern="1200" dirty="0">
            <a:solidFill>
              <a:srgbClr val="FFFFFF"/>
            </a:solidFill>
            <a:latin typeface="Arial" panose="020B0604020202020204" pitchFamily="34" charset="0"/>
            <a:cs typeface="Arial" panose="020B0604020202020204" pitchFamily="34" charset="0"/>
          </a:endParaRPr>
        </a:p>
      </dsp:txBody>
      <dsp:txXfrm>
        <a:off x="585829" y="2951480"/>
        <a:ext cx="4842977" cy="843280"/>
      </dsp:txXfrm>
    </dsp:sp>
    <dsp:sp modelId="{97D11239-95F4-4362-A288-547262530941}">
      <dsp:nvSpPr>
        <dsp:cNvPr id="0" name=""/>
        <dsp:cNvSpPr/>
      </dsp:nvSpPr>
      <dsp:spPr>
        <a:xfrm>
          <a:off x="58779" y="2846070"/>
          <a:ext cx="1054100" cy="1054100"/>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image" Target="../media/image18.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D120C1-85E1-44B3-9E94-252C022254EE}" type="datetimeFigureOut">
              <a:rPr lang="en-US" smtClean="0"/>
              <a:t>7/4/2022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F0043C6-F6B7-4D3F-B3B9-E9E8F74DC5BD}" type="slidenum">
              <a:rPr lang="en-US" smtClean="0"/>
              <a:t>‹#›</a:t>
            </a:fld>
            <a:endParaRPr lang="en-US"/>
          </a:p>
        </p:txBody>
      </p:sp>
    </p:spTree>
    <p:extLst>
      <p:ext uri="{BB962C8B-B14F-4D97-AF65-F5344CB8AC3E}">
        <p14:creationId xmlns:p14="http://schemas.microsoft.com/office/powerpoint/2010/main" val="7617961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1143000" y="685800"/>
            <a:ext cx="4572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3B2FD0C-B6D3-45AF-856F-A405129FD409}"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4597462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fld id="{F28CC43F-0414-4C58-95A0-A34FAC4203F5}" type="datetimeFigureOut">
              <a:rPr lang="en-US" smtClean="0"/>
              <a:pPr>
                <a:defRPr/>
              </a:pPr>
              <a:t>7/4/2022</a:t>
            </a:fld>
            <a:endParaRPr lang="en-US"/>
          </a:p>
        </p:txBody>
      </p:sp>
      <p:sp>
        <p:nvSpPr>
          <p:cNvPr id="8" name="Slide Number Placeholder 7"/>
          <p:cNvSpPr>
            <a:spLocks noGrp="1"/>
          </p:cNvSpPr>
          <p:nvPr>
            <p:ph type="sldNum" sz="quarter" idx="11"/>
          </p:nvPr>
        </p:nvSpPr>
        <p:spPr/>
        <p:txBody>
          <a:bodyPr/>
          <a:lstStyle/>
          <a:p>
            <a:pPr>
              <a:defRPr/>
            </a:pPr>
            <a:fld id="{C024D3BA-8024-4A37-97E3-069BF764B034}"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4CC21C23-A2DC-4A7E-82A4-ACADB72D6A69}" type="datetimeFigureOut">
              <a:rPr lang="en-US" smtClean="0"/>
              <a:pPr>
                <a:defRPr/>
              </a:pPr>
              <a:t>7/4/2022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893E8FC-2714-42A7-AB50-0FD3C9D7D2B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970E7602-9016-4448-9881-3A0897393443}" type="datetimeFigureOut">
              <a:rPr lang="en-US" smtClean="0"/>
              <a:pPr>
                <a:defRPr/>
              </a:pPr>
              <a:t>7/4/2022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63ED0E8-6936-40CF-89E1-F89203F0CB9E}" type="slidenum">
              <a:rPr lang="en-US" smtClean="0"/>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6DAA9F6A-DE99-4322-8F3A-9B15A37C9AF9}" type="datetimeFigureOut">
              <a:rPr lang="vi-VN">
                <a:solidFill>
                  <a:prstClr val="black">
                    <a:tint val="75000"/>
                  </a:prstClr>
                </a:solidFill>
              </a:rPr>
              <a:pPr>
                <a:defRPr/>
              </a:pPr>
              <a:t>04/07/2022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944CC5A-07D8-41C0-B85B-33504C15F0C3}" type="slidenum">
              <a:rPr lang="vi-VN" altLang="en-US"/>
              <a:pPr>
                <a:defRPr/>
              </a:pPr>
              <a:t>‹#›</a:t>
            </a:fld>
            <a:endParaRPr lang="vi-VN" altLang="en-US"/>
          </a:p>
        </p:txBody>
      </p:sp>
    </p:spTree>
    <p:extLst>
      <p:ext uri="{BB962C8B-B14F-4D97-AF65-F5344CB8AC3E}">
        <p14:creationId xmlns:p14="http://schemas.microsoft.com/office/powerpoint/2010/main" val="41367889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2CF493D-050C-4BB0-BE91-180499CA99B9}" type="datetimeFigureOut">
              <a:rPr lang="vi-VN">
                <a:solidFill>
                  <a:prstClr val="black">
                    <a:tint val="75000"/>
                  </a:prstClr>
                </a:solidFill>
              </a:rPr>
              <a:pPr>
                <a:defRPr/>
              </a:pPr>
              <a:t>04/07/2022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17003BE-AA5B-48F5-8E43-2FCDF5A19E7C}" type="slidenum">
              <a:rPr lang="vi-VN" altLang="en-US"/>
              <a:pPr>
                <a:defRPr/>
              </a:pPr>
              <a:t>‹#›</a:t>
            </a:fld>
            <a:endParaRPr lang="vi-VN" altLang="en-US"/>
          </a:p>
        </p:txBody>
      </p:sp>
    </p:spTree>
    <p:extLst>
      <p:ext uri="{BB962C8B-B14F-4D97-AF65-F5344CB8AC3E}">
        <p14:creationId xmlns:p14="http://schemas.microsoft.com/office/powerpoint/2010/main" val="2638084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084737D1-BC06-4B85-AF52-6C8A41CACFA8}" type="datetimeFigureOut">
              <a:rPr lang="vi-VN">
                <a:solidFill>
                  <a:prstClr val="black">
                    <a:tint val="75000"/>
                  </a:prstClr>
                </a:solidFill>
              </a:rPr>
              <a:pPr>
                <a:defRPr/>
              </a:pPr>
              <a:t>04/07/2022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7D6D981-AC5D-434E-AC1F-4A025BF2867B}" type="slidenum">
              <a:rPr lang="vi-VN" altLang="en-US"/>
              <a:pPr>
                <a:defRPr/>
              </a:pPr>
              <a:t>‹#›</a:t>
            </a:fld>
            <a:endParaRPr lang="vi-VN" altLang="en-US"/>
          </a:p>
        </p:txBody>
      </p:sp>
    </p:spTree>
    <p:extLst>
      <p:ext uri="{BB962C8B-B14F-4D97-AF65-F5344CB8AC3E}">
        <p14:creationId xmlns:p14="http://schemas.microsoft.com/office/powerpoint/2010/main" val="2287061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7BB2F479-55B5-47FA-A6AF-C7570B78F086}" type="datetimeFigureOut">
              <a:rPr lang="vi-VN">
                <a:solidFill>
                  <a:prstClr val="black">
                    <a:tint val="75000"/>
                  </a:prstClr>
                </a:solidFill>
              </a:rPr>
              <a:pPr>
                <a:defRPr/>
              </a:pPr>
              <a:t>04/07/2022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9B4F276D-45DA-4232-A6FA-34742D33AD5B}" type="slidenum">
              <a:rPr lang="vi-VN" altLang="en-US"/>
              <a:pPr>
                <a:defRPr/>
              </a:pPr>
              <a:t>‹#›</a:t>
            </a:fld>
            <a:endParaRPr lang="vi-VN" altLang="en-US"/>
          </a:p>
        </p:txBody>
      </p:sp>
    </p:spTree>
    <p:extLst>
      <p:ext uri="{BB962C8B-B14F-4D97-AF65-F5344CB8AC3E}">
        <p14:creationId xmlns:p14="http://schemas.microsoft.com/office/powerpoint/2010/main" val="29575845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838CE2E2-6288-4B56-BEDC-4BF009FC7680}" type="datetimeFigureOut">
              <a:rPr lang="vi-VN">
                <a:solidFill>
                  <a:prstClr val="black">
                    <a:tint val="75000"/>
                  </a:prstClr>
                </a:solidFill>
              </a:rPr>
              <a:pPr>
                <a:defRPr/>
              </a:pPr>
              <a:t>04/07/2022</a:t>
            </a:fld>
            <a:endParaRPr lang="vi-VN">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9489FC91-2A8D-4439-8B51-A66E4D68AABE}" type="slidenum">
              <a:rPr lang="vi-VN" altLang="en-US"/>
              <a:pPr>
                <a:defRPr/>
              </a:pPr>
              <a:t>‹#›</a:t>
            </a:fld>
            <a:endParaRPr lang="vi-VN" altLang="en-US"/>
          </a:p>
        </p:txBody>
      </p:sp>
    </p:spTree>
    <p:extLst>
      <p:ext uri="{BB962C8B-B14F-4D97-AF65-F5344CB8AC3E}">
        <p14:creationId xmlns:p14="http://schemas.microsoft.com/office/powerpoint/2010/main" val="24334519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3DCF2A6-3FFB-41F6-B53C-59BB8C20AA65}" type="datetimeFigureOut">
              <a:rPr lang="vi-VN">
                <a:solidFill>
                  <a:prstClr val="black">
                    <a:tint val="75000"/>
                  </a:prstClr>
                </a:solidFill>
              </a:rPr>
              <a:pPr>
                <a:defRPr/>
              </a:pPr>
              <a:t>04/07/2022</a:t>
            </a:fld>
            <a:endParaRPr lang="vi-VN">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9BEA7D83-91BA-4565-BB4F-E250897C2DEE}" type="slidenum">
              <a:rPr lang="vi-VN" altLang="en-US"/>
              <a:pPr>
                <a:defRPr/>
              </a:pPr>
              <a:t>‹#›</a:t>
            </a:fld>
            <a:endParaRPr lang="vi-VN" altLang="en-US"/>
          </a:p>
        </p:txBody>
      </p:sp>
    </p:spTree>
    <p:extLst>
      <p:ext uri="{BB962C8B-B14F-4D97-AF65-F5344CB8AC3E}">
        <p14:creationId xmlns:p14="http://schemas.microsoft.com/office/powerpoint/2010/main" val="42886338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B8D94E5-E588-4D39-B31A-FBA23B4606F3}" type="datetimeFigureOut">
              <a:rPr lang="vi-VN">
                <a:solidFill>
                  <a:prstClr val="black">
                    <a:tint val="75000"/>
                  </a:prstClr>
                </a:solidFill>
              </a:rPr>
              <a:pPr>
                <a:defRPr/>
              </a:pPr>
              <a:t>04/07/2022</a:t>
            </a:fld>
            <a:endParaRPr lang="vi-VN">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217653CB-E229-44A3-ABF7-F5BFE0C56AD8}" type="slidenum">
              <a:rPr lang="vi-VN" altLang="en-US"/>
              <a:pPr>
                <a:defRPr/>
              </a:pPr>
              <a:t>‹#›</a:t>
            </a:fld>
            <a:endParaRPr lang="vi-VN" altLang="en-US"/>
          </a:p>
        </p:txBody>
      </p:sp>
    </p:spTree>
    <p:extLst>
      <p:ext uri="{BB962C8B-B14F-4D97-AF65-F5344CB8AC3E}">
        <p14:creationId xmlns:p14="http://schemas.microsoft.com/office/powerpoint/2010/main" val="40130640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99B7F54C-58E3-4D6D-94E4-0149D4073E0A}" type="datetimeFigureOut">
              <a:rPr lang="vi-VN">
                <a:solidFill>
                  <a:prstClr val="black">
                    <a:tint val="75000"/>
                  </a:prstClr>
                </a:solidFill>
              </a:rPr>
              <a:pPr>
                <a:defRPr/>
              </a:pPr>
              <a:t>04/07/2022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589DCA2-0011-4505-9354-3002504FDA42}" type="slidenum">
              <a:rPr lang="vi-VN" altLang="en-US"/>
              <a:pPr>
                <a:defRPr/>
              </a:pPr>
              <a:t>‹#›</a:t>
            </a:fld>
            <a:endParaRPr lang="vi-VN" altLang="en-US"/>
          </a:p>
        </p:txBody>
      </p:sp>
    </p:spTree>
    <p:extLst>
      <p:ext uri="{BB962C8B-B14F-4D97-AF65-F5344CB8AC3E}">
        <p14:creationId xmlns:p14="http://schemas.microsoft.com/office/powerpoint/2010/main" val="3651750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fld id="{E070CB8F-BD8D-449C-B5B9-E58AD2726A0E}" type="datetimeFigureOut">
              <a:rPr lang="en-US" smtClean="0"/>
              <a:pPr>
                <a:defRPr/>
              </a:pPr>
              <a:t>7/4/2022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4924072-456D-45B5-B976-A79B7E7F7499}" type="slidenum">
              <a:rPr lang="en-US" smtClean="0"/>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376FE35-F78C-49CF-B706-04BD8C6EC775}" type="datetimeFigureOut">
              <a:rPr lang="vi-VN">
                <a:solidFill>
                  <a:prstClr val="black">
                    <a:tint val="75000"/>
                  </a:prstClr>
                </a:solidFill>
              </a:rPr>
              <a:pPr>
                <a:defRPr/>
              </a:pPr>
              <a:t>04/07/2022</a:t>
            </a:fld>
            <a:endParaRPr lang="vi-VN">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A3127AD9-51D0-44F2-B588-4769A7701581}" type="slidenum">
              <a:rPr lang="vi-VN" altLang="en-US"/>
              <a:pPr>
                <a:defRPr/>
              </a:pPr>
              <a:t>‹#›</a:t>
            </a:fld>
            <a:endParaRPr lang="vi-VN" altLang="en-US"/>
          </a:p>
        </p:txBody>
      </p:sp>
    </p:spTree>
    <p:extLst>
      <p:ext uri="{BB962C8B-B14F-4D97-AF65-F5344CB8AC3E}">
        <p14:creationId xmlns:p14="http://schemas.microsoft.com/office/powerpoint/2010/main" val="1395588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FE1D4066-6FF6-4F3D-89D8-2C7EC6F9F00C}" type="datetimeFigureOut">
              <a:rPr lang="vi-VN">
                <a:solidFill>
                  <a:prstClr val="black">
                    <a:tint val="75000"/>
                  </a:prstClr>
                </a:solidFill>
              </a:rPr>
              <a:pPr>
                <a:defRPr/>
              </a:pPr>
              <a:t>04/07/2022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224CEEB-7B49-4878-97B7-4E790F09BFF1}" type="slidenum">
              <a:rPr lang="vi-VN" altLang="en-US"/>
              <a:pPr>
                <a:defRPr/>
              </a:pPr>
              <a:t>‹#›</a:t>
            </a:fld>
            <a:endParaRPr lang="vi-VN" altLang="en-US"/>
          </a:p>
        </p:txBody>
      </p:sp>
    </p:spTree>
    <p:extLst>
      <p:ext uri="{BB962C8B-B14F-4D97-AF65-F5344CB8AC3E}">
        <p14:creationId xmlns:p14="http://schemas.microsoft.com/office/powerpoint/2010/main" val="22050750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2662E543-B9A4-4ACF-8532-9F87B0E21B0D}" type="datetimeFigureOut">
              <a:rPr lang="vi-VN">
                <a:solidFill>
                  <a:prstClr val="black">
                    <a:tint val="75000"/>
                  </a:prstClr>
                </a:solidFill>
              </a:rPr>
              <a:pPr>
                <a:defRPr/>
              </a:pPr>
              <a:t>04/07/2022</a:t>
            </a:fld>
            <a:endParaRPr lang="vi-VN">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vi-VN">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FA1C589-707A-417F-85C5-957D5FCB85FE}" type="slidenum">
              <a:rPr lang="vi-VN" altLang="en-US"/>
              <a:pPr>
                <a:defRPr/>
              </a:pPr>
              <a:t>‹#›</a:t>
            </a:fld>
            <a:endParaRPr lang="vi-VN" altLang="en-US"/>
          </a:p>
        </p:txBody>
      </p:sp>
    </p:spTree>
    <p:extLst>
      <p:ext uri="{BB962C8B-B14F-4D97-AF65-F5344CB8AC3E}">
        <p14:creationId xmlns:p14="http://schemas.microsoft.com/office/powerpoint/2010/main" val="1827776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A388EB4-7D75-44C3-BF30-659125E2ED0E}"/>
              </a:ext>
            </a:extLst>
          </p:cNvPr>
          <p:cNvSpPr>
            <a:spLocks noGrp="1"/>
          </p:cNvSpPr>
          <p:nvPr>
            <p:ph type="ctrTitle"/>
          </p:nvPr>
        </p:nvSpPr>
        <p:spPr>
          <a:xfrm>
            <a:off x="1143000" y="1122363"/>
            <a:ext cx="6858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9FAD0266-92C5-45C2-83A6-488A7C2C376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 xmlns:a16="http://schemas.microsoft.com/office/drawing/2014/main" id="{10DC3318-8973-44EC-AD35-167DC8AEBBF2}"/>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2022/7/4</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A3A85E6E-4779-4D28-B7C4-E7A7DDF925C6}"/>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4D3C64F2-C24D-4F87-982B-31BADC4A91EC}"/>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91199139"/>
      </p:ext>
    </p:extLst>
  </p:cSld>
  <p:clrMapOvr>
    <a:masterClrMapping/>
  </p:clrMapOvr>
  <p:transition spd="slow" advClick="0" advTm="4000">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DD99C82-B409-4C4F-B04C-D89227361369}"/>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77E98B40-4EB3-4547-A082-BFA54A9D0969}"/>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5AA97E4D-82B6-449D-B1E4-8E2217A6D5EC}"/>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2022/7/4</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24BF0727-23A9-469B-A916-53740C326CB0}"/>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DEC8DDD8-9F84-4BBC-942A-1BCBD3E895A6}"/>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28223650"/>
      </p:ext>
    </p:extLst>
  </p:cSld>
  <p:clrMapOvr>
    <a:masterClrMapping/>
  </p:clrMapOvr>
  <p:transition spd="slow" advClick="0" advTm="4000">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a:extLst>
              <a:ext uri="{FF2B5EF4-FFF2-40B4-BE49-F238E27FC236}">
                <a16:creationId xmlns="" xmlns:a16="http://schemas.microsoft.com/office/drawing/2014/main" id="{F146DF5D-E15C-41AC-A5F5-6B60D19E9E26}"/>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2022/7/4</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5940DE1F-6A4A-462C-B648-A1325D44C4F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A11EFEF4-44A2-40B4-BE02-D8BEEF7D74EA}"/>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41804626"/>
      </p:ext>
    </p:extLst>
  </p:cSld>
  <p:clrMapOvr>
    <a:masterClrMapping/>
  </p:clrMapOvr>
  <p:transition spd="slow" advClick="0" advTm="4000">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5" name="日期占位符 4">
            <a:extLst>
              <a:ext uri="{FF2B5EF4-FFF2-40B4-BE49-F238E27FC236}">
                <a16:creationId xmlns="" xmlns:a16="http://schemas.microsoft.com/office/drawing/2014/main" id="{52767841-4872-4A66-B5B9-AEB6A690E05D}"/>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2022/7/4</a:t>
            </a:fld>
            <a:endParaRPr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CA810C30-4121-4186-909E-993A5F4E27D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17B0A69E-FCE1-4195-B112-8B07999C678F}"/>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13600033"/>
      </p:ext>
    </p:extLst>
  </p:cSld>
  <p:clrMapOvr>
    <a:masterClrMapping/>
  </p:clrMapOvr>
  <p:transition spd="slow" advClick="0" advTm="4000">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8206A5CD-5D03-4AF2-A862-6374BABCDEBF}"/>
              </a:ext>
            </a:extLst>
          </p:cNvPr>
          <p:cNvSpPr>
            <a:spLocks noGrp="1"/>
          </p:cNvSpPr>
          <p:nvPr>
            <p:ph type="title"/>
          </p:nvPr>
        </p:nvSpPr>
        <p:spPr>
          <a:xfrm>
            <a:off x="629841" y="365126"/>
            <a:ext cx="78867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07884909-DFC1-4385-83A5-610F8BB301EE}"/>
              </a:ext>
            </a:extLst>
          </p:cNvPr>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 xmlns:a16="http://schemas.microsoft.com/office/drawing/2014/main" id="{4C8BB721-2A41-4394-9697-9D0E0D998352}"/>
              </a:ext>
            </a:extLst>
          </p:cNvPr>
          <p:cNvSpPr>
            <a:spLocks noGrp="1"/>
          </p:cNvSpPr>
          <p:nvPr>
            <p:ph sz="half" idx="2"/>
          </p:nvPr>
        </p:nvSpPr>
        <p:spPr>
          <a:xfrm>
            <a:off x="629842" y="2505075"/>
            <a:ext cx="3868340"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 xmlns:a16="http://schemas.microsoft.com/office/drawing/2014/main" id="{B2D745DA-DBC4-4B58-B40B-9B89EFCE2DA2}"/>
              </a:ext>
            </a:extLst>
          </p:cNvPr>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 xmlns:a16="http://schemas.microsoft.com/office/drawing/2014/main" id="{E42B00AB-42A8-4FA3-864E-2C270D406F9B}"/>
              </a:ext>
            </a:extLst>
          </p:cNvPr>
          <p:cNvSpPr>
            <a:spLocks noGrp="1"/>
          </p:cNvSpPr>
          <p:nvPr>
            <p:ph sz="quarter" idx="4"/>
          </p:nvPr>
        </p:nvSpPr>
        <p:spPr>
          <a:xfrm>
            <a:off x="4629150" y="2505075"/>
            <a:ext cx="3887391"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 xmlns:a16="http://schemas.microsoft.com/office/drawing/2014/main" id="{4789DEC5-DB7D-4B7A-A739-80F146131D0B}"/>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2022/7/4</a:t>
            </a:fld>
            <a:endParaRPr lang="zh-CN" altLang="en-US">
              <a:solidFill>
                <a:prstClr val="black">
                  <a:tint val="75000"/>
                </a:prstClr>
              </a:solidFill>
            </a:endParaRPr>
          </a:p>
        </p:txBody>
      </p:sp>
      <p:sp>
        <p:nvSpPr>
          <p:cNvPr id="8" name="页脚占位符 7">
            <a:extLst>
              <a:ext uri="{FF2B5EF4-FFF2-40B4-BE49-F238E27FC236}">
                <a16:creationId xmlns="" xmlns:a16="http://schemas.microsoft.com/office/drawing/2014/main" id="{5DBFB16F-4C71-4C6E-9F0B-A1689B50B5C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a:extLst>
              <a:ext uri="{FF2B5EF4-FFF2-40B4-BE49-F238E27FC236}">
                <a16:creationId xmlns="" xmlns:a16="http://schemas.microsoft.com/office/drawing/2014/main" id="{DB45560D-2BBB-46D5-9D32-8571051D61CB}"/>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9308558"/>
      </p:ext>
    </p:extLst>
  </p:cSld>
  <p:clrMapOvr>
    <a:masterClrMapping/>
  </p:clrMapOvr>
  <p:transition spd="slow" advClick="0" advTm="4000">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532AD7E-EF58-48DD-ABF3-A58E3FAED85C}"/>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833C195A-A4EC-461B-9BC5-C85ED43C0053}"/>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2022/7/4</a:t>
            </a:fld>
            <a:endParaRPr lang="zh-CN" altLang="en-US">
              <a:solidFill>
                <a:prstClr val="black">
                  <a:tint val="75000"/>
                </a:prstClr>
              </a:solidFill>
            </a:endParaRPr>
          </a:p>
        </p:txBody>
      </p:sp>
      <p:sp>
        <p:nvSpPr>
          <p:cNvPr id="4" name="页脚占位符 3">
            <a:extLst>
              <a:ext uri="{FF2B5EF4-FFF2-40B4-BE49-F238E27FC236}">
                <a16:creationId xmlns="" xmlns:a16="http://schemas.microsoft.com/office/drawing/2014/main" id="{8F815663-A9ED-49D3-B841-D6E704C69B5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a:extLst>
              <a:ext uri="{FF2B5EF4-FFF2-40B4-BE49-F238E27FC236}">
                <a16:creationId xmlns="" xmlns:a16="http://schemas.microsoft.com/office/drawing/2014/main" id="{1414CDA0-E9F6-4F74-A641-31EC3990ADE7}"/>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58944912"/>
      </p:ext>
    </p:extLst>
  </p:cSld>
  <p:clrMapOvr>
    <a:masterClrMapping/>
  </p:clrMapOvr>
  <p:transition spd="slow" advClick="0" advTm="4000">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608CE1EE-1C71-477D-A315-A7E8E7B4B0A6}"/>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2022/7/4</a:t>
            </a:fld>
            <a:endParaRPr lang="zh-CN" altLang="en-US">
              <a:solidFill>
                <a:prstClr val="black">
                  <a:tint val="75000"/>
                </a:prstClr>
              </a:solidFill>
            </a:endParaRPr>
          </a:p>
        </p:txBody>
      </p:sp>
      <p:sp>
        <p:nvSpPr>
          <p:cNvPr id="3" name="页脚占位符 2">
            <a:extLst>
              <a:ext uri="{FF2B5EF4-FFF2-40B4-BE49-F238E27FC236}">
                <a16:creationId xmlns="" xmlns:a16="http://schemas.microsoft.com/office/drawing/2014/main" id="{9FF734CE-6E42-4202-8D7A-E62352B23FF3}"/>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a:extLst>
              <a:ext uri="{FF2B5EF4-FFF2-40B4-BE49-F238E27FC236}">
                <a16:creationId xmlns="" xmlns:a16="http://schemas.microsoft.com/office/drawing/2014/main" id="{3233A891-55B3-4419-BAAA-E5176E39D08F}"/>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215662425"/>
      </p:ext>
    </p:extLst>
  </p:cSld>
  <p:clrMapOvr>
    <a:masterClrMapping/>
  </p:clrMapOvr>
  <p:transition spd="slow" advClick="0" advTm="4000">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B4A63B65-3715-42B6-AC5D-276AA6CA5208}" type="datetimeFigureOut">
              <a:rPr lang="en-US" smtClean="0"/>
              <a:pPr>
                <a:defRPr/>
              </a:pPr>
              <a:t>7/4/2022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A18FD20-FDFF-4264-98DC-77E4B1357842}"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CE46278C-7378-4C16-AEBD-97D0C7B55156}"/>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40DC71AC-0695-48D0-A5C1-A2DFE8CFBF39}"/>
              </a:ext>
            </a:extLst>
          </p:cNvPr>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 xmlns:a16="http://schemas.microsoft.com/office/drawing/2014/main" id="{6994A254-CB33-4221-A6DD-4FF609E8601E}"/>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6391B497-8491-41A9-82AF-30CE8B9AD90F}"/>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2022/7/4</a:t>
            </a:fld>
            <a:endParaRPr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964F5015-A16E-4533-99E7-B85E48090CDA}"/>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C818662E-9695-4FCC-83D0-D7B9E5B2BFC9}"/>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527709434"/>
      </p:ext>
    </p:extLst>
  </p:cSld>
  <p:clrMapOvr>
    <a:masterClrMapping/>
  </p:clrMapOvr>
  <p:transition spd="slow" advClick="0" advTm="4000">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2BAFB50-33D3-41F8-8B0D-C95D1F3DD8AD}"/>
              </a:ext>
            </a:extLst>
          </p:cNvPr>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270E7E3E-6331-4432-B6A1-EDCE1D0ABCEA}"/>
              </a:ext>
            </a:extLst>
          </p:cNvPr>
          <p:cNvSpPr>
            <a:spLocks noGrp="1"/>
          </p:cNvSpPr>
          <p:nvPr>
            <p:ph type="pic" idx="1"/>
          </p:nvPr>
        </p:nvSpPr>
        <p:spPr>
          <a:xfrm>
            <a:off x="3887391" y="987426"/>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352437C9-A6B4-4B1D-B141-2A7952D07292}"/>
              </a:ext>
            </a:extLst>
          </p:cNvPr>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 xmlns:a16="http://schemas.microsoft.com/office/drawing/2014/main" id="{50DC2534-C80D-43F6-B18D-30D6AA35225C}"/>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2022/7/4</a:t>
            </a:fld>
            <a:endParaRPr lang="zh-CN" altLang="en-US">
              <a:solidFill>
                <a:prstClr val="black">
                  <a:tint val="75000"/>
                </a:prstClr>
              </a:solidFill>
            </a:endParaRPr>
          </a:p>
        </p:txBody>
      </p:sp>
      <p:sp>
        <p:nvSpPr>
          <p:cNvPr id="6" name="页脚占位符 5">
            <a:extLst>
              <a:ext uri="{FF2B5EF4-FFF2-40B4-BE49-F238E27FC236}">
                <a16:creationId xmlns="" xmlns:a16="http://schemas.microsoft.com/office/drawing/2014/main" id="{87193401-AA28-41EF-A97D-F4FBB31CEFED}"/>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a:extLst>
              <a:ext uri="{FF2B5EF4-FFF2-40B4-BE49-F238E27FC236}">
                <a16:creationId xmlns="" xmlns:a16="http://schemas.microsoft.com/office/drawing/2014/main" id="{D2196DFE-B28E-4476-ADE9-459885B140F0}"/>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181846985"/>
      </p:ext>
    </p:extLst>
  </p:cSld>
  <p:clrMapOvr>
    <a:masterClrMapping/>
  </p:clrMapOvr>
  <p:transition spd="slow" advClick="0" advTm="4000">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46EE738-C2D6-43FC-B20C-D2DDB4A4F98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8F027530-3133-4C3E-8F2D-090BB29F6723}"/>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1305AE87-AA2B-45C2-95E8-E9CD348EC73A}"/>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2022/7/4</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C729EEE9-9B1F-4C46-B497-92FC363073E7}"/>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C4AA111E-0F79-46EE-8487-4376EF9B5882}"/>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329129507"/>
      </p:ext>
    </p:extLst>
  </p:cSld>
  <p:clrMapOvr>
    <a:masterClrMapping/>
  </p:clrMapOvr>
  <p:transition spd="slow" advClick="0" advTm="4000">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3A25EC82-AA27-4DC5-987C-F9927CBAB83F}"/>
              </a:ext>
            </a:extLst>
          </p:cNvPr>
          <p:cNvSpPr>
            <a:spLocks noGrp="1"/>
          </p:cNvSpPr>
          <p:nvPr>
            <p:ph type="title" orient="vert"/>
          </p:nvPr>
        </p:nvSpPr>
        <p:spPr>
          <a:xfrm>
            <a:off x="6543675" y="365125"/>
            <a:ext cx="1971675"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4F444811-7A43-4F7A-A72F-6DAE24BE3C79}"/>
              </a:ext>
            </a:extLst>
          </p:cNvPr>
          <p:cNvSpPr>
            <a:spLocks noGrp="1"/>
          </p:cNvSpPr>
          <p:nvPr>
            <p:ph type="body" orient="vert" idx="1"/>
          </p:nvPr>
        </p:nvSpPr>
        <p:spPr>
          <a:xfrm>
            <a:off x="628650" y="365125"/>
            <a:ext cx="5800725"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 xmlns:a16="http://schemas.microsoft.com/office/drawing/2014/main" id="{CE2159E8-1629-459E-8955-D70204D031C7}"/>
              </a:ext>
            </a:extLst>
          </p:cNvPr>
          <p:cNvSpPr>
            <a:spLocks noGrp="1"/>
          </p:cNvSpPr>
          <p:nvPr>
            <p:ph type="dt" sz="half" idx="10"/>
          </p:nvPr>
        </p:nvSpPr>
        <p:spPr/>
        <p:txBody>
          <a:bodyPr/>
          <a:lstStyle/>
          <a:p>
            <a:fld id="{496B880E-3BE9-4A10-966A-C1D42C70BCF6}" type="datetimeFigureOut">
              <a:rPr lang="zh-CN" altLang="en-US" smtClean="0">
                <a:solidFill>
                  <a:prstClr val="black">
                    <a:tint val="75000"/>
                  </a:prstClr>
                </a:solidFill>
              </a:rPr>
              <a:pPr/>
              <a:t>2022/7/4</a:t>
            </a:fld>
            <a:endParaRPr lang="zh-CN" altLang="en-US">
              <a:solidFill>
                <a:prstClr val="black">
                  <a:tint val="75000"/>
                </a:prstClr>
              </a:solidFill>
            </a:endParaRPr>
          </a:p>
        </p:txBody>
      </p:sp>
      <p:sp>
        <p:nvSpPr>
          <p:cNvPr id="5" name="页脚占位符 4">
            <a:extLst>
              <a:ext uri="{FF2B5EF4-FFF2-40B4-BE49-F238E27FC236}">
                <a16:creationId xmlns="" xmlns:a16="http://schemas.microsoft.com/office/drawing/2014/main" id="{40710FE1-5D36-4DF0-A165-6BD09660FD5E}"/>
              </a:ext>
            </a:extLst>
          </p:cNvPr>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a:extLst>
              <a:ext uri="{FF2B5EF4-FFF2-40B4-BE49-F238E27FC236}">
                <a16:creationId xmlns="" xmlns:a16="http://schemas.microsoft.com/office/drawing/2014/main" id="{E0223D90-62AE-4492-AA8E-21AF0634222B}"/>
              </a:ext>
            </a:extLst>
          </p:cNvPr>
          <p:cNvSpPr>
            <a:spLocks noGrp="1"/>
          </p:cNvSpPr>
          <p:nvPr>
            <p:ph type="sldNum" sz="quarter" idx="12"/>
          </p:nvPr>
        </p:nvSpPr>
        <p:spPr/>
        <p:txBody>
          <a:bodyPr/>
          <a:lstStyle/>
          <a:p>
            <a:fld id="{D05F30F0-2D64-4950-B991-DBE38FB597C1}"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0830039"/>
      </p:ext>
    </p:extLst>
  </p:cSld>
  <p:clrMapOvr>
    <a:masterClrMapping/>
  </p:clrMapOvr>
  <p:transition spd="slow" advClick="0" advTm="4000">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7/4/2022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105574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7/4/2022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4934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7/4/2022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45616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F44E05-1CD1-44AF-AF00-3A53277DE94F}" type="datetimeFigureOut">
              <a:rPr lang="en-US" smtClean="0">
                <a:solidFill>
                  <a:prstClr val="black">
                    <a:tint val="75000"/>
                  </a:prstClr>
                </a:solidFill>
              </a:rPr>
              <a:pPr/>
              <a:t>7/4/2022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327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F44E05-1CD1-44AF-AF00-3A53277DE94F}" type="datetimeFigureOut">
              <a:rPr lang="en-US" smtClean="0">
                <a:solidFill>
                  <a:prstClr val="black">
                    <a:tint val="75000"/>
                  </a:prstClr>
                </a:solidFill>
              </a:rPr>
              <a:pPr/>
              <a:t>7/4/2022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254718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F44E05-1CD1-44AF-AF00-3A53277DE94F}" type="datetimeFigureOut">
              <a:rPr lang="en-US" smtClean="0">
                <a:solidFill>
                  <a:prstClr val="black">
                    <a:tint val="75000"/>
                  </a:prstClr>
                </a:solidFill>
              </a:rPr>
              <a:pPr/>
              <a:t>7/4/2022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84755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fld id="{F5FF60C1-2A55-4DD7-AE5C-D95BF8696F02}" type="datetimeFigureOut">
              <a:rPr lang="en-US" smtClean="0"/>
              <a:pPr>
                <a:defRPr/>
              </a:pPr>
              <a:t>7/4/2022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07CF138-6D0B-446C-B170-B0C59340EA53}"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44E05-1CD1-44AF-AF00-3A53277DE94F}" type="datetimeFigureOut">
              <a:rPr lang="en-US" smtClean="0">
                <a:solidFill>
                  <a:prstClr val="black">
                    <a:tint val="75000"/>
                  </a:prstClr>
                </a:solidFill>
              </a:rPr>
              <a:pPr/>
              <a:t>7/4/2022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9174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smtClean="0">
                <a:solidFill>
                  <a:prstClr val="black">
                    <a:tint val="75000"/>
                  </a:prstClr>
                </a:solidFill>
              </a:rPr>
              <a:pPr/>
              <a:t>7/4/2022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08263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F44E05-1CD1-44AF-AF00-3A53277DE94F}" type="datetimeFigureOut">
              <a:rPr lang="en-US" smtClean="0">
                <a:solidFill>
                  <a:prstClr val="black">
                    <a:tint val="75000"/>
                  </a:prstClr>
                </a:solidFill>
              </a:rPr>
              <a:pPr/>
              <a:t>7/4/2022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5520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7/4/2022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459316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F44E05-1CD1-44AF-AF00-3A53277DE94F}" type="datetimeFigureOut">
              <a:rPr lang="en-US" smtClean="0">
                <a:solidFill>
                  <a:prstClr val="black">
                    <a:tint val="75000"/>
                  </a:prstClr>
                </a:solidFill>
              </a:rPr>
              <a:pPr/>
              <a:t>7/4/2022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11088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fld id="{15CFF081-1494-493B-BC98-263E9EA713D1}" type="datetimeFigureOut">
              <a:rPr lang="en-US" smtClean="0"/>
              <a:pPr>
                <a:defRPr/>
              </a:pPr>
              <a:t>7/4/2022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78660E4A-FEE6-41C1-966C-A92E63EB3AB2}"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fld id="{4179E6E7-C191-4E32-B0F6-990BAB32F91E}" type="datetimeFigureOut">
              <a:rPr lang="en-US" smtClean="0"/>
              <a:pPr>
                <a:defRPr/>
              </a:pPr>
              <a:t>7/4/2022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0BA5F37E-E4F4-4335-B2DB-D47B9534B4CA}"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109DC19-1B0B-47EC-B724-D188E5FE3329}" type="datetimeFigureOut">
              <a:rPr lang="en-US" smtClean="0"/>
              <a:pPr>
                <a:defRPr/>
              </a:pPr>
              <a:t>7/4/2022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F2D1D5E-23F6-4E6E-86E4-4786CAE54D02}"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F1E3FC72-E7EA-46EA-850D-6D421629F0DE}" type="datetimeFigureOut">
              <a:rPr lang="en-US" smtClean="0"/>
              <a:pPr>
                <a:defRPr/>
              </a:pPr>
              <a:t>7/4/2022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CCB8BFB-C2FE-4454-9928-1EB651383B55}"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4557A69E-4B6A-4F36-A77D-0EBD7F8FFECC}" type="datetimeFigureOut">
              <a:rPr lang="en-US" smtClean="0"/>
              <a:pPr>
                <a:defRPr/>
              </a:pPr>
              <a:t>7/4/2022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F095D02-B494-4686-AF51-A37DACBA72C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fontAlgn="base">
              <a:spcBef>
                <a:spcPct val="0"/>
              </a:spcBef>
              <a:spcAft>
                <a:spcPct val="0"/>
              </a:spcAft>
              <a:defRPr/>
            </a:pPr>
            <a:fld id="{6EEF7517-97A5-4541-B65F-F09C9139EE5E}" type="datetimeFigureOut">
              <a:rPr lang="en-US" smtClean="0"/>
              <a:pPr fontAlgn="base">
                <a:spcBef>
                  <a:spcPct val="0"/>
                </a:spcBef>
                <a:spcAft>
                  <a:spcPct val="0"/>
                </a:spcAft>
                <a:defRPr/>
              </a:pPr>
              <a:t>7/4/2022</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fontAlgn="base">
              <a:spcBef>
                <a:spcPct val="0"/>
              </a:spcBef>
              <a:spcAft>
                <a:spcPct val="0"/>
              </a:spcAft>
              <a:defRPr/>
            </a:pPr>
            <a:fld id="{3CA602D2-83DD-49B3-ADEE-B2E40C3753DA}" type="slidenum">
              <a:rPr lang="en-US" smtClean="0"/>
              <a:pPr fontAlgn="base">
                <a:spcBef>
                  <a:spcPct val="0"/>
                </a:spcBef>
                <a:spcAft>
                  <a:spcPct val="0"/>
                </a:spcAft>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fontAlgn="base">
              <a:spcBef>
                <a:spcPct val="0"/>
              </a:spcBef>
              <a:spcAft>
                <a:spcPct val="0"/>
              </a:spcAft>
              <a:defRPr/>
            </a:pPr>
            <a:fld id="{424E1A5B-0599-46F1-AA7E-104DC4095818}" type="datetimeFigureOut">
              <a:rPr lang="vi-VN">
                <a:solidFill>
                  <a:prstClr val="black">
                    <a:tint val="75000"/>
                  </a:prstClr>
                </a:solidFill>
                <a:cs typeface="Arial" panose="020B0604020202020204" pitchFamily="34" charset="0"/>
              </a:rPr>
              <a:pPr fontAlgn="base">
                <a:spcBef>
                  <a:spcPct val="0"/>
                </a:spcBef>
                <a:spcAft>
                  <a:spcPct val="0"/>
                </a:spcAft>
                <a:defRPr/>
              </a:pPr>
              <a:t>04/07/2022</a:t>
            </a:fld>
            <a:endParaRPr lang="vi-VN">
              <a:solidFill>
                <a:prstClr val="black">
                  <a:tint val="75000"/>
                </a:prstClr>
              </a:solidFill>
              <a:cs typeface="Arial" panose="020B0604020202020204" pitchFamily="34" charset="0"/>
            </a:endParaRPr>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fontAlgn="base">
              <a:spcBef>
                <a:spcPct val="0"/>
              </a:spcBef>
              <a:spcAft>
                <a:spcPct val="0"/>
              </a:spcAft>
              <a:defRPr/>
            </a:pPr>
            <a:endParaRPr lang="vi-VN">
              <a:solidFill>
                <a:prstClr val="black">
                  <a:tint val="75000"/>
                </a:prstClr>
              </a:solidFill>
              <a:cs typeface="Arial" panose="020B0604020202020204" pitchFamily="34" charset="0"/>
            </a:endParaRPr>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fontAlgn="base">
              <a:spcBef>
                <a:spcPct val="0"/>
              </a:spcBef>
              <a:spcAft>
                <a:spcPct val="0"/>
              </a:spcAft>
              <a:defRPr/>
            </a:pPr>
            <a:fld id="{2E1146D9-EF9D-4FC2-8AEC-D339121FB346}" type="slidenum">
              <a:rPr lang="vi-VN" altLang="en-US">
                <a:cs typeface="Arial" panose="020B0604020202020204" pitchFamily="34" charset="0"/>
              </a:rPr>
              <a:pPr fontAlgn="base">
                <a:spcBef>
                  <a:spcPct val="0"/>
                </a:spcBef>
                <a:spcAft>
                  <a:spcPct val="0"/>
                </a:spcAft>
                <a:defRPr/>
              </a:pPr>
              <a:t>‹#›</a:t>
            </a:fld>
            <a:endParaRPr lang="vi-VN" altLang="en-US">
              <a:cs typeface="Arial" panose="020B0604020202020204" pitchFamily="34" charset="0"/>
            </a:endParaRPr>
          </a:p>
        </p:txBody>
      </p:sp>
    </p:spTree>
    <p:extLst>
      <p:ext uri="{BB962C8B-B14F-4D97-AF65-F5344CB8AC3E}">
        <p14:creationId xmlns:p14="http://schemas.microsoft.com/office/powerpoint/2010/main" val="343415189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C3FA1F20-6250-4C09-8CE6-1BEE439F11C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a:extLst>
              <a:ext uri="{FF2B5EF4-FFF2-40B4-BE49-F238E27FC236}">
                <a16:creationId xmlns="" xmlns:a16="http://schemas.microsoft.com/office/drawing/2014/main" id="{81FE79E8-6BE5-4684-985D-B987C08782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 xmlns:a16="http://schemas.microsoft.com/office/drawing/2014/main" id="{013FE056-1C43-4A98-9A62-8DE3C9926A3D}"/>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b="0" i="0">
                <a:solidFill>
                  <a:schemeClr val="tx1">
                    <a:tint val="75000"/>
                  </a:schemeClr>
                </a:solidFill>
                <a:latin typeface="inpin heiti" charset="-122"/>
                <a:ea typeface="inpin heiti" charset="-122"/>
              </a:defRPr>
            </a:lvl1pPr>
          </a:lstStyle>
          <a:p>
            <a:fld id="{496B880E-3BE9-4A10-966A-C1D42C70BCF6}" type="datetimeFigureOut">
              <a:rPr lang="zh-CN" altLang="en-US" smtClean="0">
                <a:solidFill>
                  <a:prstClr val="black">
                    <a:tint val="75000"/>
                  </a:prstClr>
                </a:solidFill>
              </a:rPr>
              <a:pPr/>
              <a:t>2022/7/4</a:t>
            </a:fld>
            <a:endParaRPr lang="zh-CN" altLang="en-US" dirty="0">
              <a:solidFill>
                <a:prstClr val="black">
                  <a:tint val="75000"/>
                </a:prstClr>
              </a:solidFill>
            </a:endParaRPr>
          </a:p>
        </p:txBody>
      </p:sp>
      <p:sp>
        <p:nvSpPr>
          <p:cNvPr id="5" name="页脚占位符 4">
            <a:extLst>
              <a:ext uri="{FF2B5EF4-FFF2-40B4-BE49-F238E27FC236}">
                <a16:creationId xmlns="" xmlns:a16="http://schemas.microsoft.com/office/drawing/2014/main" id="{E892D5BC-DF88-454C-A566-965428B6903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b="0" i="0">
                <a:solidFill>
                  <a:schemeClr val="tx1">
                    <a:tint val="75000"/>
                  </a:schemeClr>
                </a:solidFill>
                <a:latin typeface="inpin heiti" charset="-122"/>
                <a:ea typeface="inpin heiti" charset="-122"/>
              </a:defRPr>
            </a:lvl1pPr>
          </a:lstStyle>
          <a:p>
            <a:endParaRPr lang="zh-CN" altLang="en-US" dirty="0">
              <a:solidFill>
                <a:prstClr val="black">
                  <a:tint val="75000"/>
                </a:prstClr>
              </a:solidFill>
            </a:endParaRPr>
          </a:p>
        </p:txBody>
      </p:sp>
      <p:sp>
        <p:nvSpPr>
          <p:cNvPr id="6" name="灯片编号占位符 5">
            <a:extLst>
              <a:ext uri="{FF2B5EF4-FFF2-40B4-BE49-F238E27FC236}">
                <a16:creationId xmlns="" xmlns:a16="http://schemas.microsoft.com/office/drawing/2014/main" id="{94CBBA3D-058B-4788-B8F8-4C7734EE5F57}"/>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b="0" i="0">
                <a:solidFill>
                  <a:schemeClr val="tx1">
                    <a:tint val="75000"/>
                  </a:schemeClr>
                </a:solidFill>
                <a:latin typeface="inpin heiti" charset="-122"/>
                <a:ea typeface="inpin heiti" charset="-122"/>
              </a:defRPr>
            </a:lvl1pPr>
          </a:lstStyle>
          <a:p>
            <a:fld id="{D05F30F0-2D64-4950-B991-DBE38FB597C1}" type="slidenum">
              <a:rPr lang="zh-CN" altLang="en-US" smtClean="0">
                <a:solidFill>
                  <a:prstClr val="black">
                    <a:tint val="75000"/>
                  </a:prstClr>
                </a:solidFill>
              </a:rPr>
              <a:pPr/>
              <a:t>‹#›</a:t>
            </a:fld>
            <a:endParaRPr lang="zh-CN" altLang="en-US" dirty="0">
              <a:solidFill>
                <a:prstClr val="black">
                  <a:tint val="75000"/>
                </a:prstClr>
              </a:solidFill>
            </a:endParaRPr>
          </a:p>
        </p:txBody>
      </p:sp>
    </p:spTree>
    <p:extLst>
      <p:ext uri="{BB962C8B-B14F-4D97-AF65-F5344CB8AC3E}">
        <p14:creationId xmlns:p14="http://schemas.microsoft.com/office/powerpoint/2010/main" val="17409122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advClick="0" advTm="4000">
    <p:fade/>
  </p:transition>
  <p:txStyles>
    <p:titleStyle>
      <a:lvl1pPr algn="l" defTabSz="914400" rtl="0" eaLnBrk="1" latinLnBrk="0" hangingPunct="1">
        <a:lnSpc>
          <a:spcPct val="90000"/>
        </a:lnSpc>
        <a:spcBef>
          <a:spcPct val="0"/>
        </a:spcBef>
        <a:buNone/>
        <a:defRPr sz="4400" b="0" i="0" kern="1200">
          <a:solidFill>
            <a:schemeClr val="tx1"/>
          </a:solidFill>
          <a:latin typeface="inpin heiti" charset="-122"/>
          <a:ea typeface="inpin heiti"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inpin heiti" charset="-122"/>
          <a:ea typeface="inpin heiti"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inpin heiti" charset="-122"/>
          <a:ea typeface="inpin heiti"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inpin heiti" charset="-122"/>
          <a:ea typeface="inpin heiti"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inpin heiti" charset="-122"/>
          <a:ea typeface="inpin heiti"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F44E05-1CD1-44AF-AF00-3A53277DE94F}" type="datetimeFigureOut">
              <a:rPr lang="en-US" smtClean="0">
                <a:solidFill>
                  <a:prstClr val="black">
                    <a:tint val="75000"/>
                  </a:prstClr>
                </a:solidFill>
              </a:rPr>
              <a:pPr/>
              <a:t>7/4/2022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E198289-D1DC-47C6-9FFB-98EBCDFC213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316502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LXGG-HgtJoI" TargetMode="External"/><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34.xml"/><Relationship Id="rId7" Type="http://schemas.openxmlformats.org/officeDocument/2006/relationships/image" Target="../media/image15.png"/><Relationship Id="rId2" Type="http://schemas.openxmlformats.org/officeDocument/2006/relationships/audio" Target="../media/media1.mp3"/><Relationship Id="rId1" Type="http://schemas.microsoft.com/office/2007/relationships/media" Target="../media/media1.mp3"/><Relationship Id="rId6" Type="http://schemas.microsoft.com/office/2007/relationships/hdphoto" Target="../media/hdphoto1.wdp"/><Relationship Id="rId5" Type="http://schemas.openxmlformats.org/officeDocument/2006/relationships/image" Target="../media/image14.png"/><Relationship Id="rId4" Type="http://schemas.openxmlformats.org/officeDocument/2006/relationships/image" Target="../media/image13.jpg"/><Relationship Id="rId9"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40.xml"/></Relationships>
</file>

<file path=ppt/slides/_rels/slide19.xml.rels><?xml version="1.0" encoding="UTF-8" standalone="yes"?>
<Relationships xmlns="http://schemas.openxmlformats.org/package/2006/relationships"><Relationship Id="rId8" Type="http://schemas.openxmlformats.org/officeDocument/2006/relationships/slide" Target="slide27.xml"/><Relationship Id="rId13" Type="http://schemas.microsoft.com/office/2007/relationships/hdphoto" Target="../media/hdphoto4.wdp"/><Relationship Id="rId18" Type="http://schemas.microsoft.com/office/2007/relationships/hdphoto" Target="../media/hdphoto2.wdp"/><Relationship Id="rId26" Type="http://schemas.openxmlformats.org/officeDocument/2006/relationships/image" Target="../media/image25.png"/><Relationship Id="rId3" Type="http://schemas.openxmlformats.org/officeDocument/2006/relationships/audio" Target="../media/media2.mp3"/><Relationship Id="rId21" Type="http://schemas.openxmlformats.org/officeDocument/2006/relationships/slide" Target="slide26.xml"/><Relationship Id="rId7" Type="http://schemas.openxmlformats.org/officeDocument/2006/relationships/image" Target="../media/image20.jpg"/><Relationship Id="rId12" Type="http://schemas.openxmlformats.org/officeDocument/2006/relationships/image" Target="../media/image22.png"/><Relationship Id="rId17" Type="http://schemas.openxmlformats.org/officeDocument/2006/relationships/image" Target="../media/image15.png"/><Relationship Id="rId25" Type="http://schemas.openxmlformats.org/officeDocument/2006/relationships/slide" Target="slide11.xml"/><Relationship Id="rId2" Type="http://schemas.microsoft.com/office/2007/relationships/media" Target="../media/media2.mp3"/><Relationship Id="rId16" Type="http://schemas.openxmlformats.org/officeDocument/2006/relationships/slide" Target="slide28.xml"/><Relationship Id="rId20" Type="http://schemas.openxmlformats.org/officeDocument/2006/relationships/slide" Target="slide23.xml"/><Relationship Id="rId29" Type="http://schemas.openxmlformats.org/officeDocument/2006/relationships/image" Target="../media/image26.wmf"/><Relationship Id="rId1" Type="http://schemas.openxmlformats.org/officeDocument/2006/relationships/vmlDrawing" Target="../drawings/vmlDrawing1.vml"/><Relationship Id="rId6" Type="http://schemas.openxmlformats.org/officeDocument/2006/relationships/slideLayout" Target="../slideLayouts/slideLayout40.xml"/><Relationship Id="rId11" Type="http://schemas.openxmlformats.org/officeDocument/2006/relationships/slide" Target="slide24.xml"/><Relationship Id="rId24" Type="http://schemas.openxmlformats.org/officeDocument/2006/relationships/image" Target="../media/image24.png"/><Relationship Id="rId5" Type="http://schemas.openxmlformats.org/officeDocument/2006/relationships/control" Target="../activeX/activeX2.xml"/><Relationship Id="rId15" Type="http://schemas.openxmlformats.org/officeDocument/2006/relationships/slide" Target="slide25.xml"/><Relationship Id="rId23" Type="http://schemas.openxmlformats.org/officeDocument/2006/relationships/image" Target="../media/image23.png"/><Relationship Id="rId28" Type="http://schemas.openxmlformats.org/officeDocument/2006/relationships/image" Target="../media/image16.png"/><Relationship Id="rId10" Type="http://schemas.microsoft.com/office/2007/relationships/hdphoto" Target="../media/hdphoto3.wdp"/><Relationship Id="rId19" Type="http://schemas.openxmlformats.org/officeDocument/2006/relationships/slide" Target="slide20.xml"/><Relationship Id="rId4" Type="http://schemas.openxmlformats.org/officeDocument/2006/relationships/control" Target="../activeX/activeX1.xml"/><Relationship Id="rId9" Type="http://schemas.openxmlformats.org/officeDocument/2006/relationships/image" Target="../media/image21.png"/><Relationship Id="rId14" Type="http://schemas.openxmlformats.org/officeDocument/2006/relationships/slide" Target="slide21.xml"/><Relationship Id="rId22" Type="http://schemas.openxmlformats.org/officeDocument/2006/relationships/slide" Target="slide22.xml"/><Relationship Id="rId27" Type="http://schemas.microsoft.com/office/2007/relationships/hdphoto" Target="../media/hdphoto5.wdp"/><Relationship Id="rId30" Type="http://schemas.openxmlformats.org/officeDocument/2006/relationships/image" Target="../media/image27.wmf"/></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5.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5.png"/></Relationships>
</file>

<file path=ppt/slides/_rels/slide27.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jpg"/><Relationship Id="rId7"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40.xml"/><Relationship Id="rId6" Type="http://schemas.openxmlformats.org/officeDocument/2006/relationships/slide" Target="slide19.xml"/><Relationship Id="rId5" Type="http://schemas.microsoft.com/office/2007/relationships/hdphoto" Target="../media/hdphoto5.wdp"/><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4.jpeg"/><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hyperlink" Target="https://www.youtube.com/watch?v=9FAl0AtAHo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176712" y="5638800"/>
            <a:ext cx="395288" cy="46166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5058" name="Picture 11"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900"/>
            <a:ext cx="9144000" cy="69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539751" y="1374775"/>
            <a:ext cx="7918450" cy="345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R="0" lvl="0" algn="just">
              <a:lnSpc>
                <a:spcPct val="107000"/>
              </a:lnSpc>
              <a:spcBef>
                <a:spcPts val="0"/>
              </a:spcBef>
              <a:spcAft>
                <a:spcPts val="300"/>
              </a:spcAft>
              <a:buClr>
                <a:srgbClr val="187C98"/>
              </a:buClr>
              <a:buSzPts val="950"/>
              <a:tabLst>
                <a:tab pos="422910" algn="l"/>
              </a:tabLst>
            </a:pPr>
            <a:r>
              <a:rPr lang="en-US" sz="2000" b="1" u="none" strike="noStrike" spc="0" dirty="0" err="1" smtClean="0">
                <a:solidFill>
                  <a:schemeClr val="tx2">
                    <a:lumMod val="60000"/>
                    <a:lumOff val="40000"/>
                  </a:schemeClr>
                </a:solidFill>
                <a:effectLst/>
                <a:latin typeface="Times New Roman" pitchFamily="18" charset="0"/>
                <a:cs typeface="Times New Roman" pitchFamily="18" charset="0"/>
              </a:rPr>
              <a:t>Câu</a:t>
            </a:r>
            <a:r>
              <a:rPr lang="en-US" sz="2000" b="1" u="none" strike="noStrike" spc="0" dirty="0" smtClean="0">
                <a:solidFill>
                  <a:schemeClr val="tx2">
                    <a:lumMod val="60000"/>
                    <a:lumOff val="40000"/>
                  </a:schemeClr>
                </a:solidFill>
                <a:effectLst/>
                <a:latin typeface="Times New Roman" pitchFamily="18" charset="0"/>
                <a:cs typeface="Times New Roman" pitchFamily="18" charset="0"/>
              </a:rPr>
              <a:t> 1: </a:t>
            </a:r>
            <a:r>
              <a:rPr lang="vi-VN" sz="2000" b="1" u="none" strike="noStrike" spc="0" dirty="0" smtClean="0">
                <a:solidFill>
                  <a:schemeClr val="tx2">
                    <a:lumMod val="60000"/>
                    <a:lumOff val="40000"/>
                  </a:schemeClr>
                </a:solidFill>
                <a:effectLst/>
                <a:latin typeface="+mj-lt"/>
                <a:cs typeface="Times New Roman" pitchFamily="18" charset="0"/>
              </a:rPr>
              <a:t>Sắp xếp các bước làm sau theo đúng tiến trình làm thí nghiệm chứng minh</a:t>
            </a:r>
            <a:r>
              <a:rPr lang="en-US" sz="2000" b="1" u="none" strike="noStrike" spc="0" dirty="0" smtClean="0">
                <a:solidFill>
                  <a:schemeClr val="tx2">
                    <a:lumMod val="60000"/>
                    <a:lumOff val="40000"/>
                  </a:schemeClr>
                </a:solidFill>
                <a:effectLst/>
                <a:latin typeface="+mj-lt"/>
                <a:cs typeface="Times New Roman" pitchFamily="18" charset="0"/>
              </a:rPr>
              <a:t> </a:t>
            </a:r>
            <a:r>
              <a:rPr lang="vi-VN" sz="2000" b="1" u="none" strike="noStrike" spc="0" dirty="0" smtClean="0">
                <a:solidFill>
                  <a:schemeClr val="tx2">
                    <a:lumMod val="60000"/>
                    <a:lumOff val="40000"/>
                  </a:schemeClr>
                </a:solidFill>
                <a:effectLst/>
                <a:latin typeface="+mj-lt"/>
                <a:cs typeface="Times New Roman" pitchFamily="18" charset="0"/>
              </a:rPr>
              <a:t>h</a:t>
            </a:r>
            <a:r>
              <a:rPr lang="en-US" sz="2000" b="1" dirty="0">
                <a:solidFill>
                  <a:schemeClr val="tx2">
                    <a:lumMod val="60000"/>
                    <a:lumOff val="40000"/>
                  </a:schemeClr>
                </a:solidFill>
                <a:latin typeface="+mj-lt"/>
                <a:cs typeface="Times New Roman" pitchFamily="18" charset="0"/>
              </a:rPr>
              <a:t>ô</a:t>
            </a:r>
            <a:r>
              <a:rPr lang="vi-VN" sz="2000" b="1" u="none" strike="noStrike" spc="0" dirty="0" smtClean="0">
                <a:solidFill>
                  <a:schemeClr val="tx2">
                    <a:lumMod val="60000"/>
                    <a:lumOff val="40000"/>
                  </a:schemeClr>
                </a:solidFill>
                <a:effectLst/>
                <a:latin typeface="+mj-lt"/>
                <a:cs typeface="Times New Roman" pitchFamily="18" charset="0"/>
              </a:rPr>
              <a:t> hấp ở hạt nảy m</a:t>
            </a:r>
            <a:r>
              <a:rPr lang="en-US" sz="2000" b="1" dirty="0" smtClean="0">
                <a:solidFill>
                  <a:schemeClr val="tx2">
                    <a:lumMod val="60000"/>
                    <a:lumOff val="40000"/>
                  </a:schemeClr>
                </a:solidFill>
                <a:latin typeface="+mj-lt"/>
                <a:cs typeface="Times New Roman" pitchFamily="18" charset="0"/>
              </a:rPr>
              <a:t>ầ</a:t>
            </a:r>
            <a:r>
              <a:rPr lang="vi-VN" sz="2000" b="1" u="none" strike="noStrike" spc="0" dirty="0" smtClean="0">
                <a:solidFill>
                  <a:schemeClr val="tx2">
                    <a:lumMod val="60000"/>
                    <a:lumOff val="40000"/>
                  </a:schemeClr>
                </a:solidFill>
                <a:effectLst/>
                <a:latin typeface="+mj-lt"/>
                <a:cs typeface="Times New Roman" pitchFamily="18" charset="0"/>
              </a:rPr>
              <a:t>m.</a:t>
            </a:r>
            <a:endParaRPr lang="en-US" sz="2000" b="1" u="none" strike="noStrike" spc="0" dirty="0" smtClean="0">
              <a:solidFill>
                <a:schemeClr val="tx2">
                  <a:lumMod val="60000"/>
                  <a:lumOff val="40000"/>
                </a:schemeClr>
              </a:solidFill>
              <a:effectLst/>
              <a:latin typeface="+mj-lt"/>
              <a:cs typeface="Times New Roman" pitchFamily="18" charset="0"/>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smtClean="0">
                <a:effectLst/>
                <a:latin typeface="+mj-lt"/>
              </a:rPr>
              <a:t>Chọn những hạt chắc, mẩy, không sâu mọt.</a:t>
            </a:r>
            <a:endParaRPr lang="en-US" sz="2000" u="none" strike="noStrike" spc="0" dirty="0" smtClean="0">
              <a:effectLst/>
              <a:latin typeface="+mj-lt"/>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smtClean="0">
                <a:effectLst/>
                <a:latin typeface="+mj-lt"/>
              </a:rPr>
              <a:t>Cho hạt ra đĩa Petri có lót bỏng ẩm hoặc giây thấm ẩm.</a:t>
            </a:r>
            <a:endParaRPr lang="en-US" sz="2000" u="none" strike="noStrike" spc="0" dirty="0" smtClean="0">
              <a:effectLst/>
              <a:latin typeface="+mj-lt"/>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smtClean="0">
                <a:effectLst/>
                <a:latin typeface="+mj-lt"/>
              </a:rPr>
              <a:t>Để đĩa trong tủ ấm hoặc nơi có ánh sáng mặt trời để hạt nảy mấm.</a:t>
            </a:r>
            <a:endParaRPr lang="en-US" sz="2000" u="none" strike="noStrike" spc="0" dirty="0" smtClean="0">
              <a:effectLst/>
              <a:latin typeface="+mj-lt"/>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smtClean="0">
                <a:effectLst/>
                <a:latin typeface="+mj-lt"/>
              </a:rPr>
              <a:t>Ngâm hạt vào nước ấm.</a:t>
            </a:r>
            <a:endParaRPr lang="en-US" sz="2000" u="none" strike="noStrike" spc="0" dirty="0" smtClean="0">
              <a:effectLst/>
              <a:latin typeface="+mj-lt"/>
            </a:endParaRPr>
          </a:p>
          <a:p>
            <a:pPr marL="342900" marR="0" lvl="0" indent="-342900" algn="just">
              <a:spcBef>
                <a:spcPts val="0"/>
              </a:spcBef>
              <a:spcAft>
                <a:spcPts val="300"/>
              </a:spcAft>
              <a:buClr>
                <a:srgbClr val="2B2B2C"/>
              </a:buClr>
              <a:buSzPts val="1000"/>
              <a:buFont typeface="+mj-lt"/>
              <a:buAutoNum type="arabicParenBoth"/>
              <a:tabLst>
                <a:tab pos="508635" algn="l"/>
              </a:tabLst>
            </a:pPr>
            <a:r>
              <a:rPr lang="vi-VN" sz="2000" u="none" strike="noStrike" spc="0" dirty="0" smtClean="0">
                <a:effectLst/>
                <a:latin typeface="+mj-lt"/>
              </a:rPr>
              <a:t>Quan sát hiện tượng xảy ra ở cốc nước vòi trong.</a:t>
            </a:r>
            <a:endParaRPr lang="en-US" sz="2000" u="none" strike="noStrike" spc="0" dirty="0" smtClean="0">
              <a:effectLst/>
              <a:latin typeface="+mj-lt"/>
            </a:endParaRPr>
          </a:p>
          <a:p>
            <a:pPr marL="342900" marR="0" lvl="0" indent="-342900" algn="just">
              <a:spcBef>
                <a:spcPts val="0"/>
              </a:spcBef>
              <a:spcAft>
                <a:spcPts val="0"/>
              </a:spcAft>
              <a:buClr>
                <a:srgbClr val="2B2B2C"/>
              </a:buClr>
              <a:buSzPts val="1000"/>
              <a:buFont typeface="+mj-lt"/>
              <a:buAutoNum type="arabicParenBoth"/>
              <a:tabLst>
                <a:tab pos="508635" algn="l"/>
              </a:tabLst>
            </a:pPr>
            <a:r>
              <a:rPr lang="vi-VN" sz="2000" u="none" strike="noStrike" spc="0" dirty="0" smtClean="0">
                <a:effectLst/>
                <a:latin typeface="+mj-lt"/>
              </a:rPr>
              <a:t>Đặt đĩa Petri có hạt nảy mầm cùng cốc nước vòi trong vào trong chuông</a:t>
            </a:r>
            <a:r>
              <a:rPr lang="en-US" sz="2000" u="none" strike="noStrike" spc="0" dirty="0" smtClean="0">
                <a:effectLst/>
                <a:latin typeface="+mj-lt"/>
              </a:rPr>
              <a:t> </a:t>
            </a:r>
            <a:r>
              <a:rPr lang="vi-VN" sz="2000" u="none" strike="noStrike" spc="0" dirty="0" smtClean="0">
                <a:effectLst/>
                <a:latin typeface="+mj-lt"/>
              </a:rPr>
              <a:t>A.</a:t>
            </a:r>
            <a:r>
              <a:rPr lang="en-US" sz="2000" u="none" strike="noStrike" spc="0" dirty="0" smtClean="0">
                <a:effectLst/>
                <a:latin typeface="+mj-lt"/>
              </a:rPr>
              <a:t> </a:t>
            </a:r>
            <a:r>
              <a:rPr lang="vi-VN" sz="2000" u="none" strike="noStrike" spc="0" dirty="0" smtClean="0">
                <a:effectLst/>
                <a:latin typeface="+mj-lt"/>
              </a:rPr>
              <a:t>Đặt cốc nước vôi trong vào trong chuông B.</a:t>
            </a:r>
            <a:endParaRPr lang="en-US" sz="2000" u="none" strike="noStrike" spc="0" dirty="0" smtClean="0">
              <a:solidFill>
                <a:srgbClr val="2B2B2C"/>
              </a:solidFill>
              <a:effectLst/>
              <a:latin typeface="+mj-lt"/>
              <a:ea typeface="Segoe UI"/>
              <a:cs typeface="Segoe UI"/>
            </a:endParaRPr>
          </a:p>
          <a:p>
            <a:pPr marL="457200" marR="0" lvl="0" indent="-457200" algn="just">
              <a:lnSpc>
                <a:spcPct val="107000"/>
              </a:lnSpc>
              <a:spcBef>
                <a:spcPts val="0"/>
              </a:spcBef>
              <a:spcAft>
                <a:spcPts val="300"/>
              </a:spcAft>
              <a:buClr>
                <a:srgbClr val="187C98"/>
              </a:buClr>
              <a:buSzPts val="950"/>
              <a:buAutoNum type="arabicPeriod"/>
              <a:tabLst>
                <a:tab pos="422910" algn="l"/>
              </a:tabLst>
            </a:pPr>
            <a:endParaRPr lang="en-US" sz="2000" u="none" strike="noStrike" spc="0" dirty="0">
              <a:effectLst/>
              <a:latin typeface="+mj-lt"/>
              <a:cs typeface="Times New Roman" pitchFamily="18" charset="0"/>
            </a:endParaRPr>
          </a:p>
        </p:txBody>
      </p:sp>
      <p:sp>
        <p:nvSpPr>
          <p:cNvPr id="4" name="Text Box 4">
            <a:hlinkClick r:id="" action="ppaction://noaction"/>
          </p:cNvPr>
          <p:cNvSpPr txBox="1">
            <a:spLocks noChangeArrowheads="1"/>
          </p:cNvSpPr>
          <p:nvPr/>
        </p:nvSpPr>
        <p:spPr bwMode="auto">
          <a:xfrm>
            <a:off x="4176712" y="4879106"/>
            <a:ext cx="428148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b="1" dirty="0">
                <a:solidFill>
                  <a:srgbClr val="0000FF"/>
                </a:solidFill>
                <a:latin typeface="Times New Roman" pitchFamily="18" charset="0"/>
                <a:cs typeface="Times New Roman" pitchFamily="18" charset="0"/>
              </a:rPr>
              <a:t>B</a:t>
            </a:r>
            <a:r>
              <a:rPr lang="en-US" sz="2400" b="1" dirty="0" smtClean="0">
                <a:solidFill>
                  <a:srgbClr val="0000FF"/>
                </a:solidFill>
                <a:latin typeface="Times New Roman" pitchFamily="18" charset="0"/>
                <a:cs typeface="Times New Roman" pitchFamily="18" charset="0"/>
              </a:rPr>
              <a:t>. 6 -&gt;2 -&gt;3 -&gt;4 -&gt;5 -&gt;1</a:t>
            </a:r>
          </a:p>
        </p:txBody>
      </p:sp>
      <p:sp>
        <p:nvSpPr>
          <p:cNvPr id="6" name="Text Box 6">
            <a:hlinkClick r:id="" action="ppaction://noaction"/>
          </p:cNvPr>
          <p:cNvSpPr txBox="1">
            <a:spLocks noChangeArrowheads="1"/>
          </p:cNvSpPr>
          <p:nvPr/>
        </p:nvSpPr>
        <p:spPr bwMode="auto">
          <a:xfrm>
            <a:off x="612775" y="5638800"/>
            <a:ext cx="34258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b="1" dirty="0" smtClean="0">
                <a:solidFill>
                  <a:srgbClr val="0000FF"/>
                </a:solidFill>
                <a:latin typeface="Times New Roman" pitchFamily="18" charset="0"/>
                <a:cs typeface="Times New Roman" pitchFamily="18" charset="0"/>
              </a:rPr>
              <a:t>C. 1 -&gt;3 -&gt;2 -&gt;4 -&gt;6 -&gt;5</a:t>
            </a:r>
            <a:endParaRPr lang="en-US" sz="2400" b="1" dirty="0">
              <a:solidFill>
                <a:srgbClr val="0000FF"/>
              </a:solidFill>
              <a:latin typeface="Times New Roman" pitchFamily="18" charset="0"/>
              <a:cs typeface="Times New Roman" pitchFamily="18" charset="0"/>
            </a:endParaRPr>
          </a:p>
        </p:txBody>
      </p:sp>
      <p:sp>
        <p:nvSpPr>
          <p:cNvPr id="7" name="Text Box 7">
            <a:hlinkClick r:id="" action="ppaction://noaction"/>
          </p:cNvPr>
          <p:cNvSpPr txBox="1">
            <a:spLocks noChangeArrowheads="1"/>
          </p:cNvSpPr>
          <p:nvPr/>
        </p:nvSpPr>
        <p:spPr bwMode="auto">
          <a:xfrm>
            <a:off x="612775" y="4888560"/>
            <a:ext cx="32734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b="1" dirty="0" smtClean="0">
                <a:solidFill>
                  <a:srgbClr val="0000FF"/>
                </a:solidFill>
              </a:rPr>
              <a:t>A. </a:t>
            </a:r>
            <a:r>
              <a:rPr lang="en-US" sz="2400" b="1" dirty="0" smtClean="0">
                <a:solidFill>
                  <a:srgbClr val="0000FF"/>
                </a:solidFill>
                <a:latin typeface="Times New Roman" pitchFamily="18" charset="0"/>
                <a:cs typeface="Times New Roman" pitchFamily="18" charset="0"/>
              </a:rPr>
              <a:t>1 -&gt;2 -&gt;3 -&gt;4 -&gt;5 -&gt;6</a:t>
            </a:r>
          </a:p>
        </p:txBody>
      </p:sp>
      <p:sp>
        <p:nvSpPr>
          <p:cNvPr id="8" name="Rectangle 9"/>
          <p:cNvSpPr>
            <a:spLocks noChangeArrowheads="1"/>
          </p:cNvSpPr>
          <p:nvPr/>
        </p:nvSpPr>
        <p:spPr bwMode="auto">
          <a:xfrm>
            <a:off x="395288" y="1254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5400" b="1" u="sng" dirty="0" err="1" smtClean="0">
                <a:solidFill>
                  <a:srgbClr val="FF0000"/>
                </a:solidFill>
                <a:latin typeface="Arial" pitchFamily="34" charset="0"/>
              </a:rPr>
              <a:t>Kiểm</a:t>
            </a:r>
            <a:r>
              <a:rPr lang="en-US" sz="5400" b="1" u="sng" dirty="0" smtClean="0">
                <a:solidFill>
                  <a:srgbClr val="FF0000"/>
                </a:solidFill>
                <a:latin typeface="Arial" pitchFamily="34" charset="0"/>
              </a:rPr>
              <a:t> </a:t>
            </a:r>
            <a:r>
              <a:rPr lang="en-US" sz="5400" b="1" u="sng" dirty="0" err="1" smtClean="0">
                <a:solidFill>
                  <a:srgbClr val="FF0000"/>
                </a:solidFill>
                <a:latin typeface="Arial" pitchFamily="34" charset="0"/>
              </a:rPr>
              <a:t>tra</a:t>
            </a:r>
            <a:r>
              <a:rPr lang="en-US" sz="5400" b="1" u="sng" dirty="0" smtClean="0">
                <a:solidFill>
                  <a:srgbClr val="FF0000"/>
                </a:solidFill>
                <a:latin typeface="Arial" pitchFamily="34" charset="0"/>
              </a:rPr>
              <a:t> </a:t>
            </a:r>
            <a:r>
              <a:rPr lang="en-US" sz="5400" b="1" u="sng" dirty="0" err="1" smtClean="0">
                <a:solidFill>
                  <a:srgbClr val="FF0000"/>
                </a:solidFill>
                <a:latin typeface="Arial" pitchFamily="34" charset="0"/>
              </a:rPr>
              <a:t>bài</a:t>
            </a:r>
            <a:r>
              <a:rPr lang="en-US" sz="5400" b="1" u="sng" dirty="0" smtClean="0">
                <a:solidFill>
                  <a:srgbClr val="FF0000"/>
                </a:solidFill>
                <a:latin typeface="Arial" pitchFamily="34" charset="0"/>
              </a:rPr>
              <a:t> </a:t>
            </a:r>
            <a:r>
              <a:rPr lang="en-US" sz="5400" b="1" u="sng" dirty="0" err="1" smtClean="0">
                <a:solidFill>
                  <a:srgbClr val="FF0000"/>
                </a:solidFill>
                <a:latin typeface="Arial" pitchFamily="34" charset="0"/>
              </a:rPr>
              <a:t>cũ</a:t>
            </a:r>
            <a:endParaRPr lang="en-US" sz="5400" b="1" u="sng" dirty="0">
              <a:solidFill>
                <a:srgbClr val="FF0000"/>
              </a:solidFill>
              <a:latin typeface="Arial" pitchFamily="34" charset="0"/>
            </a:endParaRPr>
          </a:p>
        </p:txBody>
      </p:sp>
      <p:sp>
        <p:nvSpPr>
          <p:cNvPr id="9" name="Rectangle 1"/>
          <p:cNvSpPr>
            <a:spLocks noChangeArrowheads="1"/>
          </p:cNvSpPr>
          <p:nvPr/>
        </p:nvSpPr>
        <p:spPr bwMode="auto">
          <a:xfrm>
            <a:off x="2209800"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1" name="Text Box 6">
            <a:hlinkClick r:id="" action="ppaction://noaction"/>
          </p:cNvPr>
          <p:cNvSpPr txBox="1">
            <a:spLocks noChangeArrowheads="1"/>
          </p:cNvSpPr>
          <p:nvPr/>
        </p:nvSpPr>
        <p:spPr bwMode="auto">
          <a:xfrm>
            <a:off x="4191000" y="5638800"/>
            <a:ext cx="426720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fontAlgn="base" hangingPunct="1">
              <a:spcBef>
                <a:spcPct val="50000"/>
              </a:spcBef>
              <a:spcAft>
                <a:spcPct val="0"/>
              </a:spcAft>
            </a:pPr>
            <a:r>
              <a:rPr lang="en-US" sz="2400" b="1" dirty="0">
                <a:solidFill>
                  <a:srgbClr val="0000FF"/>
                </a:solidFill>
                <a:latin typeface="Times New Roman" pitchFamily="18" charset="0"/>
                <a:cs typeface="Times New Roman" pitchFamily="18" charset="0"/>
              </a:rPr>
              <a:t>D</a:t>
            </a:r>
            <a:r>
              <a:rPr lang="en-US" sz="2400" b="1" dirty="0" smtClean="0">
                <a:solidFill>
                  <a:srgbClr val="0000FF"/>
                </a:solidFill>
                <a:latin typeface="Times New Roman" pitchFamily="18" charset="0"/>
                <a:cs typeface="Times New Roman" pitchFamily="18" charset="0"/>
              </a:rPr>
              <a:t>.  1 -&gt;4 -&gt;2 -&gt;3 -&gt;6 -&gt;5</a:t>
            </a:r>
            <a:endParaRPr lang="en-US" sz="2400" b="1" dirty="0">
              <a:solidFill>
                <a:srgbClr val="0000FF"/>
              </a:solidFill>
              <a:latin typeface="Times New Roman" pitchFamily="18" charset="0"/>
              <a:cs typeface="Times New Roman" pitchFamily="18" charset="0"/>
            </a:endParaRPr>
          </a:p>
        </p:txBody>
      </p:sp>
      <p:sp>
        <p:nvSpPr>
          <p:cNvPr id="12" name="Rectangle 2"/>
          <p:cNvSpPr>
            <a:spLocks noChangeArrowheads="1"/>
          </p:cNvSpPr>
          <p:nvPr/>
        </p:nvSpPr>
        <p:spPr bwMode="auto">
          <a:xfrm>
            <a:off x="300513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Oval 13"/>
          <p:cNvSpPr/>
          <p:nvPr/>
        </p:nvSpPr>
        <p:spPr>
          <a:xfrm>
            <a:off x="4191000" y="5638800"/>
            <a:ext cx="502444" cy="46166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b="1" dirty="0" smtClean="0">
                <a:solidFill>
                  <a:srgbClr val="0070C0"/>
                </a:solidFill>
                <a:latin typeface="Times New Roman" pitchFamily="18" charset="0"/>
                <a:cs typeface="Times New Roman" pitchFamily="18" charset="0"/>
              </a:rPr>
              <a:t>D</a:t>
            </a:r>
            <a:endParaRPr lang="en-US" sz="24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41098658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circle(in)">
                                      <p:cBhvr>
                                        <p:cTn id="24" dur="2000"/>
                                        <p:tgtEl>
                                          <p:spTgt spid="4"/>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randombar(horizontal)">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randombar(horizont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barn(inVertical)">
                                      <p:cBhvr>
                                        <p:cTn id="3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8" grpId="0"/>
      <p:bldP spid="11" grpId="0"/>
      <p:bldP spid="1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smtClean="0">
                <a:solidFill>
                  <a:srgbClr val="00B050"/>
                </a:solidFill>
                <a:latin typeface="+mj-lt"/>
              </a:rPr>
              <a:t>2</a:t>
            </a:r>
            <a:r>
              <a:rPr lang="vi-VN" sz="2400" b="1" dirty="0" smtClean="0">
                <a:solidFill>
                  <a:srgbClr val="00B050"/>
                </a:solidFill>
                <a:latin typeface="+mj-lt"/>
              </a:rPr>
              <a:t>. </a:t>
            </a:r>
            <a:r>
              <a:rPr lang="en-US" sz="2400" b="1" dirty="0" err="1" smtClean="0">
                <a:solidFill>
                  <a:srgbClr val="00B050"/>
                </a:solidFill>
                <a:latin typeface="Times New Roman" pitchFamily="18" charset="0"/>
                <a:cs typeface="Times New Roman" pitchFamily="18" charset="0"/>
              </a:rPr>
              <a:t>Chức</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năng</a:t>
            </a:r>
            <a:r>
              <a:rPr lang="en-US" sz="2400" b="1" dirty="0" smtClean="0">
                <a:solidFill>
                  <a:srgbClr val="00B050"/>
                </a:solidFill>
                <a:latin typeface="Times New Roman" pitchFamily="18" charset="0"/>
                <a:cs typeface="Times New Roman" pitchFamily="18" charset="0"/>
              </a:rPr>
              <a:t> </a:t>
            </a:r>
            <a:r>
              <a:rPr lang="vi-VN" sz="2400" b="1" dirty="0" smtClean="0">
                <a:solidFill>
                  <a:srgbClr val="00B050"/>
                </a:solidFill>
                <a:latin typeface="Times New Roman" pitchFamily="18" charset="0"/>
                <a:cs typeface="Times New Roman" pitchFamily="18" charset="0"/>
              </a:rPr>
              <a:t>của </a:t>
            </a:r>
            <a:r>
              <a:rPr lang="vi-VN" sz="2400" b="1" dirty="0">
                <a:solidFill>
                  <a:srgbClr val="00B050"/>
                </a:solidFill>
                <a:latin typeface="+mj-lt"/>
              </a:rPr>
              <a:t>khí </a:t>
            </a:r>
            <a:r>
              <a:rPr lang="vi-VN" sz="2400" b="1" dirty="0" smtClean="0">
                <a:solidFill>
                  <a:srgbClr val="00B050"/>
                </a:solidFill>
                <a:latin typeface="+mj-lt"/>
              </a:rPr>
              <a:t>khổng</a:t>
            </a:r>
            <a:endParaRPr lang="en-US" sz="2400" dirty="0">
              <a:solidFill>
                <a:srgbClr val="00B050"/>
              </a:solidFill>
              <a:latin typeface="+mj-lt"/>
            </a:endParaRPr>
          </a:p>
        </p:txBody>
      </p:sp>
      <p:pic>
        <p:nvPicPr>
          <p:cNvPr id="8" name="Shape 1438"/>
          <p:cNvPicPr/>
          <p:nvPr/>
        </p:nvPicPr>
        <p:blipFill>
          <a:blip r:embed="rId3"/>
          <a:stretch/>
        </p:blipFill>
        <p:spPr>
          <a:xfrm>
            <a:off x="461912" y="1299865"/>
            <a:ext cx="3271888" cy="2586335"/>
          </a:xfrm>
          <a:prstGeom prst="rect">
            <a:avLst/>
          </a:prstGeom>
        </p:spPr>
      </p:pic>
      <p:sp>
        <p:nvSpPr>
          <p:cNvPr id="4" name="TextBox 3"/>
          <p:cNvSpPr txBox="1"/>
          <p:nvPr/>
        </p:nvSpPr>
        <p:spPr>
          <a:xfrm>
            <a:off x="4191000" y="1299865"/>
            <a:ext cx="4724400" cy="4893647"/>
          </a:xfrm>
          <a:prstGeom prst="rect">
            <a:avLst/>
          </a:prstGeom>
          <a:noFill/>
        </p:spPr>
        <p:txBody>
          <a:bodyPr wrap="square" rtlCol="0">
            <a:spAutoFit/>
          </a:bodyPr>
          <a:lstStyle/>
          <a:p>
            <a:pPr algn="just"/>
            <a:r>
              <a:rPr lang="en-US" sz="2400" b="1" dirty="0" err="1" smtClean="0">
                <a:latin typeface="Times New Roman" pitchFamily="18" charset="0"/>
                <a:cs typeface="Times New Roman" pitchFamily="18" charset="0"/>
              </a:rPr>
              <a:t>Hoạt</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động</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nhóm</a:t>
            </a:r>
            <a:r>
              <a:rPr lang="en-US" sz="2400" b="1" dirty="0" smtClean="0">
                <a:latin typeface="Times New Roman" pitchFamily="18" charset="0"/>
                <a:cs typeface="Times New Roman" pitchFamily="18" charset="0"/>
              </a:rPr>
              <a:t> (5p):</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Cấu tạo tế bào khí khổng phù hợp với chức năng trao đổi khí ở thực vật như thế nào? </a:t>
            </a:r>
            <a:endParaRPr lang="en-US" sz="2400" dirty="0">
              <a:latin typeface="Times New Roman" pitchFamily="18" charset="0"/>
              <a:cs typeface="Times New Roman" pitchFamily="18" charset="0"/>
            </a:endParaRP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Quan sát Hình 28.1, cho biết sự khác nhau giữa quá tr</a:t>
            </a:r>
            <a:r>
              <a:rPr lang="en-US" sz="2400" dirty="0">
                <a:latin typeface="Times New Roman" pitchFamily="18" charset="0"/>
                <a:cs typeface="Times New Roman" pitchFamily="18" charset="0"/>
              </a:rPr>
              <a:t>ì</a:t>
            </a:r>
            <a:r>
              <a:rPr lang="vi-VN" sz="2400" dirty="0">
                <a:latin typeface="Times New Roman" pitchFamily="18" charset="0"/>
                <a:cs typeface="Times New Roman" pitchFamily="18" charset="0"/>
              </a:rPr>
              <a:t>nh </a:t>
            </a:r>
            <a:r>
              <a:rPr lang="en-US" sz="2400" dirty="0">
                <a:latin typeface="Times New Roman" pitchFamily="18" charset="0"/>
                <a:cs typeface="Times New Roman" pitchFamily="18" charset="0"/>
              </a:rPr>
              <a:t>t</a:t>
            </a:r>
            <a:r>
              <a:rPr lang="vi-VN" sz="2400" dirty="0">
                <a:latin typeface="Times New Roman" pitchFamily="18" charset="0"/>
                <a:cs typeface="Times New Roman" pitchFamily="18" charset="0"/>
              </a:rPr>
              <a:t>rao đổi khí qua khí khổng trong hô hấp và quang hợp</a:t>
            </a:r>
            <a:r>
              <a:rPr lang="en-US" sz="2400" dirty="0">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Quá </a:t>
            </a:r>
            <a:r>
              <a:rPr lang="en-US" sz="2400" dirty="0" err="1">
                <a:latin typeface="Times New Roman" pitchFamily="18" charset="0"/>
                <a:cs typeface="Times New Roman" pitchFamily="18" charset="0"/>
              </a:rPr>
              <a:t>tr</a:t>
            </a:r>
            <a:r>
              <a:rPr lang="vi-VN" sz="2400" dirty="0">
                <a:latin typeface="Times New Roman" pitchFamily="18" charset="0"/>
                <a:cs typeface="Times New Roman" pitchFamily="18" charset="0"/>
              </a:rPr>
              <a:t>ình trao đổi khí chịu ảnh hưởng của những yếu t</a:t>
            </a:r>
            <a:r>
              <a:rPr lang="en-US" sz="2400" dirty="0">
                <a:latin typeface="Times New Roman" pitchFamily="18" charset="0"/>
                <a:cs typeface="Times New Roman" pitchFamily="18" charset="0"/>
              </a:rPr>
              <a:t>ố</a:t>
            </a:r>
            <a:r>
              <a:rPr lang="vi-VN" sz="2400" dirty="0">
                <a:latin typeface="Times New Roman" pitchFamily="18" charset="0"/>
                <a:cs typeface="Times New Roman" pitchFamily="18" charset="0"/>
              </a:rPr>
              <a:t> nào? Cây bị thiếu nước ảnh hưởng như thế nào đến quá trình trao đổi khí?</a:t>
            </a:r>
            <a:endParaRPr lang="en-US" sz="2400" dirty="0">
              <a:latin typeface="Times New Roman" pitchFamily="18" charset="0"/>
              <a:cs typeface="Times New Roman" pitchFamily="18" charset="0"/>
            </a:endParaRPr>
          </a:p>
          <a:p>
            <a:pPr algn="just"/>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201240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smtClean="0">
                <a:solidFill>
                  <a:srgbClr val="00B050"/>
                </a:solidFill>
                <a:latin typeface="+mj-lt"/>
              </a:rPr>
              <a:t>2</a:t>
            </a:r>
            <a:r>
              <a:rPr lang="vi-VN" sz="2400" b="1" dirty="0" smtClean="0">
                <a:solidFill>
                  <a:srgbClr val="00B050"/>
                </a:solidFill>
                <a:latin typeface="+mj-lt"/>
              </a:rPr>
              <a:t>. </a:t>
            </a:r>
            <a:r>
              <a:rPr lang="en-US" sz="2400" b="1" dirty="0" err="1" smtClean="0">
                <a:solidFill>
                  <a:srgbClr val="00B050"/>
                </a:solidFill>
                <a:latin typeface="Times New Roman" pitchFamily="18" charset="0"/>
                <a:cs typeface="Times New Roman" pitchFamily="18" charset="0"/>
              </a:rPr>
              <a:t>Chức</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năng</a:t>
            </a:r>
            <a:r>
              <a:rPr lang="en-US" sz="2400" b="1" dirty="0" smtClean="0">
                <a:solidFill>
                  <a:srgbClr val="00B050"/>
                </a:solidFill>
                <a:latin typeface="Times New Roman" pitchFamily="18" charset="0"/>
                <a:cs typeface="Times New Roman" pitchFamily="18" charset="0"/>
              </a:rPr>
              <a:t> </a:t>
            </a:r>
            <a:r>
              <a:rPr lang="vi-VN" sz="2400" b="1" dirty="0" smtClean="0">
                <a:solidFill>
                  <a:srgbClr val="00B050"/>
                </a:solidFill>
                <a:latin typeface="Times New Roman" pitchFamily="18" charset="0"/>
                <a:cs typeface="Times New Roman" pitchFamily="18" charset="0"/>
              </a:rPr>
              <a:t>của </a:t>
            </a:r>
            <a:r>
              <a:rPr lang="vi-VN" sz="2400" b="1" dirty="0">
                <a:solidFill>
                  <a:srgbClr val="00B050"/>
                </a:solidFill>
                <a:latin typeface="+mj-lt"/>
              </a:rPr>
              <a:t>khí </a:t>
            </a:r>
            <a:r>
              <a:rPr lang="vi-VN" sz="2400" b="1" dirty="0" smtClean="0">
                <a:solidFill>
                  <a:srgbClr val="00B050"/>
                </a:solidFill>
                <a:latin typeface="+mj-lt"/>
              </a:rPr>
              <a:t>khổng</a:t>
            </a:r>
            <a:endParaRPr lang="en-US" sz="2400" dirty="0">
              <a:solidFill>
                <a:srgbClr val="00B050"/>
              </a:solidFill>
              <a:latin typeface="+mj-lt"/>
            </a:endParaRPr>
          </a:p>
        </p:txBody>
      </p:sp>
      <p:pic>
        <p:nvPicPr>
          <p:cNvPr id="8" name="Shape 1438"/>
          <p:cNvPicPr/>
          <p:nvPr/>
        </p:nvPicPr>
        <p:blipFill>
          <a:blip r:embed="rId3"/>
          <a:stretch/>
        </p:blipFill>
        <p:spPr>
          <a:xfrm>
            <a:off x="461912" y="1299865"/>
            <a:ext cx="3271888" cy="2586335"/>
          </a:xfrm>
          <a:prstGeom prst="rect">
            <a:avLst/>
          </a:prstGeom>
        </p:spPr>
      </p:pic>
      <p:sp>
        <p:nvSpPr>
          <p:cNvPr id="9" name="TextBox 8"/>
          <p:cNvSpPr txBox="1"/>
          <p:nvPr/>
        </p:nvSpPr>
        <p:spPr>
          <a:xfrm>
            <a:off x="4267200" y="1524000"/>
            <a:ext cx="4495800" cy="1200329"/>
          </a:xfrm>
          <a:prstGeom prst="rect">
            <a:avLst/>
          </a:prstGeom>
          <a:noFill/>
        </p:spPr>
        <p:txBody>
          <a:bodyPr wrap="square" rtlCol="0">
            <a:spAutoFit/>
          </a:bodyPr>
          <a:lstStyle/>
          <a:p>
            <a:r>
              <a:rPr lang="vi-VN" sz="2400" dirty="0" smtClean="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C</a:t>
            </a:r>
            <a:r>
              <a:rPr lang="vi-VN" sz="2400" dirty="0">
                <a:solidFill>
                  <a:srgbClr val="0070C0"/>
                </a:solidFill>
                <a:latin typeface="Times New Roman" pitchFamily="18" charset="0"/>
                <a:cs typeface="Times New Roman" pitchFamily="18" charset="0"/>
              </a:rPr>
              <a:t>hức năng</a:t>
            </a:r>
            <a:r>
              <a:rPr lang="en-US" sz="2400" dirty="0">
                <a:solidFill>
                  <a:srgbClr val="0070C0"/>
                </a:solidFill>
                <a:latin typeface="Times New Roman" pitchFamily="18" charset="0"/>
                <a:cs typeface="Times New Roman" pitchFamily="18" charset="0"/>
              </a:rPr>
              <a:t>:</a:t>
            </a:r>
            <a:r>
              <a:rPr lang="vi-VN" sz="2400" dirty="0">
                <a:solidFill>
                  <a:srgbClr val="0070C0"/>
                </a:solidFill>
                <a:latin typeface="Times New Roman" pitchFamily="18" charset="0"/>
                <a:cs typeface="Times New Roman" pitchFamily="18" charset="0"/>
              </a:rPr>
              <a:t> trao đổi khí </a:t>
            </a:r>
            <a:r>
              <a:rPr lang="en-US" sz="2400" dirty="0" err="1">
                <a:solidFill>
                  <a:srgbClr val="0070C0"/>
                </a:solidFill>
                <a:latin typeface="Times New Roman" pitchFamily="18" charset="0"/>
                <a:cs typeface="Times New Roman" pitchFamily="18" charset="0"/>
              </a:rPr>
              <a:t>và</a:t>
            </a:r>
            <a:r>
              <a:rPr lang="vi-VN" sz="2400" dirty="0">
                <a:solidFill>
                  <a:srgbClr val="0070C0"/>
                </a:solidFill>
                <a:latin typeface="Times New Roman" pitchFamily="18" charset="0"/>
                <a:cs typeface="Times New Roman" pitchFamily="18" charset="0"/>
              </a:rPr>
              <a:t> thực hiện quá trình thoát hơi nước cho cây</a:t>
            </a:r>
            <a:r>
              <a:rPr lang="en-US" sz="2400" dirty="0">
                <a:solidFill>
                  <a:srgbClr val="0070C0"/>
                </a:solidFill>
                <a:latin typeface="Times New Roman" pitchFamily="18" charset="0"/>
                <a:cs typeface="Times New Roman" pitchFamily="18" charset="0"/>
              </a:rPr>
              <a:t>.</a:t>
            </a:r>
          </a:p>
        </p:txBody>
      </p:sp>
      <p:sp>
        <p:nvSpPr>
          <p:cNvPr id="10" name="TextBox 9"/>
          <p:cNvSpPr txBox="1"/>
          <p:nvPr/>
        </p:nvSpPr>
        <p:spPr>
          <a:xfrm>
            <a:off x="4267200" y="2762071"/>
            <a:ext cx="4495800" cy="1200329"/>
          </a:xfrm>
          <a:prstGeom prst="rect">
            <a:avLst/>
          </a:prstGeom>
          <a:noFill/>
        </p:spPr>
        <p:txBody>
          <a:bodyPr wrap="square" rtlCol="0">
            <a:spAutoFit/>
          </a:bodyPr>
          <a:lstStyle/>
          <a:p>
            <a:r>
              <a:rPr lang="en-US" sz="2400" b="1"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Qúa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trình</a:t>
            </a:r>
            <a:r>
              <a:rPr lang="en-US" sz="2400" dirty="0">
                <a:solidFill>
                  <a:srgbClr val="0070C0"/>
                </a:solidFill>
                <a:latin typeface="Times New Roman" pitchFamily="18" charset="0"/>
                <a:cs typeface="Times New Roman" pitchFamily="18" charset="0"/>
              </a:rPr>
              <a:t> TĐK </a:t>
            </a:r>
            <a:r>
              <a:rPr lang="en-US" sz="2400" dirty="0" err="1">
                <a:solidFill>
                  <a:srgbClr val="0070C0"/>
                </a:solidFill>
                <a:latin typeface="Times New Roman" pitchFamily="18" charset="0"/>
                <a:cs typeface="Times New Roman" pitchFamily="18" charset="0"/>
              </a:rPr>
              <a:t>chịu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ảnh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hưởng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của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yếu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tố</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như</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ánh</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sáng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độ</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ẩm</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không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khí</a:t>
            </a:r>
            <a:r>
              <a:rPr lang="en-US" sz="2400" dirty="0">
                <a:solidFill>
                  <a:srgbClr val="0070C0"/>
                </a:solidFill>
                <a:latin typeface="Times New Roman" pitchFamily="18" charset="0"/>
                <a:cs typeface="Times New Roman" pitchFamily="18" charset="0"/>
              </a:rPr>
              <a:t>. </a:t>
            </a:r>
          </a:p>
        </p:txBody>
      </p:sp>
    </p:spTree>
    <p:extLst>
      <p:ext uri="{BB962C8B-B14F-4D97-AF65-F5344CB8AC3E}">
        <p14:creationId xmlns:p14="http://schemas.microsoft.com/office/powerpoint/2010/main" val="595838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a:solidFill>
                  <a:srgbClr val="00B050"/>
                </a:solidFill>
                <a:latin typeface="+mj-lt"/>
              </a:rPr>
              <a:t>1</a:t>
            </a:r>
            <a:r>
              <a:rPr lang="vi-VN" sz="2400" b="1" dirty="0" smtClean="0">
                <a:solidFill>
                  <a:srgbClr val="00B050"/>
                </a:solidFill>
                <a:latin typeface="+mj-lt"/>
              </a:rPr>
              <a:t>. </a:t>
            </a:r>
            <a:r>
              <a:rPr lang="en-US" sz="2400" b="1" dirty="0" err="1" smtClean="0">
                <a:solidFill>
                  <a:srgbClr val="00B050"/>
                </a:solidFill>
                <a:latin typeface="Times New Roman" pitchFamily="18" charset="0"/>
                <a:cs typeface="Times New Roman" pitchFamily="18" charset="0"/>
              </a:rPr>
              <a:t>Cơ</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quan</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trao</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đổi</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khí</a:t>
            </a:r>
            <a:r>
              <a:rPr lang="en-US" sz="2400" b="1" dirty="0" smtClean="0">
                <a:solidFill>
                  <a:srgbClr val="00B050"/>
                </a:solidFill>
                <a:latin typeface="Times New Roman" pitchFamily="18" charset="0"/>
                <a:cs typeface="Times New Roman" pitchFamily="18" charset="0"/>
              </a:rPr>
              <a:t> ở </a:t>
            </a:r>
            <a:r>
              <a:rPr lang="en-US" sz="2400" b="1" dirty="0" err="1" smtClean="0">
                <a:solidFill>
                  <a:srgbClr val="00B050"/>
                </a:solidFill>
                <a:latin typeface="Times New Roman" pitchFamily="18" charset="0"/>
                <a:cs typeface="Times New Roman" pitchFamily="18" charset="0"/>
              </a:rPr>
              <a:t>Động</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vật</a:t>
            </a:r>
            <a:endParaRPr lang="en-US" sz="2400" dirty="0">
              <a:solidFill>
                <a:srgbClr val="00B050"/>
              </a:solidFill>
              <a:latin typeface="+mj-lt"/>
            </a:endParaRPr>
          </a:p>
        </p:txBody>
      </p:sp>
      <p:sp>
        <p:nvSpPr>
          <p:cNvPr id="3" name="TextBox 2"/>
          <p:cNvSpPr txBox="1"/>
          <p:nvPr/>
        </p:nvSpPr>
        <p:spPr>
          <a:xfrm>
            <a:off x="457200" y="1676400"/>
            <a:ext cx="8001000" cy="3477875"/>
          </a:xfrm>
          <a:prstGeom prst="rect">
            <a:avLst/>
          </a:prstGeom>
          <a:noFill/>
        </p:spPr>
        <p:txBody>
          <a:bodyPr wrap="square" rtlCol="0">
            <a:spAutoFit/>
          </a:bodyPr>
          <a:lstStyle/>
          <a:p>
            <a:r>
              <a:rPr lang="en-US" sz="2000" dirty="0" err="1">
                <a:latin typeface="Times New Roman" pitchFamily="18" charset="0"/>
                <a:cs typeface="Times New Roman" pitchFamily="18" charset="0"/>
              </a:rPr>
              <a:t>Yêu</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cầu</a:t>
            </a:r>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HS </a:t>
            </a:r>
            <a:r>
              <a:rPr lang="en-US" sz="2000" dirty="0" err="1">
                <a:latin typeface="Times New Roman" pitchFamily="18" charset="0"/>
                <a:cs typeface="Times New Roman" pitchFamily="18" charset="0"/>
              </a:rPr>
              <a:t>quan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sát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hình</a:t>
            </a:r>
            <a:r>
              <a:rPr lang="en-US" sz="2000" dirty="0">
                <a:latin typeface="Times New Roman" pitchFamily="18" charset="0"/>
                <a:cs typeface="Times New Roman" pitchFamily="18" charset="0"/>
              </a:rPr>
              <a:t> 28.2, 28.3, 28.4, video </a:t>
            </a:r>
            <a:r>
              <a:rPr lang="en-US" sz="2000" dirty="0" err="1">
                <a:latin typeface="Times New Roman" pitchFamily="18" charset="0"/>
                <a:cs typeface="Times New Roman" pitchFamily="18" charset="0"/>
              </a:rPr>
              <a:t>trao</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đổi</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khí</a:t>
            </a:r>
            <a:r>
              <a:rPr lang="en-US" sz="2000" dirty="0">
                <a:latin typeface="Times New Roman" pitchFamily="18" charset="0"/>
                <a:cs typeface="Times New Roman" pitchFamily="18" charset="0"/>
              </a:rPr>
              <a:t> ở </a:t>
            </a:r>
            <a:r>
              <a:rPr lang="en-US" sz="2000" dirty="0" err="1">
                <a:latin typeface="Times New Roman" pitchFamily="18" charset="0"/>
                <a:cs typeface="Times New Roman" pitchFamily="18" charset="0"/>
              </a:rPr>
              <a:t>các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động</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vật</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khác</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nhau</a:t>
            </a:r>
            <a:r>
              <a:rPr lang="en-US" sz="2000" dirty="0">
                <a:latin typeface="Times New Roman" pitchFamily="18" charset="0"/>
                <a:cs typeface="Times New Roman" pitchFamily="18" charset="0"/>
              </a:rPr>
              <a:t>.</a:t>
            </a:r>
          </a:p>
          <a:p>
            <a:r>
              <a:rPr lang="en-US" sz="2000" dirty="0" err="1" smtClean="0">
                <a:latin typeface="Times New Roman" pitchFamily="18" charset="0"/>
                <a:cs typeface="Times New Roman" pitchFamily="18" charset="0"/>
              </a:rPr>
              <a:t>Hoạt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động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nhóm</a:t>
            </a:r>
            <a:r>
              <a:rPr lang="en-US" sz="2000" dirty="0" smtClean="0">
                <a:latin typeface="Times New Roman" pitchFamily="18" charset="0"/>
                <a:cs typeface="Times New Roman" pitchFamily="18" charset="0"/>
              </a:rPr>
              <a:t> 7 </a:t>
            </a:r>
            <a:r>
              <a:rPr lang="en-US" sz="2000" dirty="0" err="1" smtClean="0">
                <a:latin typeface="Times New Roman" pitchFamily="18" charset="0"/>
                <a:cs typeface="Times New Roman" pitchFamily="18" charset="0"/>
              </a:rPr>
              <a:t>phút</a:t>
            </a:r>
            <a:r>
              <a:rPr lang="vi-VN"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vi-VN" sz="2000" dirty="0" smtClean="0">
                <a:latin typeface="Times New Roman" pitchFamily="18" charset="0"/>
                <a:cs typeface="Times New Roman" pitchFamily="18" charset="0"/>
              </a:rPr>
              <a:t>Quan sát Hình 28.2, cho biết tên cơ quan trao đổi khi ở giun đất, cá, châu chấu và mèo.</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Quan sát Hình 28.3, mô t</a:t>
            </a:r>
            <a:r>
              <a:rPr lang="en-US" sz="2000" dirty="0">
                <a:latin typeface="Times New Roman" pitchFamily="18" charset="0"/>
                <a:cs typeface="Times New Roman" pitchFamily="18" charset="0"/>
              </a:rPr>
              <a:t>ả</a:t>
            </a:r>
            <a:r>
              <a:rPr lang="vi-VN" sz="2000" dirty="0">
                <a:latin typeface="Times New Roman" pitchFamily="18" charset="0"/>
                <a:cs typeface="Times New Roman" pitchFamily="18" charset="0"/>
              </a:rPr>
              <a:t> đường đi của khí qua cơ quan trao đổi khí </a:t>
            </a:r>
            <a:r>
              <a:rPr lang="en-US" sz="2000" dirty="0">
                <a:latin typeface="Times New Roman" pitchFamily="18" charset="0"/>
                <a:cs typeface="Times New Roman" pitchFamily="18" charset="0"/>
              </a:rPr>
              <a:t>ở</a:t>
            </a:r>
            <a:r>
              <a:rPr lang="vi-VN" sz="2000" dirty="0">
                <a:latin typeface="Times New Roman" pitchFamily="18" charset="0"/>
                <a:cs typeface="Times New Roman" pitchFamily="18" charset="0"/>
              </a:rPr>
              <a:t> động vậ</a:t>
            </a:r>
            <a:r>
              <a:rPr lang="en-US" sz="2000" dirty="0">
                <a:latin typeface="Times New Roman" pitchFamily="18" charset="0"/>
                <a:cs typeface="Times New Roman" pitchFamily="18" charset="0"/>
              </a:rPr>
              <a:t>t.</a:t>
            </a:r>
          </a:p>
          <a:p>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Quan sát Hình 28.4, mô tả đường đi của khí O</a:t>
            </a:r>
            <a:r>
              <a:rPr lang="en-US" sz="2000" baseline="-25000" dirty="0">
                <a:latin typeface="Times New Roman" pitchFamily="18" charset="0"/>
                <a:cs typeface="Times New Roman" pitchFamily="18" charset="0"/>
              </a:rPr>
              <a:t>2</a:t>
            </a:r>
            <a:r>
              <a:rPr lang="vi-VN" sz="2000" dirty="0">
                <a:latin typeface="Times New Roman" pitchFamily="18" charset="0"/>
                <a:cs typeface="Times New Roman" pitchFamily="18" charset="0"/>
              </a:rPr>
              <a:t>, và </a:t>
            </a:r>
            <a:r>
              <a:rPr lang="en-US" sz="2000" dirty="0">
                <a:latin typeface="Times New Roman" pitchFamily="18" charset="0"/>
                <a:cs typeface="Times New Roman" pitchFamily="18" charset="0"/>
              </a:rPr>
              <a:t>CO</a:t>
            </a:r>
            <a:r>
              <a:rPr lang="en-US" sz="2000" baseline="-25000" dirty="0">
                <a:latin typeface="Times New Roman" pitchFamily="18" charset="0"/>
                <a:cs typeface="Times New Roman" pitchFamily="18" charset="0"/>
              </a:rPr>
              <a:t>2</a:t>
            </a:r>
            <a:r>
              <a:rPr lang="vi-VN" sz="2000" dirty="0">
                <a:latin typeface="Times New Roman" pitchFamily="18" charset="0"/>
                <a:cs typeface="Times New Roman" pitchFamily="18" charset="0"/>
              </a:rPr>
              <a:t>, qua các cơ quan của hệ h</a:t>
            </a:r>
            <a:r>
              <a:rPr lang="en-US" sz="2000" dirty="0">
                <a:latin typeface="Times New Roman" pitchFamily="18" charset="0"/>
                <a:cs typeface="Times New Roman" pitchFamily="18" charset="0"/>
              </a:rPr>
              <a:t>ô</a:t>
            </a:r>
            <a:r>
              <a:rPr lang="vi-VN" sz="2000" dirty="0">
                <a:latin typeface="Times New Roman" pitchFamily="18" charset="0"/>
                <a:cs typeface="Times New Roman" pitchFamily="18" charset="0"/>
              </a:rPr>
              <a:t> hấp ở người.</a:t>
            </a:r>
            <a:endParaRPr lang="en-US" sz="2000" dirty="0">
              <a:latin typeface="Times New Roman" pitchFamily="18" charset="0"/>
              <a:cs typeface="Times New Roman" pitchFamily="18" charset="0"/>
            </a:endParaRPr>
          </a:p>
          <a:p>
            <a:r>
              <a:rPr lang="en-US" sz="2000" dirty="0">
                <a:latin typeface="Times New Roman" pitchFamily="18" charset="0"/>
                <a:cs typeface="Times New Roman" pitchFamily="18" charset="0"/>
              </a:rPr>
              <a:t>+ </a:t>
            </a:r>
            <a:r>
              <a:rPr lang="vi-VN" sz="2000" dirty="0">
                <a:latin typeface="Times New Roman" pitchFamily="18" charset="0"/>
                <a:cs typeface="Times New Roman" pitchFamily="18" charset="0"/>
              </a:rPr>
              <a:t>Đi</a:t>
            </a:r>
            <a:r>
              <a:rPr lang="en-US" sz="2000" dirty="0">
                <a:latin typeface="Times New Roman" pitchFamily="18" charset="0"/>
                <a:cs typeface="Times New Roman" pitchFamily="18" charset="0"/>
              </a:rPr>
              <a:t>ề</a:t>
            </a:r>
            <a:r>
              <a:rPr lang="vi-VN" sz="2000" dirty="0">
                <a:latin typeface="Times New Roman" pitchFamily="18" charset="0"/>
                <a:cs typeface="Times New Roman" pitchFamily="18" charset="0"/>
              </a:rPr>
              <a:t>u gì sẽ xảy ra nếu đường d</a:t>
            </a:r>
            <a:r>
              <a:rPr lang="en-US" sz="2000" dirty="0">
                <a:latin typeface="Times New Roman" pitchFamily="18" charset="0"/>
                <a:cs typeface="Times New Roman" pitchFamily="18" charset="0"/>
              </a:rPr>
              <a:t>ẫ</a:t>
            </a:r>
            <a:r>
              <a:rPr lang="vi-VN" sz="2000" dirty="0">
                <a:latin typeface="Times New Roman" pitchFamily="18" charset="0"/>
                <a:cs typeface="Times New Roman" pitchFamily="18" charset="0"/>
              </a:rPr>
              <a:t>n khí bị </a:t>
            </a:r>
            <a:r>
              <a:rPr lang="en-US" sz="2000" dirty="0">
                <a:latin typeface="Times New Roman" pitchFamily="18" charset="0"/>
                <a:cs typeface="Times New Roman" pitchFamily="18" charset="0"/>
              </a:rPr>
              <a:t>t</a:t>
            </a:r>
            <a:r>
              <a:rPr lang="vi-VN" sz="2000" dirty="0">
                <a:latin typeface="Times New Roman" pitchFamily="18" charset="0"/>
                <a:cs typeface="Times New Roman" pitchFamily="18" charset="0"/>
              </a:rPr>
              <a:t>ắc nghẽn? Nêu những việc làm có lợi cho quá tr</a:t>
            </a:r>
            <a:r>
              <a:rPr lang="en-US" sz="2000" dirty="0">
                <a:latin typeface="Times New Roman" pitchFamily="18" charset="0"/>
                <a:cs typeface="Times New Roman" pitchFamily="18" charset="0"/>
              </a:rPr>
              <a:t>ì</a:t>
            </a:r>
            <a:r>
              <a:rPr lang="vi-VN" sz="2000" dirty="0">
                <a:latin typeface="Times New Roman" pitchFamily="18" charset="0"/>
                <a:cs typeface="Times New Roman" pitchFamily="18" charset="0"/>
              </a:rPr>
              <a:t>nh </a:t>
            </a:r>
            <a:r>
              <a:rPr lang="en-US" sz="2000" dirty="0" err="1">
                <a:latin typeface="Times New Roman" pitchFamily="18" charset="0"/>
                <a:cs typeface="Times New Roman" pitchFamily="18" charset="0"/>
              </a:rPr>
              <a:t>tr</a:t>
            </a:r>
            <a:r>
              <a:rPr lang="vi-VN" sz="2000" dirty="0">
                <a:latin typeface="Times New Roman" pitchFamily="18" charset="0"/>
                <a:cs typeface="Times New Roman" pitchFamily="18" charset="0"/>
              </a:rPr>
              <a:t>ao đổi khí ở người</a:t>
            </a:r>
            <a:r>
              <a:rPr lang="en-US" sz="2000" dirty="0">
                <a:latin typeface="Times New Roman" pitchFamily="18" charset="0"/>
                <a:cs typeface="Times New Roman" pitchFamily="18" charset="0"/>
              </a:rPr>
              <a:t>?</a:t>
            </a:r>
          </a:p>
        </p:txBody>
      </p:sp>
    </p:spTree>
    <p:extLst>
      <p:ext uri="{BB962C8B-B14F-4D97-AF65-F5344CB8AC3E}">
        <p14:creationId xmlns:p14="http://schemas.microsoft.com/office/powerpoint/2010/main" val="191819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ircle(in)">
                                      <p:cBhvr>
                                        <p:cTn id="19"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a:solidFill>
                  <a:srgbClr val="00B050"/>
                </a:solidFill>
                <a:latin typeface="+mj-lt"/>
              </a:rPr>
              <a:t>1</a:t>
            </a:r>
            <a:r>
              <a:rPr lang="vi-VN" sz="2400" b="1" dirty="0" smtClean="0">
                <a:solidFill>
                  <a:srgbClr val="00B050"/>
                </a:solidFill>
                <a:latin typeface="+mj-lt"/>
              </a:rPr>
              <a:t>. </a:t>
            </a:r>
            <a:r>
              <a:rPr lang="en-US" sz="2400" b="1" dirty="0" err="1" smtClean="0">
                <a:solidFill>
                  <a:srgbClr val="00B050"/>
                </a:solidFill>
                <a:latin typeface="Times New Roman" pitchFamily="18" charset="0"/>
                <a:cs typeface="Times New Roman" pitchFamily="18" charset="0"/>
              </a:rPr>
              <a:t>Cơ</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quan</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trao</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đổi</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khí</a:t>
            </a:r>
            <a:r>
              <a:rPr lang="en-US" sz="2400" b="1" dirty="0" smtClean="0">
                <a:solidFill>
                  <a:srgbClr val="00B050"/>
                </a:solidFill>
                <a:latin typeface="Times New Roman" pitchFamily="18" charset="0"/>
                <a:cs typeface="Times New Roman" pitchFamily="18" charset="0"/>
              </a:rPr>
              <a:t> ở </a:t>
            </a:r>
            <a:r>
              <a:rPr lang="en-US" sz="2400" b="1" dirty="0" err="1" smtClean="0">
                <a:solidFill>
                  <a:srgbClr val="00B050"/>
                </a:solidFill>
                <a:latin typeface="Times New Roman" pitchFamily="18" charset="0"/>
                <a:cs typeface="Times New Roman" pitchFamily="18" charset="0"/>
              </a:rPr>
              <a:t>Động</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vật</a:t>
            </a:r>
            <a:endParaRPr lang="en-US" sz="2400" dirty="0">
              <a:solidFill>
                <a:srgbClr val="00B050"/>
              </a:solidFill>
              <a:latin typeface="+mj-lt"/>
            </a:endParaRPr>
          </a:p>
        </p:txBody>
      </p:sp>
      <p:sp>
        <p:nvSpPr>
          <p:cNvPr id="5" name="TextBox 4"/>
          <p:cNvSpPr txBox="1"/>
          <p:nvPr/>
        </p:nvSpPr>
        <p:spPr>
          <a:xfrm>
            <a:off x="304800" y="1327574"/>
            <a:ext cx="8001000" cy="1015663"/>
          </a:xfrm>
          <a:prstGeom prst="rect">
            <a:avLst/>
          </a:prstGeom>
          <a:noFill/>
        </p:spPr>
        <p:txBody>
          <a:bodyPr wrap="square" rtlCol="0">
            <a:spAutoFit/>
          </a:bodyPr>
          <a:lstStyle/>
          <a:p>
            <a:r>
              <a:rPr lang="en-US" sz="2000" dirty="0" smtClean="0"/>
              <a:t>HS </a:t>
            </a:r>
            <a:r>
              <a:rPr lang="en-US" sz="2000" dirty="0" err="1" smtClean="0"/>
              <a:t>quan</a:t>
            </a:r>
            <a:r>
              <a:rPr lang="en-US" sz="2000" dirty="0" smtClean="0"/>
              <a:t> </a:t>
            </a:r>
            <a:r>
              <a:rPr lang="en-US" sz="2000" dirty="0" err="1" smtClean="0"/>
              <a:t>sát</a:t>
            </a:r>
            <a:r>
              <a:rPr lang="en-US" sz="2000" dirty="0" smtClean="0"/>
              <a:t> video: </a:t>
            </a:r>
            <a:r>
              <a:rPr lang="en-US" sz="2000" dirty="0" err="1" smtClean="0"/>
              <a:t>Trao</a:t>
            </a:r>
            <a:r>
              <a:rPr lang="en-US" sz="2000" dirty="0" smtClean="0"/>
              <a:t> </a:t>
            </a:r>
            <a:r>
              <a:rPr lang="en-US" sz="2000" dirty="0" err="1"/>
              <a:t>đổi</a:t>
            </a:r>
            <a:r>
              <a:rPr lang="en-US" sz="2000" dirty="0"/>
              <a:t> </a:t>
            </a:r>
            <a:r>
              <a:rPr lang="en-US" sz="2000" dirty="0" err="1"/>
              <a:t>khí</a:t>
            </a:r>
            <a:r>
              <a:rPr lang="en-US" sz="2000" dirty="0"/>
              <a:t> ở </a:t>
            </a:r>
            <a:r>
              <a:rPr lang="en-US" sz="2000" dirty="0" err="1"/>
              <a:t>các</a:t>
            </a:r>
            <a:r>
              <a:rPr lang="en-US" sz="2000" dirty="0"/>
              <a:t> </a:t>
            </a:r>
            <a:r>
              <a:rPr lang="en-US" sz="2000" dirty="0" err="1"/>
              <a:t>động</a:t>
            </a:r>
            <a:r>
              <a:rPr lang="en-US" sz="2000" dirty="0"/>
              <a:t> </a:t>
            </a:r>
            <a:r>
              <a:rPr lang="en-US" sz="2000" dirty="0" err="1"/>
              <a:t>vật</a:t>
            </a:r>
            <a:r>
              <a:rPr lang="en-US" sz="2000" dirty="0"/>
              <a:t> </a:t>
            </a:r>
            <a:r>
              <a:rPr lang="en-US" sz="2000" dirty="0" err="1"/>
              <a:t>khác</a:t>
            </a:r>
            <a:r>
              <a:rPr lang="en-US" sz="2000" dirty="0"/>
              <a:t> </a:t>
            </a:r>
            <a:r>
              <a:rPr lang="en-US" sz="2000" dirty="0" err="1" smtClean="0"/>
              <a:t>nhau</a:t>
            </a:r>
            <a:r>
              <a:rPr lang="en-US" sz="2000" dirty="0" smtClean="0"/>
              <a:t>. Cho </a:t>
            </a:r>
            <a:r>
              <a:rPr lang="en-US" sz="2000" dirty="0" err="1" smtClean="0"/>
              <a:t>biết</a:t>
            </a:r>
            <a:r>
              <a:rPr lang="en-US" sz="2000" dirty="0" smtClean="0"/>
              <a:t> </a:t>
            </a:r>
            <a:r>
              <a:rPr lang="vi-VN" sz="2000" dirty="0" smtClean="0">
                <a:latin typeface="Times New Roman" pitchFamily="18" charset="0"/>
                <a:cs typeface="Times New Roman" pitchFamily="18" charset="0"/>
              </a:rPr>
              <a:t>cho biết tên cơ quan trao đổi khi ở giun đất, cá, châu chấu và mèo</a:t>
            </a:r>
            <a:r>
              <a:rPr lang="en-US" sz="2000" dirty="0" smtClean="0">
                <a:latin typeface="Times New Roman" pitchFamily="18" charset="0"/>
                <a:cs typeface="Times New Roman" pitchFamily="18" charset="0"/>
              </a:rPr>
              <a:t>?</a:t>
            </a:r>
            <a:r>
              <a:rPr lang="en-US" sz="2000" dirty="0" smtClean="0"/>
              <a:t> </a:t>
            </a:r>
            <a:r>
              <a:rPr lang="en-US" sz="2000" dirty="0"/>
              <a:t>(</a:t>
            </a:r>
            <a:r>
              <a:rPr lang="en-US" sz="2000" u="sng" dirty="0">
                <a:hlinkClick r:id="rId3"/>
              </a:rPr>
              <a:t>https://www.youtube.com/watch?v=LXGG-HgtJoI</a:t>
            </a:r>
            <a:r>
              <a:rPr lang="en-US" sz="2000" dirty="0" smtClean="0"/>
              <a:t>)</a:t>
            </a:r>
            <a:endParaRPr lang="en-US" sz="2000" dirty="0"/>
          </a:p>
        </p:txBody>
      </p:sp>
      <p:sp>
        <p:nvSpPr>
          <p:cNvPr id="6" name="TextBox 5"/>
          <p:cNvSpPr txBox="1"/>
          <p:nvPr/>
        </p:nvSpPr>
        <p:spPr>
          <a:xfrm>
            <a:off x="5181600" y="2594050"/>
            <a:ext cx="3790484" cy="2308324"/>
          </a:xfrm>
          <a:prstGeom prst="rect">
            <a:avLst/>
          </a:prstGeom>
          <a:noFill/>
        </p:spPr>
        <p:txBody>
          <a:bodyPr wrap="square" rtlCol="0">
            <a:spAutoFit/>
          </a:bodyPr>
          <a:lstStyle/>
          <a:p>
            <a:r>
              <a:rPr lang="en-US" sz="2400" dirty="0">
                <a:solidFill>
                  <a:srgbClr val="0070C0"/>
                </a:solidFill>
                <a:latin typeface="Times New Roman" pitchFamily="18" charset="0"/>
                <a:cs typeface="Times New Roman" pitchFamily="18" charset="0"/>
              </a:rPr>
              <a:t>- </a:t>
            </a:r>
            <a:r>
              <a:rPr lang="vi-VN" sz="2400" dirty="0">
                <a:solidFill>
                  <a:srgbClr val="0070C0"/>
                </a:solidFill>
                <a:latin typeface="Times New Roman" pitchFamily="18" charset="0"/>
                <a:cs typeface="Times New Roman" pitchFamily="18" charset="0"/>
              </a:rPr>
              <a:t>Động vật trao đổi khí với môi trường qua cơ quan trao đổi khí. Tuỳ từng loài động vật mà cơ quan trao đổi khí là da, hệ thống ống khí, mang hay phổi</a:t>
            </a:r>
            <a:r>
              <a:rPr lang="en-US" sz="2400" dirty="0">
                <a:solidFill>
                  <a:srgbClr val="0070C0"/>
                </a:solidFill>
                <a:latin typeface="Times New Roman" pitchFamily="18" charset="0"/>
                <a:cs typeface="Times New Roman" pitchFamily="18" charset="0"/>
              </a:rPr>
              <a:t>.</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2315528"/>
            <a:ext cx="4584589" cy="3399472"/>
          </a:xfrm>
          <a:prstGeom prst="rect">
            <a:avLst/>
          </a:prstGeom>
        </p:spPr>
      </p:pic>
    </p:spTree>
    <p:extLst>
      <p:ext uri="{BB962C8B-B14F-4D97-AF65-F5344CB8AC3E}">
        <p14:creationId xmlns:p14="http://schemas.microsoft.com/office/powerpoint/2010/main" val="3550973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in)">
                                      <p:cBhvr>
                                        <p:cTn id="2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7841538" cy="461665"/>
          </a:xfrm>
          <a:prstGeom prst="rect">
            <a:avLst/>
          </a:prstGeom>
          <a:noFill/>
        </p:spPr>
        <p:txBody>
          <a:bodyPr wrap="square" rtlCol="0">
            <a:spAutoFit/>
          </a:bodyPr>
          <a:lstStyle/>
          <a:p>
            <a:r>
              <a:rPr lang="en-US" sz="2400" b="1" dirty="0">
                <a:solidFill>
                  <a:schemeClr val="accent6"/>
                </a:solidFill>
              </a:rPr>
              <a:t>2. </a:t>
            </a:r>
            <a:r>
              <a:rPr lang="en-US" sz="2400" b="1" dirty="0" err="1">
                <a:solidFill>
                  <a:schemeClr val="accent6"/>
                </a:solidFill>
              </a:rPr>
              <a:t>Qúa</a:t>
            </a:r>
            <a:r>
              <a:rPr lang="en-US" sz="2400" b="1" dirty="0">
                <a:solidFill>
                  <a:schemeClr val="accent6"/>
                </a:solidFill>
              </a:rPr>
              <a:t> </a:t>
            </a:r>
            <a:r>
              <a:rPr lang="en-US" sz="2400" b="1" dirty="0" err="1">
                <a:solidFill>
                  <a:schemeClr val="accent6"/>
                </a:solidFill>
              </a:rPr>
              <a:t>trình</a:t>
            </a:r>
            <a:r>
              <a:rPr lang="en-US" sz="2400" b="1" dirty="0">
                <a:solidFill>
                  <a:schemeClr val="accent6"/>
                </a:solidFill>
              </a:rPr>
              <a:t> </a:t>
            </a:r>
            <a:r>
              <a:rPr lang="en-US" sz="2400" b="1" dirty="0" err="1">
                <a:solidFill>
                  <a:schemeClr val="accent6"/>
                </a:solidFill>
              </a:rPr>
              <a:t>trao</a:t>
            </a:r>
            <a:r>
              <a:rPr lang="en-US" sz="2400" b="1" dirty="0">
                <a:solidFill>
                  <a:schemeClr val="accent6"/>
                </a:solidFill>
              </a:rPr>
              <a:t> </a:t>
            </a:r>
            <a:r>
              <a:rPr lang="en-US" sz="2400" b="1" dirty="0" err="1">
                <a:solidFill>
                  <a:schemeClr val="accent6"/>
                </a:solidFill>
              </a:rPr>
              <a:t>đổi</a:t>
            </a:r>
            <a:r>
              <a:rPr lang="en-US" sz="2400" b="1" dirty="0">
                <a:solidFill>
                  <a:schemeClr val="accent6"/>
                </a:solidFill>
              </a:rPr>
              <a:t> </a:t>
            </a:r>
            <a:r>
              <a:rPr lang="en-US" sz="2400" b="1" dirty="0" err="1">
                <a:solidFill>
                  <a:schemeClr val="accent6"/>
                </a:solidFill>
              </a:rPr>
              <a:t>khí</a:t>
            </a:r>
            <a:r>
              <a:rPr lang="en-US" sz="2400" b="1" dirty="0">
                <a:solidFill>
                  <a:schemeClr val="accent6"/>
                </a:solidFill>
              </a:rPr>
              <a:t> ở </a:t>
            </a:r>
            <a:r>
              <a:rPr lang="en-US" sz="2400" b="1" dirty="0" err="1">
                <a:solidFill>
                  <a:schemeClr val="accent6"/>
                </a:solidFill>
              </a:rPr>
              <a:t>động</a:t>
            </a:r>
            <a:r>
              <a:rPr lang="en-US" sz="2400" b="1" dirty="0">
                <a:solidFill>
                  <a:schemeClr val="accent6"/>
                </a:solidFill>
              </a:rPr>
              <a:t> </a:t>
            </a:r>
            <a:r>
              <a:rPr lang="en-US" sz="2400" b="1" dirty="0" err="1">
                <a:solidFill>
                  <a:schemeClr val="accent6"/>
                </a:solidFill>
              </a:rPr>
              <a:t>vật</a:t>
            </a:r>
            <a:r>
              <a:rPr lang="en-US" sz="2400" b="1" dirty="0">
                <a:solidFill>
                  <a:schemeClr val="accent6"/>
                </a:solidFill>
              </a:rPr>
              <a:t> (</a:t>
            </a:r>
            <a:r>
              <a:rPr lang="en-US" sz="2400" b="1" dirty="0" err="1">
                <a:solidFill>
                  <a:schemeClr val="accent6"/>
                </a:solidFill>
              </a:rPr>
              <a:t>ví</a:t>
            </a:r>
            <a:r>
              <a:rPr lang="en-US" sz="2400" b="1" dirty="0">
                <a:solidFill>
                  <a:schemeClr val="accent6"/>
                </a:solidFill>
              </a:rPr>
              <a:t> </a:t>
            </a:r>
            <a:r>
              <a:rPr lang="en-US" sz="2400" b="1" dirty="0" err="1">
                <a:solidFill>
                  <a:schemeClr val="accent6"/>
                </a:solidFill>
              </a:rPr>
              <a:t>dụ</a:t>
            </a:r>
            <a:r>
              <a:rPr lang="en-US" sz="2400" b="1" dirty="0">
                <a:solidFill>
                  <a:schemeClr val="accent6"/>
                </a:solidFill>
              </a:rPr>
              <a:t> ở </a:t>
            </a:r>
            <a:r>
              <a:rPr lang="en-US" sz="2400" b="1" dirty="0" err="1">
                <a:solidFill>
                  <a:schemeClr val="accent6"/>
                </a:solidFill>
              </a:rPr>
              <a:t>người</a:t>
            </a:r>
            <a:r>
              <a:rPr lang="en-US" sz="2400" b="1" dirty="0">
                <a:solidFill>
                  <a:schemeClr val="accent6"/>
                </a:solidFill>
              </a:rPr>
              <a:t>)</a:t>
            </a:r>
            <a:endParaRPr lang="en-US" sz="2400" dirty="0">
              <a:solidFill>
                <a:schemeClr val="accent6"/>
              </a:solidFill>
              <a:latin typeface="+mj-lt"/>
            </a:endParaRPr>
          </a:p>
        </p:txBody>
      </p:sp>
      <p:pic>
        <p:nvPicPr>
          <p:cNvPr id="9" name="Picutre 1444"/>
          <p:cNvPicPr/>
          <p:nvPr/>
        </p:nvPicPr>
        <p:blipFill rotWithShape="1">
          <a:blip r:embed="rId3"/>
          <a:srcRect l="14572" t="53647" r="16617" b="27379"/>
          <a:stretch/>
        </p:blipFill>
        <p:spPr>
          <a:xfrm>
            <a:off x="6994" y="1291092"/>
            <a:ext cx="7994006" cy="3054462"/>
          </a:xfrm>
          <a:prstGeom prst="rect">
            <a:avLst/>
          </a:prstGeom>
        </p:spPr>
      </p:pic>
      <p:sp>
        <p:nvSpPr>
          <p:cNvPr id="3" name="Rounded Rectangle 2"/>
          <p:cNvSpPr/>
          <p:nvPr/>
        </p:nvSpPr>
        <p:spPr>
          <a:xfrm>
            <a:off x="159462" y="4340781"/>
            <a:ext cx="8984538" cy="103801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latin typeface="Times New Roman" pitchFamily="18" charset="0"/>
                <a:cs typeface="Times New Roman" pitchFamily="18" charset="0"/>
              </a:rPr>
              <a:t>M</a:t>
            </a:r>
            <a:r>
              <a:rPr lang="vi-VN" sz="2400" dirty="0" smtClean="0">
                <a:latin typeface="Times New Roman" pitchFamily="18" charset="0"/>
                <a:cs typeface="Times New Roman" pitchFamily="18" charset="0"/>
              </a:rPr>
              <a:t>ô </a:t>
            </a:r>
            <a:r>
              <a:rPr lang="vi-VN" sz="2400" dirty="0">
                <a:latin typeface="Times New Roman" pitchFamily="18" charset="0"/>
                <a:cs typeface="Times New Roman" pitchFamily="18" charset="0"/>
              </a:rPr>
              <a:t>t</a:t>
            </a:r>
            <a:r>
              <a:rPr lang="en-US" sz="2400" dirty="0">
                <a:latin typeface="Times New Roman" pitchFamily="18" charset="0"/>
                <a:cs typeface="Times New Roman" pitchFamily="18" charset="0"/>
              </a:rPr>
              <a:t>ả</a:t>
            </a:r>
            <a:r>
              <a:rPr lang="vi-VN" sz="2400" dirty="0">
                <a:latin typeface="Times New Roman" pitchFamily="18" charset="0"/>
                <a:cs typeface="Times New Roman" pitchFamily="18" charset="0"/>
              </a:rPr>
              <a:t> đường đi của khí qua cơ quan trao đổi khí </a:t>
            </a:r>
            <a:r>
              <a:rPr lang="en-US" sz="2400" dirty="0">
                <a:latin typeface="Times New Roman" pitchFamily="18" charset="0"/>
                <a:cs typeface="Times New Roman" pitchFamily="18" charset="0"/>
              </a:rPr>
              <a:t>ở</a:t>
            </a:r>
            <a:r>
              <a:rPr lang="vi-VN" sz="2400" dirty="0">
                <a:latin typeface="Times New Roman" pitchFamily="18" charset="0"/>
                <a:cs typeface="Times New Roman" pitchFamily="18" charset="0"/>
              </a:rPr>
              <a:t> động vậ</a:t>
            </a:r>
            <a:r>
              <a:rPr lang="en-US" sz="2400" dirty="0" smtClean="0">
                <a:latin typeface="Times New Roman" pitchFamily="18" charset="0"/>
                <a:cs typeface="Times New Roman" pitchFamily="18" charset="0"/>
              </a:rPr>
              <a:t>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1000492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barn(inVertical)">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7841538" cy="461665"/>
          </a:xfrm>
          <a:prstGeom prst="rect">
            <a:avLst/>
          </a:prstGeom>
          <a:noFill/>
        </p:spPr>
        <p:txBody>
          <a:bodyPr wrap="square" rtlCol="0">
            <a:spAutoFit/>
          </a:bodyPr>
          <a:lstStyle/>
          <a:p>
            <a:r>
              <a:rPr lang="en-US" sz="2400" b="1" dirty="0">
                <a:solidFill>
                  <a:schemeClr val="accent6"/>
                </a:solidFill>
              </a:rPr>
              <a:t>2. </a:t>
            </a:r>
            <a:r>
              <a:rPr lang="en-US" sz="2400" b="1" dirty="0" err="1">
                <a:solidFill>
                  <a:schemeClr val="accent6"/>
                </a:solidFill>
              </a:rPr>
              <a:t>Qúa</a:t>
            </a:r>
            <a:r>
              <a:rPr lang="en-US" sz="2400" b="1" dirty="0">
                <a:solidFill>
                  <a:schemeClr val="accent6"/>
                </a:solidFill>
              </a:rPr>
              <a:t> </a:t>
            </a:r>
            <a:r>
              <a:rPr lang="en-US" sz="2400" b="1" dirty="0" err="1">
                <a:solidFill>
                  <a:schemeClr val="accent6"/>
                </a:solidFill>
              </a:rPr>
              <a:t>trình</a:t>
            </a:r>
            <a:r>
              <a:rPr lang="en-US" sz="2400" b="1" dirty="0">
                <a:solidFill>
                  <a:schemeClr val="accent6"/>
                </a:solidFill>
              </a:rPr>
              <a:t> </a:t>
            </a:r>
            <a:r>
              <a:rPr lang="en-US" sz="2400" b="1" dirty="0" err="1">
                <a:solidFill>
                  <a:schemeClr val="accent6"/>
                </a:solidFill>
              </a:rPr>
              <a:t>trao</a:t>
            </a:r>
            <a:r>
              <a:rPr lang="en-US" sz="2400" b="1" dirty="0">
                <a:solidFill>
                  <a:schemeClr val="accent6"/>
                </a:solidFill>
              </a:rPr>
              <a:t> </a:t>
            </a:r>
            <a:r>
              <a:rPr lang="en-US" sz="2400" b="1" dirty="0" err="1">
                <a:solidFill>
                  <a:schemeClr val="accent6"/>
                </a:solidFill>
              </a:rPr>
              <a:t>đổi</a:t>
            </a:r>
            <a:r>
              <a:rPr lang="en-US" sz="2400" b="1" dirty="0">
                <a:solidFill>
                  <a:schemeClr val="accent6"/>
                </a:solidFill>
              </a:rPr>
              <a:t> </a:t>
            </a:r>
            <a:r>
              <a:rPr lang="en-US" sz="2400" b="1" dirty="0" err="1">
                <a:solidFill>
                  <a:schemeClr val="accent6"/>
                </a:solidFill>
              </a:rPr>
              <a:t>khí</a:t>
            </a:r>
            <a:r>
              <a:rPr lang="en-US" sz="2400" b="1" dirty="0">
                <a:solidFill>
                  <a:schemeClr val="accent6"/>
                </a:solidFill>
              </a:rPr>
              <a:t> ở </a:t>
            </a:r>
            <a:r>
              <a:rPr lang="en-US" sz="2400" b="1" dirty="0" err="1">
                <a:solidFill>
                  <a:schemeClr val="accent6"/>
                </a:solidFill>
              </a:rPr>
              <a:t>động</a:t>
            </a:r>
            <a:r>
              <a:rPr lang="en-US" sz="2400" b="1" dirty="0">
                <a:solidFill>
                  <a:schemeClr val="accent6"/>
                </a:solidFill>
              </a:rPr>
              <a:t> </a:t>
            </a:r>
            <a:r>
              <a:rPr lang="en-US" sz="2400" b="1" dirty="0" err="1">
                <a:solidFill>
                  <a:schemeClr val="accent6"/>
                </a:solidFill>
              </a:rPr>
              <a:t>vật</a:t>
            </a:r>
            <a:r>
              <a:rPr lang="en-US" sz="2400" b="1" dirty="0">
                <a:solidFill>
                  <a:schemeClr val="accent6"/>
                </a:solidFill>
              </a:rPr>
              <a:t> (</a:t>
            </a:r>
            <a:r>
              <a:rPr lang="en-US" sz="2400" b="1" dirty="0" err="1">
                <a:solidFill>
                  <a:schemeClr val="accent6"/>
                </a:solidFill>
              </a:rPr>
              <a:t>ví</a:t>
            </a:r>
            <a:r>
              <a:rPr lang="en-US" sz="2400" b="1" dirty="0">
                <a:solidFill>
                  <a:schemeClr val="accent6"/>
                </a:solidFill>
              </a:rPr>
              <a:t> </a:t>
            </a:r>
            <a:r>
              <a:rPr lang="en-US" sz="2400" b="1" dirty="0" err="1">
                <a:solidFill>
                  <a:schemeClr val="accent6"/>
                </a:solidFill>
              </a:rPr>
              <a:t>dụ</a:t>
            </a:r>
            <a:r>
              <a:rPr lang="en-US" sz="2400" b="1" dirty="0">
                <a:solidFill>
                  <a:schemeClr val="accent6"/>
                </a:solidFill>
              </a:rPr>
              <a:t> ở </a:t>
            </a:r>
            <a:r>
              <a:rPr lang="en-US" sz="2400" b="1" dirty="0" err="1">
                <a:solidFill>
                  <a:schemeClr val="accent6"/>
                </a:solidFill>
              </a:rPr>
              <a:t>người</a:t>
            </a:r>
            <a:r>
              <a:rPr lang="en-US" sz="2400" b="1" dirty="0">
                <a:solidFill>
                  <a:schemeClr val="accent6"/>
                </a:solidFill>
              </a:rPr>
              <a:t>)</a:t>
            </a:r>
            <a:endParaRPr lang="en-US" sz="2400" dirty="0">
              <a:solidFill>
                <a:schemeClr val="accent6"/>
              </a:solidFill>
              <a:latin typeface="+mj-lt"/>
            </a:endParaRPr>
          </a:p>
        </p:txBody>
      </p:sp>
      <p:sp>
        <p:nvSpPr>
          <p:cNvPr id="3" name="Rounded Rectangle 2"/>
          <p:cNvSpPr/>
          <p:nvPr/>
        </p:nvSpPr>
        <p:spPr>
          <a:xfrm>
            <a:off x="5759894" y="1299864"/>
            <a:ext cx="3384106" cy="21291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a:t>Quan sát Hình 28.4, mô tả đường đi của khí O</a:t>
            </a:r>
            <a:r>
              <a:rPr lang="en-US" sz="2400" baseline="-25000" dirty="0"/>
              <a:t>2</a:t>
            </a:r>
            <a:r>
              <a:rPr lang="vi-VN" sz="2400" dirty="0"/>
              <a:t>, và </a:t>
            </a:r>
            <a:r>
              <a:rPr lang="en-US" sz="2400" dirty="0"/>
              <a:t>CO</a:t>
            </a:r>
            <a:r>
              <a:rPr lang="en-US" sz="2400" baseline="-25000" dirty="0"/>
              <a:t>2</a:t>
            </a:r>
            <a:r>
              <a:rPr lang="vi-VN" sz="2400" dirty="0"/>
              <a:t>, qua các cơ quan của hệ h</a:t>
            </a:r>
            <a:r>
              <a:rPr lang="en-US" sz="2400" dirty="0"/>
              <a:t>ô</a:t>
            </a:r>
            <a:r>
              <a:rPr lang="vi-VN" sz="2400" dirty="0"/>
              <a:t> hấp ở </a:t>
            </a:r>
            <a:r>
              <a:rPr lang="vi-VN" sz="2400" dirty="0" smtClean="0"/>
              <a:t>người</a:t>
            </a:r>
            <a:r>
              <a:rPr lang="en-US" sz="2400" dirty="0" smtClean="0"/>
              <a:t>?</a:t>
            </a:r>
            <a:endParaRPr lang="en-US" sz="2400" dirty="0">
              <a:latin typeface="Times New Roman" pitchFamily="18" charset="0"/>
              <a:cs typeface="Times New Roman" pitchFamily="18" charset="0"/>
            </a:endParaRPr>
          </a:p>
        </p:txBody>
      </p:sp>
      <p:pic>
        <p:nvPicPr>
          <p:cNvPr id="10" name="Picutre 1444"/>
          <p:cNvPicPr/>
          <p:nvPr/>
        </p:nvPicPr>
        <p:blipFill rotWithShape="1">
          <a:blip r:embed="rId3"/>
          <a:srcRect l="17520" t="72654" r="16617" b="4143"/>
          <a:stretch/>
        </p:blipFill>
        <p:spPr>
          <a:xfrm>
            <a:off x="152400" y="1267208"/>
            <a:ext cx="5334000" cy="3018305"/>
          </a:xfrm>
          <a:prstGeom prst="rect">
            <a:avLst/>
          </a:prstGeom>
        </p:spPr>
      </p:pic>
      <p:sp>
        <p:nvSpPr>
          <p:cNvPr id="4" name="TextBox 3"/>
          <p:cNvSpPr txBox="1"/>
          <p:nvPr/>
        </p:nvSpPr>
        <p:spPr>
          <a:xfrm>
            <a:off x="304800" y="4648200"/>
            <a:ext cx="8610600" cy="1200329"/>
          </a:xfrm>
          <a:prstGeom prst="rect">
            <a:avLst/>
          </a:prstGeom>
          <a:noFill/>
        </p:spPr>
        <p:txBody>
          <a:bodyPr wrap="square" rtlCol="0">
            <a:spAutoFit/>
          </a:bodyPr>
          <a:lstStyle/>
          <a:p>
            <a:r>
              <a:rPr lang="en-US" sz="2400" dirty="0" smtClean="0">
                <a:solidFill>
                  <a:srgbClr val="0070C0"/>
                </a:solidFill>
                <a:latin typeface="Times New Roman" pitchFamily="18" charset="0"/>
                <a:cs typeface="Times New Roman" pitchFamily="18" charset="0"/>
              </a:rPr>
              <a:t>- Ở </a:t>
            </a:r>
            <a:r>
              <a:rPr lang="en-US" sz="2400" dirty="0" err="1">
                <a:solidFill>
                  <a:srgbClr val="0070C0"/>
                </a:solidFill>
                <a:latin typeface="Times New Roman" pitchFamily="18" charset="0"/>
                <a:cs typeface="Times New Roman" pitchFamily="18" charset="0"/>
              </a:rPr>
              <a:t>người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hít</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không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khí</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đi</a:t>
            </a:r>
            <a:r>
              <a:rPr lang="en-US" sz="2400" dirty="0">
                <a:solidFill>
                  <a:srgbClr val="0070C0"/>
                </a:solidFill>
                <a:latin typeface="Times New Roman" pitchFamily="18" charset="0"/>
                <a:cs typeface="Times New Roman" pitchFamily="18" charset="0"/>
              </a:rPr>
              <a:t> qua </a:t>
            </a:r>
            <a:r>
              <a:rPr lang="en-US" sz="2400" dirty="0" err="1">
                <a:solidFill>
                  <a:srgbClr val="0070C0"/>
                </a:solidFill>
                <a:latin typeface="Times New Roman" pitchFamily="18" charset="0"/>
                <a:cs typeface="Times New Roman" pitchFamily="18" charset="0"/>
              </a:rPr>
              <a:t>đường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dãn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khí</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vào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đến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phổi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sẽ</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cung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cấp</a:t>
            </a:r>
            <a:r>
              <a:rPr lang="en-US" sz="2400" dirty="0">
                <a:solidFill>
                  <a:srgbClr val="0070C0"/>
                </a:solidFill>
                <a:latin typeface="Times New Roman" pitchFamily="18" charset="0"/>
                <a:cs typeface="Times New Roman" pitchFamily="18" charset="0"/>
              </a:rPr>
              <a:t> O</a:t>
            </a:r>
            <a:r>
              <a:rPr lang="en-US" sz="2400" baseline="-25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tế</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khí</a:t>
            </a:r>
            <a:r>
              <a:rPr lang="en-US" sz="2400" dirty="0">
                <a:solidFill>
                  <a:srgbClr val="0070C0"/>
                </a:solidFill>
                <a:latin typeface="Times New Roman" pitchFamily="18" charset="0"/>
                <a:cs typeface="Times New Roman" pitchFamily="18" charset="0"/>
              </a:rPr>
              <a:t> CO</a:t>
            </a:r>
            <a:r>
              <a:rPr lang="en-US" sz="2400" baseline="-25000" dirty="0">
                <a:solidFill>
                  <a:srgbClr val="0070C0"/>
                </a:solidFill>
                <a:latin typeface="Times New Roman" pitchFamily="18" charset="0"/>
                <a:cs typeface="Times New Roman" pitchFamily="18" charset="0"/>
              </a:rPr>
              <a:t>2</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từ</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tế</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bào</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được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máu</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chuyển</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tới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phổi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để</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thải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ra</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ngoài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môi</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trưởng</a:t>
            </a:r>
            <a:r>
              <a:rPr lang="en-US" sz="2400" dirty="0">
                <a:solidFill>
                  <a:srgbClr val="0070C0"/>
                </a:solidFill>
                <a:latin typeface="Times New Roman" pitchFamily="18" charset="0"/>
                <a:cs typeface="Times New Roman" pitchFamily="18" charset="0"/>
              </a:rPr>
              <a:t> qua </a:t>
            </a:r>
            <a:r>
              <a:rPr lang="en-US" sz="2400" dirty="0" err="1">
                <a:solidFill>
                  <a:srgbClr val="0070C0"/>
                </a:solidFill>
                <a:latin typeface="Times New Roman" pitchFamily="18" charset="0"/>
                <a:cs typeface="Times New Roman" pitchFamily="18" charset="0"/>
              </a:rPr>
              <a:t>động</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tác</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thở</a:t>
            </a:r>
            <a:r>
              <a:rPr lang="en-US" sz="2400" dirty="0">
                <a:solidFill>
                  <a:srgbClr val="0070C0"/>
                </a:solidFill>
                <a:latin typeface="Times New Roman" pitchFamily="18" charset="0"/>
                <a:cs typeface="Times New Roman" pitchFamily="18" charset="0"/>
              </a:rPr>
              <a:t> </a:t>
            </a:r>
            <a:r>
              <a:rPr lang="en-US" sz="2400" dirty="0" err="1">
                <a:solidFill>
                  <a:srgbClr val="0070C0"/>
                </a:solidFill>
                <a:latin typeface="Times New Roman" pitchFamily="18" charset="0"/>
                <a:cs typeface="Times New Roman" pitchFamily="18" charset="0"/>
              </a:rPr>
              <a:t>ra.</a:t>
            </a:r>
            <a:endParaRPr lang="en-US" sz="2400" dirty="0">
              <a:solidFill>
                <a:srgbClr val="0070C0"/>
              </a:solidFill>
              <a:latin typeface="Times New Roman" pitchFamily="18" charset="0"/>
              <a:cs typeface="Times New Roman" pitchFamily="18" charset="0"/>
            </a:endParaRPr>
          </a:p>
        </p:txBody>
      </p:sp>
      <p:sp>
        <p:nvSpPr>
          <p:cNvPr id="11" name="Rounded Rectangle 10"/>
          <p:cNvSpPr/>
          <p:nvPr/>
        </p:nvSpPr>
        <p:spPr>
          <a:xfrm>
            <a:off x="5759894" y="1267208"/>
            <a:ext cx="3384106" cy="2129135"/>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vi-VN" sz="2400" dirty="0" smtClean="0">
                <a:effectLst/>
                <a:latin typeface="Times New Roman" pitchFamily="18" charset="0"/>
                <a:ea typeface="Calibri"/>
                <a:cs typeface="Times New Roman" pitchFamily="18" charset="0"/>
              </a:rPr>
              <a:t>Đi</a:t>
            </a:r>
            <a:r>
              <a:rPr lang="en-US" sz="2400" dirty="0">
                <a:latin typeface="Times New Roman" pitchFamily="18" charset="0"/>
                <a:ea typeface="Calibri"/>
                <a:cs typeface="Times New Roman" pitchFamily="18" charset="0"/>
              </a:rPr>
              <a:t>ề</a:t>
            </a:r>
            <a:r>
              <a:rPr lang="vi-VN" sz="2400" dirty="0" smtClean="0">
                <a:effectLst/>
                <a:latin typeface="Times New Roman" pitchFamily="18" charset="0"/>
                <a:ea typeface="Calibri"/>
                <a:cs typeface="Times New Roman" pitchFamily="18" charset="0"/>
              </a:rPr>
              <a:t>u gì sẽ xảy ra nếu đường d</a:t>
            </a:r>
            <a:r>
              <a:rPr lang="en-US" sz="2400" dirty="0">
                <a:latin typeface="Times New Roman" pitchFamily="18" charset="0"/>
                <a:ea typeface="Calibri"/>
                <a:cs typeface="Times New Roman" pitchFamily="18" charset="0"/>
              </a:rPr>
              <a:t>ẫ</a:t>
            </a:r>
            <a:r>
              <a:rPr lang="vi-VN" sz="2400" dirty="0" smtClean="0">
                <a:effectLst/>
                <a:latin typeface="Times New Roman" pitchFamily="18" charset="0"/>
                <a:ea typeface="Calibri"/>
                <a:cs typeface="Times New Roman" pitchFamily="18" charset="0"/>
              </a:rPr>
              <a:t>n khí bị </a:t>
            </a:r>
            <a:r>
              <a:rPr lang="en-US" sz="2400" dirty="0">
                <a:latin typeface="Times New Roman" pitchFamily="18" charset="0"/>
                <a:ea typeface="Calibri"/>
                <a:cs typeface="Times New Roman" pitchFamily="18" charset="0"/>
              </a:rPr>
              <a:t>t</a:t>
            </a:r>
            <a:r>
              <a:rPr lang="vi-VN" sz="2400" dirty="0" smtClean="0">
                <a:effectLst/>
                <a:latin typeface="Times New Roman" pitchFamily="18" charset="0"/>
                <a:ea typeface="Calibri"/>
                <a:cs typeface="Times New Roman" pitchFamily="18" charset="0"/>
              </a:rPr>
              <a:t>ắc nghẽn? Nêu những việc làm có lợi cho quá tr</a:t>
            </a:r>
            <a:r>
              <a:rPr lang="en-US" sz="2400" dirty="0">
                <a:latin typeface="Times New Roman" pitchFamily="18" charset="0"/>
                <a:ea typeface="Calibri"/>
                <a:cs typeface="Times New Roman" pitchFamily="18" charset="0"/>
              </a:rPr>
              <a:t>ì</a:t>
            </a:r>
            <a:r>
              <a:rPr lang="vi-VN" sz="2400" dirty="0" smtClean="0">
                <a:effectLst/>
                <a:latin typeface="Times New Roman" pitchFamily="18" charset="0"/>
                <a:ea typeface="Calibri"/>
                <a:cs typeface="Times New Roman" pitchFamily="18" charset="0"/>
              </a:rPr>
              <a:t>nh </a:t>
            </a:r>
            <a:r>
              <a:rPr lang="en-US" sz="2400" dirty="0" err="1">
                <a:latin typeface="Times New Roman" pitchFamily="18" charset="0"/>
                <a:ea typeface="Calibri"/>
                <a:cs typeface="Times New Roman" pitchFamily="18" charset="0"/>
              </a:rPr>
              <a:t>tr</a:t>
            </a:r>
            <a:r>
              <a:rPr lang="vi-VN" sz="2400" dirty="0" smtClean="0">
                <a:effectLst/>
                <a:latin typeface="Times New Roman" pitchFamily="18" charset="0"/>
                <a:ea typeface="Calibri"/>
                <a:cs typeface="Times New Roman" pitchFamily="18" charset="0"/>
              </a:rPr>
              <a:t>ao đổi khí ở người</a:t>
            </a:r>
            <a:r>
              <a:rPr lang="en-US" sz="2400" dirty="0">
                <a:latin typeface="Times New Roman" pitchFamily="18" charset="0"/>
                <a:ea typeface="Calibri"/>
                <a:cs typeface="Times New Roman" pitchFamily="18" charset="0"/>
              </a:rPr>
              <a:t>?</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973440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circle(in)">
                                      <p:cBhvr>
                                        <p:cTn id="26" dur="20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barn(inVertical)">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animBg="1"/>
      <p:bldP spid="4"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III. TRAO ĐỔI KHÍ Ở ĐỘNG VẬT</a:t>
            </a:r>
            <a:endParaRPr lang="zh-CN" altLang="en-US" sz="3200" b="1" dirty="0">
              <a:solidFill>
                <a:srgbClr val="0070C0"/>
              </a:solidFill>
              <a:latin typeface="Times New Roman" pitchFamily="18" charset="0"/>
              <a:ea typeface="inpin heiti" charset="-122"/>
              <a:cs typeface="Times New Roman" pitchFamily="18" charset="0"/>
            </a:endParaRPr>
          </a:p>
        </p:txBody>
      </p:sp>
      <p:sp>
        <p:nvSpPr>
          <p:cNvPr id="2" name="TextBox 1"/>
          <p:cNvSpPr txBox="1"/>
          <p:nvPr/>
        </p:nvSpPr>
        <p:spPr>
          <a:xfrm>
            <a:off x="159462" y="838200"/>
            <a:ext cx="7841538" cy="461665"/>
          </a:xfrm>
          <a:prstGeom prst="rect">
            <a:avLst/>
          </a:prstGeom>
          <a:noFill/>
        </p:spPr>
        <p:txBody>
          <a:bodyPr wrap="square" rtlCol="0">
            <a:spAutoFit/>
          </a:bodyPr>
          <a:lstStyle/>
          <a:p>
            <a:r>
              <a:rPr lang="en-US" sz="2400" b="1" dirty="0">
                <a:solidFill>
                  <a:schemeClr val="accent6"/>
                </a:solidFill>
              </a:rPr>
              <a:t>2. </a:t>
            </a:r>
            <a:r>
              <a:rPr lang="en-US" sz="2400" b="1" dirty="0" err="1">
                <a:solidFill>
                  <a:schemeClr val="accent6"/>
                </a:solidFill>
              </a:rPr>
              <a:t>Qúa</a:t>
            </a:r>
            <a:r>
              <a:rPr lang="en-US" sz="2400" b="1" dirty="0">
                <a:solidFill>
                  <a:schemeClr val="accent6"/>
                </a:solidFill>
              </a:rPr>
              <a:t> </a:t>
            </a:r>
            <a:r>
              <a:rPr lang="en-US" sz="2400" b="1" dirty="0" err="1">
                <a:solidFill>
                  <a:schemeClr val="accent6"/>
                </a:solidFill>
              </a:rPr>
              <a:t>trình</a:t>
            </a:r>
            <a:r>
              <a:rPr lang="en-US" sz="2400" b="1" dirty="0">
                <a:solidFill>
                  <a:schemeClr val="accent6"/>
                </a:solidFill>
              </a:rPr>
              <a:t> </a:t>
            </a:r>
            <a:r>
              <a:rPr lang="en-US" sz="2400" b="1" dirty="0" err="1">
                <a:solidFill>
                  <a:schemeClr val="accent6"/>
                </a:solidFill>
              </a:rPr>
              <a:t>trao</a:t>
            </a:r>
            <a:r>
              <a:rPr lang="en-US" sz="2400" b="1" dirty="0">
                <a:solidFill>
                  <a:schemeClr val="accent6"/>
                </a:solidFill>
              </a:rPr>
              <a:t> </a:t>
            </a:r>
            <a:r>
              <a:rPr lang="en-US" sz="2400" b="1" dirty="0" err="1">
                <a:solidFill>
                  <a:schemeClr val="accent6"/>
                </a:solidFill>
              </a:rPr>
              <a:t>đổi</a:t>
            </a:r>
            <a:r>
              <a:rPr lang="en-US" sz="2400" b="1" dirty="0">
                <a:solidFill>
                  <a:schemeClr val="accent6"/>
                </a:solidFill>
              </a:rPr>
              <a:t> </a:t>
            </a:r>
            <a:r>
              <a:rPr lang="en-US" sz="2400" b="1" dirty="0" err="1">
                <a:solidFill>
                  <a:schemeClr val="accent6"/>
                </a:solidFill>
              </a:rPr>
              <a:t>khí</a:t>
            </a:r>
            <a:r>
              <a:rPr lang="en-US" sz="2400" b="1" dirty="0">
                <a:solidFill>
                  <a:schemeClr val="accent6"/>
                </a:solidFill>
              </a:rPr>
              <a:t> ở </a:t>
            </a:r>
            <a:r>
              <a:rPr lang="en-US" sz="2400" b="1" dirty="0" err="1">
                <a:solidFill>
                  <a:schemeClr val="accent6"/>
                </a:solidFill>
              </a:rPr>
              <a:t>động</a:t>
            </a:r>
            <a:r>
              <a:rPr lang="en-US" sz="2400" b="1" dirty="0">
                <a:solidFill>
                  <a:schemeClr val="accent6"/>
                </a:solidFill>
              </a:rPr>
              <a:t> </a:t>
            </a:r>
            <a:r>
              <a:rPr lang="en-US" sz="2400" b="1" dirty="0" err="1">
                <a:solidFill>
                  <a:schemeClr val="accent6"/>
                </a:solidFill>
              </a:rPr>
              <a:t>vật</a:t>
            </a:r>
            <a:r>
              <a:rPr lang="en-US" sz="2400" b="1" dirty="0">
                <a:solidFill>
                  <a:schemeClr val="accent6"/>
                </a:solidFill>
              </a:rPr>
              <a:t> (</a:t>
            </a:r>
            <a:r>
              <a:rPr lang="en-US" sz="2400" b="1" dirty="0" err="1">
                <a:solidFill>
                  <a:schemeClr val="accent6"/>
                </a:solidFill>
              </a:rPr>
              <a:t>ví</a:t>
            </a:r>
            <a:r>
              <a:rPr lang="en-US" sz="2400" b="1" dirty="0">
                <a:solidFill>
                  <a:schemeClr val="accent6"/>
                </a:solidFill>
              </a:rPr>
              <a:t> </a:t>
            </a:r>
            <a:r>
              <a:rPr lang="en-US" sz="2400" b="1" dirty="0" err="1">
                <a:solidFill>
                  <a:schemeClr val="accent6"/>
                </a:solidFill>
              </a:rPr>
              <a:t>dụ</a:t>
            </a:r>
            <a:r>
              <a:rPr lang="en-US" sz="2400" b="1" dirty="0">
                <a:solidFill>
                  <a:schemeClr val="accent6"/>
                </a:solidFill>
              </a:rPr>
              <a:t> ở </a:t>
            </a:r>
            <a:r>
              <a:rPr lang="en-US" sz="2400" b="1" dirty="0" err="1">
                <a:solidFill>
                  <a:schemeClr val="accent6"/>
                </a:solidFill>
              </a:rPr>
              <a:t>người</a:t>
            </a:r>
            <a:r>
              <a:rPr lang="en-US" sz="2400" b="1" dirty="0">
                <a:solidFill>
                  <a:schemeClr val="accent6"/>
                </a:solidFill>
              </a:rPr>
              <a:t>)</a:t>
            </a:r>
            <a:endParaRPr lang="en-US" sz="2400" dirty="0">
              <a:solidFill>
                <a:schemeClr val="accent6"/>
              </a:solidFill>
              <a:latin typeface="+mj-lt"/>
            </a:endParaRPr>
          </a:p>
        </p:txBody>
      </p:sp>
      <p:sp>
        <p:nvSpPr>
          <p:cNvPr id="5" name="TextBox 4"/>
          <p:cNvSpPr txBox="1"/>
          <p:nvPr/>
        </p:nvSpPr>
        <p:spPr>
          <a:xfrm>
            <a:off x="381000" y="1524000"/>
            <a:ext cx="8077200" cy="1938992"/>
          </a:xfrm>
          <a:prstGeom prst="rect">
            <a:avLst/>
          </a:prstGeom>
          <a:noFill/>
        </p:spPr>
        <p:txBody>
          <a:bodyPr wrap="square" rtlCol="0">
            <a:spAutoFit/>
          </a:bodyPr>
          <a:lstStyle/>
          <a:p>
            <a:r>
              <a:rPr lang="en-US" sz="2400" dirty="0" smtClean="0"/>
              <a:t>- Cho </a:t>
            </a:r>
            <a:r>
              <a:rPr lang="en-US" sz="2400" dirty="0" err="1"/>
              <a:t>hs</a:t>
            </a:r>
            <a:r>
              <a:rPr lang="en-US" sz="2400" dirty="0"/>
              <a:t> </a:t>
            </a:r>
            <a:r>
              <a:rPr lang="en-US" sz="2400" dirty="0" err="1"/>
              <a:t>xem</a:t>
            </a:r>
            <a:r>
              <a:rPr lang="en-US" sz="2400" dirty="0"/>
              <a:t> video </a:t>
            </a:r>
            <a:r>
              <a:rPr lang="en-US" sz="2400" dirty="0" err="1"/>
              <a:t>cách</a:t>
            </a:r>
            <a:r>
              <a:rPr lang="en-US" sz="2400" dirty="0"/>
              <a:t> </a:t>
            </a:r>
            <a:r>
              <a:rPr lang="en-US" sz="2400" dirty="0" err="1"/>
              <a:t>sơ</a:t>
            </a:r>
            <a:r>
              <a:rPr lang="en-US" sz="2400" dirty="0"/>
              <a:t> </a:t>
            </a:r>
            <a:r>
              <a:rPr lang="en-US" sz="2400" dirty="0" err="1"/>
              <a:t>cứu</a:t>
            </a:r>
            <a:r>
              <a:rPr lang="en-US" sz="2400" dirty="0"/>
              <a:t> </a:t>
            </a:r>
            <a:r>
              <a:rPr lang="en-US" sz="2400" dirty="0" err="1"/>
              <a:t>trẻ</a:t>
            </a:r>
            <a:r>
              <a:rPr lang="en-US" sz="2400" dirty="0"/>
              <a:t> </a:t>
            </a:r>
            <a:r>
              <a:rPr lang="en-US" sz="2400" dirty="0" err="1"/>
              <a:t>khi</a:t>
            </a:r>
            <a:r>
              <a:rPr lang="en-US" sz="2400" dirty="0"/>
              <a:t> </a:t>
            </a:r>
            <a:r>
              <a:rPr lang="en-US" sz="2400" dirty="0" err="1"/>
              <a:t>bị</a:t>
            </a:r>
            <a:r>
              <a:rPr lang="en-US" sz="2400" dirty="0"/>
              <a:t> </a:t>
            </a:r>
            <a:r>
              <a:rPr lang="en-US" sz="2400" dirty="0" err="1"/>
              <a:t>hóc</a:t>
            </a:r>
            <a:r>
              <a:rPr lang="en-US" sz="2400" dirty="0"/>
              <a:t> </a:t>
            </a:r>
            <a:r>
              <a:rPr lang="en-US" sz="2400" dirty="0" err="1"/>
              <a:t>dị</a:t>
            </a:r>
            <a:r>
              <a:rPr lang="en-US" sz="2400" dirty="0"/>
              <a:t> </a:t>
            </a:r>
            <a:r>
              <a:rPr lang="en-US" sz="2400" dirty="0" err="1"/>
              <a:t>vật</a:t>
            </a:r>
            <a:r>
              <a:rPr lang="en-US" sz="2400" dirty="0"/>
              <a:t>, </a:t>
            </a:r>
            <a:r>
              <a:rPr lang="en-US" sz="2400" dirty="0" err="1"/>
              <a:t>giới</a:t>
            </a:r>
            <a:r>
              <a:rPr lang="en-US" sz="2400" dirty="0"/>
              <a:t> </a:t>
            </a:r>
            <a:r>
              <a:rPr lang="en-US" sz="2400" dirty="0" err="1"/>
              <a:t>thiệu</a:t>
            </a:r>
            <a:r>
              <a:rPr lang="en-US" sz="2400" dirty="0"/>
              <a:t> </a:t>
            </a:r>
            <a:r>
              <a:rPr lang="en-US" sz="2400" dirty="0" err="1"/>
              <a:t>các</a:t>
            </a:r>
            <a:r>
              <a:rPr lang="en-US" sz="2400" dirty="0"/>
              <a:t> </a:t>
            </a:r>
            <a:r>
              <a:rPr lang="en-US" sz="2400" dirty="0" err="1"/>
              <a:t>trường</a:t>
            </a:r>
            <a:r>
              <a:rPr lang="en-US" sz="2400" dirty="0"/>
              <a:t> </a:t>
            </a:r>
            <a:r>
              <a:rPr lang="en-US" sz="2400" dirty="0" err="1"/>
              <a:t>hợp</a:t>
            </a:r>
            <a:r>
              <a:rPr lang="en-US" sz="2400" dirty="0"/>
              <a:t> </a:t>
            </a:r>
            <a:r>
              <a:rPr lang="en-US" sz="2400" dirty="0" err="1"/>
              <a:t>bị</a:t>
            </a:r>
            <a:r>
              <a:rPr lang="en-US" sz="2400" dirty="0"/>
              <a:t> </a:t>
            </a:r>
            <a:r>
              <a:rPr lang="en-US" sz="2400" dirty="0" err="1"/>
              <a:t>hóc</a:t>
            </a:r>
            <a:r>
              <a:rPr lang="en-US" sz="2400" dirty="0"/>
              <a:t> </a:t>
            </a:r>
            <a:r>
              <a:rPr lang="en-US" sz="2400" dirty="0" err="1"/>
              <a:t>dị</a:t>
            </a:r>
            <a:r>
              <a:rPr lang="en-US" sz="2400" dirty="0"/>
              <a:t> </a:t>
            </a:r>
            <a:r>
              <a:rPr lang="en-US" sz="2400" dirty="0" err="1"/>
              <a:t>vật</a:t>
            </a:r>
            <a:r>
              <a:rPr lang="en-US" sz="2400" dirty="0"/>
              <a:t> do </a:t>
            </a:r>
            <a:r>
              <a:rPr lang="en-US" sz="2400" dirty="0" err="1"/>
              <a:t>nhiều</a:t>
            </a:r>
            <a:r>
              <a:rPr lang="en-US" sz="2400" dirty="0"/>
              <a:t> </a:t>
            </a:r>
            <a:r>
              <a:rPr lang="en-US" sz="2400" dirty="0" err="1"/>
              <a:t>nguyên</a:t>
            </a:r>
            <a:r>
              <a:rPr lang="en-US" sz="2400" dirty="0"/>
              <a:t> </a:t>
            </a:r>
            <a:r>
              <a:rPr lang="en-US" sz="2400" dirty="0" err="1"/>
              <a:t>nhân</a:t>
            </a:r>
            <a:r>
              <a:rPr lang="en-US" sz="2400" dirty="0"/>
              <a:t> </a:t>
            </a:r>
            <a:r>
              <a:rPr lang="en-US" sz="2400" dirty="0" err="1"/>
              <a:t>để</a:t>
            </a:r>
            <a:r>
              <a:rPr lang="en-US" sz="2400" dirty="0"/>
              <a:t> </a:t>
            </a:r>
            <a:r>
              <a:rPr lang="en-US" sz="2400" dirty="0" err="1"/>
              <a:t>hs</a:t>
            </a:r>
            <a:r>
              <a:rPr lang="en-US" sz="2400" dirty="0"/>
              <a:t> </a:t>
            </a:r>
            <a:r>
              <a:rPr lang="en-US" sz="2400" dirty="0" err="1"/>
              <a:t>biết</a:t>
            </a:r>
            <a:r>
              <a:rPr lang="en-US" sz="2400" dirty="0"/>
              <a:t> </a:t>
            </a:r>
            <a:r>
              <a:rPr lang="en-US" sz="2400" dirty="0" err="1"/>
              <a:t>cách</a:t>
            </a:r>
            <a:r>
              <a:rPr lang="en-US" sz="2400" dirty="0"/>
              <a:t> </a:t>
            </a:r>
            <a:r>
              <a:rPr lang="en-US" sz="2400" dirty="0" err="1"/>
              <a:t>phòng</a:t>
            </a:r>
            <a:r>
              <a:rPr lang="en-US" sz="2400" dirty="0"/>
              <a:t> </a:t>
            </a:r>
            <a:r>
              <a:rPr lang="en-US" sz="2400" dirty="0" err="1"/>
              <a:t>tránh</a:t>
            </a:r>
            <a:r>
              <a:rPr lang="en-US" sz="2400" dirty="0"/>
              <a:t> </a:t>
            </a:r>
            <a:r>
              <a:rPr lang="en-US" sz="2400" dirty="0" err="1"/>
              <a:t>cho</a:t>
            </a:r>
            <a:r>
              <a:rPr lang="en-US" sz="2400" dirty="0"/>
              <a:t> </a:t>
            </a:r>
            <a:r>
              <a:rPr lang="en-US" sz="2400" dirty="0" err="1"/>
              <a:t>bản</a:t>
            </a:r>
            <a:r>
              <a:rPr lang="en-US" sz="2400" dirty="0"/>
              <a:t> </a:t>
            </a:r>
            <a:r>
              <a:rPr lang="en-US" sz="2400" dirty="0" err="1"/>
              <a:t>thân</a:t>
            </a:r>
            <a:r>
              <a:rPr lang="en-US" sz="2400" dirty="0"/>
              <a:t> </a:t>
            </a:r>
            <a:r>
              <a:rPr lang="en-US" sz="2400" dirty="0" err="1"/>
              <a:t>và</a:t>
            </a:r>
            <a:r>
              <a:rPr lang="en-US" sz="2400" dirty="0"/>
              <a:t> </a:t>
            </a:r>
            <a:r>
              <a:rPr lang="en-US" sz="2400" dirty="0" err="1"/>
              <a:t>mọi</a:t>
            </a:r>
            <a:r>
              <a:rPr lang="en-US" sz="2400" dirty="0"/>
              <a:t> </a:t>
            </a:r>
            <a:r>
              <a:rPr lang="en-US" sz="2400" dirty="0" err="1"/>
              <a:t>người</a:t>
            </a:r>
            <a:r>
              <a:rPr lang="en-US" sz="2400" dirty="0" smtClean="0"/>
              <a:t>. (</a:t>
            </a:r>
            <a:r>
              <a:rPr lang="vi-VN" sz="2400" dirty="0">
                <a:solidFill>
                  <a:srgbClr val="00B0F0"/>
                </a:solidFill>
              </a:rPr>
              <a:t>https://www.youtube.com/watch?v=TiPI2x0w-v4</a:t>
            </a:r>
            <a:r>
              <a:rPr lang="en-US" sz="2400" dirty="0"/>
              <a:t>)</a:t>
            </a:r>
          </a:p>
          <a:p>
            <a:endParaRPr lang="en-US" sz="2400" dirty="0"/>
          </a:p>
        </p:txBody>
      </p:sp>
    </p:spTree>
    <p:extLst>
      <p:ext uri="{BB962C8B-B14F-4D97-AF65-F5344CB8AC3E}">
        <p14:creationId xmlns:p14="http://schemas.microsoft.com/office/powerpoint/2010/main" val="29299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l="-2000" r="-2000"/>
          </a:stretch>
        </a:blipFill>
        <a:effectLst/>
      </p:bgPr>
    </p:bg>
    <p:spTree>
      <p:nvGrpSpPr>
        <p:cNvPr id="1" name=""/>
        <p:cNvGrpSpPr/>
        <p:nvPr/>
      </p:nvGrpSpPr>
      <p:grpSpPr>
        <a:xfrm>
          <a:off x="0" y="0"/>
          <a:ext cx="0" cy="0"/>
          <a:chOff x="0" y="0"/>
          <a:chExt cx="0" cy="0"/>
        </a:xfrm>
      </p:grpSpPr>
      <p:pic>
        <p:nvPicPr>
          <p:cNvPr id="4" name="Picture 3">
            <a:hlinkClick r:id="" action="ppaction://hlinkshowjump?jump=nextslide"/>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913" b="66764" l="51566" r="89770"/>
                    </a14:imgEffect>
                  </a14:imgLayer>
                </a14:imgProps>
              </a:ext>
              <a:ext uri="{28A0092B-C50C-407E-A947-70E740481C1C}">
                <a14:useLocalDpi xmlns:a14="http://schemas.microsoft.com/office/drawing/2010/main" val="0"/>
              </a:ext>
            </a:extLst>
          </a:blip>
          <a:srcRect l="50000" t="24768" r="26011" b="40882"/>
          <a:stretch/>
        </p:blipFill>
        <p:spPr>
          <a:xfrm>
            <a:off x="4572000" y="1695253"/>
            <a:ext cx="2286000" cy="2343873"/>
          </a:xfrm>
          <a:prstGeom prst="rect">
            <a:avLst/>
          </a:prstGeom>
        </p:spPr>
      </p:pic>
      <p:pic>
        <p:nvPicPr>
          <p:cNvPr id="5" name="Picture 4"/>
          <p:cNvPicPr>
            <a:picLocks noChangeAspect="1"/>
          </p:cNvPicPr>
          <p:nvPr/>
        </p:nvPicPr>
        <p:blipFill rotWithShape="1">
          <a:blip r:embed="rId7">
            <a:extLst>
              <a:ext uri="{BEBA8EAE-BF5A-486C-A8C5-ECC9F3942E4B}">
                <a14:imgProps xmlns:a14="http://schemas.microsoft.com/office/drawing/2010/main">
                  <a14:imgLayer r:embed="rId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6165273" y="4953000"/>
            <a:ext cx="3114559" cy="1752745"/>
          </a:xfrm>
          <a:prstGeom prst="rect">
            <a:avLst/>
          </a:prstGeom>
        </p:spPr>
      </p:pic>
      <p:pic>
        <p:nvPicPr>
          <p:cNvPr id="2" name="KhuVuonTrenMay-Dangcapnhat_vfbn.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0" y="20782"/>
            <a:ext cx="609600" cy="609600"/>
          </a:xfrm>
          <a:prstGeom prst="rect">
            <a:avLst/>
          </a:prstGeom>
        </p:spPr>
      </p:pic>
    </p:spTree>
    <p:extLst>
      <p:ext uri="{BB962C8B-B14F-4D97-AF65-F5344CB8AC3E}">
        <p14:creationId xmlns:p14="http://schemas.microsoft.com/office/powerpoint/2010/main" val="4039790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p:nvSpPr>
        <p:spPr>
          <a:xfrm>
            <a:off x="533400" y="1924972"/>
            <a:ext cx="8077200" cy="4094828"/>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TextBox 3"/>
          <p:cNvSpPr txBox="1"/>
          <p:nvPr/>
        </p:nvSpPr>
        <p:spPr>
          <a:xfrm>
            <a:off x="1752600" y="2590800"/>
            <a:ext cx="5867400" cy="2554545"/>
          </a:xfrm>
          <a:prstGeom prst="rect">
            <a:avLst/>
          </a:prstGeom>
          <a:noFill/>
        </p:spPr>
        <p:txBody>
          <a:bodyPr wrap="square" rtlCol="0">
            <a:spAutoFit/>
          </a:bodyPr>
          <a:lstStyle/>
          <a:p>
            <a:r>
              <a:rPr lang="en-US" sz="8000" b="1" smtClean="0">
                <a:solidFill>
                  <a:srgbClr val="FFFF00"/>
                </a:solidFill>
                <a:latin typeface="Times New Roman" pitchFamily="18" charset="0"/>
                <a:cs typeface="Times New Roman" pitchFamily="18" charset="0"/>
              </a:rPr>
              <a:t>MỤC TIÊU</a:t>
            </a:r>
          </a:p>
          <a:p>
            <a:pPr algn="ctr"/>
            <a:r>
              <a:rPr lang="en-US" sz="8000" b="1" smtClean="0">
                <a:solidFill>
                  <a:srgbClr val="1BA53F"/>
                </a:solidFill>
                <a:latin typeface="Times New Roman" pitchFamily="18" charset="0"/>
                <a:cs typeface="Times New Roman" pitchFamily="18" charset="0"/>
              </a:rPr>
              <a:t>$ 1000 </a:t>
            </a:r>
            <a:endParaRPr lang="en-US" sz="8000" b="1">
              <a:solidFill>
                <a:srgbClr val="1BA53F"/>
              </a:solidFill>
              <a:latin typeface="Times New Roman" pitchFamily="18" charset="0"/>
              <a:cs typeface="Times New Roman" pitchFamily="18" charset="0"/>
            </a:endParaRPr>
          </a:p>
        </p:txBody>
      </p:sp>
    </p:spTree>
    <p:extLst>
      <p:ext uri="{BB962C8B-B14F-4D97-AF65-F5344CB8AC3E}">
        <p14:creationId xmlns:p14="http://schemas.microsoft.com/office/powerpoint/2010/main" val="2554013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27000" r="-27000"/>
          </a:stretch>
        </a:blipFill>
        <a:effectLst/>
      </p:bgPr>
    </p:bg>
    <p:spTree>
      <p:nvGrpSpPr>
        <p:cNvPr id="1" name=""/>
        <p:cNvGrpSpPr/>
        <p:nvPr/>
      </p:nvGrpSpPr>
      <p:grpSpPr>
        <a:xfrm>
          <a:off x="0" y="0"/>
          <a:ext cx="0" cy="0"/>
          <a:chOff x="0" y="0"/>
          <a:chExt cx="0" cy="0"/>
        </a:xfrm>
      </p:grpSpPr>
      <p:pic>
        <p:nvPicPr>
          <p:cNvPr id="2" name="KC3">
            <a:hlinkClick r:id="rId8" action="ppaction://hlinksldjump"/>
          </p:cNvPr>
          <p:cNvPicPr>
            <a:picLocks noChangeAspect="1"/>
          </p:cNvPicPr>
          <p:nvPr/>
        </p:nvPicPr>
        <p:blipFill rotWithShape="1">
          <a:blip r:embed="rId9" cstate="print">
            <a:extLst>
              <a:ext uri="{BEBA8EAE-BF5A-486C-A8C5-ECC9F3942E4B}">
                <a14:imgProps xmlns:a14="http://schemas.microsoft.com/office/drawing/2010/main">
                  <a14:imgLayer r:embed="rId10">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5719157" y="4744202"/>
            <a:ext cx="1088023" cy="680244"/>
          </a:xfrm>
          <a:prstGeom prst="rect">
            <a:avLst/>
          </a:prstGeom>
        </p:spPr>
      </p:pic>
      <p:pic>
        <p:nvPicPr>
          <p:cNvPr id="3" name="KC4">
            <a:hlinkClick r:id="rId11"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7620000" y="3124200"/>
            <a:ext cx="1088023" cy="680244"/>
          </a:xfrm>
          <a:prstGeom prst="rect">
            <a:avLst/>
          </a:prstGeom>
        </p:spPr>
      </p:pic>
      <p:pic>
        <p:nvPicPr>
          <p:cNvPr id="4" name="KC2">
            <a:hlinkClick r:id="rId14"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2524329" y="2825642"/>
            <a:ext cx="1088023" cy="680244"/>
          </a:xfrm>
          <a:prstGeom prst="rect">
            <a:avLst/>
          </a:prstGeom>
        </p:spPr>
      </p:pic>
      <p:pic>
        <p:nvPicPr>
          <p:cNvPr id="5" name="KC1">
            <a:hlinkClick r:id="rId15" action="ppaction://hlinksldjump"/>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391" b="74805" l="0" r="99671">
                        <a14:foregroundMark x1="9226" y1="27930" x2="26030" y2="17969"/>
                      </a14:backgroundRemoval>
                    </a14:imgEffect>
                  </a14:imgLayer>
                </a14:imgProps>
              </a:ext>
              <a:ext uri="{28A0092B-C50C-407E-A947-70E740481C1C}">
                <a14:useLocalDpi xmlns:a14="http://schemas.microsoft.com/office/drawing/2010/main" val="0"/>
              </a:ext>
            </a:extLst>
          </a:blip>
          <a:srcRect l="1" r="-1760" b="24574"/>
          <a:stretch/>
        </p:blipFill>
        <p:spPr>
          <a:xfrm>
            <a:off x="762000" y="5293841"/>
            <a:ext cx="1088023" cy="680244"/>
          </a:xfrm>
          <a:prstGeom prst="rect">
            <a:avLst/>
          </a:prstGeom>
        </p:spPr>
      </p:pic>
      <p:pic>
        <p:nvPicPr>
          <p:cNvPr id="6" name="vàng 5">
            <a:hlinkClick r:id="rId16" action="ppaction://hlinksldjump"/>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6622930" y="5195501"/>
            <a:ext cx="2572684" cy="1447800"/>
          </a:xfrm>
          <a:prstGeom prst="rect">
            <a:avLst/>
          </a:prstGeom>
        </p:spPr>
      </p:pic>
      <p:pic>
        <p:nvPicPr>
          <p:cNvPr id="7" name="vàng 1">
            <a:hlinkClick r:id="rId19" action="ppaction://hlinksldjump"/>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142221" y="2047986"/>
            <a:ext cx="1912390" cy="1076214"/>
          </a:xfrm>
          <a:prstGeom prst="rect">
            <a:avLst/>
          </a:prstGeom>
        </p:spPr>
      </p:pic>
      <p:pic>
        <p:nvPicPr>
          <p:cNvPr id="8" name="vàng 4">
            <a:hlinkClick r:id="rId20" action="ppaction://hlinksldjump"/>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5812898" y="3165764"/>
            <a:ext cx="1557279" cy="876372"/>
          </a:xfrm>
          <a:prstGeom prst="rect">
            <a:avLst/>
          </a:prstGeom>
        </p:spPr>
      </p:pic>
      <p:pic>
        <p:nvPicPr>
          <p:cNvPr id="9" name="vàng 2">
            <a:hlinkClick r:id="rId21" action="ppaction://hlinksldjump"/>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1884218" y="5413663"/>
            <a:ext cx="2019013" cy="1136217"/>
          </a:xfrm>
          <a:prstGeom prst="rect">
            <a:avLst/>
          </a:prstGeom>
        </p:spPr>
      </p:pic>
      <p:pic>
        <p:nvPicPr>
          <p:cNvPr id="10" name="vàng 3">
            <a:hlinkClick r:id="rId22" action="ppaction://hlinksldjump"/>
          </p:cNvPr>
          <p:cNvPicPr>
            <a:picLocks noChangeAspect="1"/>
          </p:cNvPicPr>
          <p:nvPr/>
        </p:nvPicPr>
        <p:blipFill rotWithShape="1">
          <a:blip r:embed="rId17">
            <a:extLst>
              <a:ext uri="{BEBA8EAE-BF5A-486C-A8C5-ECC9F3942E4B}">
                <a14:imgProps xmlns:a14="http://schemas.microsoft.com/office/drawing/2010/main">
                  <a14:imgLayer r:embed="rId18">
                    <a14:imgEffect>
                      <a14:backgroundRemoval t="46000" b="66667" l="4333" r="20500"/>
                    </a14:imgEffect>
                  </a14:imgLayer>
                </a14:imgProps>
              </a:ext>
              <a:ext uri="{28A0092B-C50C-407E-A947-70E740481C1C}">
                <a14:useLocalDpi xmlns:a14="http://schemas.microsoft.com/office/drawing/2010/main" val="0"/>
              </a:ext>
            </a:extLst>
          </a:blip>
          <a:srcRect t="48545" r="79091" b="35766"/>
          <a:stretch/>
        </p:blipFill>
        <p:spPr>
          <a:xfrm>
            <a:off x="3505200" y="3447039"/>
            <a:ext cx="1231080" cy="692801"/>
          </a:xfrm>
          <a:prstGeom prst="rect">
            <a:avLst/>
          </a:prstGeom>
        </p:spPr>
      </p:pic>
      <p:pic>
        <p:nvPicPr>
          <p:cNvPr id="12" name="Picture 11"/>
          <p:cNvPicPr>
            <a:picLocks noChangeAspect="1"/>
          </p:cNvPicPr>
          <p:nvPr/>
        </p:nvPicPr>
        <p:blipFill rotWithShape="1">
          <a:blip r:embed="rId23">
            <a:extLst>
              <a:ext uri="{BEBA8EAE-BF5A-486C-A8C5-ECC9F3942E4B}">
                <a14:imgProps xmlns:a14="http://schemas.microsoft.com/office/drawing/2010/main">
                  <a14:imgLayer r:embed="rId18">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5175540" y="5304808"/>
            <a:ext cx="1270559" cy="1147615"/>
          </a:xfrm>
          <a:prstGeom prst="rect">
            <a:avLst/>
          </a:prstGeom>
        </p:spPr>
      </p:pic>
      <p:pic>
        <p:nvPicPr>
          <p:cNvPr id="13" name="Picture 12"/>
          <p:cNvPicPr>
            <a:picLocks noChangeAspect="1"/>
          </p:cNvPicPr>
          <p:nvPr/>
        </p:nvPicPr>
        <p:blipFill rotWithShape="1">
          <a:blip r:embed="rId23">
            <a:extLst>
              <a:ext uri="{BEBA8EAE-BF5A-486C-A8C5-ECC9F3942E4B}">
                <a14:imgProps xmlns:a14="http://schemas.microsoft.com/office/drawing/2010/main">
                  <a14:imgLayer r:embed="rId18">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1032872" y="3376182"/>
            <a:ext cx="1474595" cy="1331908"/>
          </a:xfrm>
          <a:prstGeom prst="rect">
            <a:avLst/>
          </a:prstGeom>
        </p:spPr>
      </p:pic>
      <p:pic>
        <p:nvPicPr>
          <p:cNvPr id="14" name="Picture 13"/>
          <p:cNvPicPr>
            <a:picLocks noChangeAspect="1"/>
          </p:cNvPicPr>
          <p:nvPr/>
        </p:nvPicPr>
        <p:blipFill rotWithShape="1">
          <a:blip r:embed="rId24">
            <a:extLst>
              <a:ext uri="{BEBA8EAE-BF5A-486C-A8C5-ECC9F3942E4B}">
                <a14:imgProps xmlns:a14="http://schemas.microsoft.com/office/drawing/2010/main">
                  <a14:imgLayer r:embed="rId18">
                    <a14:imgEffect>
                      <a14:backgroundRemoval t="32000" b="68667" l="17333" r="27167"/>
                    </a14:imgEffect>
                  </a14:imgLayer>
                </a14:imgProps>
              </a:ext>
              <a:ext uri="{28A0092B-C50C-407E-A947-70E740481C1C}">
                <a14:useLocalDpi xmlns:a14="http://schemas.microsoft.com/office/drawing/2010/main" val="0"/>
              </a:ext>
            </a:extLst>
          </a:blip>
          <a:srcRect l="15667" t="48768" r="68667" b="41241"/>
          <a:stretch/>
        </p:blipFill>
        <p:spPr>
          <a:xfrm>
            <a:off x="5142981" y="1752600"/>
            <a:ext cx="2046337" cy="978802"/>
          </a:xfrm>
          <a:prstGeom prst="rect">
            <a:avLst/>
          </a:prstGeom>
        </p:spPr>
      </p:pic>
      <p:pic>
        <p:nvPicPr>
          <p:cNvPr id="15" name="Picture 14"/>
          <p:cNvPicPr>
            <a:picLocks noChangeAspect="1"/>
          </p:cNvPicPr>
          <p:nvPr/>
        </p:nvPicPr>
        <p:blipFill rotWithShape="1">
          <a:blip r:embed="rId23">
            <a:extLst>
              <a:ext uri="{BEBA8EAE-BF5A-486C-A8C5-ECC9F3942E4B}">
                <a14:imgProps xmlns:a14="http://schemas.microsoft.com/office/drawing/2010/main">
                  <a14:imgLayer r:embed="rId18">
                    <a14:imgEffect>
                      <a14:backgroundRemoval t="71778" b="90000" l="37167" r="49333"/>
                    </a14:imgEffect>
                  </a14:imgLayer>
                </a14:imgProps>
              </a:ext>
              <a:ext uri="{28A0092B-C50C-407E-A947-70E740481C1C}">
                <a14:useLocalDpi xmlns:a14="http://schemas.microsoft.com/office/drawing/2010/main" val="0"/>
              </a:ext>
            </a:extLst>
          </a:blip>
          <a:srcRect l="35455" t="72141" r="50519" b="10966"/>
          <a:stretch/>
        </p:blipFill>
        <p:spPr>
          <a:xfrm>
            <a:off x="1897867" y="5991605"/>
            <a:ext cx="870014" cy="785828"/>
          </a:xfrm>
          <a:prstGeom prst="rect">
            <a:avLst/>
          </a:prstGeom>
        </p:spPr>
      </p:pic>
      <p:sp>
        <p:nvSpPr>
          <p:cNvPr id="18" name="TextBox 17"/>
          <p:cNvSpPr txBox="1"/>
          <p:nvPr/>
        </p:nvSpPr>
        <p:spPr>
          <a:xfrm>
            <a:off x="474943" y="3109631"/>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solidFill>
                  <a:prstClr val="white"/>
                </a:solidFill>
              </a:rPr>
              <a:t>250</a:t>
            </a:r>
            <a:endParaRPr lang="en-US" sz="3200">
              <a:solidFill>
                <a:prstClr val="white"/>
              </a:solidFill>
            </a:endParaRPr>
          </a:p>
        </p:txBody>
      </p:sp>
      <p:sp>
        <p:nvSpPr>
          <p:cNvPr id="19" name="TextBox 18"/>
          <p:cNvSpPr txBox="1"/>
          <p:nvPr/>
        </p:nvSpPr>
        <p:spPr>
          <a:xfrm>
            <a:off x="6326558" y="3970271"/>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solidFill>
                  <a:prstClr val="white"/>
                </a:solidFill>
              </a:rPr>
              <a:t>220</a:t>
            </a:r>
            <a:endParaRPr lang="en-US" sz="3200">
              <a:solidFill>
                <a:prstClr val="white"/>
              </a:solidFill>
            </a:endParaRPr>
          </a:p>
        </p:txBody>
      </p:sp>
      <p:sp>
        <p:nvSpPr>
          <p:cNvPr id="20" name="TextBox 19"/>
          <p:cNvSpPr txBox="1"/>
          <p:nvPr/>
        </p:nvSpPr>
        <p:spPr>
          <a:xfrm>
            <a:off x="4320746" y="5699217"/>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3</a:t>
            </a:r>
            <a:r>
              <a:rPr lang="en-US" sz="3200" smtClean="0">
                <a:solidFill>
                  <a:prstClr val="white"/>
                </a:solidFill>
              </a:rPr>
              <a:t>50</a:t>
            </a:r>
            <a:endParaRPr lang="en-US" sz="3200">
              <a:solidFill>
                <a:prstClr val="white"/>
              </a:solidFill>
            </a:endParaRPr>
          </a:p>
        </p:txBody>
      </p:sp>
      <p:sp>
        <p:nvSpPr>
          <p:cNvPr id="21" name="TextBox 20"/>
          <p:cNvSpPr txBox="1"/>
          <p:nvPr/>
        </p:nvSpPr>
        <p:spPr>
          <a:xfrm>
            <a:off x="5976112" y="5293841"/>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solidFill>
                  <a:prstClr val="white"/>
                </a:solidFill>
              </a:rPr>
              <a:t>50</a:t>
            </a:r>
            <a:endParaRPr lang="en-US" sz="3200">
              <a:solidFill>
                <a:prstClr val="white"/>
              </a:solidFill>
            </a:endParaRPr>
          </a:p>
        </p:txBody>
      </p:sp>
      <p:sp>
        <p:nvSpPr>
          <p:cNvPr id="22" name="TextBox 21"/>
          <p:cNvSpPr txBox="1"/>
          <p:nvPr/>
        </p:nvSpPr>
        <p:spPr>
          <a:xfrm>
            <a:off x="874746" y="5936886"/>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solidFill>
                  <a:prstClr val="white"/>
                </a:solidFill>
              </a:rPr>
              <a:t>50</a:t>
            </a:r>
            <a:endParaRPr lang="en-US" sz="3200">
              <a:solidFill>
                <a:prstClr val="white"/>
              </a:solidFill>
            </a:endParaRPr>
          </a:p>
        </p:txBody>
      </p:sp>
      <p:sp>
        <p:nvSpPr>
          <p:cNvPr id="23" name="TextBox 22"/>
          <p:cNvSpPr txBox="1"/>
          <p:nvPr/>
        </p:nvSpPr>
        <p:spPr>
          <a:xfrm>
            <a:off x="2652806" y="3402018"/>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solidFill>
                  <a:prstClr val="white"/>
                </a:solidFill>
              </a:rPr>
              <a:t>100</a:t>
            </a:r>
            <a:endParaRPr lang="en-US" sz="3200">
              <a:solidFill>
                <a:prstClr val="white"/>
              </a:solidFill>
            </a:endParaRPr>
          </a:p>
        </p:txBody>
      </p:sp>
      <p:sp>
        <p:nvSpPr>
          <p:cNvPr id="24" name="TextBox 23"/>
          <p:cNvSpPr txBox="1"/>
          <p:nvPr/>
        </p:nvSpPr>
        <p:spPr>
          <a:xfrm>
            <a:off x="8164011" y="3694406"/>
            <a:ext cx="675189"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a:solidFill>
                  <a:prstClr val="white"/>
                </a:solidFill>
              </a:rPr>
              <a:t>5</a:t>
            </a:r>
            <a:r>
              <a:rPr lang="en-US" sz="3200" smtClean="0">
                <a:solidFill>
                  <a:prstClr val="white"/>
                </a:solidFill>
              </a:rPr>
              <a:t>0</a:t>
            </a:r>
            <a:endParaRPr lang="en-US" sz="3200">
              <a:solidFill>
                <a:prstClr val="white"/>
              </a:solidFill>
            </a:endParaRPr>
          </a:p>
        </p:txBody>
      </p:sp>
      <p:sp>
        <p:nvSpPr>
          <p:cNvPr id="25" name="TextBox 24"/>
          <p:cNvSpPr txBox="1"/>
          <p:nvPr/>
        </p:nvSpPr>
        <p:spPr>
          <a:xfrm>
            <a:off x="3705206" y="4123315"/>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solidFill>
                  <a:prstClr val="white"/>
                </a:solidFill>
              </a:rPr>
              <a:t>230</a:t>
            </a:r>
            <a:endParaRPr lang="en-US" sz="3200">
              <a:solidFill>
                <a:prstClr val="white"/>
              </a:solidFill>
            </a:endParaRPr>
          </a:p>
        </p:txBody>
      </p:sp>
      <p:sp>
        <p:nvSpPr>
          <p:cNvPr id="26" name="TextBox 25"/>
          <p:cNvSpPr txBox="1"/>
          <p:nvPr/>
        </p:nvSpPr>
        <p:spPr>
          <a:xfrm>
            <a:off x="3289672" y="6213368"/>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solidFill>
                  <a:prstClr val="white"/>
                </a:solidFill>
              </a:rPr>
              <a:t>200</a:t>
            </a:r>
            <a:endParaRPr lang="en-US" sz="3200">
              <a:solidFill>
                <a:prstClr val="white"/>
              </a:solidFill>
            </a:endParaRPr>
          </a:p>
        </p:txBody>
      </p:sp>
      <p:sp>
        <p:nvSpPr>
          <p:cNvPr id="27" name="TextBox 26"/>
          <p:cNvSpPr txBox="1"/>
          <p:nvPr/>
        </p:nvSpPr>
        <p:spPr>
          <a:xfrm>
            <a:off x="6742092" y="6235803"/>
            <a:ext cx="831068" cy="584775"/>
          </a:xfrm>
          <a:prstGeom prst="rect">
            <a:avLst/>
          </a:prstGeom>
          <a:ln/>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3200" smtClean="0">
                <a:solidFill>
                  <a:prstClr val="white"/>
                </a:solidFill>
              </a:rPr>
              <a:t>250</a:t>
            </a:r>
            <a:endParaRPr lang="en-US" sz="3200">
              <a:solidFill>
                <a:prstClr val="white"/>
              </a:solidFill>
            </a:endParaRPr>
          </a:p>
        </p:txBody>
      </p:sp>
      <p:pic>
        <p:nvPicPr>
          <p:cNvPr id="28" name="?">
            <a:hlinkClick r:id="rId25" action="ppaction://hlinksldjump"/>
          </p:cNvPr>
          <p:cNvPicPr>
            <a:picLocks noChangeAspect="1"/>
          </p:cNvPicPr>
          <p:nvPr/>
        </p:nvPicPr>
        <p:blipFill rotWithShape="1">
          <a:blip r:embed="rId26" cstate="print">
            <a:extLst>
              <a:ext uri="{BEBA8EAE-BF5A-486C-A8C5-ECC9F3942E4B}">
                <a14:imgProps xmlns:a14="http://schemas.microsoft.com/office/drawing/2010/main">
                  <a14:imgLayer r:embed="rId27">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4320746" y="3853448"/>
            <a:ext cx="1588320" cy="1957692"/>
          </a:xfrm>
          <a:prstGeom prst="rect">
            <a:avLst/>
          </a:prstGeom>
        </p:spPr>
      </p:pic>
      <p:pic>
        <p:nvPicPr>
          <p:cNvPr id="30"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19110" y="0"/>
            <a:ext cx="304800" cy="304800"/>
          </a:xfrm>
          <a:prstGeom prst="rect">
            <a:avLst/>
          </a:prstGeom>
        </p:spPr>
      </p:pic>
      <p:pic>
        <p:nvPicPr>
          <p:cNvPr id="31"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175567" y="290286"/>
            <a:ext cx="304800" cy="304800"/>
          </a:xfrm>
          <a:prstGeom prst="rect">
            <a:avLst/>
          </a:prstGeom>
        </p:spPr>
      </p:pic>
      <p:pic>
        <p:nvPicPr>
          <p:cNvPr id="32"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28906" y="609600"/>
            <a:ext cx="304800" cy="304800"/>
          </a:xfrm>
          <a:prstGeom prst="rect">
            <a:avLst/>
          </a:prstGeom>
        </p:spPr>
      </p:pic>
      <p:pic>
        <p:nvPicPr>
          <p:cNvPr id="33"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45959" y="914400"/>
            <a:ext cx="304800" cy="304800"/>
          </a:xfrm>
          <a:prstGeom prst="rect">
            <a:avLst/>
          </a:prstGeom>
        </p:spPr>
      </p:pic>
      <p:pic>
        <p:nvPicPr>
          <p:cNvPr id="34"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70269" y="1240971"/>
            <a:ext cx="304800" cy="304800"/>
          </a:xfrm>
          <a:prstGeom prst="rect">
            <a:avLst/>
          </a:prstGeom>
        </p:spPr>
      </p:pic>
      <p:pic>
        <p:nvPicPr>
          <p:cNvPr id="35"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87321" y="1545771"/>
            <a:ext cx="304800" cy="304800"/>
          </a:xfrm>
          <a:prstGeom prst="rect">
            <a:avLst/>
          </a:prstGeom>
        </p:spPr>
      </p:pic>
      <p:pic>
        <p:nvPicPr>
          <p:cNvPr id="36"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65550" y="2242001"/>
            <a:ext cx="304800" cy="304800"/>
          </a:xfrm>
          <a:prstGeom prst="rect">
            <a:avLst/>
          </a:prstGeom>
        </p:spPr>
      </p:pic>
      <p:pic>
        <p:nvPicPr>
          <p:cNvPr id="37"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97475" y="2668804"/>
            <a:ext cx="304800" cy="304800"/>
          </a:xfrm>
          <a:prstGeom prst="rect">
            <a:avLst/>
          </a:prstGeom>
        </p:spPr>
      </p:pic>
      <p:pic>
        <p:nvPicPr>
          <p:cNvPr id="38"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260832" y="2973604"/>
            <a:ext cx="304800" cy="304800"/>
          </a:xfrm>
          <a:prstGeom prst="rect">
            <a:avLst/>
          </a:prstGeom>
        </p:spPr>
      </p:pic>
      <p:pic>
        <p:nvPicPr>
          <p:cNvPr id="39"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352277" y="1937201"/>
            <a:ext cx="304800" cy="304800"/>
          </a:xfrm>
          <a:prstGeom prst="rect">
            <a:avLst/>
          </a:prstGeom>
        </p:spPr>
      </p:pic>
      <p:pic>
        <p:nvPicPr>
          <p:cNvPr id="40" name="Am-thanh-tra-loi-dung-www_nhacchuongvui_com.mp3">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28"/>
          <a:stretch>
            <a:fillRect/>
          </a:stretch>
        </p:blipFill>
        <p:spPr>
          <a:xfrm>
            <a:off x="9330506" y="3402018"/>
            <a:ext cx="304800" cy="304800"/>
          </a:xfrm>
          <a:prstGeom prst="rect">
            <a:avLst/>
          </a:prstGeom>
        </p:spPr>
      </p:pic>
    </p:spTree>
    <p:controls>
      <mc:AlternateContent xmlns:mc="http://schemas.openxmlformats.org/markup-compatibility/2006">
        <mc:Choice xmlns:v="urn:schemas-microsoft-com:vml" Requires="v">
          <p:control spid="2050" name="TextBox1" r:id="rId4" imgW="1752480" imgH="838080"/>
        </mc:Choice>
        <mc:Fallback>
          <p:control name="TextBox1" r:id="rId4" imgW="1752480" imgH="838080">
            <p:pic>
              <p:nvPicPr>
                <p:cNvPr id="0" name="TextBox1"/>
                <p:cNvPicPr preferRelativeResize="0">
                  <a:picLocks noChangeArrowheads="1" noChangeShapeType="1"/>
                </p:cNvPicPr>
                <p:nvPr/>
              </p:nvPicPr>
              <p:blipFill>
                <a:blip r:embed="rId29">
                  <a:extLst>
                    <a:ext uri="{28A0092B-C50C-407E-A947-70E740481C1C}">
                      <a14:useLocalDpi xmlns:a14="http://schemas.microsoft.com/office/drawing/2010/main" val="0"/>
                    </a:ext>
                  </a:extLst>
                </a:blip>
                <a:srcRect/>
                <a:stretch>
                  <a:fillRect/>
                </a:stretch>
              </p:blipFill>
              <p:spPr bwMode="auto">
                <a:xfrm>
                  <a:off x="0" y="304800"/>
                  <a:ext cx="1752600" cy="838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2051" name="TextBox2" r:id="rId5" imgW="1752480" imgH="838080"/>
        </mc:Choice>
        <mc:Fallback>
          <p:control name="TextBox2" r:id="rId5" imgW="1752480" imgH="838080">
            <p:pic>
              <p:nvPicPr>
                <p:cNvPr id="0" name="TextBox2"/>
                <p:cNvPicPr preferRelativeResize="0">
                  <a:picLocks noChangeArrowheads="1" noChangeShapeType="1"/>
                </p:cNvPicPr>
                <p:nvPr/>
              </p:nvPicPr>
              <p:blipFill>
                <a:blip r:embed="rId30">
                  <a:extLst>
                    <a:ext uri="{28A0092B-C50C-407E-A947-70E740481C1C}">
                      <a14:useLocalDpi xmlns:a14="http://schemas.microsoft.com/office/drawing/2010/main" val="0"/>
                    </a:ext>
                  </a:extLst>
                </a:blip>
                <a:srcRect/>
                <a:stretch>
                  <a:fillRect/>
                </a:stretch>
              </p:blipFill>
              <p:spPr bwMode="auto">
                <a:xfrm>
                  <a:off x="7391400" y="228600"/>
                  <a:ext cx="1752600" cy="838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16096145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42"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1000"/>
                                        <p:tgtEl>
                                          <p:spTgt spid="18"/>
                                        </p:tgtEl>
                                      </p:cBhvr>
                                    </p:animEffect>
                                    <p:anim calcmode="lin" valueType="num">
                                      <p:cBhvr>
                                        <p:cTn id="11" dur="1000" fill="hold"/>
                                        <p:tgtEl>
                                          <p:spTgt spid="18"/>
                                        </p:tgtEl>
                                        <p:attrNameLst>
                                          <p:attrName>ppt_x</p:attrName>
                                        </p:attrNameLst>
                                      </p:cBhvr>
                                      <p:tavLst>
                                        <p:tav tm="0">
                                          <p:val>
                                            <p:strVal val="#ppt_x"/>
                                          </p:val>
                                        </p:tav>
                                        <p:tav tm="100000">
                                          <p:val>
                                            <p:strVal val="#ppt_x"/>
                                          </p:val>
                                        </p:tav>
                                      </p:tavLst>
                                    </p:anim>
                                    <p:anim calcmode="lin" valueType="num">
                                      <p:cBhvr>
                                        <p:cTn id="12" dur="1000" fill="hold"/>
                                        <p:tgtEl>
                                          <p:spTgt spid="18"/>
                                        </p:tgtEl>
                                        <p:attrNameLst>
                                          <p:attrName>ppt_y</p:attrName>
                                        </p:attrNameLst>
                                      </p:cBhvr>
                                      <p:tavLst>
                                        <p:tav tm="0">
                                          <p:val>
                                            <p:strVal val="#ppt_y+.1"/>
                                          </p:val>
                                        </p:tav>
                                        <p:tav tm="100000">
                                          <p:val>
                                            <p:strVal val="#ppt_y"/>
                                          </p:val>
                                        </p:tav>
                                      </p:tavLst>
                                    </p:anim>
                                  </p:childTnLst>
                                </p:cTn>
                              </p:par>
                              <p:par>
                                <p:cTn id="13" presetID="10" presetClass="exit" presetSubtype="0" fill="hold" grpId="1" nodeType="withEffect">
                                  <p:stCondLst>
                                    <p:cond delay="0"/>
                                  </p:stCondLst>
                                  <p:childTnLst>
                                    <p:animEffect transition="out" filter="fade">
                                      <p:cBhvr>
                                        <p:cTn id="14" dur="2000"/>
                                        <p:tgtEl>
                                          <p:spTgt spid="18"/>
                                        </p:tgtEl>
                                      </p:cBhvr>
                                    </p:animEffect>
                                    <p:set>
                                      <p:cBhvr>
                                        <p:cTn id="15" dur="1" fill="hold">
                                          <p:stCondLst>
                                            <p:cond delay="1999"/>
                                          </p:stCondLst>
                                        </p:cTn>
                                        <p:tgtEl>
                                          <p:spTgt spid="18"/>
                                        </p:tgtEl>
                                        <p:attrNameLst>
                                          <p:attrName>style.visibility</p:attrName>
                                        </p:attrNameLst>
                                      </p:cBhvr>
                                      <p:to>
                                        <p:strVal val="hidden"/>
                                      </p:to>
                                    </p:set>
                                  </p:childTnLst>
                                </p:cTn>
                              </p:par>
                            </p:childTnLst>
                          </p:cTn>
                        </p:par>
                        <p:par>
                          <p:cTn id="16" fill="hold">
                            <p:stCondLst>
                              <p:cond delay="2000"/>
                            </p:stCondLst>
                            <p:childTnLst>
                              <p:par>
                                <p:cTn id="17" presetID="1" presetClass="mediacall" presetSubtype="0" fill="hold" nodeType="afterEffect">
                                  <p:stCondLst>
                                    <p:cond delay="0"/>
                                  </p:stCondLst>
                                  <p:childTnLst>
                                    <p:cmd type="call" cmd="playFrom(0.0)">
                                      <p:cBhvr>
                                        <p:cTn id="18" dur="8091" fill="hold"/>
                                        <p:tgtEl>
                                          <p:spTgt spid="30"/>
                                        </p:tgtEl>
                                      </p:cBhvr>
                                    </p:cmd>
                                  </p:childTnLst>
                                </p:cTn>
                              </p:par>
                            </p:childTnLst>
                          </p:cTn>
                        </p:par>
                      </p:childTnLst>
                    </p:cTn>
                  </p:par>
                </p:childTnLst>
              </p:cTn>
              <p:nextCondLst>
                <p:cond evt="onClick" delay="0">
                  <p:tgtEl>
                    <p:spTgt spid="7"/>
                  </p:tgtEl>
                </p:cond>
              </p:nextCondLst>
            </p:seq>
            <p:seq concurrent="1" nextAc="seek">
              <p:cTn id="19" restart="whenNotActive" fill="hold" evtFilter="cancelBubble" nodeType="interactiveSeq">
                <p:stCondLst>
                  <p:cond evt="onClick" delay="0">
                    <p:tgtEl>
                      <p:spTgt spid="9"/>
                    </p:tgtEl>
                  </p:cond>
                </p:stCondLst>
                <p:endSync evt="end" delay="0">
                  <p:rtn val="all"/>
                </p:endSync>
                <p:childTnLst>
                  <p:par>
                    <p:cTn id="20" fill="hold">
                      <p:stCondLst>
                        <p:cond delay="0"/>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42" presetClass="entr" presetSubtype="0"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2000"/>
                                        <p:tgtEl>
                                          <p:spTgt spid="26"/>
                                        </p:tgtEl>
                                      </p:cBhvr>
                                    </p:animEffect>
                                    <p:anim calcmode="lin" valueType="num">
                                      <p:cBhvr>
                                        <p:cTn id="28" dur="2000" fill="hold"/>
                                        <p:tgtEl>
                                          <p:spTgt spid="26"/>
                                        </p:tgtEl>
                                        <p:attrNameLst>
                                          <p:attrName>ppt_x</p:attrName>
                                        </p:attrNameLst>
                                      </p:cBhvr>
                                      <p:tavLst>
                                        <p:tav tm="0">
                                          <p:val>
                                            <p:strVal val="#ppt_x"/>
                                          </p:val>
                                        </p:tav>
                                        <p:tav tm="100000">
                                          <p:val>
                                            <p:strVal val="#ppt_x"/>
                                          </p:val>
                                        </p:tav>
                                      </p:tavLst>
                                    </p:anim>
                                    <p:anim calcmode="lin" valueType="num">
                                      <p:cBhvr>
                                        <p:cTn id="29" dur="2000" fill="hold"/>
                                        <p:tgtEl>
                                          <p:spTgt spid="26"/>
                                        </p:tgtEl>
                                        <p:attrNameLst>
                                          <p:attrName>ppt_y</p:attrName>
                                        </p:attrNameLst>
                                      </p:cBhvr>
                                      <p:tavLst>
                                        <p:tav tm="0">
                                          <p:val>
                                            <p:strVal val="#ppt_y+.1"/>
                                          </p:val>
                                        </p:tav>
                                        <p:tav tm="100000">
                                          <p:val>
                                            <p:strVal val="#ppt_y"/>
                                          </p:val>
                                        </p:tav>
                                      </p:tavLst>
                                    </p:anim>
                                  </p:childTnLst>
                                </p:cTn>
                              </p:par>
                              <p:par>
                                <p:cTn id="30" presetID="10" presetClass="exit" presetSubtype="0" fill="hold" grpId="1" nodeType="withEffect">
                                  <p:stCondLst>
                                    <p:cond delay="0"/>
                                  </p:stCondLst>
                                  <p:childTnLst>
                                    <p:animEffect transition="out" filter="fade">
                                      <p:cBhvr>
                                        <p:cTn id="31" dur="2000"/>
                                        <p:tgtEl>
                                          <p:spTgt spid="26"/>
                                        </p:tgtEl>
                                      </p:cBhvr>
                                    </p:animEffect>
                                    <p:set>
                                      <p:cBhvr>
                                        <p:cTn id="32" dur="1" fill="hold">
                                          <p:stCondLst>
                                            <p:cond delay="1999"/>
                                          </p:stCondLst>
                                        </p:cTn>
                                        <p:tgtEl>
                                          <p:spTgt spid="26"/>
                                        </p:tgtEl>
                                        <p:attrNameLst>
                                          <p:attrName>style.visibility</p:attrName>
                                        </p:attrNameLst>
                                      </p:cBhvr>
                                      <p:to>
                                        <p:strVal val="hidden"/>
                                      </p:to>
                                    </p:set>
                                  </p:childTnLst>
                                </p:cTn>
                              </p:par>
                            </p:childTnLst>
                          </p:cTn>
                        </p:par>
                        <p:par>
                          <p:cTn id="33" fill="hold">
                            <p:stCondLst>
                              <p:cond delay="2000"/>
                            </p:stCondLst>
                            <p:childTnLst>
                              <p:par>
                                <p:cTn id="34" presetID="1" presetClass="mediacall" presetSubtype="0" fill="hold" nodeType="afterEffect">
                                  <p:stCondLst>
                                    <p:cond delay="0"/>
                                  </p:stCondLst>
                                  <p:childTnLst>
                                    <p:cmd type="call" cmd="playFrom(0.0)">
                                      <p:cBhvr>
                                        <p:cTn id="35" dur="8091" fill="hold"/>
                                        <p:tgtEl>
                                          <p:spTgt spid="31"/>
                                        </p:tgtEl>
                                      </p:cBhvr>
                                    </p:cmd>
                                  </p:childTnLst>
                                </p:cTn>
                              </p:par>
                            </p:childTnLst>
                          </p:cTn>
                        </p:par>
                      </p:childTnLst>
                    </p:cTn>
                  </p:par>
                </p:childTnLst>
              </p:cTn>
              <p:nextCondLst>
                <p:cond evt="onClick" delay="0">
                  <p:tgtEl>
                    <p:spTgt spid="9"/>
                  </p:tgtEl>
                </p:cond>
              </p:nextCondLst>
            </p:seq>
            <p:seq concurrent="1" nextAc="seek">
              <p:cTn id="36" restart="whenNotActive" fill="hold" evtFilter="cancelBubble" nodeType="interactiveSeq">
                <p:stCondLst>
                  <p:cond evt="onClick" delay="0">
                    <p:tgtEl>
                      <p:spTgt spid="10"/>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10"/>
                                        </p:tgtEl>
                                      </p:cBhvr>
                                    </p:animEffect>
                                    <p:set>
                                      <p:cBhvr>
                                        <p:cTn id="41" dur="1" fill="hold">
                                          <p:stCondLst>
                                            <p:cond delay="499"/>
                                          </p:stCondLst>
                                        </p:cTn>
                                        <p:tgtEl>
                                          <p:spTgt spid="10"/>
                                        </p:tgtEl>
                                        <p:attrNameLst>
                                          <p:attrName>style.visibility</p:attrName>
                                        </p:attrNameLst>
                                      </p:cBhvr>
                                      <p:to>
                                        <p:strVal val="hidden"/>
                                      </p:to>
                                    </p:set>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2000"/>
                                        <p:tgtEl>
                                          <p:spTgt spid="25"/>
                                        </p:tgtEl>
                                      </p:cBhvr>
                                    </p:animEffect>
                                    <p:anim calcmode="lin" valueType="num">
                                      <p:cBhvr>
                                        <p:cTn id="45" dur="2000" fill="hold"/>
                                        <p:tgtEl>
                                          <p:spTgt spid="25"/>
                                        </p:tgtEl>
                                        <p:attrNameLst>
                                          <p:attrName>ppt_x</p:attrName>
                                        </p:attrNameLst>
                                      </p:cBhvr>
                                      <p:tavLst>
                                        <p:tav tm="0">
                                          <p:val>
                                            <p:strVal val="#ppt_x"/>
                                          </p:val>
                                        </p:tav>
                                        <p:tav tm="100000">
                                          <p:val>
                                            <p:strVal val="#ppt_x"/>
                                          </p:val>
                                        </p:tav>
                                      </p:tavLst>
                                    </p:anim>
                                    <p:anim calcmode="lin" valueType="num">
                                      <p:cBhvr>
                                        <p:cTn id="46" dur="2000" fill="hold"/>
                                        <p:tgtEl>
                                          <p:spTgt spid="25"/>
                                        </p:tgtEl>
                                        <p:attrNameLst>
                                          <p:attrName>ppt_y</p:attrName>
                                        </p:attrNameLst>
                                      </p:cBhvr>
                                      <p:tavLst>
                                        <p:tav tm="0">
                                          <p:val>
                                            <p:strVal val="#ppt_y+.1"/>
                                          </p:val>
                                        </p:tav>
                                        <p:tav tm="100000">
                                          <p:val>
                                            <p:strVal val="#ppt_y"/>
                                          </p:val>
                                        </p:tav>
                                      </p:tavLst>
                                    </p:anim>
                                  </p:childTnLst>
                                </p:cTn>
                              </p:par>
                              <p:par>
                                <p:cTn id="47" presetID="10" presetClass="exit" presetSubtype="0" fill="hold" grpId="1" nodeType="withEffect">
                                  <p:stCondLst>
                                    <p:cond delay="0"/>
                                  </p:stCondLst>
                                  <p:childTnLst>
                                    <p:animEffect transition="out" filter="fade">
                                      <p:cBhvr>
                                        <p:cTn id="48" dur="2000"/>
                                        <p:tgtEl>
                                          <p:spTgt spid="25"/>
                                        </p:tgtEl>
                                      </p:cBhvr>
                                    </p:animEffect>
                                    <p:set>
                                      <p:cBhvr>
                                        <p:cTn id="49" dur="1" fill="hold">
                                          <p:stCondLst>
                                            <p:cond delay="1999"/>
                                          </p:stCondLst>
                                        </p:cTn>
                                        <p:tgtEl>
                                          <p:spTgt spid="25"/>
                                        </p:tgtEl>
                                        <p:attrNameLst>
                                          <p:attrName>style.visibility</p:attrName>
                                        </p:attrNameLst>
                                      </p:cBhvr>
                                      <p:to>
                                        <p:strVal val="hidden"/>
                                      </p:to>
                                    </p:set>
                                  </p:childTnLst>
                                </p:cTn>
                              </p:par>
                            </p:childTnLst>
                          </p:cTn>
                        </p:par>
                        <p:par>
                          <p:cTn id="50" fill="hold">
                            <p:stCondLst>
                              <p:cond delay="2000"/>
                            </p:stCondLst>
                            <p:childTnLst>
                              <p:par>
                                <p:cTn id="51" presetID="1" presetClass="mediacall" presetSubtype="0" fill="hold" nodeType="afterEffect">
                                  <p:stCondLst>
                                    <p:cond delay="0"/>
                                  </p:stCondLst>
                                  <p:childTnLst>
                                    <p:cmd type="call" cmd="playFrom(0.0)">
                                      <p:cBhvr>
                                        <p:cTn id="52" dur="8091" fill="hold"/>
                                        <p:tgtEl>
                                          <p:spTgt spid="32"/>
                                        </p:tgtEl>
                                      </p:cBhvr>
                                    </p:cmd>
                                  </p:childTnLst>
                                </p:cTn>
                              </p:par>
                            </p:childTnLst>
                          </p:cTn>
                        </p:par>
                      </p:childTnLst>
                    </p:cTn>
                  </p:par>
                </p:childTnLst>
              </p:cTn>
              <p:nextCondLst>
                <p:cond evt="onClick" delay="0">
                  <p:tgtEl>
                    <p:spTgt spid="10"/>
                  </p:tgtEl>
                </p:cond>
              </p:nextCondLst>
            </p:seq>
            <p:seq concurrent="1" nextAc="seek">
              <p:cTn id="53" restart="whenNotActive" fill="hold" evtFilter="cancelBubble" nodeType="interactiveSeq">
                <p:stCondLst>
                  <p:cond evt="onClick" delay="0">
                    <p:tgtEl>
                      <p:spTgt spid="8"/>
                    </p:tgtEl>
                  </p:cond>
                </p:stCondLst>
                <p:endSync evt="end" delay="0">
                  <p:rtn val="all"/>
                </p:endSync>
                <p:childTnLst>
                  <p:par>
                    <p:cTn id="54" fill="hold">
                      <p:stCondLst>
                        <p:cond delay="0"/>
                      </p:stCondLst>
                      <p:childTnLst>
                        <p:par>
                          <p:cTn id="55" fill="hold">
                            <p:stCondLst>
                              <p:cond delay="0"/>
                            </p:stCondLst>
                            <p:childTnLst>
                              <p:par>
                                <p:cTn id="56" presetID="10" presetClass="exit" presetSubtype="0" fill="hold" nodeType="clickEffect">
                                  <p:stCondLst>
                                    <p:cond delay="0"/>
                                  </p:stCondLst>
                                  <p:childTnLst>
                                    <p:animEffect transition="out" filter="fade">
                                      <p:cBhvr>
                                        <p:cTn id="57" dur="500"/>
                                        <p:tgtEl>
                                          <p:spTgt spid="8"/>
                                        </p:tgtEl>
                                      </p:cBhvr>
                                    </p:animEffect>
                                    <p:set>
                                      <p:cBhvr>
                                        <p:cTn id="58" dur="1" fill="hold">
                                          <p:stCondLst>
                                            <p:cond delay="499"/>
                                          </p:stCondLst>
                                        </p:cTn>
                                        <p:tgtEl>
                                          <p:spTgt spid="8"/>
                                        </p:tgtEl>
                                        <p:attrNameLst>
                                          <p:attrName>style.visibility</p:attrName>
                                        </p:attrNameLst>
                                      </p:cBhvr>
                                      <p:to>
                                        <p:strVal val="hidden"/>
                                      </p:to>
                                    </p:set>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2000"/>
                                        <p:tgtEl>
                                          <p:spTgt spid="19"/>
                                        </p:tgtEl>
                                      </p:cBhvr>
                                    </p:animEffect>
                                    <p:anim calcmode="lin" valueType="num">
                                      <p:cBhvr>
                                        <p:cTn id="62" dur="2000" fill="hold"/>
                                        <p:tgtEl>
                                          <p:spTgt spid="19"/>
                                        </p:tgtEl>
                                        <p:attrNameLst>
                                          <p:attrName>ppt_x</p:attrName>
                                        </p:attrNameLst>
                                      </p:cBhvr>
                                      <p:tavLst>
                                        <p:tav tm="0">
                                          <p:val>
                                            <p:strVal val="#ppt_x"/>
                                          </p:val>
                                        </p:tav>
                                        <p:tav tm="100000">
                                          <p:val>
                                            <p:strVal val="#ppt_x"/>
                                          </p:val>
                                        </p:tav>
                                      </p:tavLst>
                                    </p:anim>
                                    <p:anim calcmode="lin" valueType="num">
                                      <p:cBhvr>
                                        <p:cTn id="63" dur="2000" fill="hold"/>
                                        <p:tgtEl>
                                          <p:spTgt spid="19"/>
                                        </p:tgtEl>
                                        <p:attrNameLst>
                                          <p:attrName>ppt_y</p:attrName>
                                        </p:attrNameLst>
                                      </p:cBhvr>
                                      <p:tavLst>
                                        <p:tav tm="0">
                                          <p:val>
                                            <p:strVal val="#ppt_y+.1"/>
                                          </p:val>
                                        </p:tav>
                                        <p:tav tm="100000">
                                          <p:val>
                                            <p:strVal val="#ppt_y"/>
                                          </p:val>
                                        </p:tav>
                                      </p:tavLst>
                                    </p:anim>
                                  </p:childTnLst>
                                </p:cTn>
                              </p:par>
                              <p:par>
                                <p:cTn id="64" presetID="10" presetClass="exit" presetSubtype="0" fill="hold" grpId="1" nodeType="withEffect">
                                  <p:stCondLst>
                                    <p:cond delay="0"/>
                                  </p:stCondLst>
                                  <p:childTnLst>
                                    <p:animEffect transition="out" filter="fade">
                                      <p:cBhvr>
                                        <p:cTn id="65" dur="2000"/>
                                        <p:tgtEl>
                                          <p:spTgt spid="19"/>
                                        </p:tgtEl>
                                      </p:cBhvr>
                                    </p:animEffect>
                                    <p:set>
                                      <p:cBhvr>
                                        <p:cTn id="66" dur="1" fill="hold">
                                          <p:stCondLst>
                                            <p:cond delay="1999"/>
                                          </p:stCondLst>
                                        </p:cTn>
                                        <p:tgtEl>
                                          <p:spTgt spid="19"/>
                                        </p:tgtEl>
                                        <p:attrNameLst>
                                          <p:attrName>style.visibility</p:attrName>
                                        </p:attrNameLst>
                                      </p:cBhvr>
                                      <p:to>
                                        <p:strVal val="hidden"/>
                                      </p:to>
                                    </p:set>
                                  </p:childTnLst>
                                </p:cTn>
                              </p:par>
                            </p:childTnLst>
                          </p:cTn>
                        </p:par>
                        <p:par>
                          <p:cTn id="67" fill="hold">
                            <p:stCondLst>
                              <p:cond delay="2000"/>
                            </p:stCondLst>
                            <p:childTnLst>
                              <p:par>
                                <p:cTn id="68" presetID="1" presetClass="mediacall" presetSubtype="0" fill="hold" nodeType="afterEffect">
                                  <p:stCondLst>
                                    <p:cond delay="0"/>
                                  </p:stCondLst>
                                  <p:childTnLst>
                                    <p:cmd type="call" cmd="playFrom(0.0)">
                                      <p:cBhvr>
                                        <p:cTn id="69" dur="8091" fill="hold"/>
                                        <p:tgtEl>
                                          <p:spTgt spid="33"/>
                                        </p:tgtEl>
                                      </p:cBhvr>
                                    </p:cmd>
                                  </p:childTnLst>
                                </p:cTn>
                              </p:par>
                            </p:childTnLst>
                          </p:cTn>
                        </p:par>
                      </p:childTnLst>
                    </p:cTn>
                  </p:par>
                </p:childTnLst>
              </p:cTn>
              <p:nextCondLst>
                <p:cond evt="onClick" delay="0">
                  <p:tgtEl>
                    <p:spTgt spid="8"/>
                  </p:tgtEl>
                </p:cond>
              </p:nextCondLst>
            </p:seq>
            <p:seq concurrent="1" nextAc="seek">
              <p:cTn id="70" restart="whenNotActive" fill="hold" evtFilter="cancelBubble" nodeType="interactiveSeq">
                <p:stCondLst>
                  <p:cond evt="onClick" delay="0">
                    <p:tgtEl>
                      <p:spTgt spid="6"/>
                    </p:tgtEl>
                  </p:cond>
                </p:stCondLst>
                <p:endSync evt="end" delay="0">
                  <p:rtn val="all"/>
                </p:endSync>
                <p:childTnLst>
                  <p:par>
                    <p:cTn id="71" fill="hold">
                      <p:stCondLst>
                        <p:cond delay="0"/>
                      </p:stCondLst>
                      <p:childTnLst>
                        <p:par>
                          <p:cTn id="72" fill="hold">
                            <p:stCondLst>
                              <p:cond delay="0"/>
                            </p:stCondLst>
                            <p:childTnLst>
                              <p:par>
                                <p:cTn id="73" presetID="10" presetClass="exit" presetSubtype="0" fill="hold" nodeType="clickEffect">
                                  <p:stCondLst>
                                    <p:cond delay="0"/>
                                  </p:stCondLst>
                                  <p:childTnLst>
                                    <p:animEffect transition="out" filter="fade">
                                      <p:cBhvr>
                                        <p:cTn id="74" dur="500"/>
                                        <p:tgtEl>
                                          <p:spTgt spid="6"/>
                                        </p:tgtEl>
                                      </p:cBhvr>
                                    </p:animEffect>
                                    <p:set>
                                      <p:cBhvr>
                                        <p:cTn id="75" dur="1" fill="hold">
                                          <p:stCondLst>
                                            <p:cond delay="499"/>
                                          </p:stCondLst>
                                        </p:cTn>
                                        <p:tgtEl>
                                          <p:spTgt spid="6"/>
                                        </p:tgtEl>
                                        <p:attrNameLst>
                                          <p:attrName>style.visibility</p:attrName>
                                        </p:attrNameLst>
                                      </p:cBhvr>
                                      <p:to>
                                        <p:strVal val="hidden"/>
                                      </p:to>
                                    </p:set>
                                  </p:childTnLst>
                                </p:cTn>
                              </p:par>
                              <p:par>
                                <p:cTn id="76" presetID="42" presetClass="entr" presetSubtype="0" fill="hold" grpId="0" nodeType="withEffect">
                                  <p:stCondLst>
                                    <p:cond delay="0"/>
                                  </p:stCondLst>
                                  <p:childTnLst>
                                    <p:set>
                                      <p:cBhvr>
                                        <p:cTn id="77" dur="1" fill="hold">
                                          <p:stCondLst>
                                            <p:cond delay="0"/>
                                          </p:stCondLst>
                                        </p:cTn>
                                        <p:tgtEl>
                                          <p:spTgt spid="27"/>
                                        </p:tgtEl>
                                        <p:attrNameLst>
                                          <p:attrName>style.visibility</p:attrName>
                                        </p:attrNameLst>
                                      </p:cBhvr>
                                      <p:to>
                                        <p:strVal val="visible"/>
                                      </p:to>
                                    </p:set>
                                    <p:animEffect transition="in" filter="fade">
                                      <p:cBhvr>
                                        <p:cTn id="78" dur="2000"/>
                                        <p:tgtEl>
                                          <p:spTgt spid="27"/>
                                        </p:tgtEl>
                                      </p:cBhvr>
                                    </p:animEffect>
                                    <p:anim calcmode="lin" valueType="num">
                                      <p:cBhvr>
                                        <p:cTn id="79" dur="2000" fill="hold"/>
                                        <p:tgtEl>
                                          <p:spTgt spid="27"/>
                                        </p:tgtEl>
                                        <p:attrNameLst>
                                          <p:attrName>ppt_x</p:attrName>
                                        </p:attrNameLst>
                                      </p:cBhvr>
                                      <p:tavLst>
                                        <p:tav tm="0">
                                          <p:val>
                                            <p:strVal val="#ppt_x"/>
                                          </p:val>
                                        </p:tav>
                                        <p:tav tm="100000">
                                          <p:val>
                                            <p:strVal val="#ppt_x"/>
                                          </p:val>
                                        </p:tav>
                                      </p:tavLst>
                                    </p:anim>
                                    <p:anim calcmode="lin" valueType="num">
                                      <p:cBhvr>
                                        <p:cTn id="80" dur="2000" fill="hold"/>
                                        <p:tgtEl>
                                          <p:spTgt spid="27"/>
                                        </p:tgtEl>
                                        <p:attrNameLst>
                                          <p:attrName>ppt_y</p:attrName>
                                        </p:attrNameLst>
                                      </p:cBhvr>
                                      <p:tavLst>
                                        <p:tav tm="0">
                                          <p:val>
                                            <p:strVal val="#ppt_y+.1"/>
                                          </p:val>
                                        </p:tav>
                                        <p:tav tm="100000">
                                          <p:val>
                                            <p:strVal val="#ppt_y"/>
                                          </p:val>
                                        </p:tav>
                                      </p:tavLst>
                                    </p:anim>
                                  </p:childTnLst>
                                </p:cTn>
                              </p:par>
                              <p:par>
                                <p:cTn id="81" presetID="10" presetClass="exit" presetSubtype="0" fill="hold" grpId="1" nodeType="withEffect">
                                  <p:stCondLst>
                                    <p:cond delay="0"/>
                                  </p:stCondLst>
                                  <p:childTnLst>
                                    <p:animEffect transition="out" filter="fade">
                                      <p:cBhvr>
                                        <p:cTn id="82" dur="2000"/>
                                        <p:tgtEl>
                                          <p:spTgt spid="27"/>
                                        </p:tgtEl>
                                      </p:cBhvr>
                                    </p:animEffect>
                                    <p:set>
                                      <p:cBhvr>
                                        <p:cTn id="83" dur="1" fill="hold">
                                          <p:stCondLst>
                                            <p:cond delay="1999"/>
                                          </p:stCondLst>
                                        </p:cTn>
                                        <p:tgtEl>
                                          <p:spTgt spid="27"/>
                                        </p:tgtEl>
                                        <p:attrNameLst>
                                          <p:attrName>style.visibility</p:attrName>
                                        </p:attrNameLst>
                                      </p:cBhvr>
                                      <p:to>
                                        <p:strVal val="hidden"/>
                                      </p:to>
                                    </p:set>
                                  </p:childTnLst>
                                </p:cTn>
                              </p:par>
                            </p:childTnLst>
                          </p:cTn>
                        </p:par>
                        <p:par>
                          <p:cTn id="84" fill="hold">
                            <p:stCondLst>
                              <p:cond delay="2000"/>
                            </p:stCondLst>
                            <p:childTnLst>
                              <p:par>
                                <p:cTn id="85" presetID="1" presetClass="mediacall" presetSubtype="0" fill="hold" nodeType="afterEffect">
                                  <p:stCondLst>
                                    <p:cond delay="0"/>
                                  </p:stCondLst>
                                  <p:childTnLst>
                                    <p:cmd type="call" cmd="playFrom(0.0)">
                                      <p:cBhvr>
                                        <p:cTn id="86" dur="8091" fill="hold"/>
                                        <p:tgtEl>
                                          <p:spTgt spid="34"/>
                                        </p:tgtEl>
                                      </p:cBhvr>
                                    </p:cmd>
                                  </p:childTnLst>
                                </p:cTn>
                              </p:par>
                            </p:childTnLst>
                          </p:cTn>
                        </p:par>
                      </p:childTnLst>
                    </p:cTn>
                  </p:par>
                </p:childTnLst>
              </p:cTn>
              <p:nextCondLst>
                <p:cond evt="onClick" delay="0">
                  <p:tgtEl>
                    <p:spTgt spid="6"/>
                  </p:tgtEl>
                </p:cond>
              </p:nextCondLst>
            </p:seq>
            <p:seq concurrent="1" nextAc="seek">
              <p:cTn id="87" restart="whenNotActive" fill="hold" evtFilter="cancelBubble" nodeType="interactiveSeq">
                <p:stCondLst>
                  <p:cond evt="onClick" delay="0">
                    <p:tgtEl>
                      <p:spTgt spid="5"/>
                    </p:tgtEl>
                  </p:cond>
                </p:stCondLst>
                <p:endSync evt="end" delay="0">
                  <p:rtn val="all"/>
                </p:endSync>
                <p:childTnLst>
                  <p:par>
                    <p:cTn id="88" fill="hold">
                      <p:stCondLst>
                        <p:cond delay="0"/>
                      </p:stCondLst>
                      <p:childTnLst>
                        <p:par>
                          <p:cTn id="89" fill="hold">
                            <p:stCondLst>
                              <p:cond delay="0"/>
                            </p:stCondLst>
                            <p:childTnLst>
                              <p:par>
                                <p:cTn id="90" presetID="10" presetClass="exit" presetSubtype="0" fill="hold" nodeType="clickEffect">
                                  <p:stCondLst>
                                    <p:cond delay="0"/>
                                  </p:stCondLst>
                                  <p:childTnLst>
                                    <p:animEffect transition="out" filter="fade">
                                      <p:cBhvr>
                                        <p:cTn id="91" dur="500"/>
                                        <p:tgtEl>
                                          <p:spTgt spid="5"/>
                                        </p:tgtEl>
                                      </p:cBhvr>
                                    </p:animEffect>
                                    <p:set>
                                      <p:cBhvr>
                                        <p:cTn id="92" dur="1" fill="hold">
                                          <p:stCondLst>
                                            <p:cond delay="499"/>
                                          </p:stCondLst>
                                        </p:cTn>
                                        <p:tgtEl>
                                          <p:spTgt spid="5"/>
                                        </p:tgtEl>
                                        <p:attrNameLst>
                                          <p:attrName>style.visibility</p:attrName>
                                        </p:attrNameLst>
                                      </p:cBhvr>
                                      <p:to>
                                        <p:strVal val="hidden"/>
                                      </p:to>
                                    </p:set>
                                  </p:childTnLst>
                                </p:cTn>
                              </p:par>
                              <p:par>
                                <p:cTn id="93" presetID="42" presetClass="entr" presetSubtype="0" fill="hold" grpId="0" nodeType="withEffect">
                                  <p:stCondLst>
                                    <p:cond delay="0"/>
                                  </p:stCondLst>
                                  <p:childTnLst>
                                    <p:set>
                                      <p:cBhvr>
                                        <p:cTn id="94" dur="1" fill="hold">
                                          <p:stCondLst>
                                            <p:cond delay="0"/>
                                          </p:stCondLst>
                                        </p:cTn>
                                        <p:tgtEl>
                                          <p:spTgt spid="22"/>
                                        </p:tgtEl>
                                        <p:attrNameLst>
                                          <p:attrName>style.visibility</p:attrName>
                                        </p:attrNameLst>
                                      </p:cBhvr>
                                      <p:to>
                                        <p:strVal val="visible"/>
                                      </p:to>
                                    </p:set>
                                    <p:animEffect transition="in" filter="fade">
                                      <p:cBhvr>
                                        <p:cTn id="95" dur="2000"/>
                                        <p:tgtEl>
                                          <p:spTgt spid="22"/>
                                        </p:tgtEl>
                                      </p:cBhvr>
                                    </p:animEffect>
                                    <p:anim calcmode="lin" valueType="num">
                                      <p:cBhvr>
                                        <p:cTn id="96" dur="2000" fill="hold"/>
                                        <p:tgtEl>
                                          <p:spTgt spid="22"/>
                                        </p:tgtEl>
                                        <p:attrNameLst>
                                          <p:attrName>ppt_x</p:attrName>
                                        </p:attrNameLst>
                                      </p:cBhvr>
                                      <p:tavLst>
                                        <p:tav tm="0">
                                          <p:val>
                                            <p:strVal val="#ppt_x"/>
                                          </p:val>
                                        </p:tav>
                                        <p:tav tm="100000">
                                          <p:val>
                                            <p:strVal val="#ppt_x"/>
                                          </p:val>
                                        </p:tav>
                                      </p:tavLst>
                                    </p:anim>
                                    <p:anim calcmode="lin" valueType="num">
                                      <p:cBhvr>
                                        <p:cTn id="97" dur="2000" fill="hold"/>
                                        <p:tgtEl>
                                          <p:spTgt spid="22"/>
                                        </p:tgtEl>
                                        <p:attrNameLst>
                                          <p:attrName>ppt_y</p:attrName>
                                        </p:attrNameLst>
                                      </p:cBhvr>
                                      <p:tavLst>
                                        <p:tav tm="0">
                                          <p:val>
                                            <p:strVal val="#ppt_y+.1"/>
                                          </p:val>
                                        </p:tav>
                                        <p:tav tm="100000">
                                          <p:val>
                                            <p:strVal val="#ppt_y"/>
                                          </p:val>
                                        </p:tav>
                                      </p:tavLst>
                                    </p:anim>
                                  </p:childTnLst>
                                </p:cTn>
                              </p:par>
                              <p:par>
                                <p:cTn id="98" presetID="10" presetClass="exit" presetSubtype="0" fill="hold" grpId="1" nodeType="withEffect">
                                  <p:stCondLst>
                                    <p:cond delay="0"/>
                                  </p:stCondLst>
                                  <p:childTnLst>
                                    <p:animEffect transition="out" filter="fade">
                                      <p:cBhvr>
                                        <p:cTn id="99" dur="2000"/>
                                        <p:tgtEl>
                                          <p:spTgt spid="22"/>
                                        </p:tgtEl>
                                      </p:cBhvr>
                                    </p:animEffect>
                                    <p:set>
                                      <p:cBhvr>
                                        <p:cTn id="100" dur="1" fill="hold">
                                          <p:stCondLst>
                                            <p:cond delay="1999"/>
                                          </p:stCondLst>
                                        </p:cTn>
                                        <p:tgtEl>
                                          <p:spTgt spid="22"/>
                                        </p:tgtEl>
                                        <p:attrNameLst>
                                          <p:attrName>style.visibility</p:attrName>
                                        </p:attrNameLst>
                                      </p:cBhvr>
                                      <p:to>
                                        <p:strVal val="hidden"/>
                                      </p:to>
                                    </p:set>
                                  </p:childTnLst>
                                </p:cTn>
                              </p:par>
                            </p:childTnLst>
                          </p:cTn>
                        </p:par>
                        <p:par>
                          <p:cTn id="101" fill="hold">
                            <p:stCondLst>
                              <p:cond delay="2000"/>
                            </p:stCondLst>
                            <p:childTnLst>
                              <p:par>
                                <p:cTn id="102" presetID="1" presetClass="mediacall" presetSubtype="0" fill="hold" nodeType="afterEffect">
                                  <p:stCondLst>
                                    <p:cond delay="0"/>
                                  </p:stCondLst>
                                  <p:childTnLst>
                                    <p:cmd type="call" cmd="playFrom(0.0)">
                                      <p:cBhvr>
                                        <p:cTn id="103" dur="8091" fill="hold"/>
                                        <p:tgtEl>
                                          <p:spTgt spid="35"/>
                                        </p:tgtEl>
                                      </p:cBhvr>
                                    </p:cmd>
                                  </p:childTnLst>
                                </p:cTn>
                              </p:par>
                            </p:childTnLst>
                          </p:cTn>
                        </p:par>
                      </p:childTnLst>
                    </p:cTn>
                  </p:par>
                </p:childTnLst>
              </p:cTn>
              <p:nextCondLst>
                <p:cond evt="onClick" delay="0">
                  <p:tgtEl>
                    <p:spTgt spid="5"/>
                  </p:tgtEl>
                </p:cond>
              </p:nextCondLst>
            </p:seq>
            <p:seq concurrent="1" nextAc="seek">
              <p:cTn id="104" restart="whenNotActive" fill="hold" evtFilter="cancelBubble" nodeType="interactiveSeq">
                <p:stCondLst>
                  <p:cond evt="onClick" delay="0">
                    <p:tgtEl>
                      <p:spTgt spid="4"/>
                    </p:tgtEl>
                  </p:cond>
                </p:stCondLst>
                <p:endSync evt="end" delay="0">
                  <p:rtn val="all"/>
                </p:endSync>
                <p:childTnLst>
                  <p:par>
                    <p:cTn id="105" fill="hold">
                      <p:stCondLst>
                        <p:cond delay="0"/>
                      </p:stCondLst>
                      <p:childTnLst>
                        <p:par>
                          <p:cTn id="106" fill="hold">
                            <p:stCondLst>
                              <p:cond delay="0"/>
                            </p:stCondLst>
                            <p:childTnLst>
                              <p:par>
                                <p:cTn id="107" presetID="10" presetClass="exit" presetSubtype="0" fill="hold" nodeType="clickEffect">
                                  <p:stCondLst>
                                    <p:cond delay="100"/>
                                  </p:stCondLst>
                                  <p:childTnLst>
                                    <p:animEffect transition="out" filter="fade">
                                      <p:cBhvr>
                                        <p:cTn id="108" dur="500"/>
                                        <p:tgtEl>
                                          <p:spTgt spid="4"/>
                                        </p:tgtEl>
                                      </p:cBhvr>
                                    </p:animEffect>
                                    <p:set>
                                      <p:cBhvr>
                                        <p:cTn id="109" dur="1" fill="hold">
                                          <p:stCondLst>
                                            <p:cond delay="499"/>
                                          </p:stCondLst>
                                        </p:cTn>
                                        <p:tgtEl>
                                          <p:spTgt spid="4"/>
                                        </p:tgtEl>
                                        <p:attrNameLst>
                                          <p:attrName>style.visibility</p:attrName>
                                        </p:attrNameLst>
                                      </p:cBhvr>
                                      <p:to>
                                        <p:strVal val="hidden"/>
                                      </p:to>
                                    </p:set>
                                  </p:childTnLst>
                                </p:cTn>
                              </p:par>
                              <p:par>
                                <p:cTn id="110" presetID="42" presetClass="entr" presetSubtype="0" fill="hold" grpId="0" nodeType="withEffect">
                                  <p:stCondLst>
                                    <p:cond delay="100"/>
                                  </p:stCondLst>
                                  <p:childTnLst>
                                    <p:set>
                                      <p:cBhvr>
                                        <p:cTn id="111" dur="1" fill="hold">
                                          <p:stCondLst>
                                            <p:cond delay="0"/>
                                          </p:stCondLst>
                                        </p:cTn>
                                        <p:tgtEl>
                                          <p:spTgt spid="23"/>
                                        </p:tgtEl>
                                        <p:attrNameLst>
                                          <p:attrName>style.visibility</p:attrName>
                                        </p:attrNameLst>
                                      </p:cBhvr>
                                      <p:to>
                                        <p:strVal val="visible"/>
                                      </p:to>
                                    </p:set>
                                    <p:animEffect transition="in" filter="fade">
                                      <p:cBhvr>
                                        <p:cTn id="112" dur="2000"/>
                                        <p:tgtEl>
                                          <p:spTgt spid="23"/>
                                        </p:tgtEl>
                                      </p:cBhvr>
                                    </p:animEffect>
                                    <p:anim calcmode="lin" valueType="num">
                                      <p:cBhvr>
                                        <p:cTn id="113" dur="2000" fill="hold"/>
                                        <p:tgtEl>
                                          <p:spTgt spid="23"/>
                                        </p:tgtEl>
                                        <p:attrNameLst>
                                          <p:attrName>ppt_x</p:attrName>
                                        </p:attrNameLst>
                                      </p:cBhvr>
                                      <p:tavLst>
                                        <p:tav tm="0">
                                          <p:val>
                                            <p:strVal val="#ppt_x"/>
                                          </p:val>
                                        </p:tav>
                                        <p:tav tm="100000">
                                          <p:val>
                                            <p:strVal val="#ppt_x"/>
                                          </p:val>
                                        </p:tav>
                                      </p:tavLst>
                                    </p:anim>
                                    <p:anim calcmode="lin" valueType="num">
                                      <p:cBhvr>
                                        <p:cTn id="114" dur="2000" fill="hold"/>
                                        <p:tgtEl>
                                          <p:spTgt spid="23"/>
                                        </p:tgtEl>
                                        <p:attrNameLst>
                                          <p:attrName>ppt_y</p:attrName>
                                        </p:attrNameLst>
                                      </p:cBhvr>
                                      <p:tavLst>
                                        <p:tav tm="0">
                                          <p:val>
                                            <p:strVal val="#ppt_y+.1"/>
                                          </p:val>
                                        </p:tav>
                                        <p:tav tm="100000">
                                          <p:val>
                                            <p:strVal val="#ppt_y"/>
                                          </p:val>
                                        </p:tav>
                                      </p:tavLst>
                                    </p:anim>
                                  </p:childTnLst>
                                </p:cTn>
                              </p:par>
                              <p:par>
                                <p:cTn id="115" presetID="10" presetClass="exit" presetSubtype="0" fill="hold" grpId="1" nodeType="withEffect">
                                  <p:stCondLst>
                                    <p:cond delay="100"/>
                                  </p:stCondLst>
                                  <p:childTnLst>
                                    <p:animEffect transition="out" filter="fade">
                                      <p:cBhvr>
                                        <p:cTn id="116" dur="2000"/>
                                        <p:tgtEl>
                                          <p:spTgt spid="23"/>
                                        </p:tgtEl>
                                      </p:cBhvr>
                                    </p:animEffect>
                                    <p:set>
                                      <p:cBhvr>
                                        <p:cTn id="117" dur="1" fill="hold">
                                          <p:stCondLst>
                                            <p:cond delay="1999"/>
                                          </p:stCondLst>
                                        </p:cTn>
                                        <p:tgtEl>
                                          <p:spTgt spid="23"/>
                                        </p:tgtEl>
                                        <p:attrNameLst>
                                          <p:attrName>style.visibility</p:attrName>
                                        </p:attrNameLst>
                                      </p:cBhvr>
                                      <p:to>
                                        <p:strVal val="hidden"/>
                                      </p:to>
                                    </p:set>
                                  </p:childTnLst>
                                </p:cTn>
                              </p:par>
                            </p:childTnLst>
                          </p:cTn>
                        </p:par>
                        <p:par>
                          <p:cTn id="118" fill="hold">
                            <p:stCondLst>
                              <p:cond delay="2100"/>
                            </p:stCondLst>
                            <p:childTnLst>
                              <p:par>
                                <p:cTn id="119" presetID="1" presetClass="mediacall" presetSubtype="0" fill="hold" nodeType="afterEffect">
                                  <p:stCondLst>
                                    <p:cond delay="0"/>
                                  </p:stCondLst>
                                  <p:childTnLst>
                                    <p:cmd type="call" cmd="playFrom(0.0)">
                                      <p:cBhvr>
                                        <p:cTn id="120" dur="8091" fill="hold"/>
                                        <p:tgtEl>
                                          <p:spTgt spid="36"/>
                                        </p:tgtEl>
                                      </p:cBhvr>
                                    </p:cmd>
                                  </p:childTnLst>
                                </p:cTn>
                              </p:par>
                            </p:childTnLst>
                          </p:cTn>
                        </p:par>
                      </p:childTnLst>
                    </p:cTn>
                  </p:par>
                </p:childTnLst>
              </p:cTn>
              <p:nextCondLst>
                <p:cond evt="onClick" delay="0">
                  <p:tgtEl>
                    <p:spTgt spid="4"/>
                  </p:tgtEl>
                </p:cond>
              </p:nextCondLst>
            </p:seq>
            <p:seq concurrent="1" nextAc="seek">
              <p:cTn id="121" restart="whenNotActive" fill="hold" evtFilter="cancelBubble" nodeType="interactiveSeq">
                <p:stCondLst>
                  <p:cond evt="onClick" delay="0">
                    <p:tgtEl>
                      <p:spTgt spid="2"/>
                    </p:tgtEl>
                  </p:cond>
                </p:stCondLst>
                <p:endSync evt="end" delay="0">
                  <p:rtn val="all"/>
                </p:endSync>
                <p:childTnLst>
                  <p:par>
                    <p:cTn id="122" fill="hold">
                      <p:stCondLst>
                        <p:cond delay="0"/>
                      </p:stCondLst>
                      <p:childTnLst>
                        <p:par>
                          <p:cTn id="123" fill="hold">
                            <p:stCondLst>
                              <p:cond delay="0"/>
                            </p:stCondLst>
                            <p:childTnLst>
                              <p:par>
                                <p:cTn id="124" presetID="10" presetClass="exit" presetSubtype="0" fill="hold" nodeType="clickEffect">
                                  <p:stCondLst>
                                    <p:cond delay="0"/>
                                  </p:stCondLst>
                                  <p:childTnLst>
                                    <p:animEffect transition="out" filter="fade">
                                      <p:cBhvr>
                                        <p:cTn id="125" dur="500"/>
                                        <p:tgtEl>
                                          <p:spTgt spid="2"/>
                                        </p:tgtEl>
                                      </p:cBhvr>
                                    </p:animEffect>
                                    <p:set>
                                      <p:cBhvr>
                                        <p:cTn id="126" dur="1" fill="hold">
                                          <p:stCondLst>
                                            <p:cond delay="499"/>
                                          </p:stCondLst>
                                        </p:cTn>
                                        <p:tgtEl>
                                          <p:spTgt spid="2"/>
                                        </p:tgtEl>
                                        <p:attrNameLst>
                                          <p:attrName>style.visibility</p:attrName>
                                        </p:attrNameLst>
                                      </p:cBhvr>
                                      <p:to>
                                        <p:strVal val="hidden"/>
                                      </p:to>
                                    </p:set>
                                  </p:childTnLst>
                                </p:cTn>
                              </p:par>
                              <p:par>
                                <p:cTn id="127" presetID="42" presetClass="entr" presetSubtype="0" fill="hold" grpId="0" nodeType="withEffect">
                                  <p:stCondLst>
                                    <p:cond delay="0"/>
                                  </p:stCondLst>
                                  <p:childTnLst>
                                    <p:set>
                                      <p:cBhvr>
                                        <p:cTn id="128" dur="1" fill="hold">
                                          <p:stCondLst>
                                            <p:cond delay="0"/>
                                          </p:stCondLst>
                                        </p:cTn>
                                        <p:tgtEl>
                                          <p:spTgt spid="21"/>
                                        </p:tgtEl>
                                        <p:attrNameLst>
                                          <p:attrName>style.visibility</p:attrName>
                                        </p:attrNameLst>
                                      </p:cBhvr>
                                      <p:to>
                                        <p:strVal val="visible"/>
                                      </p:to>
                                    </p:set>
                                    <p:animEffect transition="in" filter="fade">
                                      <p:cBhvr>
                                        <p:cTn id="129" dur="2000"/>
                                        <p:tgtEl>
                                          <p:spTgt spid="21"/>
                                        </p:tgtEl>
                                      </p:cBhvr>
                                    </p:animEffect>
                                    <p:anim calcmode="lin" valueType="num">
                                      <p:cBhvr>
                                        <p:cTn id="130" dur="2000" fill="hold"/>
                                        <p:tgtEl>
                                          <p:spTgt spid="21"/>
                                        </p:tgtEl>
                                        <p:attrNameLst>
                                          <p:attrName>ppt_x</p:attrName>
                                        </p:attrNameLst>
                                      </p:cBhvr>
                                      <p:tavLst>
                                        <p:tav tm="0">
                                          <p:val>
                                            <p:strVal val="#ppt_x"/>
                                          </p:val>
                                        </p:tav>
                                        <p:tav tm="100000">
                                          <p:val>
                                            <p:strVal val="#ppt_x"/>
                                          </p:val>
                                        </p:tav>
                                      </p:tavLst>
                                    </p:anim>
                                    <p:anim calcmode="lin" valueType="num">
                                      <p:cBhvr>
                                        <p:cTn id="131" dur="2000" fill="hold"/>
                                        <p:tgtEl>
                                          <p:spTgt spid="21"/>
                                        </p:tgtEl>
                                        <p:attrNameLst>
                                          <p:attrName>ppt_y</p:attrName>
                                        </p:attrNameLst>
                                      </p:cBhvr>
                                      <p:tavLst>
                                        <p:tav tm="0">
                                          <p:val>
                                            <p:strVal val="#ppt_y+.1"/>
                                          </p:val>
                                        </p:tav>
                                        <p:tav tm="100000">
                                          <p:val>
                                            <p:strVal val="#ppt_y"/>
                                          </p:val>
                                        </p:tav>
                                      </p:tavLst>
                                    </p:anim>
                                  </p:childTnLst>
                                </p:cTn>
                              </p:par>
                              <p:par>
                                <p:cTn id="132" presetID="10" presetClass="exit" presetSubtype="0" fill="hold" grpId="1" nodeType="withEffect">
                                  <p:stCondLst>
                                    <p:cond delay="0"/>
                                  </p:stCondLst>
                                  <p:childTnLst>
                                    <p:animEffect transition="out" filter="fade">
                                      <p:cBhvr>
                                        <p:cTn id="133" dur="2000"/>
                                        <p:tgtEl>
                                          <p:spTgt spid="21"/>
                                        </p:tgtEl>
                                      </p:cBhvr>
                                    </p:animEffect>
                                    <p:set>
                                      <p:cBhvr>
                                        <p:cTn id="134" dur="1" fill="hold">
                                          <p:stCondLst>
                                            <p:cond delay="1999"/>
                                          </p:stCondLst>
                                        </p:cTn>
                                        <p:tgtEl>
                                          <p:spTgt spid="21"/>
                                        </p:tgtEl>
                                        <p:attrNameLst>
                                          <p:attrName>style.visibility</p:attrName>
                                        </p:attrNameLst>
                                      </p:cBhvr>
                                      <p:to>
                                        <p:strVal val="hidden"/>
                                      </p:to>
                                    </p:set>
                                  </p:childTnLst>
                                </p:cTn>
                              </p:par>
                            </p:childTnLst>
                          </p:cTn>
                        </p:par>
                        <p:par>
                          <p:cTn id="135" fill="hold">
                            <p:stCondLst>
                              <p:cond delay="2000"/>
                            </p:stCondLst>
                            <p:childTnLst>
                              <p:par>
                                <p:cTn id="136" presetID="1" presetClass="mediacall" presetSubtype="0" fill="hold" nodeType="afterEffect">
                                  <p:stCondLst>
                                    <p:cond delay="0"/>
                                  </p:stCondLst>
                                  <p:childTnLst>
                                    <p:cmd type="call" cmd="playFrom(0.0)">
                                      <p:cBhvr>
                                        <p:cTn id="137" dur="8091" fill="hold"/>
                                        <p:tgtEl>
                                          <p:spTgt spid="37"/>
                                        </p:tgtEl>
                                      </p:cBhvr>
                                    </p:cmd>
                                  </p:childTnLst>
                                </p:cTn>
                              </p:par>
                            </p:childTnLst>
                          </p:cTn>
                        </p:par>
                      </p:childTnLst>
                    </p:cTn>
                  </p:par>
                </p:childTnLst>
              </p:cTn>
              <p:nextCondLst>
                <p:cond evt="onClick" delay="0">
                  <p:tgtEl>
                    <p:spTgt spid="2"/>
                  </p:tgtEl>
                </p:cond>
              </p:nextCondLst>
            </p:seq>
            <p:seq concurrent="1" nextAc="seek">
              <p:cTn id="138" restart="whenNotActive" fill="hold" evtFilter="cancelBubble" nodeType="interactiveSeq">
                <p:stCondLst>
                  <p:cond evt="onClick" delay="0">
                    <p:tgtEl>
                      <p:spTgt spid="3"/>
                    </p:tgtEl>
                  </p:cond>
                </p:stCondLst>
                <p:endSync evt="end" delay="0">
                  <p:rtn val="all"/>
                </p:endSync>
                <p:childTnLst>
                  <p:par>
                    <p:cTn id="139" fill="hold">
                      <p:stCondLst>
                        <p:cond delay="0"/>
                      </p:stCondLst>
                      <p:childTnLst>
                        <p:par>
                          <p:cTn id="140" fill="hold">
                            <p:stCondLst>
                              <p:cond delay="0"/>
                            </p:stCondLst>
                            <p:childTnLst>
                              <p:par>
                                <p:cTn id="141" presetID="10" presetClass="exit" presetSubtype="0" fill="hold" nodeType="clickEffect">
                                  <p:stCondLst>
                                    <p:cond delay="0"/>
                                  </p:stCondLst>
                                  <p:childTnLst>
                                    <p:animEffect transition="out" filter="fade">
                                      <p:cBhvr>
                                        <p:cTn id="142" dur="500"/>
                                        <p:tgtEl>
                                          <p:spTgt spid="3"/>
                                        </p:tgtEl>
                                      </p:cBhvr>
                                    </p:animEffect>
                                    <p:set>
                                      <p:cBhvr>
                                        <p:cTn id="143" dur="1" fill="hold">
                                          <p:stCondLst>
                                            <p:cond delay="499"/>
                                          </p:stCondLst>
                                        </p:cTn>
                                        <p:tgtEl>
                                          <p:spTgt spid="3"/>
                                        </p:tgtEl>
                                        <p:attrNameLst>
                                          <p:attrName>style.visibility</p:attrName>
                                        </p:attrNameLst>
                                      </p:cBhvr>
                                      <p:to>
                                        <p:strVal val="hidden"/>
                                      </p:to>
                                    </p:set>
                                  </p:childTnLst>
                                </p:cTn>
                              </p:par>
                              <p:par>
                                <p:cTn id="144" presetID="42" presetClass="entr" presetSubtype="0" fill="hold" grpId="0" nodeType="withEffect">
                                  <p:stCondLst>
                                    <p:cond delay="0"/>
                                  </p:stCondLst>
                                  <p:childTnLst>
                                    <p:set>
                                      <p:cBhvr>
                                        <p:cTn id="145" dur="1" fill="hold">
                                          <p:stCondLst>
                                            <p:cond delay="0"/>
                                          </p:stCondLst>
                                        </p:cTn>
                                        <p:tgtEl>
                                          <p:spTgt spid="24"/>
                                        </p:tgtEl>
                                        <p:attrNameLst>
                                          <p:attrName>style.visibility</p:attrName>
                                        </p:attrNameLst>
                                      </p:cBhvr>
                                      <p:to>
                                        <p:strVal val="visible"/>
                                      </p:to>
                                    </p:set>
                                    <p:animEffect transition="in" filter="fade">
                                      <p:cBhvr>
                                        <p:cTn id="146" dur="2000"/>
                                        <p:tgtEl>
                                          <p:spTgt spid="24"/>
                                        </p:tgtEl>
                                      </p:cBhvr>
                                    </p:animEffect>
                                    <p:anim calcmode="lin" valueType="num">
                                      <p:cBhvr>
                                        <p:cTn id="147" dur="2000" fill="hold"/>
                                        <p:tgtEl>
                                          <p:spTgt spid="24"/>
                                        </p:tgtEl>
                                        <p:attrNameLst>
                                          <p:attrName>ppt_x</p:attrName>
                                        </p:attrNameLst>
                                      </p:cBhvr>
                                      <p:tavLst>
                                        <p:tav tm="0">
                                          <p:val>
                                            <p:strVal val="#ppt_x"/>
                                          </p:val>
                                        </p:tav>
                                        <p:tav tm="100000">
                                          <p:val>
                                            <p:strVal val="#ppt_x"/>
                                          </p:val>
                                        </p:tav>
                                      </p:tavLst>
                                    </p:anim>
                                    <p:anim calcmode="lin" valueType="num">
                                      <p:cBhvr>
                                        <p:cTn id="148" dur="2000" fill="hold"/>
                                        <p:tgtEl>
                                          <p:spTgt spid="24"/>
                                        </p:tgtEl>
                                        <p:attrNameLst>
                                          <p:attrName>ppt_y</p:attrName>
                                        </p:attrNameLst>
                                      </p:cBhvr>
                                      <p:tavLst>
                                        <p:tav tm="0">
                                          <p:val>
                                            <p:strVal val="#ppt_y+.1"/>
                                          </p:val>
                                        </p:tav>
                                        <p:tav tm="100000">
                                          <p:val>
                                            <p:strVal val="#ppt_y"/>
                                          </p:val>
                                        </p:tav>
                                      </p:tavLst>
                                    </p:anim>
                                  </p:childTnLst>
                                </p:cTn>
                              </p:par>
                              <p:par>
                                <p:cTn id="149" presetID="10" presetClass="exit" presetSubtype="0" fill="hold" grpId="1" nodeType="withEffect">
                                  <p:stCondLst>
                                    <p:cond delay="0"/>
                                  </p:stCondLst>
                                  <p:childTnLst>
                                    <p:animEffect transition="out" filter="fade">
                                      <p:cBhvr>
                                        <p:cTn id="150" dur="2000"/>
                                        <p:tgtEl>
                                          <p:spTgt spid="24"/>
                                        </p:tgtEl>
                                      </p:cBhvr>
                                    </p:animEffect>
                                    <p:set>
                                      <p:cBhvr>
                                        <p:cTn id="151" dur="1" fill="hold">
                                          <p:stCondLst>
                                            <p:cond delay="1999"/>
                                          </p:stCondLst>
                                        </p:cTn>
                                        <p:tgtEl>
                                          <p:spTgt spid="24"/>
                                        </p:tgtEl>
                                        <p:attrNameLst>
                                          <p:attrName>style.visibility</p:attrName>
                                        </p:attrNameLst>
                                      </p:cBhvr>
                                      <p:to>
                                        <p:strVal val="hidden"/>
                                      </p:to>
                                    </p:set>
                                  </p:childTnLst>
                                </p:cTn>
                              </p:par>
                            </p:childTnLst>
                          </p:cTn>
                        </p:par>
                        <p:par>
                          <p:cTn id="152" fill="hold">
                            <p:stCondLst>
                              <p:cond delay="2000"/>
                            </p:stCondLst>
                            <p:childTnLst>
                              <p:par>
                                <p:cTn id="153" presetID="1" presetClass="mediacall" presetSubtype="0" fill="hold" nodeType="afterEffect">
                                  <p:stCondLst>
                                    <p:cond delay="0"/>
                                  </p:stCondLst>
                                  <p:childTnLst>
                                    <p:cmd type="call" cmd="playFrom(0.0)">
                                      <p:cBhvr>
                                        <p:cTn id="154" dur="8091" fill="hold"/>
                                        <p:tgtEl>
                                          <p:spTgt spid="38"/>
                                        </p:tgtEl>
                                      </p:cBhvr>
                                    </p:cmd>
                                  </p:childTnLst>
                                </p:cTn>
                              </p:par>
                            </p:childTnLst>
                          </p:cTn>
                        </p:par>
                      </p:childTnLst>
                    </p:cTn>
                  </p:par>
                </p:childTnLst>
              </p:cTn>
              <p:nextCondLst>
                <p:cond evt="onClick" delay="0">
                  <p:tgtEl>
                    <p:spTgt spid="3"/>
                  </p:tgtEl>
                </p:cond>
              </p:nextCondLst>
            </p:seq>
            <p:seq concurrent="1" nextAc="seek">
              <p:cTn id="155" restart="whenNotActive" fill="hold" evtFilter="cancelBubble" nodeType="interactiveSeq">
                <p:stCondLst>
                  <p:cond evt="onClick" delay="0">
                    <p:tgtEl>
                      <p:spTgt spid="28"/>
                    </p:tgtEl>
                  </p:cond>
                </p:stCondLst>
                <p:endSync evt="end" delay="0">
                  <p:rtn val="all"/>
                </p:endSync>
                <p:childTnLst>
                  <p:par>
                    <p:cTn id="156" fill="hold">
                      <p:stCondLst>
                        <p:cond delay="0"/>
                      </p:stCondLst>
                      <p:childTnLst>
                        <p:par>
                          <p:cTn id="157" fill="hold">
                            <p:stCondLst>
                              <p:cond delay="0"/>
                            </p:stCondLst>
                            <p:childTnLst>
                              <p:par>
                                <p:cTn id="158" presetID="10" presetClass="exit" presetSubtype="0" fill="hold" nodeType="clickEffect">
                                  <p:stCondLst>
                                    <p:cond delay="0"/>
                                  </p:stCondLst>
                                  <p:childTnLst>
                                    <p:animEffect transition="out" filter="fade">
                                      <p:cBhvr>
                                        <p:cTn id="159" dur="500"/>
                                        <p:tgtEl>
                                          <p:spTgt spid="28"/>
                                        </p:tgtEl>
                                      </p:cBhvr>
                                    </p:animEffect>
                                    <p:set>
                                      <p:cBhvr>
                                        <p:cTn id="160" dur="1" fill="hold">
                                          <p:stCondLst>
                                            <p:cond delay="499"/>
                                          </p:stCondLst>
                                        </p:cTn>
                                        <p:tgtEl>
                                          <p:spTgt spid="28"/>
                                        </p:tgtEl>
                                        <p:attrNameLst>
                                          <p:attrName>style.visibility</p:attrName>
                                        </p:attrNameLst>
                                      </p:cBhvr>
                                      <p:to>
                                        <p:strVal val="hidden"/>
                                      </p:to>
                                    </p:set>
                                  </p:childTnLst>
                                </p:cTn>
                              </p:par>
                              <p:par>
                                <p:cTn id="161" presetID="42"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Effect transition="in" filter="fade">
                                      <p:cBhvr>
                                        <p:cTn id="163" dur="2000"/>
                                        <p:tgtEl>
                                          <p:spTgt spid="20"/>
                                        </p:tgtEl>
                                      </p:cBhvr>
                                    </p:animEffect>
                                    <p:anim calcmode="lin" valueType="num">
                                      <p:cBhvr>
                                        <p:cTn id="164" dur="2000" fill="hold"/>
                                        <p:tgtEl>
                                          <p:spTgt spid="20"/>
                                        </p:tgtEl>
                                        <p:attrNameLst>
                                          <p:attrName>ppt_x</p:attrName>
                                        </p:attrNameLst>
                                      </p:cBhvr>
                                      <p:tavLst>
                                        <p:tav tm="0">
                                          <p:val>
                                            <p:strVal val="#ppt_x"/>
                                          </p:val>
                                        </p:tav>
                                        <p:tav tm="100000">
                                          <p:val>
                                            <p:strVal val="#ppt_x"/>
                                          </p:val>
                                        </p:tav>
                                      </p:tavLst>
                                    </p:anim>
                                    <p:anim calcmode="lin" valueType="num">
                                      <p:cBhvr>
                                        <p:cTn id="165" dur="2000" fill="hold"/>
                                        <p:tgtEl>
                                          <p:spTgt spid="20"/>
                                        </p:tgtEl>
                                        <p:attrNameLst>
                                          <p:attrName>ppt_y</p:attrName>
                                        </p:attrNameLst>
                                      </p:cBhvr>
                                      <p:tavLst>
                                        <p:tav tm="0">
                                          <p:val>
                                            <p:strVal val="#ppt_y+.1"/>
                                          </p:val>
                                        </p:tav>
                                        <p:tav tm="100000">
                                          <p:val>
                                            <p:strVal val="#ppt_y"/>
                                          </p:val>
                                        </p:tav>
                                      </p:tavLst>
                                    </p:anim>
                                  </p:childTnLst>
                                </p:cTn>
                              </p:par>
                              <p:par>
                                <p:cTn id="166" presetID="10" presetClass="exit" presetSubtype="0" fill="hold" grpId="1" nodeType="withEffect">
                                  <p:stCondLst>
                                    <p:cond delay="0"/>
                                  </p:stCondLst>
                                  <p:childTnLst>
                                    <p:animEffect transition="out" filter="fade">
                                      <p:cBhvr>
                                        <p:cTn id="167" dur="2000"/>
                                        <p:tgtEl>
                                          <p:spTgt spid="20"/>
                                        </p:tgtEl>
                                      </p:cBhvr>
                                    </p:animEffect>
                                    <p:set>
                                      <p:cBhvr>
                                        <p:cTn id="168" dur="1" fill="hold">
                                          <p:stCondLst>
                                            <p:cond delay="1999"/>
                                          </p:stCondLst>
                                        </p:cTn>
                                        <p:tgtEl>
                                          <p:spTgt spid="20"/>
                                        </p:tgtEl>
                                        <p:attrNameLst>
                                          <p:attrName>style.visibility</p:attrName>
                                        </p:attrNameLst>
                                      </p:cBhvr>
                                      <p:to>
                                        <p:strVal val="hidden"/>
                                      </p:to>
                                    </p:set>
                                  </p:childTnLst>
                                </p:cTn>
                              </p:par>
                            </p:childTnLst>
                          </p:cTn>
                        </p:par>
                        <p:par>
                          <p:cTn id="169" fill="hold">
                            <p:stCondLst>
                              <p:cond delay="2000"/>
                            </p:stCondLst>
                            <p:childTnLst>
                              <p:par>
                                <p:cTn id="170" presetID="1" presetClass="mediacall" presetSubtype="0" fill="hold" nodeType="afterEffect">
                                  <p:stCondLst>
                                    <p:cond delay="0"/>
                                  </p:stCondLst>
                                  <p:childTnLst>
                                    <p:cmd type="call" cmd="playFrom(0.0)">
                                      <p:cBhvr>
                                        <p:cTn id="171" dur="8091" fill="hold"/>
                                        <p:tgtEl>
                                          <p:spTgt spid="39"/>
                                        </p:tgtEl>
                                      </p:cBhvr>
                                    </p:cmd>
                                  </p:childTnLst>
                                </p:cTn>
                              </p:par>
                            </p:childTnLst>
                          </p:cTn>
                        </p:par>
                      </p:childTnLst>
                    </p:cTn>
                  </p:par>
                </p:childTnLst>
              </p:cTn>
              <p:nextCondLst>
                <p:cond evt="onClick" delay="0">
                  <p:tgtEl>
                    <p:spTgt spid="28"/>
                  </p:tgtEl>
                </p:cond>
              </p:nextCondLst>
            </p:seq>
            <p:audio>
              <p:cMediaNode vol="80000">
                <p:cTn id="172" fill="hold" display="0">
                  <p:stCondLst>
                    <p:cond delay="indefinite"/>
                  </p:stCondLst>
                  <p:endCondLst>
                    <p:cond evt="onStopAudio" delay="0">
                      <p:tgtEl>
                        <p:sldTgt/>
                      </p:tgtEl>
                    </p:cond>
                  </p:endCondLst>
                </p:cTn>
                <p:tgtEl>
                  <p:spTgt spid="30"/>
                </p:tgtEl>
              </p:cMediaNode>
            </p:audio>
            <p:audio>
              <p:cMediaNode vol="80000">
                <p:cTn id="173" fill="hold" display="0">
                  <p:stCondLst>
                    <p:cond delay="indefinite"/>
                  </p:stCondLst>
                  <p:endCondLst>
                    <p:cond evt="onStopAudio" delay="0">
                      <p:tgtEl>
                        <p:sldTgt/>
                      </p:tgtEl>
                    </p:cond>
                  </p:endCondLst>
                </p:cTn>
                <p:tgtEl>
                  <p:spTgt spid="31"/>
                </p:tgtEl>
              </p:cMediaNode>
            </p:audio>
            <p:audio>
              <p:cMediaNode vol="80000">
                <p:cTn id="174" fill="hold" display="0">
                  <p:stCondLst>
                    <p:cond delay="indefinite"/>
                  </p:stCondLst>
                  <p:endCondLst>
                    <p:cond evt="onStopAudio" delay="0">
                      <p:tgtEl>
                        <p:sldTgt/>
                      </p:tgtEl>
                    </p:cond>
                  </p:endCondLst>
                </p:cTn>
                <p:tgtEl>
                  <p:spTgt spid="32"/>
                </p:tgtEl>
              </p:cMediaNode>
            </p:audio>
            <p:audio>
              <p:cMediaNode vol="80000">
                <p:cTn id="175" fill="hold" display="0">
                  <p:stCondLst>
                    <p:cond delay="indefinite"/>
                  </p:stCondLst>
                  <p:endCondLst>
                    <p:cond evt="onStopAudio" delay="0">
                      <p:tgtEl>
                        <p:sldTgt/>
                      </p:tgtEl>
                    </p:cond>
                  </p:endCondLst>
                </p:cTn>
                <p:tgtEl>
                  <p:spTgt spid="33"/>
                </p:tgtEl>
              </p:cMediaNode>
            </p:audio>
            <p:audio>
              <p:cMediaNode vol="80000">
                <p:cTn id="176" fill="hold" display="0">
                  <p:stCondLst>
                    <p:cond delay="indefinite"/>
                  </p:stCondLst>
                  <p:endCondLst>
                    <p:cond evt="onStopAudio" delay="0">
                      <p:tgtEl>
                        <p:sldTgt/>
                      </p:tgtEl>
                    </p:cond>
                  </p:endCondLst>
                </p:cTn>
                <p:tgtEl>
                  <p:spTgt spid="34"/>
                </p:tgtEl>
              </p:cMediaNode>
            </p:audio>
            <p:audio>
              <p:cMediaNode vol="80000">
                <p:cTn id="177" fill="hold" display="0">
                  <p:stCondLst>
                    <p:cond delay="indefinite"/>
                  </p:stCondLst>
                  <p:endCondLst>
                    <p:cond evt="onStopAudio" delay="0">
                      <p:tgtEl>
                        <p:sldTgt/>
                      </p:tgtEl>
                    </p:cond>
                  </p:endCondLst>
                </p:cTn>
                <p:tgtEl>
                  <p:spTgt spid="35"/>
                </p:tgtEl>
              </p:cMediaNode>
            </p:audio>
            <p:audio>
              <p:cMediaNode vol="80000">
                <p:cTn id="178" fill="hold" display="0">
                  <p:stCondLst>
                    <p:cond delay="indefinite"/>
                  </p:stCondLst>
                  <p:endCondLst>
                    <p:cond evt="onStopAudio" delay="0">
                      <p:tgtEl>
                        <p:sldTgt/>
                      </p:tgtEl>
                    </p:cond>
                  </p:endCondLst>
                </p:cTn>
                <p:tgtEl>
                  <p:spTgt spid="36"/>
                </p:tgtEl>
              </p:cMediaNode>
            </p:audio>
            <p:audio>
              <p:cMediaNode vol="80000">
                <p:cTn id="179" fill="hold" display="0">
                  <p:stCondLst>
                    <p:cond delay="indefinite"/>
                  </p:stCondLst>
                  <p:endCondLst>
                    <p:cond evt="onStopAudio" delay="0">
                      <p:tgtEl>
                        <p:sldTgt/>
                      </p:tgtEl>
                    </p:cond>
                  </p:endCondLst>
                </p:cTn>
                <p:tgtEl>
                  <p:spTgt spid="37"/>
                </p:tgtEl>
              </p:cMediaNode>
            </p:audio>
            <p:audio>
              <p:cMediaNode vol="80000">
                <p:cTn id="180" fill="hold" display="0">
                  <p:stCondLst>
                    <p:cond delay="indefinite"/>
                  </p:stCondLst>
                  <p:endCondLst>
                    <p:cond evt="onStopAudio" delay="0">
                      <p:tgtEl>
                        <p:sldTgt/>
                      </p:tgtEl>
                    </p:cond>
                  </p:endCondLst>
                </p:cTn>
                <p:tgtEl>
                  <p:spTgt spid="38"/>
                </p:tgtEl>
              </p:cMediaNode>
            </p:audio>
            <p:audio>
              <p:cMediaNode vol="80000">
                <p:cTn id="181" fill="hold" display="0">
                  <p:stCondLst>
                    <p:cond delay="indefinite"/>
                  </p:stCondLst>
                  <p:endCondLst>
                    <p:cond evt="onStopAudio" delay="0">
                      <p:tgtEl>
                        <p:sldTgt/>
                      </p:tgtEl>
                    </p:cond>
                  </p:endCondLst>
                </p:cTn>
                <p:tgtEl>
                  <p:spTgt spid="39"/>
                </p:tgtEl>
              </p:cMediaNode>
            </p:audio>
            <p:audio>
              <p:cMediaNode vol="80000">
                <p:cTn id="182" fill="hold" display="0">
                  <p:stCondLst>
                    <p:cond delay="indefinite"/>
                  </p:stCondLst>
                  <p:endCondLst>
                    <p:cond evt="onStopAudio" delay="0">
                      <p:tgtEl>
                        <p:sldTgt/>
                      </p:tgtEl>
                    </p:cond>
                  </p:endCondLst>
                </p:cTn>
                <p:tgtEl>
                  <p:spTgt spid="40"/>
                </p:tgtEl>
              </p:cMediaNode>
            </p:audio>
          </p:childTnLst>
        </p:cTn>
      </p:par>
    </p:tnLst>
    <p:bldLst>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4176712" y="5638800"/>
            <a:ext cx="395288" cy="46166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45058" name="Picture 11" descr="bor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8900"/>
            <a:ext cx="9144000" cy="697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Box 3"/>
          <p:cNvSpPr txBox="1">
            <a:spLocks noChangeArrowheads="1"/>
          </p:cNvSpPr>
          <p:nvPr/>
        </p:nvSpPr>
        <p:spPr bwMode="auto">
          <a:xfrm>
            <a:off x="539751" y="914400"/>
            <a:ext cx="7918450" cy="111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R="0" lvl="0" algn="just">
              <a:lnSpc>
                <a:spcPct val="107000"/>
              </a:lnSpc>
              <a:spcBef>
                <a:spcPts val="0"/>
              </a:spcBef>
              <a:spcAft>
                <a:spcPts val="300"/>
              </a:spcAft>
              <a:buClr>
                <a:srgbClr val="187C98"/>
              </a:buClr>
              <a:buSzPts val="950"/>
              <a:tabLst>
                <a:tab pos="422910" algn="l"/>
              </a:tabLst>
            </a:pPr>
            <a:r>
              <a:rPr lang="en-US" sz="2000" b="1" u="none" strike="noStrike" spc="0" dirty="0" err="1" smtClean="0">
                <a:solidFill>
                  <a:schemeClr val="tx2">
                    <a:lumMod val="60000"/>
                    <a:lumOff val="40000"/>
                  </a:schemeClr>
                </a:solidFill>
                <a:effectLst/>
                <a:latin typeface="Times New Roman" pitchFamily="18" charset="0"/>
                <a:cs typeface="Times New Roman" pitchFamily="18" charset="0"/>
              </a:rPr>
              <a:t>Câu</a:t>
            </a:r>
            <a:r>
              <a:rPr lang="en-US" sz="2000" b="1" u="none" strike="noStrike" spc="0" dirty="0" smtClean="0">
                <a:solidFill>
                  <a:schemeClr val="tx2">
                    <a:lumMod val="60000"/>
                    <a:lumOff val="40000"/>
                  </a:schemeClr>
                </a:solidFill>
                <a:effectLst/>
                <a:latin typeface="Times New Roman" pitchFamily="18" charset="0"/>
                <a:cs typeface="Times New Roman" pitchFamily="18" charset="0"/>
              </a:rPr>
              <a:t> 2: </a:t>
            </a:r>
            <a:r>
              <a:rPr lang="vi-VN" sz="2000" b="1" u="none" strike="noStrike" spc="0" dirty="0" smtClean="0">
                <a:solidFill>
                  <a:schemeClr val="tx2">
                    <a:lumMod val="60000"/>
                    <a:lumOff val="40000"/>
                  </a:schemeClr>
                </a:solidFill>
                <a:effectLst/>
                <a:latin typeface="+mj-lt"/>
                <a:cs typeface="Times New Roman" pitchFamily="18" charset="0"/>
              </a:rPr>
              <a:t>Các khẳng định sau đây đúng hay sai khi nói về thí nghiệm chứng minh</a:t>
            </a:r>
            <a:r>
              <a:rPr lang="en-US" sz="2000" b="1" u="none" strike="noStrike" spc="0" dirty="0" smtClean="0">
                <a:solidFill>
                  <a:schemeClr val="tx2">
                    <a:lumMod val="60000"/>
                    <a:lumOff val="40000"/>
                  </a:schemeClr>
                </a:solidFill>
                <a:effectLst/>
                <a:latin typeface="+mj-lt"/>
                <a:cs typeface="Times New Roman" pitchFamily="18" charset="0"/>
              </a:rPr>
              <a:t> </a:t>
            </a:r>
            <a:r>
              <a:rPr lang="vi-VN" sz="2000" b="1" u="none" strike="noStrike" spc="0" dirty="0" smtClean="0">
                <a:solidFill>
                  <a:schemeClr val="tx2">
                    <a:lumMod val="60000"/>
                    <a:lumOff val="40000"/>
                  </a:schemeClr>
                </a:solidFill>
                <a:effectLst/>
                <a:latin typeface="+mj-lt"/>
                <a:cs typeface="Times New Roman" pitchFamily="18" charset="0"/>
              </a:rPr>
              <a:t>hô hấp ở thực vật?</a:t>
            </a:r>
          </a:p>
          <a:p>
            <a:pPr marR="0" lvl="0" algn="just">
              <a:lnSpc>
                <a:spcPct val="107000"/>
              </a:lnSpc>
              <a:spcBef>
                <a:spcPts val="0"/>
              </a:spcBef>
              <a:spcAft>
                <a:spcPts val="300"/>
              </a:spcAft>
              <a:buClr>
                <a:srgbClr val="187C98"/>
              </a:buClr>
              <a:buSzPts val="950"/>
              <a:tabLst>
                <a:tab pos="422910" algn="l"/>
              </a:tabLst>
            </a:pPr>
            <a:endParaRPr lang="en-US" sz="2000" u="none" strike="noStrike" spc="0" dirty="0">
              <a:effectLst/>
              <a:latin typeface="+mj-lt"/>
              <a:cs typeface="Times New Roman" pitchFamily="18" charset="0"/>
            </a:endParaRPr>
          </a:p>
        </p:txBody>
      </p:sp>
      <p:sp>
        <p:nvSpPr>
          <p:cNvPr id="8" name="Rectangle 9"/>
          <p:cNvSpPr>
            <a:spLocks noChangeArrowheads="1"/>
          </p:cNvSpPr>
          <p:nvPr/>
        </p:nvSpPr>
        <p:spPr bwMode="auto">
          <a:xfrm>
            <a:off x="395288" y="277813"/>
            <a:ext cx="8229600" cy="712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fontAlgn="base">
              <a:spcBef>
                <a:spcPct val="0"/>
              </a:spcBef>
              <a:spcAft>
                <a:spcPct val="0"/>
              </a:spcAft>
            </a:pPr>
            <a:r>
              <a:rPr lang="en-US" sz="3200" b="1" u="sng" dirty="0" err="1" smtClean="0">
                <a:solidFill>
                  <a:srgbClr val="FF0000"/>
                </a:solidFill>
                <a:latin typeface="Times New Roman" pitchFamily="18" charset="0"/>
                <a:cs typeface="Times New Roman" pitchFamily="18" charset="0"/>
              </a:rPr>
              <a:t>Kiểm</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tra</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bài</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cũ</a:t>
            </a:r>
            <a:endParaRPr lang="en-US" sz="3200" b="1" u="sng" dirty="0">
              <a:solidFill>
                <a:srgbClr val="FF0000"/>
              </a:solidFill>
              <a:latin typeface="Times New Roman" pitchFamily="18" charset="0"/>
              <a:cs typeface="Times New Roman" pitchFamily="18" charset="0"/>
            </a:endParaRPr>
          </a:p>
        </p:txBody>
      </p:sp>
      <p:sp>
        <p:nvSpPr>
          <p:cNvPr id="9" name="Rectangle 1"/>
          <p:cNvSpPr>
            <a:spLocks noChangeArrowheads="1"/>
          </p:cNvSpPr>
          <p:nvPr/>
        </p:nvSpPr>
        <p:spPr bwMode="auto">
          <a:xfrm>
            <a:off x="2209800" y="25003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2" name="Rectangle 2"/>
          <p:cNvSpPr>
            <a:spLocks noChangeArrowheads="1"/>
          </p:cNvSpPr>
          <p:nvPr/>
        </p:nvSpPr>
        <p:spPr bwMode="auto">
          <a:xfrm>
            <a:off x="300513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2" name="Table 1"/>
          <p:cNvGraphicFramePr>
            <a:graphicFrameLocks noGrp="1"/>
          </p:cNvGraphicFramePr>
          <p:nvPr/>
        </p:nvGraphicFramePr>
        <p:xfrm>
          <a:off x="2214562" y="3663156"/>
          <a:ext cx="4714875" cy="400050"/>
        </p:xfrm>
        <a:graphic>
          <a:graphicData uri="http://schemas.openxmlformats.org/drawingml/2006/table">
            <a:tbl>
              <a:tblPr>
                <a:tableStyleId>{5C22544A-7EE6-4342-B048-85BDC9FD1C3A}</a:tableStyleId>
              </a:tblPr>
              <a:tblGrid>
                <a:gridCol w="4714875"/>
              </a:tblGrid>
              <a:tr h="400050">
                <a:tc>
                  <a:txBody>
                    <a:bodyPr/>
                    <a:lstStyle/>
                    <a:p>
                      <a:pPr marL="342900" marR="0" lvl="0" indent="-342900" algn="just">
                        <a:lnSpc>
                          <a:spcPct val="115000"/>
                        </a:lnSpc>
                        <a:spcBef>
                          <a:spcPts val="0"/>
                        </a:spcBef>
                        <a:spcAft>
                          <a:spcPts val="0"/>
                        </a:spcAft>
                        <a:buClr>
                          <a:srgbClr val="187C98"/>
                        </a:buClr>
                        <a:buSzPts val="950"/>
                        <a:buFont typeface="+mj-lt"/>
                        <a:buAutoNum type="arabicPeriod"/>
                        <a:tabLst>
                          <a:tab pos="398780" algn="l"/>
                        </a:tabLst>
                      </a:pPr>
                      <a:endParaRPr lang="en-US" sz="1000" u="none" strike="noStrike" spc="0" dirty="0">
                        <a:solidFill>
                          <a:srgbClr val="2B2B2C"/>
                        </a:solidFill>
                        <a:effectLst/>
                        <a:latin typeface="Segoe UI"/>
                        <a:ea typeface="Segoe UI"/>
                        <a:cs typeface="Segoe UI"/>
                      </a:endParaRPr>
                    </a:p>
                  </a:txBody>
                  <a:tcPr marL="0" marR="0" marT="0" marB="0"/>
                </a:tc>
              </a:tr>
            </a:tbl>
          </a:graphicData>
        </a:graphic>
      </p:graphicFrame>
      <p:sp>
        <p:nvSpPr>
          <p:cNvPr id="5" name="Rectangle 1"/>
          <p:cNvSpPr>
            <a:spLocks noChangeArrowheads="1"/>
          </p:cNvSpPr>
          <p:nvPr/>
        </p:nvSpPr>
        <p:spPr bwMode="auto">
          <a:xfrm>
            <a:off x="2214563" y="366236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Arial" pitchFamily="34" charset="0"/>
                <a:cs typeface="Arial" pitchFamily="34" charset="0"/>
              </a:rPr>
              <a:t/>
            </a:r>
            <a:br>
              <a:rPr kumimoji="0" lang="en-US" sz="1800" b="0" i="0" u="none" strike="noStrike" cap="none" normalizeH="0" baseline="0" smtClean="0">
                <a:ln>
                  <a:noFill/>
                </a:ln>
                <a:solidFill>
                  <a:schemeClr val="tx1"/>
                </a:solidFill>
                <a:effectLst/>
                <a:latin typeface="Arial" pitchFamily="34" charset="0"/>
                <a:cs typeface="Arial" pitchFamily="34" charset="0"/>
              </a:rPr>
            </a:b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5" name="Table 14"/>
          <p:cNvGraphicFramePr>
            <a:graphicFrameLocks noGrp="1"/>
          </p:cNvGraphicFramePr>
          <p:nvPr>
            <p:extLst>
              <p:ext uri="{D42A27DB-BD31-4B8C-83A1-F6EECF244321}">
                <p14:modId xmlns:p14="http://schemas.microsoft.com/office/powerpoint/2010/main" val="528457182"/>
              </p:ext>
            </p:extLst>
          </p:nvPr>
        </p:nvGraphicFramePr>
        <p:xfrm>
          <a:off x="539752" y="1752598"/>
          <a:ext cx="7842248" cy="4495803"/>
        </p:xfrm>
        <a:graphic>
          <a:graphicData uri="http://schemas.openxmlformats.org/drawingml/2006/table">
            <a:tbl>
              <a:tblPr firstRow="1" firstCol="1" bandRow="1"/>
              <a:tblGrid>
                <a:gridCol w="539638"/>
                <a:gridCol w="6477780"/>
                <a:gridCol w="824830"/>
              </a:tblGrid>
              <a:tr h="705701">
                <a:tc>
                  <a:txBody>
                    <a:bodyPr/>
                    <a:lstStyle/>
                    <a:p>
                      <a:pPr marL="0" marR="0" algn="ctr">
                        <a:lnSpc>
                          <a:spcPct val="115000"/>
                        </a:lnSpc>
                        <a:spcBef>
                          <a:spcPts val="0"/>
                        </a:spcBef>
                        <a:spcAft>
                          <a:spcPts val="0"/>
                        </a:spcAft>
                      </a:pPr>
                      <a:r>
                        <a:rPr lang="vi-VN" sz="1800" b="1" dirty="0">
                          <a:solidFill>
                            <a:srgbClr val="192430"/>
                          </a:solidFill>
                          <a:effectLst/>
                          <a:latin typeface="+mn-lt"/>
                          <a:ea typeface="Segoe UI"/>
                        </a:rPr>
                        <a:t>STT</a:t>
                      </a:r>
                      <a:endParaRPr lang="en-US" sz="1800" dirty="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E2FB"/>
                    </a:solidFill>
                  </a:tcPr>
                </a:tc>
                <a:tc>
                  <a:txBody>
                    <a:bodyPr/>
                    <a:lstStyle/>
                    <a:p>
                      <a:pPr marL="0" marR="0" algn="ctr">
                        <a:lnSpc>
                          <a:spcPct val="115000"/>
                        </a:lnSpc>
                        <a:spcBef>
                          <a:spcPts val="0"/>
                        </a:spcBef>
                        <a:spcAft>
                          <a:spcPts val="0"/>
                        </a:spcAft>
                      </a:pPr>
                      <a:r>
                        <a:rPr lang="vi-VN" sz="1800" b="1" dirty="0">
                          <a:solidFill>
                            <a:srgbClr val="192430"/>
                          </a:solidFill>
                          <a:effectLst/>
                          <a:latin typeface="+mn-lt"/>
                          <a:ea typeface="Segoe UI"/>
                        </a:rPr>
                        <a:t>Khẳng định</a:t>
                      </a:r>
                      <a:endParaRPr lang="en-US" sz="1800" dirty="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E2FB"/>
                    </a:solidFill>
                  </a:tcPr>
                </a:tc>
                <a:tc>
                  <a:txBody>
                    <a:bodyPr/>
                    <a:lstStyle/>
                    <a:p>
                      <a:pPr marL="0" marR="0" algn="ctr">
                        <a:lnSpc>
                          <a:spcPct val="115000"/>
                        </a:lnSpc>
                        <a:spcBef>
                          <a:spcPts val="0"/>
                        </a:spcBef>
                        <a:spcAft>
                          <a:spcPts val="0"/>
                        </a:spcAft>
                      </a:pPr>
                      <a:r>
                        <a:rPr lang="vi-VN" sz="1800" b="1">
                          <a:solidFill>
                            <a:srgbClr val="192430"/>
                          </a:solidFill>
                          <a:effectLst/>
                          <a:latin typeface="+mn-lt"/>
                          <a:ea typeface="Segoe UI"/>
                        </a:rPr>
                        <a:t>Đúng/</a:t>
                      </a:r>
                      <a:br>
                        <a:rPr lang="vi-VN" sz="1800" b="1">
                          <a:solidFill>
                            <a:srgbClr val="192430"/>
                          </a:solidFill>
                          <a:effectLst/>
                          <a:latin typeface="+mn-lt"/>
                          <a:ea typeface="Segoe UI"/>
                        </a:rPr>
                      </a:br>
                      <a:r>
                        <a:rPr lang="vi-VN" sz="1800" b="1">
                          <a:solidFill>
                            <a:srgbClr val="192430"/>
                          </a:solidFill>
                          <a:effectLst/>
                          <a:latin typeface="+mn-lt"/>
                          <a:ea typeface="Segoe UI"/>
                        </a:rPr>
                        <a:t>Sai</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CE2FB"/>
                    </a:solidFill>
                  </a:tcPr>
                </a:tc>
              </a:tr>
              <a:tr h="695562">
                <a:tc>
                  <a:txBody>
                    <a:bodyPr/>
                    <a:lstStyle/>
                    <a:p>
                      <a:pPr marL="0" marR="0" indent="114300">
                        <a:lnSpc>
                          <a:spcPct val="115000"/>
                        </a:lnSpc>
                        <a:spcBef>
                          <a:spcPts val="0"/>
                        </a:spcBef>
                        <a:spcAft>
                          <a:spcPts val="0"/>
                        </a:spcAft>
                      </a:pPr>
                      <a:r>
                        <a:rPr lang="vi-VN" sz="1800">
                          <a:solidFill>
                            <a:srgbClr val="192430"/>
                          </a:solidFill>
                          <a:effectLst/>
                          <a:latin typeface="+mn-lt"/>
                          <a:ea typeface="Segoe UI"/>
                        </a:rPr>
                        <a:t>1</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2B2B2C"/>
                          </a:solidFill>
                          <a:effectLst/>
                          <a:latin typeface="+mn-lt"/>
                          <a:ea typeface="Segoe UI"/>
                        </a:rPr>
                        <a:t>Ngâm hạt trong nước ấm trước khi gieo là để rửa sạch các chất</a:t>
                      </a:r>
                      <a:br>
                        <a:rPr lang="vi-VN" sz="1800" dirty="0">
                          <a:solidFill>
                            <a:srgbClr val="2B2B2C"/>
                          </a:solidFill>
                          <a:effectLst/>
                          <a:latin typeface="+mn-lt"/>
                          <a:ea typeface="Segoe UI"/>
                        </a:rPr>
                      </a:br>
                      <a:r>
                        <a:rPr lang="vi-VN" sz="1800" dirty="0">
                          <a:solidFill>
                            <a:srgbClr val="2B2B2C"/>
                          </a:solidFill>
                          <a:effectLst/>
                          <a:latin typeface="+mn-lt"/>
                          <a:ea typeface="Segoe UI"/>
                        </a:rPr>
                        <a:t>bẩn bám vào vỏ hạt</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vi-VN" sz="1800">
                          <a:solidFill>
                            <a:srgbClr val="000000"/>
                          </a:solidFill>
                          <a:effectLst/>
                          <a:latin typeface="+mn-lt"/>
                          <a:ea typeface="Courier New"/>
                        </a:rPr>
                        <a:t> </a:t>
                      </a:r>
                      <a:endParaRPr lang="en-US" sz="180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86436">
                <a:tc>
                  <a:txBody>
                    <a:bodyPr/>
                    <a:lstStyle/>
                    <a:p>
                      <a:pPr marL="0" marR="0" indent="114300">
                        <a:lnSpc>
                          <a:spcPct val="115000"/>
                        </a:lnSpc>
                        <a:spcBef>
                          <a:spcPts val="0"/>
                        </a:spcBef>
                        <a:spcAft>
                          <a:spcPts val="0"/>
                        </a:spcAft>
                      </a:pPr>
                      <a:r>
                        <a:rPr lang="vi-VN" sz="1800">
                          <a:solidFill>
                            <a:srgbClr val="3D3D3E"/>
                          </a:solidFill>
                          <a:effectLst/>
                          <a:latin typeface="+mn-lt"/>
                          <a:ea typeface="Segoe UI"/>
                        </a:rPr>
                        <a:t>2</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2B2B2C"/>
                          </a:solidFill>
                          <a:effectLst/>
                          <a:latin typeface="+mn-lt"/>
                          <a:ea typeface="Segoe UI"/>
                        </a:rPr>
                        <a:t>Lót bòng hoặc giấy đã thấm ẩm rồi đặt trong đĩa Petri để tránh</a:t>
                      </a:r>
                      <a:br>
                        <a:rPr lang="vi-VN" sz="1800" dirty="0">
                          <a:solidFill>
                            <a:srgbClr val="2B2B2C"/>
                          </a:solidFill>
                          <a:effectLst/>
                          <a:latin typeface="+mn-lt"/>
                          <a:ea typeface="Segoe UI"/>
                        </a:rPr>
                      </a:br>
                      <a:r>
                        <a:rPr lang="vi-VN" sz="1800" dirty="0">
                          <a:solidFill>
                            <a:srgbClr val="2B2B2C"/>
                          </a:solidFill>
                          <a:effectLst/>
                          <a:latin typeface="+mn-lt"/>
                          <a:ea typeface="Segoe UI"/>
                        </a:rPr>
                        <a:t>chuột và sâu bọ ăn hạt</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vi-VN" sz="1800" dirty="0">
                          <a:solidFill>
                            <a:srgbClr val="000000"/>
                          </a:solidFill>
                          <a:effectLst/>
                          <a:latin typeface="+mn-lt"/>
                          <a:ea typeface="Courier New"/>
                        </a:rPr>
                        <a:t> </a:t>
                      </a:r>
                      <a:endParaRPr lang="en-US" sz="1800" dirty="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95562">
                <a:tc>
                  <a:txBody>
                    <a:bodyPr/>
                    <a:lstStyle/>
                    <a:p>
                      <a:pPr marL="0" marR="0" indent="114300">
                        <a:lnSpc>
                          <a:spcPct val="115000"/>
                        </a:lnSpc>
                        <a:spcBef>
                          <a:spcPts val="0"/>
                        </a:spcBef>
                        <a:spcAft>
                          <a:spcPts val="0"/>
                        </a:spcAft>
                      </a:pPr>
                      <a:r>
                        <a:rPr lang="vi-VN" sz="1800">
                          <a:solidFill>
                            <a:srgbClr val="2B2B2C"/>
                          </a:solidFill>
                          <a:effectLst/>
                          <a:latin typeface="+mn-lt"/>
                          <a:ea typeface="Segoe UI"/>
                        </a:rPr>
                        <a:t>3</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2B2B2C"/>
                          </a:solidFill>
                          <a:effectLst/>
                          <a:latin typeface="+mn-lt"/>
                          <a:ea typeface="Segoe UI"/>
                        </a:rPr>
                        <a:t>Hạt sau khi ngâm nước tiếp tục được để ở tủ ấm hoặc nơi khò</a:t>
                      </a:r>
                      <a:br>
                        <a:rPr lang="vi-VN" sz="1800" dirty="0">
                          <a:solidFill>
                            <a:srgbClr val="2B2B2C"/>
                          </a:solidFill>
                          <a:effectLst/>
                          <a:latin typeface="+mn-lt"/>
                          <a:ea typeface="Segoe UI"/>
                        </a:rPr>
                      </a:br>
                      <a:r>
                        <a:rPr lang="vi-VN" sz="1800" dirty="0">
                          <a:solidFill>
                            <a:srgbClr val="2B2B2C"/>
                          </a:solidFill>
                          <a:effectLst/>
                          <a:latin typeface="+mn-lt"/>
                          <a:ea typeface="Segoe UI"/>
                        </a:rPr>
                        <a:t>thoáng để có điều kiện nhiệt độ thích hợp, kích thích hạt nảy mầm</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vi-VN" sz="1800" dirty="0">
                          <a:solidFill>
                            <a:srgbClr val="000000"/>
                          </a:solidFill>
                          <a:effectLst/>
                          <a:latin typeface="+mn-lt"/>
                          <a:ea typeface="Courier New"/>
                        </a:rPr>
                        <a:t> </a:t>
                      </a:r>
                      <a:endParaRPr lang="en-US" sz="1800" dirty="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95562">
                <a:tc>
                  <a:txBody>
                    <a:bodyPr/>
                    <a:lstStyle/>
                    <a:p>
                      <a:pPr marL="0" marR="0" indent="114300">
                        <a:lnSpc>
                          <a:spcPct val="115000"/>
                        </a:lnSpc>
                        <a:spcBef>
                          <a:spcPts val="0"/>
                        </a:spcBef>
                        <a:spcAft>
                          <a:spcPts val="0"/>
                        </a:spcAft>
                      </a:pPr>
                      <a:r>
                        <a:rPr lang="vi-VN" sz="1800">
                          <a:solidFill>
                            <a:srgbClr val="2B2B2C"/>
                          </a:solidFill>
                          <a:effectLst/>
                          <a:latin typeface="+mn-lt"/>
                          <a:ea typeface="Segoe UI"/>
                        </a:rPr>
                        <a:t>4</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3D3D3E"/>
                          </a:solidFill>
                          <a:effectLst/>
                          <a:latin typeface="+mn-lt"/>
                          <a:ea typeface="Segoe UI"/>
                        </a:rPr>
                        <a:t>Mục đích của việc đậy chuông kín trong thí nghiệm là để carbon</a:t>
                      </a:r>
                      <a:br>
                        <a:rPr lang="vi-VN" sz="1800" dirty="0">
                          <a:solidFill>
                            <a:srgbClr val="3D3D3E"/>
                          </a:solidFill>
                          <a:effectLst/>
                          <a:latin typeface="+mn-lt"/>
                          <a:ea typeface="Segoe UI"/>
                        </a:rPr>
                      </a:br>
                      <a:r>
                        <a:rPr lang="vi-VN" sz="1800" dirty="0">
                          <a:solidFill>
                            <a:srgbClr val="3D3D3E"/>
                          </a:solidFill>
                          <a:effectLst/>
                          <a:latin typeface="+mn-lt"/>
                          <a:ea typeface="Segoe UI"/>
                        </a:rPr>
                        <a:t>dioxide của không khí không vào bên trong chuông được</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spcBef>
                          <a:spcPts val="0"/>
                        </a:spcBef>
                        <a:spcAft>
                          <a:spcPts val="0"/>
                        </a:spcAft>
                      </a:pPr>
                      <a:r>
                        <a:rPr lang="vi-VN" sz="1800" dirty="0">
                          <a:solidFill>
                            <a:srgbClr val="000000"/>
                          </a:solidFill>
                          <a:effectLst/>
                          <a:latin typeface="+mn-lt"/>
                          <a:ea typeface="Courier New"/>
                        </a:rPr>
                        <a:t> </a:t>
                      </a:r>
                      <a:endParaRPr lang="en-US" sz="1800" dirty="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16980">
                <a:tc>
                  <a:txBody>
                    <a:bodyPr/>
                    <a:lstStyle/>
                    <a:p>
                      <a:pPr marL="0" marR="0" indent="114300">
                        <a:lnSpc>
                          <a:spcPct val="115000"/>
                        </a:lnSpc>
                        <a:spcBef>
                          <a:spcPts val="0"/>
                        </a:spcBef>
                        <a:spcAft>
                          <a:spcPts val="0"/>
                        </a:spcAft>
                      </a:pPr>
                      <a:r>
                        <a:rPr lang="vi-VN" sz="1800">
                          <a:solidFill>
                            <a:srgbClr val="3D3D3E"/>
                          </a:solidFill>
                          <a:effectLst/>
                          <a:latin typeface="+mn-lt"/>
                          <a:ea typeface="Segoe UI"/>
                        </a:rPr>
                        <a:t>5</a:t>
                      </a:r>
                      <a:endParaRPr lang="en-US" sz="1800">
                        <a:solidFill>
                          <a:srgbClr val="2B2B2C"/>
                        </a:solidFill>
                        <a:effectLst/>
                        <a:latin typeface="+mn-lt"/>
                        <a:ea typeface="Segoe UI"/>
                      </a:endParaRPr>
                    </a:p>
                  </a:txBody>
                  <a:tcPr marL="6350" marR="63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just">
                        <a:lnSpc>
                          <a:spcPct val="115000"/>
                        </a:lnSpc>
                        <a:spcBef>
                          <a:spcPts val="0"/>
                        </a:spcBef>
                        <a:spcAft>
                          <a:spcPts val="0"/>
                        </a:spcAft>
                      </a:pPr>
                      <a:r>
                        <a:rPr lang="vi-VN" sz="1800" dirty="0">
                          <a:solidFill>
                            <a:srgbClr val="3D3D3E"/>
                          </a:solidFill>
                          <a:effectLst/>
                          <a:latin typeface="+mn-lt"/>
                          <a:ea typeface="Segoe UI"/>
                        </a:rPr>
                        <a:t>Cốc nước vôi trong ở chuông có hạt nảy mầm trở nên đục và có</a:t>
                      </a:r>
                      <a:br>
                        <a:rPr lang="vi-VN" sz="1800" dirty="0">
                          <a:solidFill>
                            <a:srgbClr val="3D3D3E"/>
                          </a:solidFill>
                          <a:effectLst/>
                          <a:latin typeface="+mn-lt"/>
                          <a:ea typeface="Segoe UI"/>
                        </a:rPr>
                      </a:br>
                      <a:r>
                        <a:rPr lang="vi-VN" sz="1800" dirty="0">
                          <a:solidFill>
                            <a:srgbClr val="3D3D3E"/>
                          </a:solidFill>
                          <a:effectLst/>
                          <a:latin typeface="+mn-lt"/>
                          <a:ea typeface="Segoe UI"/>
                        </a:rPr>
                        <a:t>lớp váng trắng trên bể mặt còn ởchuòng không có hạt nảy mẩm</a:t>
                      </a:r>
                      <a:br>
                        <a:rPr lang="vi-VN" sz="1800" dirty="0">
                          <a:solidFill>
                            <a:srgbClr val="3D3D3E"/>
                          </a:solidFill>
                          <a:effectLst/>
                          <a:latin typeface="+mn-lt"/>
                          <a:ea typeface="Segoe UI"/>
                        </a:rPr>
                      </a:br>
                      <a:r>
                        <a:rPr lang="vi-VN" sz="1800" dirty="0">
                          <a:solidFill>
                            <a:srgbClr val="3D3D3E"/>
                          </a:solidFill>
                          <a:effectLst/>
                          <a:latin typeface="+mn-lt"/>
                          <a:ea typeface="Segoe UI"/>
                        </a:rPr>
                        <a:t>thì không có</a:t>
                      </a:r>
                      <a:endParaRPr lang="en-US" sz="1800" dirty="0">
                        <a:solidFill>
                          <a:srgbClr val="2B2B2C"/>
                        </a:solidFill>
                        <a:effectLst/>
                        <a:latin typeface="+mn-lt"/>
                        <a:ea typeface="Segoe UI"/>
                      </a:endParaRPr>
                    </a:p>
                  </a:txBody>
                  <a:tcPr marL="6350" marR="63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EAEA"/>
                    </a:solidFill>
                  </a:tcPr>
                </a:tc>
                <a:tc>
                  <a:txBody>
                    <a:bodyPr/>
                    <a:lstStyle/>
                    <a:p>
                      <a:pPr marL="0" marR="0">
                        <a:spcBef>
                          <a:spcPts val="0"/>
                        </a:spcBef>
                        <a:spcAft>
                          <a:spcPts val="0"/>
                        </a:spcAft>
                      </a:pPr>
                      <a:r>
                        <a:rPr lang="vi-VN" sz="1800" dirty="0">
                          <a:solidFill>
                            <a:srgbClr val="000000"/>
                          </a:solidFill>
                          <a:effectLst/>
                          <a:latin typeface="+mn-lt"/>
                          <a:ea typeface="Courier New"/>
                        </a:rPr>
                        <a:t> </a:t>
                      </a:r>
                      <a:endParaRPr lang="en-US" sz="1800" dirty="0">
                        <a:solidFill>
                          <a:srgbClr val="000000"/>
                        </a:solidFill>
                        <a:effectLst/>
                        <a:latin typeface="+mn-lt"/>
                        <a:ea typeface="Courier New"/>
                      </a:endParaRPr>
                    </a:p>
                  </a:txBody>
                  <a:tcPr marL="6350" marR="63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17" name="TextBox 16"/>
          <p:cNvSpPr txBox="1"/>
          <p:nvPr/>
        </p:nvSpPr>
        <p:spPr>
          <a:xfrm>
            <a:off x="7696200" y="2500313"/>
            <a:ext cx="533400" cy="369332"/>
          </a:xfrm>
          <a:prstGeom prst="rect">
            <a:avLst/>
          </a:prstGeom>
          <a:noFill/>
        </p:spPr>
        <p:txBody>
          <a:bodyPr wrap="square" rtlCol="0">
            <a:spAutoFit/>
          </a:bodyPr>
          <a:lstStyle/>
          <a:p>
            <a:r>
              <a:rPr lang="en-US" b="1" dirty="0" smtClean="0">
                <a:solidFill>
                  <a:srgbClr val="0070C0"/>
                </a:solidFill>
              </a:rPr>
              <a:t>S</a:t>
            </a:r>
            <a:endParaRPr lang="en-US" b="1" dirty="0">
              <a:solidFill>
                <a:srgbClr val="0070C0"/>
              </a:solidFill>
            </a:endParaRPr>
          </a:p>
        </p:txBody>
      </p:sp>
      <p:sp>
        <p:nvSpPr>
          <p:cNvPr id="19" name="TextBox 18"/>
          <p:cNvSpPr txBox="1"/>
          <p:nvPr/>
        </p:nvSpPr>
        <p:spPr>
          <a:xfrm>
            <a:off x="7696200" y="3213378"/>
            <a:ext cx="533400" cy="369332"/>
          </a:xfrm>
          <a:prstGeom prst="rect">
            <a:avLst/>
          </a:prstGeom>
          <a:noFill/>
        </p:spPr>
        <p:txBody>
          <a:bodyPr wrap="square" rtlCol="0">
            <a:spAutoFit/>
          </a:bodyPr>
          <a:lstStyle/>
          <a:p>
            <a:r>
              <a:rPr lang="en-US" b="1" dirty="0" smtClean="0">
                <a:solidFill>
                  <a:srgbClr val="0070C0"/>
                </a:solidFill>
              </a:rPr>
              <a:t>S</a:t>
            </a:r>
            <a:endParaRPr lang="en-US" b="1" dirty="0">
              <a:solidFill>
                <a:srgbClr val="0070C0"/>
              </a:solidFill>
            </a:endParaRPr>
          </a:p>
        </p:txBody>
      </p:sp>
      <p:sp>
        <p:nvSpPr>
          <p:cNvPr id="20" name="TextBox 19"/>
          <p:cNvSpPr txBox="1"/>
          <p:nvPr/>
        </p:nvSpPr>
        <p:spPr>
          <a:xfrm>
            <a:off x="7678882" y="3962400"/>
            <a:ext cx="533400" cy="369332"/>
          </a:xfrm>
          <a:prstGeom prst="rect">
            <a:avLst/>
          </a:prstGeom>
          <a:noFill/>
        </p:spPr>
        <p:txBody>
          <a:bodyPr wrap="square" rtlCol="0">
            <a:spAutoFit/>
          </a:bodyPr>
          <a:lstStyle/>
          <a:p>
            <a:r>
              <a:rPr lang="en-US" b="1" dirty="0" smtClean="0">
                <a:solidFill>
                  <a:srgbClr val="0070C0"/>
                </a:solidFill>
              </a:rPr>
              <a:t>Đ</a:t>
            </a:r>
            <a:endParaRPr lang="en-US" b="1" dirty="0">
              <a:solidFill>
                <a:srgbClr val="0070C0"/>
              </a:solidFill>
            </a:endParaRPr>
          </a:p>
        </p:txBody>
      </p:sp>
      <p:sp>
        <p:nvSpPr>
          <p:cNvPr id="21" name="TextBox 20"/>
          <p:cNvSpPr txBox="1"/>
          <p:nvPr/>
        </p:nvSpPr>
        <p:spPr>
          <a:xfrm>
            <a:off x="7696200" y="4724400"/>
            <a:ext cx="533400" cy="369332"/>
          </a:xfrm>
          <a:prstGeom prst="rect">
            <a:avLst/>
          </a:prstGeom>
          <a:noFill/>
        </p:spPr>
        <p:txBody>
          <a:bodyPr wrap="square" rtlCol="0">
            <a:spAutoFit/>
          </a:bodyPr>
          <a:lstStyle/>
          <a:p>
            <a:r>
              <a:rPr lang="en-US" b="1" dirty="0" smtClean="0">
                <a:solidFill>
                  <a:srgbClr val="0070C0"/>
                </a:solidFill>
              </a:rPr>
              <a:t>Đ</a:t>
            </a:r>
            <a:endParaRPr lang="en-US" b="1" dirty="0">
              <a:solidFill>
                <a:srgbClr val="0070C0"/>
              </a:solidFill>
            </a:endParaRPr>
          </a:p>
        </p:txBody>
      </p:sp>
      <p:sp>
        <p:nvSpPr>
          <p:cNvPr id="22" name="TextBox 21"/>
          <p:cNvSpPr txBox="1"/>
          <p:nvPr/>
        </p:nvSpPr>
        <p:spPr>
          <a:xfrm>
            <a:off x="7644246" y="5454134"/>
            <a:ext cx="533400" cy="369332"/>
          </a:xfrm>
          <a:prstGeom prst="rect">
            <a:avLst/>
          </a:prstGeom>
          <a:noFill/>
        </p:spPr>
        <p:txBody>
          <a:bodyPr wrap="square" rtlCol="0">
            <a:spAutoFit/>
          </a:bodyPr>
          <a:lstStyle/>
          <a:p>
            <a:r>
              <a:rPr lang="en-US" b="1" dirty="0" smtClean="0">
                <a:solidFill>
                  <a:srgbClr val="0070C0"/>
                </a:solidFill>
              </a:rPr>
              <a:t>Đ</a:t>
            </a:r>
            <a:endParaRPr lang="en-US" b="1" dirty="0">
              <a:solidFill>
                <a:srgbClr val="0070C0"/>
              </a:solidFill>
            </a:endParaRPr>
          </a:p>
        </p:txBody>
      </p:sp>
    </p:spTree>
    <p:extLst>
      <p:ext uri="{BB962C8B-B14F-4D97-AF65-F5344CB8AC3E}">
        <p14:creationId xmlns:p14="http://schemas.microsoft.com/office/powerpoint/2010/main" val="2290999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randombar(horizont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1000"/>
                                        <p:tgtEl>
                                          <p:spTgt spid="15"/>
                                        </p:tgtEl>
                                      </p:cBhvr>
                                    </p:animEffect>
                                    <p:anim calcmode="lin" valueType="num">
                                      <p:cBhvr>
                                        <p:cTn id="20" dur="1000" fill="hold"/>
                                        <p:tgtEl>
                                          <p:spTgt spid="15"/>
                                        </p:tgtEl>
                                        <p:attrNameLst>
                                          <p:attrName>ppt_x</p:attrName>
                                        </p:attrNameLst>
                                      </p:cBhvr>
                                      <p:tavLst>
                                        <p:tav tm="0">
                                          <p:val>
                                            <p:strVal val="#ppt_x"/>
                                          </p:val>
                                        </p:tav>
                                        <p:tav tm="100000">
                                          <p:val>
                                            <p:strVal val="#ppt_x"/>
                                          </p:val>
                                        </p:tav>
                                      </p:tavLst>
                                    </p:anim>
                                    <p:anim calcmode="lin" valueType="num">
                                      <p:cBhvr>
                                        <p:cTn id="2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barn(inVertical)">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barn(inVertical)">
                                      <p:cBhvr>
                                        <p:cTn id="36" dur="500"/>
                                        <p:tgtEl>
                                          <p:spTgt spid="20"/>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barn(inVertical)">
                                      <p:cBhvr>
                                        <p:cTn id="4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7" grpId="0"/>
      <p:bldP spid="19" grpId="0"/>
      <p:bldP spid="20" grpId="0"/>
      <p:bldP spid="21" grpId="0"/>
      <p:bldP spid="2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254269" y="609600"/>
            <a:ext cx="6594331" cy="2923877"/>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fr-FR" sz="2400" b="1" dirty="0" err="1">
                <a:solidFill>
                  <a:srgbClr val="00B0F0"/>
                </a:solidFill>
                <a:latin typeface="Times New Roman" pitchFamily="18" charset="0"/>
                <a:cs typeface="Times New Roman" pitchFamily="18" charset="0"/>
              </a:rPr>
              <a:t>Trao</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đổi</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khí</a:t>
            </a:r>
            <a:r>
              <a:rPr lang="fr-FR" sz="2400" b="1" dirty="0">
                <a:solidFill>
                  <a:srgbClr val="00B0F0"/>
                </a:solidFill>
                <a:latin typeface="Times New Roman" pitchFamily="18" charset="0"/>
                <a:cs typeface="Times New Roman" pitchFamily="18" charset="0"/>
              </a:rPr>
              <a:t> ở </a:t>
            </a:r>
            <a:r>
              <a:rPr lang="fr-FR" sz="2400" b="1" dirty="0" err="1">
                <a:solidFill>
                  <a:srgbClr val="00B0F0"/>
                </a:solidFill>
                <a:latin typeface="Times New Roman" pitchFamily="18" charset="0"/>
                <a:cs typeface="Times New Roman" pitchFamily="18" charset="0"/>
              </a:rPr>
              <a:t>sinh</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vật</a:t>
            </a:r>
            <a:r>
              <a:rPr lang="fr-FR" sz="2400" b="1" dirty="0">
                <a:solidFill>
                  <a:srgbClr val="00B0F0"/>
                </a:solidFill>
                <a:latin typeface="Times New Roman" pitchFamily="18" charset="0"/>
                <a:cs typeface="Times New Roman" pitchFamily="18" charset="0"/>
              </a:rPr>
              <a:t> là </a:t>
            </a:r>
            <a:r>
              <a:rPr lang="fr-FR" sz="2400" b="1" dirty="0" err="1">
                <a:solidFill>
                  <a:srgbClr val="00B0F0"/>
                </a:solidFill>
                <a:latin typeface="Times New Roman" pitchFamily="18" charset="0"/>
                <a:cs typeface="Times New Roman" pitchFamily="18" charset="0"/>
              </a:rPr>
              <a:t>quá</a:t>
            </a:r>
            <a:r>
              <a:rPr lang="fr-FR" sz="2400" b="1" dirty="0">
                <a:solidFill>
                  <a:srgbClr val="00B0F0"/>
                </a:solidFill>
                <a:latin typeface="Times New Roman" pitchFamily="18" charset="0"/>
                <a:cs typeface="Times New Roman" pitchFamily="18" charset="0"/>
              </a:rPr>
              <a:t> </a:t>
            </a:r>
            <a:r>
              <a:rPr lang="fr-FR" sz="2400" b="1" dirty="0" err="1">
                <a:solidFill>
                  <a:srgbClr val="00B0F0"/>
                </a:solidFill>
                <a:latin typeface="Times New Roman" pitchFamily="18" charset="0"/>
                <a:cs typeface="Times New Roman" pitchFamily="18" charset="0"/>
              </a:rPr>
              <a:t>trình</a:t>
            </a:r>
            <a:endParaRPr lang="en-US" sz="2400" b="1" dirty="0">
              <a:solidFill>
                <a:srgbClr val="00B0F0"/>
              </a:solidFill>
              <a:latin typeface="Times New Roman" pitchFamily="18" charset="0"/>
              <a:cs typeface="Times New Roman" pitchFamily="18" charset="0"/>
            </a:endParaRPr>
          </a:p>
          <a:p>
            <a:r>
              <a:rPr lang="fr-FR" sz="2000" dirty="0">
                <a:latin typeface="Times New Roman" pitchFamily="18" charset="0"/>
                <a:cs typeface="Times New Roman" pitchFamily="18" charset="0"/>
              </a:rPr>
              <a:t>A.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fr-FR" sz="2000" dirty="0" smtClean="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smtClean="0">
                <a:latin typeface="Times New Roman" pitchFamily="18" charset="0"/>
                <a:cs typeface="Times New Roman" pitchFamily="18" charset="0"/>
              </a:rPr>
              <a:t>môi</a:t>
            </a:r>
            <a:r>
              <a:rPr lang="fr-FR" sz="2000" dirty="0" smtClean="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ra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B.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a:t>
            </a:r>
            <a:r>
              <a:rPr lang="fr-FR" sz="2000" dirty="0">
                <a:latin typeface="Times New Roman" pitchFamily="18" charset="0"/>
                <a:cs typeface="Times New Roman" pitchFamily="18" charset="0"/>
              </a:rPr>
              <a:t>CO</a:t>
            </a:r>
            <a:r>
              <a:rPr lang="fr-FR" sz="2000" baseline="-25000" dirty="0">
                <a:latin typeface="Times New Roman" pitchFamily="18" charset="0"/>
                <a:cs typeface="Times New Roman" pitchFamily="18" charset="0"/>
              </a:rPr>
              <a:t>2</a:t>
            </a:r>
            <a:r>
              <a:rPr lang="fr-FR" sz="2000" dirty="0" smtClean="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mòi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ra </a:t>
            </a:r>
            <a:r>
              <a:rPr lang="fr-FR" sz="2000" dirty="0" err="1">
                <a:latin typeface="Times New Roman" pitchFamily="18" charset="0"/>
                <a:cs typeface="Times New Roman" pitchFamily="18" charset="0"/>
              </a:rPr>
              <a:t>mòi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C.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fr-FR" sz="2000" dirty="0" smtClean="0">
                <a:latin typeface="Times New Roman" pitchFamily="18" charset="0"/>
                <a:cs typeface="Times New Roman" pitchFamily="18" charset="0"/>
              </a:rPr>
              <a:t> </a:t>
            </a:r>
            <a:r>
              <a:rPr lang="fr-FR" sz="2000" dirty="0" err="1">
                <a:latin typeface="Times New Roman" pitchFamily="18" charset="0"/>
                <a:cs typeface="Times New Roman" pitchFamily="18" charset="0"/>
              </a:rPr>
              <a:t>hoặc</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đóng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CO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 </a:t>
            </a:r>
            <a:r>
              <a:rPr lang="fr-FR" sz="2000" dirty="0" err="1" smtClean="0">
                <a:latin typeface="Times New Roman" pitchFamily="18" charset="0"/>
                <a:cs typeface="Times New Roman" pitchFamily="18" charset="0"/>
              </a:rPr>
              <a:t>hoặc</a:t>
            </a:r>
            <a:r>
              <a:rPr lang="en-US" sz="2000" dirty="0">
                <a:latin typeface="Times New Roman" pitchFamily="18" charset="0"/>
                <a:cs typeface="Times New Roman" pitchFamily="18" charset="0"/>
              </a:rPr>
              <a:t> </a:t>
            </a:r>
            <a:r>
              <a:rPr lang="fr-FR" sz="2000" dirty="0" smtClean="0">
                <a:latin typeface="Times New Roman" pitchFamily="18" charset="0"/>
                <a:cs typeface="Times New Roman" pitchFamily="18" charset="0"/>
              </a:rPr>
              <a:t>O</a:t>
            </a:r>
            <a:r>
              <a:rPr lang="fr-FR" sz="2000" baseline="-25000" dirty="0" smtClean="0">
                <a:latin typeface="Times New Roman" pitchFamily="18" charset="0"/>
                <a:cs typeface="Times New Roman" pitchFamily="18" charset="0"/>
              </a:rPr>
              <a:t>2</a:t>
            </a:r>
            <a:r>
              <a:rPr lang="fr-FR" sz="2000" dirty="0" smtClean="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thể</a:t>
            </a:r>
            <a:r>
              <a:rPr lang="fr-FR" sz="2000" dirty="0">
                <a:latin typeface="Times New Roman" pitchFamily="18" charset="0"/>
                <a:cs typeface="Times New Roman" pitchFamily="18" charset="0"/>
              </a:rPr>
              <a:t> ra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a:p>
            <a:r>
              <a:rPr lang="fr-FR" sz="2000" dirty="0">
                <a:latin typeface="Times New Roman" pitchFamily="18" charset="0"/>
                <a:cs typeface="Times New Roman" pitchFamily="18" charset="0"/>
              </a:rPr>
              <a:t>D. </a:t>
            </a:r>
            <a:r>
              <a:rPr lang="fr-FR" sz="2000" dirty="0" err="1">
                <a:latin typeface="Times New Roman" pitchFamily="18" charset="0"/>
                <a:cs typeface="Times New Roman" pitchFamily="18" charset="0"/>
              </a:rPr>
              <a:t>Lấy</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a:t>
            </a:r>
            <a:r>
              <a:rPr lang="fr-FR" sz="2000" dirty="0">
                <a:latin typeface="Times New Roman" pitchFamily="18" charset="0"/>
                <a:cs typeface="Times New Roman" pitchFamily="18" charset="0"/>
              </a:rPr>
              <a:t>CO</a:t>
            </a:r>
            <a:r>
              <a:rPr lang="fr-FR" sz="2000" baseline="-25000" dirty="0">
                <a:latin typeface="Times New Roman" pitchFamily="18" charset="0"/>
                <a:cs typeface="Times New Roman" pitchFamily="18" charset="0"/>
              </a:rPr>
              <a:t>2</a:t>
            </a:r>
            <a:r>
              <a:rPr lang="fr-FR" sz="2000" dirty="0" smtClean="0">
                <a:latin typeface="Times New Roman" pitchFamily="18" charset="0"/>
                <a:cs typeface="Times New Roman" pitchFamily="18" charset="0"/>
              </a:rPr>
              <a:t> </a:t>
            </a:r>
            <a:r>
              <a:rPr lang="fr-FR" sz="2000" dirty="0" err="1">
                <a:latin typeface="Times New Roman" pitchFamily="18" charset="0"/>
                <a:cs typeface="Times New Roman" pitchFamily="18" charset="0"/>
              </a:rPr>
              <a:t>từ</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môi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vào</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cơthể</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đồng</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thời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thải</a:t>
            </a:r>
            <a:r>
              <a:rPr lang="fr-FR" sz="2000" dirty="0">
                <a:latin typeface="Times New Roman" pitchFamily="18" charset="0"/>
                <a:cs typeface="Times New Roman" pitchFamily="18" charset="0"/>
              </a:rPr>
              <a:t> </a:t>
            </a:r>
            <a:r>
              <a:rPr lang="fr-FR" sz="2000" dirty="0" err="1">
                <a:latin typeface="Times New Roman" pitchFamily="18" charset="0"/>
                <a:cs typeface="Times New Roman" pitchFamily="18" charset="0"/>
              </a:rPr>
              <a:t>khí</a:t>
            </a:r>
            <a:r>
              <a:rPr lang="fr-FR" sz="2000" dirty="0">
                <a:latin typeface="Times New Roman" pitchFamily="18" charset="0"/>
                <a:cs typeface="Times New Roman" pitchFamily="18" charset="0"/>
              </a:rPr>
              <a:t> O</a:t>
            </a:r>
            <a:r>
              <a:rPr lang="fr-FR" sz="2000" baseline="-25000" dirty="0">
                <a:latin typeface="Times New Roman" pitchFamily="18" charset="0"/>
                <a:cs typeface="Times New Roman" pitchFamily="18" charset="0"/>
              </a:rPr>
              <a:t>2</a:t>
            </a:r>
            <a:r>
              <a:rPr lang="fr-FR" sz="2000" dirty="0">
                <a:latin typeface="Times New Roman" pitchFamily="18" charset="0"/>
                <a:cs typeface="Times New Roman" pitchFamily="18" charset="0"/>
              </a:rPr>
              <a:t>và CO</a:t>
            </a:r>
            <a:r>
              <a:rPr lang="fr-FR" sz="2000" baseline="-25000" dirty="0">
                <a:latin typeface="Times New Roman" pitchFamily="18" charset="0"/>
                <a:cs typeface="Times New Roman" pitchFamily="18" charset="0"/>
              </a:rPr>
              <a:t>2 </a:t>
            </a:r>
            <a:r>
              <a:rPr lang="fr-FR" sz="2000" dirty="0">
                <a:latin typeface="Times New Roman" pitchFamily="18" charset="0"/>
                <a:cs typeface="Times New Roman" pitchFamily="18" charset="0"/>
              </a:rPr>
              <a:t>ra </a:t>
            </a:r>
            <a:r>
              <a:rPr lang="fr-FR" sz="2000" dirty="0" err="1" smtClean="0">
                <a:latin typeface="Times New Roman" pitchFamily="18" charset="0"/>
                <a:cs typeface="Times New Roman" pitchFamily="18" charset="0"/>
              </a:rPr>
              <a:t>ngoài</a:t>
            </a:r>
            <a:r>
              <a:rPr lang="en-US" sz="2000" dirty="0">
                <a:latin typeface="Times New Roman" pitchFamily="18" charset="0"/>
                <a:cs typeface="Times New Roman" pitchFamily="18" charset="0"/>
              </a:rPr>
              <a:t> </a:t>
            </a:r>
            <a:r>
              <a:rPr lang="fr-FR" sz="2000" dirty="0" err="1" smtClean="0">
                <a:latin typeface="Times New Roman" pitchFamily="18" charset="0"/>
                <a:cs typeface="Times New Roman" pitchFamily="18" charset="0"/>
              </a:rPr>
              <a:t>môi</a:t>
            </a:r>
            <a:r>
              <a:rPr lang="fr-FR" sz="2000" dirty="0" smtClean="0">
                <a:latin typeface="Times New Roman" pitchFamily="18" charset="0"/>
                <a:cs typeface="Times New Roman" pitchFamily="18" charset="0"/>
              </a:rPr>
              <a:t> </a:t>
            </a:r>
            <a:r>
              <a:rPr lang="fr-FR" sz="2000" dirty="0" err="1">
                <a:latin typeface="Times New Roman" pitchFamily="18" charset="0"/>
                <a:cs typeface="Times New Roman" pitchFamily="18" charset="0"/>
              </a:rPr>
              <a:t>trường</a:t>
            </a:r>
            <a:r>
              <a:rPr lang="fr-FR" sz="2000" dirty="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6" name="TextBox 5"/>
          <p:cNvSpPr txBox="1"/>
          <p:nvPr/>
        </p:nvSpPr>
        <p:spPr>
          <a:xfrm>
            <a:off x="5309754" y="4648200"/>
            <a:ext cx="2947555"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C</a:t>
            </a:r>
            <a:endParaRPr lang="en-US" sz="3200" b="1" dirty="0">
              <a:solidFill>
                <a:srgbClr val="C00000"/>
              </a:solidFill>
              <a:latin typeface="Times New Roman" pitchFamily="18" charset="0"/>
              <a:cs typeface="Times New Roman" pitchFamily="18" charset="0"/>
            </a:endParaRPr>
          </a:p>
        </p:txBody>
      </p:sp>
      <p:grpSp>
        <p:nvGrpSpPr>
          <p:cNvPr id="19" name="times up"/>
          <p:cNvGrpSpPr/>
          <p:nvPr/>
        </p:nvGrpSpPr>
        <p:grpSpPr>
          <a:xfrm>
            <a:off x="63476" y="1734399"/>
            <a:ext cx="1205624" cy="362438"/>
            <a:chOff x="4284637" y="-304827"/>
            <a:chExt cx="2669678" cy="697560"/>
          </a:xfrm>
        </p:grpSpPr>
        <p:sp>
          <p:nvSpPr>
            <p:cNvPr id="20" name="Rounded Rectangle 19"/>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21" name="Rounded Rectangle 20"/>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smtClean="0">
                  <a:solidFill>
                    <a:sysClr val="window" lastClr="FFFFFF"/>
                  </a:solidFill>
                  <a:latin typeface="Arial" panose="020B0604020202020204" pitchFamily="34" charset="0"/>
                  <a:cs typeface="Arial" panose="020B0604020202020204" pitchFamily="34" charset="0"/>
                </a:rPr>
                <a:t>Hết</a:t>
              </a:r>
              <a:r>
                <a:rPr lang="en-GB" sz="1400" kern="0" dirty="0" smtClean="0">
                  <a:solidFill>
                    <a:sysClr val="window" lastClr="FFFFFF"/>
                  </a:solidFill>
                  <a:latin typeface="Arial" panose="020B0604020202020204" pitchFamily="34" charset="0"/>
                  <a:cs typeface="Arial" panose="020B0604020202020204" pitchFamily="34" charset="0"/>
                </a:rPr>
                <a:t> </a:t>
              </a:r>
              <a:r>
                <a:rPr lang="en-GB" sz="1400" kern="0" dirty="0" err="1" smtClean="0">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22" name="Rectangle 21"/>
          <p:cNvSpPr/>
          <p:nvPr/>
        </p:nvSpPr>
        <p:spPr>
          <a:xfrm>
            <a:off x="378590"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smtClean="0">
                <a:solidFill>
                  <a:srgbClr val="FF0000"/>
                </a:solidFill>
              </a:rPr>
              <a:t>START</a:t>
            </a:r>
            <a:endParaRPr lang="en-US" sz="1050" kern="0" dirty="0">
              <a:solidFill>
                <a:srgbClr val="FF0000"/>
              </a:solidFill>
            </a:endParaRPr>
          </a:p>
        </p:txBody>
      </p:sp>
      <p:pic>
        <p:nvPicPr>
          <p:cNvPr id="23" name="Picture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1677" y="287170"/>
            <a:ext cx="1370670" cy="1366322"/>
          </a:xfrm>
          <a:prstGeom prst="rect">
            <a:avLst/>
          </a:prstGeom>
        </p:spPr>
      </p:pic>
      <p:grpSp>
        <p:nvGrpSpPr>
          <p:cNvPr id="24" name="Clock hand spin">
            <a:extLst>
              <a:ext uri="{FF2B5EF4-FFF2-40B4-BE49-F238E27FC236}">
                <a16:creationId xmlns:a16="http://schemas.microsoft.com/office/drawing/2014/main" xmlns="" id="{BB0445D5-A6E5-40E7-BBDD-5E3EFA13BDED}"/>
              </a:ext>
            </a:extLst>
          </p:cNvPr>
          <p:cNvGrpSpPr/>
          <p:nvPr/>
        </p:nvGrpSpPr>
        <p:grpSpPr>
          <a:xfrm rot="1786145">
            <a:off x="400808" y="864540"/>
            <a:ext cx="525701" cy="509437"/>
            <a:chOff x="840573" y="2379277"/>
            <a:chExt cx="3829048" cy="3849975"/>
          </a:xfrm>
        </p:grpSpPr>
        <p:sp>
          <p:nvSpPr>
            <p:cNvPr id="25"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26"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27" name="TextBox 26"/>
          <p:cNvSpPr txBox="1"/>
          <p:nvPr/>
        </p:nvSpPr>
        <p:spPr>
          <a:xfrm>
            <a:off x="821093" y="909903"/>
            <a:ext cx="281032" cy="246221"/>
          </a:xfrm>
          <a:prstGeom prst="rect">
            <a:avLst/>
          </a:prstGeom>
          <a:noFill/>
        </p:spPr>
        <p:txBody>
          <a:bodyPr wrap="square" rtlCol="0">
            <a:spAutoFit/>
          </a:bodyPr>
          <a:lstStyle/>
          <a:p>
            <a:pPr>
              <a:defRPr/>
            </a:pPr>
            <a:r>
              <a:rPr lang="en-US" sz="1000" b="1" kern="0" dirty="0" smtClean="0">
                <a:solidFill>
                  <a:srgbClr val="99B2C8"/>
                </a:solidFill>
              </a:rPr>
              <a:t>3</a:t>
            </a:r>
            <a:endParaRPr lang="en-US" sz="1000" b="1" kern="0" dirty="0">
              <a:solidFill>
                <a:srgbClr val="99B2C8"/>
              </a:solidFill>
            </a:endParaRPr>
          </a:p>
        </p:txBody>
      </p:sp>
      <p:sp>
        <p:nvSpPr>
          <p:cNvPr id="28" name="TextBox 27"/>
          <p:cNvSpPr txBox="1"/>
          <p:nvPr/>
        </p:nvSpPr>
        <p:spPr>
          <a:xfrm>
            <a:off x="568506" y="1163550"/>
            <a:ext cx="341087" cy="246221"/>
          </a:xfrm>
          <a:prstGeom prst="rect">
            <a:avLst/>
          </a:prstGeom>
          <a:noFill/>
        </p:spPr>
        <p:txBody>
          <a:bodyPr wrap="square" rtlCol="0">
            <a:spAutoFit/>
          </a:bodyPr>
          <a:lstStyle/>
          <a:p>
            <a:pPr>
              <a:defRPr/>
            </a:pPr>
            <a:r>
              <a:rPr lang="en-US" sz="1000" b="1" kern="0" dirty="0" smtClean="0">
                <a:solidFill>
                  <a:srgbClr val="99B2C8"/>
                </a:solidFill>
              </a:rPr>
              <a:t>6</a:t>
            </a:r>
            <a:endParaRPr lang="en-US" sz="1000" b="1" kern="0" dirty="0">
              <a:solidFill>
                <a:srgbClr val="99B2C8"/>
              </a:solidFill>
            </a:endParaRPr>
          </a:p>
        </p:txBody>
      </p:sp>
      <p:sp>
        <p:nvSpPr>
          <p:cNvPr id="29" name="TextBox 28"/>
          <p:cNvSpPr txBox="1"/>
          <p:nvPr/>
        </p:nvSpPr>
        <p:spPr>
          <a:xfrm>
            <a:off x="222781" y="947473"/>
            <a:ext cx="308455" cy="246221"/>
          </a:xfrm>
          <a:prstGeom prst="rect">
            <a:avLst/>
          </a:prstGeom>
          <a:noFill/>
        </p:spPr>
        <p:txBody>
          <a:bodyPr wrap="square" rtlCol="0">
            <a:spAutoFit/>
          </a:bodyPr>
          <a:lstStyle/>
          <a:p>
            <a:pPr>
              <a:defRPr/>
            </a:pPr>
            <a:r>
              <a:rPr lang="en-US" sz="1000" b="1" kern="0" dirty="0" smtClean="0">
                <a:solidFill>
                  <a:srgbClr val="99B2C8"/>
                </a:solidFill>
              </a:rPr>
              <a:t>9</a:t>
            </a:r>
            <a:endParaRPr lang="en-US" sz="1000" b="1" kern="0" dirty="0">
              <a:solidFill>
                <a:srgbClr val="99B2C8"/>
              </a:solidFill>
            </a:endParaRPr>
          </a:p>
        </p:txBody>
      </p:sp>
      <p:sp>
        <p:nvSpPr>
          <p:cNvPr id="30" name="TextBox 29"/>
          <p:cNvSpPr txBox="1"/>
          <p:nvPr/>
        </p:nvSpPr>
        <p:spPr>
          <a:xfrm>
            <a:off x="506679" y="663682"/>
            <a:ext cx="371406" cy="246221"/>
          </a:xfrm>
          <a:prstGeom prst="rect">
            <a:avLst/>
          </a:prstGeom>
          <a:noFill/>
        </p:spPr>
        <p:txBody>
          <a:bodyPr wrap="square" rtlCol="0">
            <a:spAutoFit/>
          </a:bodyPr>
          <a:lstStyle/>
          <a:p>
            <a:pPr>
              <a:defRPr/>
            </a:pPr>
            <a:r>
              <a:rPr lang="en-US" sz="1000" b="1" kern="0" dirty="0" smtClean="0">
                <a:solidFill>
                  <a:srgbClr val="99B2C8"/>
                </a:solidFill>
              </a:rPr>
              <a:t>12</a:t>
            </a:r>
            <a:endParaRPr lang="en-US" sz="1000" b="1" kern="0" dirty="0">
              <a:solidFill>
                <a:srgbClr val="99B2C8"/>
              </a:solidFill>
            </a:endParaRPr>
          </a:p>
        </p:txBody>
      </p:sp>
    </p:spTree>
    <p:extLst>
      <p:ext uri="{BB962C8B-B14F-4D97-AF65-F5344CB8AC3E}">
        <p14:creationId xmlns:p14="http://schemas.microsoft.com/office/powerpoint/2010/main" val="99910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22"/>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24"/>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p:cTn id="23" dur="3000" fill="hold"/>
                                        <p:tgtEl>
                                          <p:spTgt spid="19"/>
                                        </p:tgtEl>
                                        <p:attrNameLst>
                                          <p:attrName>ppt_w</p:attrName>
                                        </p:attrNameLst>
                                      </p:cBhvr>
                                      <p:tavLst>
                                        <p:tav tm="0">
                                          <p:val>
                                            <p:fltVal val="0"/>
                                          </p:val>
                                        </p:tav>
                                        <p:tav tm="100000">
                                          <p:val>
                                            <p:strVal val="#ppt_w"/>
                                          </p:val>
                                        </p:tav>
                                      </p:tavLst>
                                    </p:anim>
                                    <p:anim calcmode="lin" valueType="num">
                                      <p:cBhvr>
                                        <p:cTn id="24" dur="3000" fill="hold"/>
                                        <p:tgtEl>
                                          <p:spTgt spid="19"/>
                                        </p:tgtEl>
                                        <p:attrNameLst>
                                          <p:attrName>ppt_h</p:attrName>
                                        </p:attrNameLst>
                                      </p:cBhvr>
                                      <p:tavLst>
                                        <p:tav tm="0">
                                          <p:val>
                                            <p:fltVal val="0"/>
                                          </p:val>
                                        </p:tav>
                                        <p:tav tm="100000">
                                          <p:val>
                                            <p:strVal val="#ppt_h"/>
                                          </p:val>
                                        </p:tav>
                                      </p:tavLst>
                                    </p:anim>
                                    <p:animEffect transition="in" filter="fade">
                                      <p:cBhvr>
                                        <p:cTn id="25" dur="3000"/>
                                        <p:tgtEl>
                                          <p:spTgt spid="19"/>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22"/>
                  </p:tgtEl>
                </p:cond>
              </p:nextCondLst>
            </p:seq>
          </p:childTnLst>
        </p:cTn>
      </p:par>
    </p:tnLst>
    <p:bldLst>
      <p:bldP spid="5" grpId="0" animBg="1"/>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905000" y="609600"/>
            <a:ext cx="6019800" cy="2308324"/>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2400" dirty="0" err="1">
                <a:solidFill>
                  <a:srgbClr val="0070C0"/>
                </a:solidFill>
                <a:latin typeface="Times New Roman" pitchFamily="18" charset="0"/>
                <a:cs typeface="Times New Roman" pitchFamily="18" charset="0"/>
              </a:rPr>
              <a:t>Trao</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đổi</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khí</a:t>
            </a:r>
            <a:r>
              <a:rPr lang="fr-FR" sz="2400" dirty="0">
                <a:solidFill>
                  <a:srgbClr val="0070C0"/>
                </a:solidFill>
                <a:latin typeface="Times New Roman" pitchFamily="18" charset="0"/>
                <a:cs typeface="Times New Roman" pitchFamily="18" charset="0"/>
              </a:rPr>
              <a:t> ở </a:t>
            </a:r>
            <a:r>
              <a:rPr lang="fr-FR" sz="2400" dirty="0" err="1">
                <a:solidFill>
                  <a:srgbClr val="0070C0"/>
                </a:solidFill>
                <a:latin typeface="Times New Roman" pitchFamily="18" charset="0"/>
                <a:cs typeface="Times New Roman" pitchFamily="18" charset="0"/>
              </a:rPr>
              <a:t>thực</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vật</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diễn</a:t>
            </a:r>
            <a:r>
              <a:rPr lang="fr-FR" sz="2400" dirty="0">
                <a:solidFill>
                  <a:srgbClr val="0070C0"/>
                </a:solidFill>
                <a:latin typeface="Times New Roman" pitchFamily="18" charset="0"/>
                <a:cs typeface="Times New Roman" pitchFamily="18" charset="0"/>
              </a:rPr>
              <a:t> ra </a:t>
            </a:r>
            <a:r>
              <a:rPr lang="fr-FR" sz="2400" dirty="0" err="1">
                <a:solidFill>
                  <a:srgbClr val="0070C0"/>
                </a:solidFill>
                <a:latin typeface="Times New Roman" pitchFamily="18" charset="0"/>
                <a:cs typeface="Times New Roman" pitchFamily="18" charset="0"/>
              </a:rPr>
              <a:t>thông</a:t>
            </a:r>
            <a:r>
              <a:rPr lang="fr-FR" sz="2400" dirty="0">
                <a:solidFill>
                  <a:srgbClr val="0070C0"/>
                </a:solidFill>
                <a:latin typeface="Times New Roman" pitchFamily="18" charset="0"/>
                <a:cs typeface="Times New Roman" pitchFamily="18" charset="0"/>
              </a:rPr>
              <a:t> qua </a:t>
            </a:r>
            <a:r>
              <a:rPr lang="fr-FR" sz="2400" dirty="0" err="1">
                <a:solidFill>
                  <a:srgbClr val="0070C0"/>
                </a:solidFill>
                <a:latin typeface="Times New Roman" pitchFamily="18" charset="0"/>
                <a:cs typeface="Times New Roman" pitchFamily="18" charset="0"/>
              </a:rPr>
              <a:t>quá</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trình</a:t>
            </a:r>
            <a:r>
              <a:rPr lang="fr-FR" sz="2400" dirty="0">
                <a:solidFill>
                  <a:srgbClr val="0070C0"/>
                </a:solidFill>
                <a:latin typeface="Times New Roman" pitchFamily="18" charset="0"/>
                <a:cs typeface="Times New Roman" pitchFamily="18" charset="0"/>
              </a:rPr>
              <a:t> </a:t>
            </a:r>
            <a:r>
              <a:rPr lang="fr-FR" sz="2400" dirty="0" err="1">
                <a:solidFill>
                  <a:srgbClr val="0070C0"/>
                </a:solidFill>
                <a:latin typeface="Times New Roman" pitchFamily="18" charset="0"/>
                <a:cs typeface="Times New Roman" pitchFamily="18" charset="0"/>
              </a:rPr>
              <a:t>nào</a:t>
            </a:r>
            <a:r>
              <a:rPr lang="fr-FR" sz="2400" dirty="0">
                <a:solidFill>
                  <a:srgbClr val="0070C0"/>
                </a:solidFill>
                <a:latin typeface="Times New Roman" pitchFamily="18" charset="0"/>
                <a:cs typeface="Times New Roman" pitchFamily="18" charset="0"/>
              </a:rPr>
              <a:t>?</a:t>
            </a:r>
            <a:endParaRPr lang="en-US" sz="2400" dirty="0">
              <a:solidFill>
                <a:srgbClr val="0070C0"/>
              </a:solidFill>
              <a:latin typeface="Times New Roman" pitchFamily="18" charset="0"/>
              <a:cs typeface="Times New Roman" pitchFamily="18" charset="0"/>
            </a:endParaRPr>
          </a:p>
          <a:p>
            <a:pPr marL="457200" indent="-457200">
              <a:buAutoNum type="alphaUcPeriod"/>
            </a:pPr>
            <a:r>
              <a:rPr lang="fr-FR" sz="2400" dirty="0" smtClean="0">
                <a:latin typeface="Times New Roman" pitchFamily="18" charset="0"/>
                <a:cs typeface="Times New Roman" pitchFamily="18" charset="0"/>
              </a:rPr>
              <a:t>Quang </a:t>
            </a:r>
            <a:r>
              <a:rPr lang="fr-FR" sz="2400" dirty="0" err="1">
                <a:latin typeface="Times New Roman" pitchFamily="18" charset="0"/>
                <a:cs typeface="Times New Roman" pitchFamily="18" charset="0"/>
              </a:rPr>
              <a:t>hợp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thoát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hơi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nước</a:t>
            </a:r>
            <a:r>
              <a:rPr lang="fr-FR" sz="2400" dirty="0">
                <a:latin typeface="Times New Roman" pitchFamily="18" charset="0"/>
                <a:cs typeface="Times New Roman" pitchFamily="18" charset="0"/>
              </a:rPr>
              <a:t>.	</a:t>
            </a:r>
            <a:endParaRPr lang="fr-FR" sz="2400" dirty="0" smtClean="0">
              <a:latin typeface="Times New Roman" pitchFamily="18" charset="0"/>
              <a:cs typeface="Times New Roman" pitchFamily="18" charset="0"/>
            </a:endParaRPr>
          </a:p>
          <a:p>
            <a:pPr marL="457200" indent="-457200">
              <a:buAutoNum type="alphaUcPeriod"/>
            </a:pPr>
            <a:r>
              <a:rPr lang="fr-FR" sz="2400" dirty="0" smtClean="0">
                <a:latin typeface="Times New Roman" pitchFamily="18" charset="0"/>
                <a:cs typeface="Times New Roman" pitchFamily="18" charset="0"/>
              </a:rPr>
              <a:t>B</a:t>
            </a:r>
            <a:r>
              <a:rPr lang="fr-FR" sz="2400" dirty="0">
                <a:latin typeface="Times New Roman" pitchFamily="18" charset="0"/>
                <a:cs typeface="Times New Roman" pitchFamily="18" charset="0"/>
              </a:rPr>
              <a:t>. Hô </a:t>
            </a:r>
            <a:r>
              <a:rPr lang="fr-FR" sz="2400" dirty="0" err="1">
                <a:latin typeface="Times New Roman" pitchFamily="18" charset="0"/>
                <a:cs typeface="Times New Roman" pitchFamily="18" charset="0"/>
              </a:rPr>
              <a:t>hấp</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r>
              <a:rPr lang="fr-FR" sz="2400" dirty="0">
                <a:latin typeface="Times New Roman" pitchFamily="18" charset="0"/>
                <a:cs typeface="Times New Roman" pitchFamily="18" charset="0"/>
              </a:rPr>
              <a:t>C. </a:t>
            </a:r>
            <a:r>
              <a:rPr lang="fr-FR" sz="2400" dirty="0" err="1">
                <a:latin typeface="Times New Roman" pitchFamily="18" charset="0"/>
                <a:cs typeface="Times New Roman" pitchFamily="18" charset="0"/>
              </a:rPr>
              <a:t>Thoát</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hơi</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nước</a:t>
            </a:r>
            <a:r>
              <a:rPr lang="fr-FR" sz="2400" dirty="0">
                <a:latin typeface="Times New Roman" pitchFamily="18" charset="0"/>
                <a:cs typeface="Times New Roman" pitchFamily="18" charset="0"/>
              </a:rPr>
              <a:t>.			</a:t>
            </a:r>
            <a:endParaRPr lang="fr-FR" sz="2400" dirty="0">
              <a:latin typeface="Times New Roman" pitchFamily="18" charset="0"/>
              <a:cs typeface="Times New Roman" pitchFamily="18" charset="0"/>
            </a:endParaRPr>
          </a:p>
          <a:p>
            <a:r>
              <a:rPr lang="fr-FR" sz="2400" dirty="0" smtClean="0">
                <a:latin typeface="Times New Roman" pitchFamily="18" charset="0"/>
                <a:cs typeface="Times New Roman" pitchFamily="18" charset="0"/>
              </a:rPr>
              <a:t>D</a:t>
            </a:r>
            <a:r>
              <a:rPr lang="fr-FR" sz="2400" dirty="0">
                <a:latin typeface="Times New Roman" pitchFamily="18" charset="0"/>
                <a:cs typeface="Times New Roman" pitchFamily="18" charset="0"/>
              </a:rPr>
              <a:t>. Quang </a:t>
            </a:r>
            <a:r>
              <a:rPr lang="fr-FR" sz="2400" dirty="0" err="1">
                <a:latin typeface="Times New Roman" pitchFamily="18" charset="0"/>
                <a:cs typeface="Times New Roman" pitchFamily="18" charset="0"/>
              </a:rPr>
              <a:t>hợp</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và</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hô</a:t>
            </a:r>
            <a:r>
              <a:rPr lang="fr-FR" sz="2400" dirty="0">
                <a:latin typeface="Times New Roman" pitchFamily="18" charset="0"/>
                <a:cs typeface="Times New Roman" pitchFamily="18" charset="0"/>
              </a:rPr>
              <a:t> </a:t>
            </a:r>
            <a:r>
              <a:rPr lang="fr-FR" sz="2400" dirty="0" err="1">
                <a:latin typeface="Times New Roman" pitchFamily="18" charset="0"/>
                <a:cs typeface="Times New Roman" pitchFamily="18" charset="0"/>
              </a:rPr>
              <a:t>hấp</a:t>
            </a:r>
            <a:r>
              <a:rPr lang="fr-FR"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6" name="TextBox 5"/>
          <p:cNvSpPr txBox="1"/>
          <p:nvPr/>
        </p:nvSpPr>
        <p:spPr>
          <a:xfrm>
            <a:off x="5462153" y="3810000"/>
            <a:ext cx="2947555"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en-US" sz="3200" b="1" dirty="0" smtClean="0">
                <a:solidFill>
                  <a:srgbClr val="C00000"/>
                </a:solidFill>
                <a:latin typeface="Times New Roman" pitchFamily="18" charset="0"/>
                <a:cs typeface="Times New Roman" pitchFamily="18" charset="0"/>
              </a:rPr>
              <a:t>D</a:t>
            </a:r>
            <a:endParaRPr lang="en-US" sz="3200" b="1" dirty="0">
              <a:solidFill>
                <a:srgbClr val="C00000"/>
              </a:solidFill>
              <a:latin typeface="Times New Roman" pitchFamily="18" charset="0"/>
              <a:cs typeface="Times New Roman" pitchFamily="18" charset="0"/>
            </a:endParaRPr>
          </a:p>
        </p:txBody>
      </p:sp>
      <p:grpSp>
        <p:nvGrpSpPr>
          <p:cNvPr id="7" name="times up"/>
          <p:cNvGrpSpPr/>
          <p:nvPr/>
        </p:nvGrpSpPr>
        <p:grpSpPr>
          <a:xfrm>
            <a:off x="85153" y="1748254"/>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smtClean="0">
                  <a:solidFill>
                    <a:sysClr val="window" lastClr="FFFFFF"/>
                  </a:solidFill>
                  <a:latin typeface="Arial" panose="020B0604020202020204" pitchFamily="34" charset="0"/>
                  <a:cs typeface="Arial" panose="020B0604020202020204" pitchFamily="34" charset="0"/>
                </a:rPr>
                <a:t>Hết</a:t>
              </a:r>
              <a:r>
                <a:rPr lang="en-GB" sz="1400" kern="0" dirty="0" smtClean="0">
                  <a:solidFill>
                    <a:sysClr val="window" lastClr="FFFFFF"/>
                  </a:solidFill>
                  <a:latin typeface="Arial" panose="020B0604020202020204" pitchFamily="34" charset="0"/>
                  <a:cs typeface="Arial" panose="020B0604020202020204" pitchFamily="34" charset="0"/>
                </a:rPr>
                <a:t> </a:t>
              </a:r>
              <a:r>
                <a:rPr lang="en-GB" sz="1400" kern="0" dirty="0" err="1" smtClean="0">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400267" y="-3356"/>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smtClean="0">
                <a:solidFill>
                  <a:srgbClr val="FF0000"/>
                </a:solidFill>
              </a:rPr>
              <a:t>START</a:t>
            </a:r>
            <a:endParaRPr lang="en-US" sz="1050" kern="0" dirty="0">
              <a:solidFill>
                <a:srgbClr val="FF0000"/>
              </a:solidFil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01025"/>
            <a:ext cx="1370670" cy="1366322"/>
          </a:xfrm>
          <a:prstGeom prst="rect">
            <a:avLst/>
          </a:prstGeom>
        </p:spPr>
      </p:pic>
      <p:grpSp>
        <p:nvGrpSpPr>
          <p:cNvPr id="12" name="Clock hand spin">
            <a:extLst>
              <a:ext uri="{FF2B5EF4-FFF2-40B4-BE49-F238E27FC236}">
                <a16:creationId xmlns:a16="http://schemas.microsoft.com/office/drawing/2014/main" xmlns="" id="{BB0445D5-A6E5-40E7-BBDD-5E3EFA13BDED}"/>
              </a:ext>
            </a:extLst>
          </p:cNvPr>
          <p:cNvGrpSpPr/>
          <p:nvPr/>
        </p:nvGrpSpPr>
        <p:grpSpPr>
          <a:xfrm rot="1786145">
            <a:off x="422485" y="878395"/>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42770" y="923758"/>
            <a:ext cx="281032" cy="246221"/>
          </a:xfrm>
          <a:prstGeom prst="rect">
            <a:avLst/>
          </a:prstGeom>
          <a:noFill/>
        </p:spPr>
        <p:txBody>
          <a:bodyPr wrap="square" rtlCol="0">
            <a:spAutoFit/>
          </a:bodyPr>
          <a:lstStyle/>
          <a:p>
            <a:pPr>
              <a:defRPr/>
            </a:pPr>
            <a:r>
              <a:rPr lang="en-US" sz="1000" b="1" kern="0" dirty="0" smtClean="0">
                <a:solidFill>
                  <a:srgbClr val="99B2C8"/>
                </a:solidFill>
              </a:rPr>
              <a:t>3</a:t>
            </a:r>
            <a:endParaRPr lang="en-US" sz="1000" b="1" kern="0" dirty="0">
              <a:solidFill>
                <a:srgbClr val="99B2C8"/>
              </a:solidFill>
            </a:endParaRPr>
          </a:p>
        </p:txBody>
      </p:sp>
      <p:sp>
        <p:nvSpPr>
          <p:cNvPr id="16" name="TextBox 15"/>
          <p:cNvSpPr txBox="1"/>
          <p:nvPr/>
        </p:nvSpPr>
        <p:spPr>
          <a:xfrm>
            <a:off x="590183" y="1177405"/>
            <a:ext cx="341087" cy="246221"/>
          </a:xfrm>
          <a:prstGeom prst="rect">
            <a:avLst/>
          </a:prstGeom>
          <a:noFill/>
        </p:spPr>
        <p:txBody>
          <a:bodyPr wrap="square" rtlCol="0">
            <a:spAutoFit/>
          </a:bodyPr>
          <a:lstStyle/>
          <a:p>
            <a:pPr>
              <a:defRPr/>
            </a:pPr>
            <a:r>
              <a:rPr lang="en-US" sz="1000" b="1" kern="0" dirty="0" smtClean="0">
                <a:solidFill>
                  <a:srgbClr val="99B2C8"/>
                </a:solidFill>
              </a:rPr>
              <a:t>6</a:t>
            </a:r>
            <a:endParaRPr lang="en-US" sz="1000" b="1" kern="0" dirty="0">
              <a:solidFill>
                <a:srgbClr val="99B2C8"/>
              </a:solidFill>
            </a:endParaRPr>
          </a:p>
        </p:txBody>
      </p:sp>
      <p:sp>
        <p:nvSpPr>
          <p:cNvPr id="17" name="TextBox 16"/>
          <p:cNvSpPr txBox="1"/>
          <p:nvPr/>
        </p:nvSpPr>
        <p:spPr>
          <a:xfrm>
            <a:off x="244458" y="961328"/>
            <a:ext cx="308455" cy="246221"/>
          </a:xfrm>
          <a:prstGeom prst="rect">
            <a:avLst/>
          </a:prstGeom>
          <a:noFill/>
        </p:spPr>
        <p:txBody>
          <a:bodyPr wrap="square" rtlCol="0">
            <a:spAutoFit/>
          </a:bodyPr>
          <a:lstStyle/>
          <a:p>
            <a:pPr>
              <a:defRPr/>
            </a:pPr>
            <a:r>
              <a:rPr lang="en-US" sz="1000" b="1" kern="0" dirty="0" smtClean="0">
                <a:solidFill>
                  <a:srgbClr val="99B2C8"/>
                </a:solidFill>
              </a:rPr>
              <a:t>9</a:t>
            </a:r>
            <a:endParaRPr lang="en-US" sz="1000" b="1" kern="0" dirty="0">
              <a:solidFill>
                <a:srgbClr val="99B2C8"/>
              </a:solidFill>
            </a:endParaRPr>
          </a:p>
        </p:txBody>
      </p:sp>
      <p:sp>
        <p:nvSpPr>
          <p:cNvPr id="18" name="TextBox 17"/>
          <p:cNvSpPr txBox="1"/>
          <p:nvPr/>
        </p:nvSpPr>
        <p:spPr>
          <a:xfrm>
            <a:off x="528356" y="677537"/>
            <a:ext cx="371406" cy="246221"/>
          </a:xfrm>
          <a:prstGeom prst="rect">
            <a:avLst/>
          </a:prstGeom>
          <a:noFill/>
        </p:spPr>
        <p:txBody>
          <a:bodyPr wrap="square" rtlCol="0">
            <a:spAutoFit/>
          </a:bodyPr>
          <a:lstStyle/>
          <a:p>
            <a:pPr>
              <a:defRPr/>
            </a:pPr>
            <a:r>
              <a:rPr lang="en-US" sz="1000" b="1" kern="0" dirty="0" smtClean="0">
                <a:solidFill>
                  <a:srgbClr val="99B2C8"/>
                </a:solidFill>
              </a:rPr>
              <a:t>12</a:t>
            </a:r>
            <a:endParaRPr lang="en-US" sz="1000" b="1" kern="0" dirty="0">
              <a:solidFill>
                <a:srgbClr val="99B2C8"/>
              </a:solidFill>
            </a:endParaRPr>
          </a:p>
        </p:txBody>
      </p:sp>
    </p:spTree>
    <p:extLst>
      <p:ext uri="{BB962C8B-B14F-4D97-AF65-F5344CB8AC3E}">
        <p14:creationId xmlns:p14="http://schemas.microsoft.com/office/powerpoint/2010/main" val="233209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600200" y="609600"/>
            <a:ext cx="61722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err="1"/>
              <a:t>Trong</a:t>
            </a:r>
            <a:r>
              <a:rPr lang="fr-FR" sz="3200" dirty="0"/>
              <a:t> </a:t>
            </a:r>
            <a:r>
              <a:rPr lang="fr-FR" sz="3200" dirty="0" err="1"/>
              <a:t>quá</a:t>
            </a:r>
            <a:r>
              <a:rPr lang="fr-FR" sz="3200" dirty="0"/>
              <a:t> </a:t>
            </a:r>
            <a:r>
              <a:rPr lang="fr-FR" sz="3200" dirty="0" err="1"/>
              <a:t>trình</a:t>
            </a:r>
            <a:r>
              <a:rPr lang="fr-FR" sz="3200" dirty="0"/>
              <a:t> </a:t>
            </a:r>
            <a:r>
              <a:rPr lang="fr-FR" sz="3200" dirty="0" err="1"/>
              <a:t>quang</a:t>
            </a:r>
            <a:r>
              <a:rPr lang="fr-FR" sz="3200" dirty="0"/>
              <a:t> </a:t>
            </a:r>
            <a:r>
              <a:rPr lang="fr-FR" sz="3200" dirty="0" err="1"/>
              <a:t>hợp</a:t>
            </a:r>
            <a:r>
              <a:rPr lang="fr-FR" sz="3200" dirty="0"/>
              <a:t> ở </a:t>
            </a:r>
            <a:r>
              <a:rPr lang="fr-FR" sz="3200" dirty="0" err="1"/>
              <a:t>thực</a:t>
            </a:r>
            <a:r>
              <a:rPr lang="fr-FR" sz="3200" dirty="0"/>
              <a:t> </a:t>
            </a:r>
            <a:r>
              <a:rPr lang="fr-FR" sz="3200" dirty="0" err="1"/>
              <a:t>vật</a:t>
            </a:r>
            <a:r>
              <a:rPr lang="fr-FR" sz="3200" dirty="0"/>
              <a:t>, </a:t>
            </a:r>
            <a:r>
              <a:rPr lang="fr-FR" sz="3200" dirty="0" err="1"/>
              <a:t>các</a:t>
            </a:r>
            <a:r>
              <a:rPr lang="fr-FR" sz="3200" dirty="0"/>
              <a:t> </a:t>
            </a:r>
            <a:r>
              <a:rPr lang="fr-FR" sz="3200" dirty="0" err="1"/>
              <a:t>khí</a:t>
            </a:r>
            <a:r>
              <a:rPr lang="fr-FR" sz="3200" dirty="0"/>
              <a:t> </a:t>
            </a:r>
            <a:r>
              <a:rPr lang="fr-FR" sz="3200" dirty="0" err="1"/>
              <a:t>được</a:t>
            </a:r>
            <a:r>
              <a:rPr lang="fr-FR" sz="3200" dirty="0"/>
              <a:t> </a:t>
            </a:r>
            <a:r>
              <a:rPr lang="fr-FR" sz="3200" dirty="0" err="1"/>
              <a:t>trao</a:t>
            </a:r>
            <a:r>
              <a:rPr lang="fr-FR" sz="3200" dirty="0"/>
              <a:t> </a:t>
            </a:r>
            <a:r>
              <a:rPr lang="fr-FR" sz="3200" dirty="0" err="1"/>
              <a:t>đổi</a:t>
            </a:r>
            <a:r>
              <a:rPr lang="fr-FR" sz="3200" dirty="0"/>
              <a:t> qua </a:t>
            </a:r>
            <a:r>
              <a:rPr lang="fr-FR" sz="3200" dirty="0" err="1"/>
              <a:t>khí</a:t>
            </a:r>
            <a:r>
              <a:rPr lang="fr-FR" sz="3200" dirty="0"/>
              <a:t> </a:t>
            </a:r>
            <a:r>
              <a:rPr lang="fr-FR" sz="3200" dirty="0" err="1" smtClean="0"/>
              <a:t>khổng</a:t>
            </a:r>
            <a:r>
              <a:rPr lang="en-US" sz="3200" dirty="0"/>
              <a:t> </a:t>
            </a:r>
            <a:r>
              <a:rPr lang="fr-FR" sz="3200" dirty="0" err="1" smtClean="0"/>
              <a:t>như</a:t>
            </a:r>
            <a:r>
              <a:rPr lang="fr-FR" sz="3200" dirty="0" smtClean="0"/>
              <a:t> </a:t>
            </a:r>
            <a:r>
              <a:rPr lang="fr-FR" sz="3200" dirty="0" err="1"/>
              <a:t>thế</a:t>
            </a:r>
            <a:r>
              <a:rPr lang="fr-FR" sz="3200" dirty="0"/>
              <a:t> </a:t>
            </a:r>
            <a:r>
              <a:rPr lang="fr-FR" sz="3200" dirty="0" err="1"/>
              <a:t>nào</a:t>
            </a:r>
            <a:r>
              <a:rPr lang="fr-FR" sz="3200" dirty="0"/>
              <a:t>?</a:t>
            </a:r>
            <a:endParaRPr lang="en-US" sz="3200" dirty="0"/>
          </a:p>
        </p:txBody>
      </p:sp>
      <p:sp>
        <p:nvSpPr>
          <p:cNvPr id="6" name="TextBox 5"/>
          <p:cNvSpPr txBox="1"/>
          <p:nvPr/>
        </p:nvSpPr>
        <p:spPr>
          <a:xfrm>
            <a:off x="2514599" y="3810000"/>
            <a:ext cx="5895109" cy="206210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a:solidFill>
                  <a:prstClr val="black"/>
                </a:solidFill>
                <a:latin typeface="Times New Roman" pitchFamily="18" charset="0"/>
                <a:cs typeface="Times New Roman" pitchFamily="18" charset="0"/>
              </a:rPr>
              <a:t>: </a:t>
            </a:r>
            <a:r>
              <a:rPr lang="fr-FR" sz="3200" dirty="0" smtClean="0"/>
              <a:t>CO</a:t>
            </a:r>
            <a:r>
              <a:rPr lang="fr-FR" sz="3200" baseline="-25000" dirty="0" smtClean="0"/>
              <a:t>2</a:t>
            </a:r>
            <a:r>
              <a:rPr lang="fr-FR" sz="3200" dirty="0" smtClean="0"/>
              <a:t> </a:t>
            </a:r>
            <a:r>
              <a:rPr lang="fr-FR" sz="3200" dirty="0" err="1"/>
              <a:t>khuếch</a:t>
            </a:r>
            <a:r>
              <a:rPr lang="fr-FR" sz="3200" dirty="0"/>
              <a:t> </a:t>
            </a:r>
            <a:r>
              <a:rPr lang="fr-FR" sz="3200" dirty="0" err="1"/>
              <a:t>tán</a:t>
            </a:r>
            <a:r>
              <a:rPr lang="fr-FR" sz="3200" dirty="0"/>
              <a:t> </a:t>
            </a:r>
            <a:r>
              <a:rPr lang="fr-FR" sz="3200" dirty="0" err="1"/>
              <a:t>từ</a:t>
            </a:r>
            <a:r>
              <a:rPr lang="fr-FR" sz="3200" dirty="0"/>
              <a:t> </a:t>
            </a:r>
            <a:r>
              <a:rPr lang="fr-FR" sz="3200" dirty="0" err="1"/>
              <a:t>môi</a:t>
            </a:r>
            <a:r>
              <a:rPr lang="fr-FR" sz="3200" dirty="0"/>
              <a:t> </a:t>
            </a:r>
            <a:r>
              <a:rPr lang="fr-FR" sz="3200" dirty="0" err="1"/>
              <a:t>trường</a:t>
            </a:r>
            <a:r>
              <a:rPr lang="fr-FR" sz="3200" dirty="0"/>
              <a:t> </a:t>
            </a:r>
            <a:r>
              <a:rPr lang="fr-FR" sz="3200" dirty="0" err="1"/>
              <a:t>vào</a:t>
            </a:r>
            <a:r>
              <a:rPr lang="fr-FR" sz="3200" dirty="0"/>
              <a:t> </a:t>
            </a:r>
            <a:r>
              <a:rPr lang="fr-FR" sz="3200" dirty="0" err="1"/>
              <a:t>trong</a:t>
            </a:r>
            <a:r>
              <a:rPr lang="fr-FR" sz="3200" dirty="0"/>
              <a:t> </a:t>
            </a:r>
            <a:r>
              <a:rPr lang="fr-FR" sz="3200" dirty="0" err="1"/>
              <a:t>tế</a:t>
            </a:r>
            <a:r>
              <a:rPr lang="fr-FR" sz="3200" dirty="0"/>
              <a:t> </a:t>
            </a:r>
            <a:r>
              <a:rPr lang="fr-FR" sz="3200" dirty="0" err="1"/>
              <a:t>bào</a:t>
            </a:r>
            <a:r>
              <a:rPr lang="fr-FR" sz="3200" dirty="0"/>
              <a:t> </a:t>
            </a:r>
            <a:r>
              <a:rPr lang="fr-FR" sz="3200" dirty="0" err="1"/>
              <a:t>lá</a:t>
            </a:r>
            <a:r>
              <a:rPr lang="fr-FR" sz="3200" dirty="0"/>
              <a:t>, O</a:t>
            </a:r>
            <a:r>
              <a:rPr lang="fr-FR" sz="3200" baseline="-25000" dirty="0"/>
              <a:t>2</a:t>
            </a:r>
            <a:r>
              <a:rPr lang="fr-FR" sz="3200" dirty="0"/>
              <a:t> </a:t>
            </a:r>
            <a:r>
              <a:rPr lang="fr-FR" sz="3200" dirty="0" err="1"/>
              <a:t>khuếch</a:t>
            </a:r>
            <a:r>
              <a:rPr lang="fr-FR" sz="3200" dirty="0"/>
              <a:t> </a:t>
            </a:r>
            <a:r>
              <a:rPr lang="fr-FR" sz="3200" dirty="0" err="1"/>
              <a:t>tán</a:t>
            </a:r>
            <a:r>
              <a:rPr lang="fr-FR" sz="3200" dirty="0"/>
              <a:t> </a:t>
            </a:r>
            <a:r>
              <a:rPr lang="fr-FR" sz="3200" dirty="0" err="1"/>
              <a:t>từ</a:t>
            </a:r>
            <a:r>
              <a:rPr lang="fr-FR" sz="3200" dirty="0"/>
              <a:t> </a:t>
            </a:r>
            <a:r>
              <a:rPr lang="fr-FR" sz="3200" dirty="0" err="1" smtClean="0"/>
              <a:t>trong</a:t>
            </a:r>
            <a:r>
              <a:rPr lang="en-US" sz="3200" dirty="0"/>
              <a:t> </a:t>
            </a:r>
            <a:r>
              <a:rPr lang="fr-FR" sz="3200" dirty="0" err="1" smtClean="0"/>
              <a:t>tế</a:t>
            </a:r>
            <a:r>
              <a:rPr lang="fr-FR" sz="3200" dirty="0" smtClean="0"/>
              <a:t> </a:t>
            </a:r>
            <a:r>
              <a:rPr lang="fr-FR" sz="3200" dirty="0" err="1"/>
              <a:t>bào</a:t>
            </a:r>
            <a:r>
              <a:rPr lang="fr-FR" sz="3200" dirty="0"/>
              <a:t> </a:t>
            </a:r>
            <a:r>
              <a:rPr lang="fr-FR" sz="3200" dirty="0" err="1"/>
              <a:t>lá</a:t>
            </a:r>
            <a:r>
              <a:rPr lang="fr-FR" sz="3200" dirty="0"/>
              <a:t> ra </a:t>
            </a:r>
            <a:r>
              <a:rPr lang="fr-FR" sz="3200" dirty="0" err="1"/>
              <a:t>môi</a:t>
            </a:r>
            <a:r>
              <a:rPr lang="fr-FR" sz="3200" dirty="0"/>
              <a:t> </a:t>
            </a:r>
            <a:r>
              <a:rPr lang="fr-FR" sz="3200" dirty="0" err="1"/>
              <a:t>trường</a:t>
            </a:r>
            <a:r>
              <a:rPr lang="fr-FR" sz="3200" dirty="0"/>
              <a:t>.</a:t>
            </a:r>
            <a:endParaRPr lang="en-US" sz="3200" dirty="0"/>
          </a:p>
        </p:txBody>
      </p:sp>
      <p:grpSp>
        <p:nvGrpSpPr>
          <p:cNvPr id="7" name="times up"/>
          <p:cNvGrpSpPr/>
          <p:nvPr/>
        </p:nvGrpSpPr>
        <p:grpSpPr>
          <a:xfrm>
            <a:off x="73921" y="1803672"/>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smtClean="0">
                  <a:solidFill>
                    <a:sysClr val="window" lastClr="FFFFFF"/>
                  </a:solidFill>
                  <a:latin typeface="Arial" panose="020B0604020202020204" pitchFamily="34" charset="0"/>
                  <a:cs typeface="Arial" panose="020B0604020202020204" pitchFamily="34" charset="0"/>
                </a:rPr>
                <a:t>Hết</a:t>
              </a:r>
              <a:r>
                <a:rPr lang="en-GB" sz="1400" kern="0" dirty="0" smtClean="0">
                  <a:solidFill>
                    <a:sysClr val="window" lastClr="FFFFFF"/>
                  </a:solidFill>
                  <a:latin typeface="Arial" panose="020B0604020202020204" pitchFamily="34" charset="0"/>
                  <a:cs typeface="Arial" panose="020B0604020202020204" pitchFamily="34" charset="0"/>
                </a:rPr>
                <a:t> </a:t>
              </a:r>
              <a:r>
                <a:rPr lang="en-GB" sz="1400" kern="0" dirty="0" err="1" smtClean="0">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89035" y="52062"/>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smtClean="0">
                <a:solidFill>
                  <a:srgbClr val="FF0000"/>
                </a:solidFill>
              </a:rPr>
              <a:t>START</a:t>
            </a:r>
            <a:endParaRPr lang="en-US" sz="1050" kern="0" dirty="0">
              <a:solidFill>
                <a:srgbClr val="FF0000"/>
              </a:solidFil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32" y="356443"/>
            <a:ext cx="1370670" cy="1366322"/>
          </a:xfrm>
          <a:prstGeom prst="rect">
            <a:avLst/>
          </a:prstGeom>
        </p:spPr>
      </p:pic>
      <p:grpSp>
        <p:nvGrpSpPr>
          <p:cNvPr id="12" name="Clock hand spin">
            <a:extLst>
              <a:ext uri="{FF2B5EF4-FFF2-40B4-BE49-F238E27FC236}">
                <a16:creationId xmlns:a16="http://schemas.microsoft.com/office/drawing/2014/main" xmlns="" id="{BB0445D5-A6E5-40E7-BBDD-5E3EFA13BDED}"/>
              </a:ext>
            </a:extLst>
          </p:cNvPr>
          <p:cNvGrpSpPr/>
          <p:nvPr/>
        </p:nvGrpSpPr>
        <p:grpSpPr>
          <a:xfrm rot="1786145">
            <a:off x="411253" y="933813"/>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31538" y="979176"/>
            <a:ext cx="281032" cy="246221"/>
          </a:xfrm>
          <a:prstGeom prst="rect">
            <a:avLst/>
          </a:prstGeom>
          <a:noFill/>
        </p:spPr>
        <p:txBody>
          <a:bodyPr wrap="square" rtlCol="0">
            <a:spAutoFit/>
          </a:bodyPr>
          <a:lstStyle/>
          <a:p>
            <a:pPr>
              <a:defRPr/>
            </a:pPr>
            <a:r>
              <a:rPr lang="en-US" sz="1000" b="1" kern="0" dirty="0" smtClean="0">
                <a:solidFill>
                  <a:srgbClr val="99B2C8"/>
                </a:solidFill>
              </a:rPr>
              <a:t>3</a:t>
            </a:r>
            <a:endParaRPr lang="en-US" sz="1000" b="1" kern="0" dirty="0">
              <a:solidFill>
                <a:srgbClr val="99B2C8"/>
              </a:solidFill>
            </a:endParaRPr>
          </a:p>
        </p:txBody>
      </p:sp>
      <p:sp>
        <p:nvSpPr>
          <p:cNvPr id="16" name="TextBox 15"/>
          <p:cNvSpPr txBox="1"/>
          <p:nvPr/>
        </p:nvSpPr>
        <p:spPr>
          <a:xfrm>
            <a:off x="578951" y="1232823"/>
            <a:ext cx="341087" cy="246221"/>
          </a:xfrm>
          <a:prstGeom prst="rect">
            <a:avLst/>
          </a:prstGeom>
          <a:noFill/>
        </p:spPr>
        <p:txBody>
          <a:bodyPr wrap="square" rtlCol="0">
            <a:spAutoFit/>
          </a:bodyPr>
          <a:lstStyle/>
          <a:p>
            <a:pPr>
              <a:defRPr/>
            </a:pPr>
            <a:r>
              <a:rPr lang="en-US" sz="1000" b="1" kern="0" dirty="0" smtClean="0">
                <a:solidFill>
                  <a:srgbClr val="99B2C8"/>
                </a:solidFill>
              </a:rPr>
              <a:t>6</a:t>
            </a:r>
            <a:endParaRPr lang="en-US" sz="1000" b="1" kern="0" dirty="0">
              <a:solidFill>
                <a:srgbClr val="99B2C8"/>
              </a:solidFill>
            </a:endParaRPr>
          </a:p>
        </p:txBody>
      </p:sp>
      <p:sp>
        <p:nvSpPr>
          <p:cNvPr id="17" name="TextBox 16"/>
          <p:cNvSpPr txBox="1"/>
          <p:nvPr/>
        </p:nvSpPr>
        <p:spPr>
          <a:xfrm>
            <a:off x="233226" y="1016746"/>
            <a:ext cx="308455" cy="246221"/>
          </a:xfrm>
          <a:prstGeom prst="rect">
            <a:avLst/>
          </a:prstGeom>
          <a:noFill/>
        </p:spPr>
        <p:txBody>
          <a:bodyPr wrap="square" rtlCol="0">
            <a:spAutoFit/>
          </a:bodyPr>
          <a:lstStyle/>
          <a:p>
            <a:pPr>
              <a:defRPr/>
            </a:pPr>
            <a:r>
              <a:rPr lang="en-US" sz="1000" b="1" kern="0" dirty="0" smtClean="0">
                <a:solidFill>
                  <a:srgbClr val="99B2C8"/>
                </a:solidFill>
              </a:rPr>
              <a:t>9</a:t>
            </a:r>
            <a:endParaRPr lang="en-US" sz="1000" b="1" kern="0" dirty="0">
              <a:solidFill>
                <a:srgbClr val="99B2C8"/>
              </a:solidFill>
            </a:endParaRPr>
          </a:p>
        </p:txBody>
      </p:sp>
      <p:sp>
        <p:nvSpPr>
          <p:cNvPr id="18" name="TextBox 17"/>
          <p:cNvSpPr txBox="1"/>
          <p:nvPr/>
        </p:nvSpPr>
        <p:spPr>
          <a:xfrm>
            <a:off x="517124" y="732955"/>
            <a:ext cx="371406" cy="246221"/>
          </a:xfrm>
          <a:prstGeom prst="rect">
            <a:avLst/>
          </a:prstGeom>
          <a:noFill/>
        </p:spPr>
        <p:txBody>
          <a:bodyPr wrap="square" rtlCol="0">
            <a:spAutoFit/>
          </a:bodyPr>
          <a:lstStyle/>
          <a:p>
            <a:pPr>
              <a:defRPr/>
            </a:pPr>
            <a:r>
              <a:rPr lang="en-US" sz="1000" b="1" kern="0" dirty="0" smtClean="0">
                <a:solidFill>
                  <a:srgbClr val="99B2C8"/>
                </a:solidFill>
              </a:rPr>
              <a:t>12</a:t>
            </a:r>
            <a:endParaRPr lang="en-US" sz="1000" b="1" kern="0" dirty="0">
              <a:solidFill>
                <a:srgbClr val="99B2C8"/>
              </a:solidFill>
            </a:endParaRPr>
          </a:p>
        </p:txBody>
      </p:sp>
    </p:spTree>
    <p:extLst>
      <p:ext uri="{BB962C8B-B14F-4D97-AF65-F5344CB8AC3E}">
        <p14:creationId xmlns:p14="http://schemas.microsoft.com/office/powerpoint/2010/main" val="2282861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371600" y="637310"/>
            <a:ext cx="5334000" cy="1077218"/>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err="1"/>
              <a:t>Độ</a:t>
            </a:r>
            <a:r>
              <a:rPr lang="fr-FR" sz="3200" dirty="0"/>
              <a:t> </a:t>
            </a:r>
            <a:r>
              <a:rPr lang="fr-FR" sz="3200" dirty="0" err="1"/>
              <a:t>mở</a:t>
            </a:r>
            <a:r>
              <a:rPr lang="fr-FR" sz="3200" dirty="0"/>
              <a:t> </a:t>
            </a:r>
            <a:r>
              <a:rPr lang="fr-FR" sz="3200" dirty="0" err="1"/>
              <a:t>của</a:t>
            </a:r>
            <a:r>
              <a:rPr lang="fr-FR" sz="3200" dirty="0"/>
              <a:t> </a:t>
            </a:r>
            <a:r>
              <a:rPr lang="fr-FR" sz="3200" dirty="0" err="1"/>
              <a:t>khí</a:t>
            </a:r>
            <a:r>
              <a:rPr lang="fr-FR" sz="3200" dirty="0"/>
              <a:t> </a:t>
            </a:r>
            <a:r>
              <a:rPr lang="fr-FR" sz="3200" dirty="0" err="1"/>
              <a:t>khổng</a:t>
            </a:r>
            <a:r>
              <a:rPr lang="fr-FR" sz="3200" dirty="0"/>
              <a:t> </a:t>
            </a:r>
            <a:r>
              <a:rPr lang="fr-FR" sz="3200" dirty="0" err="1"/>
              <a:t>tăng</a:t>
            </a:r>
            <a:r>
              <a:rPr lang="fr-FR" sz="3200" dirty="0"/>
              <a:t> </a:t>
            </a:r>
            <a:r>
              <a:rPr lang="fr-FR" sz="3200" dirty="0" err="1"/>
              <a:t>dần</a:t>
            </a:r>
            <a:r>
              <a:rPr lang="fr-FR" sz="3200" dirty="0"/>
              <a:t> </a:t>
            </a:r>
            <a:r>
              <a:rPr lang="fr-FR" sz="3200" dirty="0" err="1"/>
              <a:t>từ</a:t>
            </a:r>
            <a:r>
              <a:rPr lang="fr-FR" sz="3200" dirty="0"/>
              <a:t> </a:t>
            </a:r>
            <a:r>
              <a:rPr lang="fr-FR" sz="3200" dirty="0" err="1"/>
              <a:t>sáng</a:t>
            </a:r>
            <a:r>
              <a:rPr lang="fr-FR" sz="3200" dirty="0"/>
              <a:t> </a:t>
            </a:r>
            <a:r>
              <a:rPr lang="fr-FR" sz="3200" dirty="0" err="1"/>
              <a:t>đến</a:t>
            </a:r>
            <a:r>
              <a:rPr lang="fr-FR" sz="3200" dirty="0"/>
              <a:t> </a:t>
            </a:r>
            <a:r>
              <a:rPr lang="fr-FR" sz="3200" dirty="0" err="1" smtClean="0"/>
              <a:t>tối</a:t>
            </a:r>
            <a:r>
              <a:rPr lang="fr-FR"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5791200" y="3810000"/>
            <a:ext cx="2618508"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smtClean="0">
                <a:solidFill>
                  <a:prstClr val="black"/>
                </a:solidFill>
                <a:latin typeface="Times New Roman" pitchFamily="18" charset="0"/>
                <a:cs typeface="Times New Roman" pitchFamily="18" charset="0"/>
              </a:rPr>
              <a:t>Đ/</a:t>
            </a:r>
            <a:r>
              <a:rPr lang="en-US" sz="3200" dirty="0" err="1" smtClean="0">
                <a:solidFill>
                  <a:prstClr val="black"/>
                </a:solidFill>
                <a:latin typeface="Times New Roman" pitchFamily="18" charset="0"/>
                <a:cs typeface="Times New Roman" pitchFamily="18" charset="0"/>
              </a:rPr>
              <a:t>án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Sai</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21260"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smtClean="0">
                  <a:solidFill>
                    <a:sysClr val="window" lastClr="FFFFFF"/>
                  </a:solidFill>
                  <a:latin typeface="Arial" panose="020B0604020202020204" pitchFamily="34" charset="0"/>
                  <a:cs typeface="Arial" panose="020B0604020202020204" pitchFamily="34" charset="0"/>
                </a:rPr>
                <a:t>Hết</a:t>
              </a:r>
              <a:r>
                <a:rPr lang="en-GB" sz="1400" kern="0" dirty="0" smtClean="0">
                  <a:solidFill>
                    <a:sysClr val="window" lastClr="FFFFFF"/>
                  </a:solidFill>
                  <a:latin typeface="Arial" panose="020B0604020202020204" pitchFamily="34" charset="0"/>
                  <a:cs typeface="Arial" panose="020B0604020202020204" pitchFamily="34" charset="0"/>
                </a:rPr>
                <a:t> </a:t>
              </a:r>
              <a:r>
                <a:rPr lang="en-GB" sz="1400" kern="0" dirty="0" err="1" smtClean="0">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36374" y="1049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smtClean="0">
                <a:solidFill>
                  <a:srgbClr val="FF0000"/>
                </a:solidFill>
              </a:rPr>
              <a:t>START</a:t>
            </a:r>
            <a:endParaRPr lang="en-US" sz="1050" kern="0" dirty="0">
              <a:solidFill>
                <a:srgbClr val="FF0000"/>
              </a:solidFil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93" y="314879"/>
            <a:ext cx="1370670" cy="1366322"/>
          </a:xfrm>
          <a:prstGeom prst="rect">
            <a:avLst/>
          </a:prstGeom>
        </p:spPr>
      </p:pic>
      <p:grpSp>
        <p:nvGrpSpPr>
          <p:cNvPr id="12" name="Clock hand spin">
            <a:extLst>
              <a:ext uri="{FF2B5EF4-FFF2-40B4-BE49-F238E27FC236}">
                <a16:creationId xmlns:a16="http://schemas.microsoft.com/office/drawing/2014/main" xmlns="" id="{BB0445D5-A6E5-40E7-BBDD-5E3EFA13BDED}"/>
              </a:ext>
            </a:extLst>
          </p:cNvPr>
          <p:cNvGrpSpPr/>
          <p:nvPr/>
        </p:nvGrpSpPr>
        <p:grpSpPr>
          <a:xfrm rot="1786145">
            <a:off x="358592" y="89224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78877" y="937612"/>
            <a:ext cx="281032" cy="246221"/>
          </a:xfrm>
          <a:prstGeom prst="rect">
            <a:avLst/>
          </a:prstGeom>
          <a:noFill/>
        </p:spPr>
        <p:txBody>
          <a:bodyPr wrap="square" rtlCol="0">
            <a:spAutoFit/>
          </a:bodyPr>
          <a:lstStyle/>
          <a:p>
            <a:pPr>
              <a:defRPr/>
            </a:pPr>
            <a:r>
              <a:rPr lang="en-US" sz="1000" b="1" kern="0" dirty="0" smtClean="0">
                <a:solidFill>
                  <a:srgbClr val="99B2C8"/>
                </a:solidFill>
              </a:rPr>
              <a:t>3</a:t>
            </a:r>
            <a:endParaRPr lang="en-US" sz="1000" b="1" kern="0" dirty="0">
              <a:solidFill>
                <a:srgbClr val="99B2C8"/>
              </a:solidFill>
            </a:endParaRPr>
          </a:p>
        </p:txBody>
      </p:sp>
      <p:sp>
        <p:nvSpPr>
          <p:cNvPr id="16" name="TextBox 15"/>
          <p:cNvSpPr txBox="1"/>
          <p:nvPr/>
        </p:nvSpPr>
        <p:spPr>
          <a:xfrm>
            <a:off x="526290" y="1191259"/>
            <a:ext cx="341087" cy="246221"/>
          </a:xfrm>
          <a:prstGeom prst="rect">
            <a:avLst/>
          </a:prstGeom>
          <a:noFill/>
        </p:spPr>
        <p:txBody>
          <a:bodyPr wrap="square" rtlCol="0">
            <a:spAutoFit/>
          </a:bodyPr>
          <a:lstStyle/>
          <a:p>
            <a:pPr>
              <a:defRPr/>
            </a:pPr>
            <a:r>
              <a:rPr lang="en-US" sz="1000" b="1" kern="0" dirty="0" smtClean="0">
                <a:solidFill>
                  <a:srgbClr val="99B2C8"/>
                </a:solidFill>
              </a:rPr>
              <a:t>6</a:t>
            </a:r>
            <a:endParaRPr lang="en-US" sz="1000" b="1" kern="0" dirty="0">
              <a:solidFill>
                <a:srgbClr val="99B2C8"/>
              </a:solidFill>
            </a:endParaRPr>
          </a:p>
        </p:txBody>
      </p:sp>
      <p:sp>
        <p:nvSpPr>
          <p:cNvPr id="17" name="TextBox 16"/>
          <p:cNvSpPr txBox="1"/>
          <p:nvPr/>
        </p:nvSpPr>
        <p:spPr>
          <a:xfrm>
            <a:off x="180565" y="975182"/>
            <a:ext cx="308455" cy="246221"/>
          </a:xfrm>
          <a:prstGeom prst="rect">
            <a:avLst/>
          </a:prstGeom>
          <a:noFill/>
        </p:spPr>
        <p:txBody>
          <a:bodyPr wrap="square" rtlCol="0">
            <a:spAutoFit/>
          </a:bodyPr>
          <a:lstStyle/>
          <a:p>
            <a:pPr>
              <a:defRPr/>
            </a:pPr>
            <a:r>
              <a:rPr lang="en-US" sz="1000" b="1" kern="0" dirty="0" smtClean="0">
                <a:solidFill>
                  <a:srgbClr val="99B2C8"/>
                </a:solidFill>
              </a:rPr>
              <a:t>9</a:t>
            </a:r>
            <a:endParaRPr lang="en-US" sz="1000" b="1" kern="0" dirty="0">
              <a:solidFill>
                <a:srgbClr val="99B2C8"/>
              </a:solidFill>
            </a:endParaRPr>
          </a:p>
        </p:txBody>
      </p:sp>
      <p:sp>
        <p:nvSpPr>
          <p:cNvPr id="18" name="TextBox 17"/>
          <p:cNvSpPr txBox="1"/>
          <p:nvPr/>
        </p:nvSpPr>
        <p:spPr>
          <a:xfrm>
            <a:off x="464463" y="691391"/>
            <a:ext cx="371406" cy="246221"/>
          </a:xfrm>
          <a:prstGeom prst="rect">
            <a:avLst/>
          </a:prstGeom>
          <a:noFill/>
        </p:spPr>
        <p:txBody>
          <a:bodyPr wrap="square" rtlCol="0">
            <a:spAutoFit/>
          </a:bodyPr>
          <a:lstStyle/>
          <a:p>
            <a:pPr>
              <a:defRPr/>
            </a:pPr>
            <a:r>
              <a:rPr lang="en-US" sz="1000" b="1" kern="0" dirty="0" smtClean="0">
                <a:solidFill>
                  <a:srgbClr val="99B2C8"/>
                </a:solidFill>
              </a:rPr>
              <a:t>12</a:t>
            </a:r>
            <a:endParaRPr lang="en-US" sz="1000" b="1" kern="0" dirty="0">
              <a:solidFill>
                <a:srgbClr val="99B2C8"/>
              </a:solidFill>
            </a:endParaRPr>
          </a:p>
        </p:txBody>
      </p:sp>
    </p:spTree>
    <p:extLst>
      <p:ext uri="{BB962C8B-B14F-4D97-AF65-F5344CB8AC3E}">
        <p14:creationId xmlns:p14="http://schemas.microsoft.com/office/powerpoint/2010/main" val="31466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524000" y="623455"/>
            <a:ext cx="5334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fr-FR" sz="3200" dirty="0"/>
              <a:t>Khi </a:t>
            </a:r>
            <a:r>
              <a:rPr lang="fr-FR" sz="3200" dirty="0" err="1"/>
              <a:t>cây</a:t>
            </a:r>
            <a:r>
              <a:rPr lang="fr-FR" sz="3200" dirty="0"/>
              <a:t> </a:t>
            </a:r>
            <a:r>
              <a:rPr lang="fr-FR" sz="3200" dirty="0" err="1"/>
              <a:t>thiếu</a:t>
            </a:r>
            <a:r>
              <a:rPr lang="fr-FR" sz="3200" dirty="0"/>
              <a:t> </a:t>
            </a:r>
            <a:r>
              <a:rPr lang="fr-FR" sz="3200" dirty="0" err="1"/>
              <a:t>ánh</a:t>
            </a:r>
            <a:r>
              <a:rPr lang="fr-FR" sz="3200" dirty="0"/>
              <a:t> </a:t>
            </a:r>
            <a:r>
              <a:rPr lang="fr-FR" sz="3200" dirty="0" err="1"/>
              <a:t>sáng</a:t>
            </a:r>
            <a:r>
              <a:rPr lang="fr-FR" sz="3200" dirty="0"/>
              <a:t> </a:t>
            </a:r>
            <a:r>
              <a:rPr lang="fr-FR" sz="3200" dirty="0" err="1"/>
              <a:t>và</a:t>
            </a:r>
            <a:r>
              <a:rPr lang="fr-FR" sz="3200" dirty="0"/>
              <a:t> </a:t>
            </a:r>
            <a:r>
              <a:rPr lang="fr-FR" sz="3200" dirty="0" err="1"/>
              <a:t>nước</a:t>
            </a:r>
            <a:r>
              <a:rPr lang="fr-FR" sz="3200" dirty="0"/>
              <a:t>, </a:t>
            </a:r>
            <a:r>
              <a:rPr lang="fr-FR" sz="3200" dirty="0" err="1"/>
              <a:t>quá</a:t>
            </a:r>
            <a:r>
              <a:rPr lang="fr-FR" sz="3200" dirty="0"/>
              <a:t> </a:t>
            </a:r>
            <a:r>
              <a:rPr lang="fr-FR" sz="3200" dirty="0" err="1"/>
              <a:t>trình</a:t>
            </a:r>
            <a:r>
              <a:rPr lang="fr-FR" sz="3200" dirty="0"/>
              <a:t> </a:t>
            </a:r>
            <a:r>
              <a:rPr lang="fr-FR" sz="3200" dirty="0" err="1"/>
              <a:t>trao</a:t>
            </a:r>
            <a:r>
              <a:rPr lang="fr-FR" sz="3200" dirty="0"/>
              <a:t> </a:t>
            </a:r>
            <a:r>
              <a:rPr lang="fr-FR" sz="3200" dirty="0" err="1"/>
              <a:t>đổi</a:t>
            </a:r>
            <a:r>
              <a:rPr lang="fr-FR" sz="3200" dirty="0"/>
              <a:t> </a:t>
            </a:r>
            <a:r>
              <a:rPr lang="fr-FR" sz="3200" dirty="0" err="1"/>
              <a:t>khí</a:t>
            </a:r>
            <a:r>
              <a:rPr lang="fr-FR" sz="3200" dirty="0"/>
              <a:t> </a:t>
            </a:r>
            <a:r>
              <a:rPr lang="fr-FR" sz="3200" dirty="0" err="1"/>
              <a:t>sẽ</a:t>
            </a:r>
            <a:endParaRPr lang="en-US" sz="3200" dirty="0"/>
          </a:p>
          <a:p>
            <a:pPr algn="just"/>
            <a:r>
              <a:rPr lang="fr-FR" sz="3200" dirty="0" err="1"/>
              <a:t>bị</a:t>
            </a:r>
            <a:r>
              <a:rPr lang="fr-FR" sz="3200" dirty="0"/>
              <a:t> </a:t>
            </a:r>
            <a:r>
              <a:rPr lang="fr-FR" sz="3200" dirty="0" err="1"/>
              <a:t>hạn</a:t>
            </a:r>
            <a:r>
              <a:rPr lang="fr-FR" sz="3200" dirty="0"/>
              <a:t> </a:t>
            </a:r>
            <a:r>
              <a:rPr lang="fr-FR" sz="3200" dirty="0" err="1" smtClean="0"/>
              <a:t>chế</a:t>
            </a:r>
            <a:r>
              <a:rPr lang="fr-FR" sz="3200" dirty="0" smtClean="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9" y="38100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Sai</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85153" y="1789817"/>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smtClean="0">
                  <a:solidFill>
                    <a:sysClr val="window" lastClr="FFFFFF"/>
                  </a:solidFill>
                  <a:latin typeface="Arial" panose="020B0604020202020204" pitchFamily="34" charset="0"/>
                  <a:cs typeface="Arial" panose="020B0604020202020204" pitchFamily="34" charset="0"/>
                </a:rPr>
                <a:t>Hết</a:t>
              </a:r>
              <a:r>
                <a:rPr lang="en-GB" sz="1400" kern="0" dirty="0" smtClean="0">
                  <a:solidFill>
                    <a:sysClr val="window" lastClr="FFFFFF"/>
                  </a:solidFill>
                  <a:latin typeface="Arial" panose="020B0604020202020204" pitchFamily="34" charset="0"/>
                  <a:cs typeface="Arial" panose="020B0604020202020204" pitchFamily="34" charset="0"/>
                </a:rPr>
                <a:t> </a:t>
              </a:r>
              <a:r>
                <a:rPr lang="en-GB" sz="1400" kern="0" dirty="0" err="1" smtClean="0">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400267" y="38207"/>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smtClean="0">
                <a:solidFill>
                  <a:srgbClr val="FF0000"/>
                </a:solidFill>
              </a:rPr>
              <a:t>START</a:t>
            </a:r>
            <a:endParaRPr lang="en-US" sz="1050" kern="0" dirty="0">
              <a:solidFill>
                <a:srgbClr val="FF0000"/>
              </a:solidFil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42588"/>
            <a:ext cx="1370670" cy="1366322"/>
          </a:xfrm>
          <a:prstGeom prst="rect">
            <a:avLst/>
          </a:prstGeom>
        </p:spPr>
      </p:pic>
      <p:grpSp>
        <p:nvGrpSpPr>
          <p:cNvPr id="12" name="Clock hand spin">
            <a:extLst>
              <a:ext uri="{FF2B5EF4-FFF2-40B4-BE49-F238E27FC236}">
                <a16:creationId xmlns:a16="http://schemas.microsoft.com/office/drawing/2014/main" xmlns="" id="{BB0445D5-A6E5-40E7-BBDD-5E3EFA13BDED}"/>
              </a:ext>
            </a:extLst>
          </p:cNvPr>
          <p:cNvGrpSpPr/>
          <p:nvPr/>
        </p:nvGrpSpPr>
        <p:grpSpPr>
          <a:xfrm rot="1786145">
            <a:off x="422485" y="919958"/>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42770" y="965321"/>
            <a:ext cx="281032" cy="246221"/>
          </a:xfrm>
          <a:prstGeom prst="rect">
            <a:avLst/>
          </a:prstGeom>
          <a:noFill/>
        </p:spPr>
        <p:txBody>
          <a:bodyPr wrap="square" rtlCol="0">
            <a:spAutoFit/>
          </a:bodyPr>
          <a:lstStyle/>
          <a:p>
            <a:pPr>
              <a:defRPr/>
            </a:pPr>
            <a:r>
              <a:rPr lang="en-US" sz="1000" b="1" kern="0" dirty="0" smtClean="0">
                <a:solidFill>
                  <a:srgbClr val="99B2C8"/>
                </a:solidFill>
              </a:rPr>
              <a:t>3</a:t>
            </a:r>
            <a:endParaRPr lang="en-US" sz="1000" b="1" kern="0" dirty="0">
              <a:solidFill>
                <a:srgbClr val="99B2C8"/>
              </a:solidFill>
            </a:endParaRPr>
          </a:p>
        </p:txBody>
      </p:sp>
      <p:sp>
        <p:nvSpPr>
          <p:cNvPr id="16" name="TextBox 15"/>
          <p:cNvSpPr txBox="1"/>
          <p:nvPr/>
        </p:nvSpPr>
        <p:spPr>
          <a:xfrm>
            <a:off x="590183" y="1218968"/>
            <a:ext cx="341087" cy="246221"/>
          </a:xfrm>
          <a:prstGeom prst="rect">
            <a:avLst/>
          </a:prstGeom>
          <a:noFill/>
        </p:spPr>
        <p:txBody>
          <a:bodyPr wrap="square" rtlCol="0">
            <a:spAutoFit/>
          </a:bodyPr>
          <a:lstStyle/>
          <a:p>
            <a:pPr>
              <a:defRPr/>
            </a:pPr>
            <a:r>
              <a:rPr lang="en-US" sz="1000" b="1" kern="0" dirty="0" smtClean="0">
                <a:solidFill>
                  <a:srgbClr val="99B2C8"/>
                </a:solidFill>
              </a:rPr>
              <a:t>6</a:t>
            </a:r>
            <a:endParaRPr lang="en-US" sz="1000" b="1" kern="0" dirty="0">
              <a:solidFill>
                <a:srgbClr val="99B2C8"/>
              </a:solidFill>
            </a:endParaRPr>
          </a:p>
        </p:txBody>
      </p:sp>
      <p:sp>
        <p:nvSpPr>
          <p:cNvPr id="17" name="TextBox 16"/>
          <p:cNvSpPr txBox="1"/>
          <p:nvPr/>
        </p:nvSpPr>
        <p:spPr>
          <a:xfrm>
            <a:off x="244458" y="1002891"/>
            <a:ext cx="308455" cy="246221"/>
          </a:xfrm>
          <a:prstGeom prst="rect">
            <a:avLst/>
          </a:prstGeom>
          <a:noFill/>
        </p:spPr>
        <p:txBody>
          <a:bodyPr wrap="square" rtlCol="0">
            <a:spAutoFit/>
          </a:bodyPr>
          <a:lstStyle/>
          <a:p>
            <a:pPr>
              <a:defRPr/>
            </a:pPr>
            <a:r>
              <a:rPr lang="en-US" sz="1000" b="1" kern="0" dirty="0" smtClean="0">
                <a:solidFill>
                  <a:srgbClr val="99B2C8"/>
                </a:solidFill>
              </a:rPr>
              <a:t>9</a:t>
            </a:r>
            <a:endParaRPr lang="en-US" sz="1000" b="1" kern="0" dirty="0">
              <a:solidFill>
                <a:srgbClr val="99B2C8"/>
              </a:solidFill>
            </a:endParaRPr>
          </a:p>
        </p:txBody>
      </p:sp>
      <p:sp>
        <p:nvSpPr>
          <p:cNvPr id="18" name="TextBox 17"/>
          <p:cNvSpPr txBox="1"/>
          <p:nvPr/>
        </p:nvSpPr>
        <p:spPr>
          <a:xfrm>
            <a:off x="528356" y="719100"/>
            <a:ext cx="371406" cy="246221"/>
          </a:xfrm>
          <a:prstGeom prst="rect">
            <a:avLst/>
          </a:prstGeom>
          <a:noFill/>
        </p:spPr>
        <p:txBody>
          <a:bodyPr wrap="square" rtlCol="0">
            <a:spAutoFit/>
          </a:bodyPr>
          <a:lstStyle/>
          <a:p>
            <a:pPr>
              <a:defRPr/>
            </a:pPr>
            <a:r>
              <a:rPr lang="en-US" sz="1000" b="1" kern="0" dirty="0" smtClean="0">
                <a:solidFill>
                  <a:srgbClr val="99B2C8"/>
                </a:solidFill>
              </a:rPr>
              <a:t>12</a:t>
            </a:r>
            <a:endParaRPr lang="en-US" sz="1000" b="1" kern="0" dirty="0">
              <a:solidFill>
                <a:srgbClr val="99B2C8"/>
              </a:solidFill>
            </a:endParaRPr>
          </a:p>
        </p:txBody>
      </p:sp>
    </p:spTree>
    <p:extLst>
      <p:ext uri="{BB962C8B-B14F-4D97-AF65-F5344CB8AC3E}">
        <p14:creationId xmlns:p14="http://schemas.microsoft.com/office/powerpoint/2010/main" val="2949644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371600" y="623455"/>
            <a:ext cx="53340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a:t>Ở </a:t>
            </a:r>
            <a:r>
              <a:rPr lang="fr-FR" sz="3200" dirty="0" err="1"/>
              <a:t>tất</a:t>
            </a:r>
            <a:r>
              <a:rPr lang="fr-FR" sz="3200" dirty="0"/>
              <a:t> </a:t>
            </a:r>
            <a:r>
              <a:rPr lang="fr-FR" sz="3200" dirty="0" err="1"/>
              <a:t>cả</a:t>
            </a:r>
            <a:r>
              <a:rPr lang="fr-FR" sz="3200" dirty="0"/>
              <a:t> </a:t>
            </a:r>
            <a:r>
              <a:rPr lang="fr-FR" sz="3200" dirty="0" err="1"/>
              <a:t>các</a:t>
            </a:r>
            <a:r>
              <a:rPr lang="fr-FR" sz="3200" dirty="0"/>
              <a:t> </a:t>
            </a:r>
            <a:r>
              <a:rPr lang="fr-FR" sz="3200" dirty="0" err="1"/>
              <a:t>loài</a:t>
            </a:r>
            <a:r>
              <a:rPr lang="fr-FR" sz="3200" dirty="0"/>
              <a:t> </a:t>
            </a:r>
            <a:r>
              <a:rPr lang="fr-FR" sz="3200" dirty="0" err="1"/>
              <a:t>thực</a:t>
            </a:r>
            <a:r>
              <a:rPr lang="fr-FR" sz="3200" dirty="0"/>
              <a:t> </a:t>
            </a:r>
            <a:r>
              <a:rPr lang="fr-FR" sz="3200" dirty="0" err="1"/>
              <a:t>vật</a:t>
            </a:r>
            <a:r>
              <a:rPr lang="fr-FR" sz="3200" dirty="0"/>
              <a:t>, </a:t>
            </a:r>
            <a:r>
              <a:rPr lang="fr-FR" sz="3200" dirty="0" err="1"/>
              <a:t>khí</a:t>
            </a:r>
            <a:r>
              <a:rPr lang="fr-FR" sz="3200" dirty="0"/>
              <a:t> </a:t>
            </a:r>
            <a:r>
              <a:rPr lang="fr-FR" sz="3200" dirty="0" err="1"/>
              <a:t>khổng</a:t>
            </a:r>
            <a:r>
              <a:rPr lang="fr-FR" sz="3200" dirty="0"/>
              <a:t> </a:t>
            </a:r>
            <a:r>
              <a:rPr lang="fr-FR" sz="3200" dirty="0" err="1"/>
              <a:t>tập</a:t>
            </a:r>
            <a:r>
              <a:rPr lang="fr-FR" sz="3200" dirty="0"/>
              <a:t> </a:t>
            </a:r>
            <a:r>
              <a:rPr lang="fr-FR" sz="3200" dirty="0" err="1"/>
              <a:t>trung</a:t>
            </a:r>
            <a:r>
              <a:rPr lang="fr-FR" sz="3200" dirty="0"/>
              <a:t> </a:t>
            </a:r>
            <a:r>
              <a:rPr lang="fr-FR" sz="3200" dirty="0" err="1"/>
              <a:t>chủ</a:t>
            </a:r>
            <a:r>
              <a:rPr lang="fr-FR" sz="3200" dirty="0"/>
              <a:t> </a:t>
            </a:r>
            <a:r>
              <a:rPr lang="fr-FR" sz="3200" dirty="0" err="1"/>
              <a:t>yếu</a:t>
            </a:r>
            <a:r>
              <a:rPr lang="fr-FR" sz="3200" dirty="0"/>
              <a:t> ở</a:t>
            </a:r>
            <a:endParaRPr lang="en-US" sz="3200" dirty="0"/>
          </a:p>
          <a:p>
            <a:r>
              <a:rPr lang="fr-FR" sz="3200" dirty="0" err="1"/>
              <a:t>mặt</a:t>
            </a:r>
            <a:r>
              <a:rPr lang="fr-FR" sz="3200" dirty="0"/>
              <a:t> </a:t>
            </a:r>
            <a:r>
              <a:rPr lang="fr-FR" sz="3200" dirty="0" err="1"/>
              <a:t>trên</a:t>
            </a:r>
            <a:r>
              <a:rPr lang="fr-FR" sz="3200" dirty="0"/>
              <a:t> </a:t>
            </a:r>
            <a:r>
              <a:rPr lang="fr-FR" sz="3200" dirty="0" err="1"/>
              <a:t>của</a:t>
            </a:r>
            <a:r>
              <a:rPr lang="fr-FR" sz="3200" dirty="0"/>
              <a:t> </a:t>
            </a:r>
            <a:r>
              <a:rPr lang="fr-FR" sz="3200" dirty="0" err="1" smtClean="0"/>
              <a:t>lá</a:t>
            </a:r>
            <a:r>
              <a:rPr lang="fr-FR" sz="3200" dirty="0" smtClean="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9" y="38100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smtClean="0">
                <a:solidFill>
                  <a:prstClr val="black"/>
                </a:solidFill>
                <a:latin typeface="Times New Roman" pitchFamily="18" charset="0"/>
                <a:cs typeface="Times New Roman" pitchFamily="18" charset="0"/>
              </a:rPr>
              <a:t>Đ/</a:t>
            </a:r>
            <a:r>
              <a:rPr lang="en-US" sz="3200" dirty="0" err="1" smtClean="0">
                <a:solidFill>
                  <a:prstClr val="black"/>
                </a:solidFill>
                <a:latin typeface="Times New Roman" pitchFamily="18" charset="0"/>
                <a:cs typeface="Times New Roman" pitchFamily="18" charset="0"/>
              </a:rPr>
              <a:t>án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Sai</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21260" y="1789817"/>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smtClean="0">
                  <a:solidFill>
                    <a:sysClr val="window" lastClr="FFFFFF"/>
                  </a:solidFill>
                  <a:latin typeface="Arial" panose="020B0604020202020204" pitchFamily="34" charset="0"/>
                  <a:cs typeface="Arial" panose="020B0604020202020204" pitchFamily="34" charset="0"/>
                </a:rPr>
                <a:t>Hết</a:t>
              </a:r>
              <a:r>
                <a:rPr lang="en-GB" sz="1400" kern="0" dirty="0" smtClean="0">
                  <a:solidFill>
                    <a:sysClr val="window" lastClr="FFFFFF"/>
                  </a:solidFill>
                  <a:latin typeface="Arial" panose="020B0604020202020204" pitchFamily="34" charset="0"/>
                  <a:cs typeface="Arial" panose="020B0604020202020204" pitchFamily="34" charset="0"/>
                </a:rPr>
                <a:t> </a:t>
              </a:r>
              <a:r>
                <a:rPr lang="en-GB" sz="1400" kern="0" dirty="0" err="1" smtClean="0">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36374" y="38207"/>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smtClean="0">
                <a:solidFill>
                  <a:srgbClr val="FF0000"/>
                </a:solidFill>
              </a:rPr>
              <a:t>START</a:t>
            </a:r>
            <a:endParaRPr lang="en-US" sz="1050" kern="0" dirty="0">
              <a:solidFill>
                <a:srgbClr val="FF0000"/>
              </a:solidFil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3893" y="342588"/>
            <a:ext cx="1370670" cy="1366322"/>
          </a:xfrm>
          <a:prstGeom prst="rect">
            <a:avLst/>
          </a:prstGeom>
        </p:spPr>
      </p:pic>
      <p:grpSp>
        <p:nvGrpSpPr>
          <p:cNvPr id="12" name="Clock hand spin">
            <a:extLst>
              <a:ext uri="{FF2B5EF4-FFF2-40B4-BE49-F238E27FC236}">
                <a16:creationId xmlns:a16="http://schemas.microsoft.com/office/drawing/2014/main" xmlns="" id="{BB0445D5-A6E5-40E7-BBDD-5E3EFA13BDED}"/>
              </a:ext>
            </a:extLst>
          </p:cNvPr>
          <p:cNvGrpSpPr/>
          <p:nvPr/>
        </p:nvGrpSpPr>
        <p:grpSpPr>
          <a:xfrm rot="1786145">
            <a:off x="358592" y="919958"/>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78877" y="965321"/>
            <a:ext cx="281032" cy="246221"/>
          </a:xfrm>
          <a:prstGeom prst="rect">
            <a:avLst/>
          </a:prstGeom>
          <a:noFill/>
        </p:spPr>
        <p:txBody>
          <a:bodyPr wrap="square" rtlCol="0">
            <a:spAutoFit/>
          </a:bodyPr>
          <a:lstStyle/>
          <a:p>
            <a:pPr>
              <a:defRPr/>
            </a:pPr>
            <a:r>
              <a:rPr lang="en-US" sz="1000" b="1" kern="0" dirty="0" smtClean="0">
                <a:solidFill>
                  <a:srgbClr val="99B2C8"/>
                </a:solidFill>
              </a:rPr>
              <a:t>3</a:t>
            </a:r>
            <a:endParaRPr lang="en-US" sz="1000" b="1" kern="0" dirty="0">
              <a:solidFill>
                <a:srgbClr val="99B2C8"/>
              </a:solidFill>
            </a:endParaRPr>
          </a:p>
        </p:txBody>
      </p:sp>
      <p:sp>
        <p:nvSpPr>
          <p:cNvPr id="16" name="TextBox 15"/>
          <p:cNvSpPr txBox="1"/>
          <p:nvPr/>
        </p:nvSpPr>
        <p:spPr>
          <a:xfrm>
            <a:off x="526290" y="1218968"/>
            <a:ext cx="341087" cy="246221"/>
          </a:xfrm>
          <a:prstGeom prst="rect">
            <a:avLst/>
          </a:prstGeom>
          <a:noFill/>
        </p:spPr>
        <p:txBody>
          <a:bodyPr wrap="square" rtlCol="0">
            <a:spAutoFit/>
          </a:bodyPr>
          <a:lstStyle/>
          <a:p>
            <a:pPr>
              <a:defRPr/>
            </a:pPr>
            <a:r>
              <a:rPr lang="en-US" sz="1000" b="1" kern="0" dirty="0" smtClean="0">
                <a:solidFill>
                  <a:srgbClr val="99B2C8"/>
                </a:solidFill>
              </a:rPr>
              <a:t>6</a:t>
            </a:r>
            <a:endParaRPr lang="en-US" sz="1000" b="1" kern="0" dirty="0">
              <a:solidFill>
                <a:srgbClr val="99B2C8"/>
              </a:solidFill>
            </a:endParaRPr>
          </a:p>
        </p:txBody>
      </p:sp>
      <p:sp>
        <p:nvSpPr>
          <p:cNvPr id="17" name="TextBox 16"/>
          <p:cNvSpPr txBox="1"/>
          <p:nvPr/>
        </p:nvSpPr>
        <p:spPr>
          <a:xfrm>
            <a:off x="180565" y="1002891"/>
            <a:ext cx="308455" cy="246221"/>
          </a:xfrm>
          <a:prstGeom prst="rect">
            <a:avLst/>
          </a:prstGeom>
          <a:noFill/>
        </p:spPr>
        <p:txBody>
          <a:bodyPr wrap="square" rtlCol="0">
            <a:spAutoFit/>
          </a:bodyPr>
          <a:lstStyle/>
          <a:p>
            <a:pPr>
              <a:defRPr/>
            </a:pPr>
            <a:r>
              <a:rPr lang="en-US" sz="1000" b="1" kern="0" dirty="0" smtClean="0">
                <a:solidFill>
                  <a:srgbClr val="99B2C8"/>
                </a:solidFill>
              </a:rPr>
              <a:t>9</a:t>
            </a:r>
            <a:endParaRPr lang="en-US" sz="1000" b="1" kern="0" dirty="0">
              <a:solidFill>
                <a:srgbClr val="99B2C8"/>
              </a:solidFill>
            </a:endParaRPr>
          </a:p>
        </p:txBody>
      </p:sp>
      <p:sp>
        <p:nvSpPr>
          <p:cNvPr id="18" name="TextBox 17"/>
          <p:cNvSpPr txBox="1"/>
          <p:nvPr/>
        </p:nvSpPr>
        <p:spPr>
          <a:xfrm>
            <a:off x="464463" y="719100"/>
            <a:ext cx="371406" cy="246221"/>
          </a:xfrm>
          <a:prstGeom prst="rect">
            <a:avLst/>
          </a:prstGeom>
          <a:noFill/>
        </p:spPr>
        <p:txBody>
          <a:bodyPr wrap="square" rtlCol="0">
            <a:spAutoFit/>
          </a:bodyPr>
          <a:lstStyle/>
          <a:p>
            <a:pPr>
              <a:defRPr/>
            </a:pPr>
            <a:r>
              <a:rPr lang="en-US" sz="1000" b="1" kern="0" dirty="0" smtClean="0">
                <a:solidFill>
                  <a:srgbClr val="99B2C8"/>
                </a:solidFill>
              </a:rPr>
              <a:t>12</a:t>
            </a:r>
            <a:endParaRPr lang="en-US" sz="1000" b="1" kern="0" dirty="0">
              <a:solidFill>
                <a:srgbClr val="99B2C8"/>
              </a:solidFill>
            </a:endParaRPr>
          </a:p>
        </p:txBody>
      </p:sp>
    </p:spTree>
    <p:extLst>
      <p:ext uri="{BB962C8B-B14F-4D97-AF65-F5344CB8AC3E}">
        <p14:creationId xmlns:p14="http://schemas.microsoft.com/office/powerpoint/2010/main" val="546265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371600" y="637310"/>
            <a:ext cx="66294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sz="3200" dirty="0"/>
              <a:t>Lau </a:t>
            </a:r>
            <a:r>
              <a:rPr lang="fr-FR" sz="3200" dirty="0" err="1"/>
              <a:t>bụi</a:t>
            </a:r>
            <a:r>
              <a:rPr lang="fr-FR" sz="3200" dirty="0"/>
              <a:t> </a:t>
            </a:r>
            <a:r>
              <a:rPr lang="fr-FR" sz="3200" dirty="0" err="1"/>
              <a:t>cho</a:t>
            </a:r>
            <a:r>
              <a:rPr lang="fr-FR" sz="3200" dirty="0"/>
              <a:t> </a:t>
            </a:r>
            <a:r>
              <a:rPr lang="fr-FR" sz="3200" dirty="0" err="1"/>
              <a:t>lá</a:t>
            </a:r>
            <a:r>
              <a:rPr lang="fr-FR" sz="3200" dirty="0"/>
              <a:t> là </a:t>
            </a:r>
            <a:r>
              <a:rPr lang="fr-FR" sz="3200" dirty="0" err="1"/>
              <a:t>một</a:t>
            </a:r>
            <a:r>
              <a:rPr lang="fr-FR" sz="3200" dirty="0"/>
              <a:t> </a:t>
            </a:r>
            <a:r>
              <a:rPr lang="fr-FR" sz="3200" dirty="0" err="1"/>
              <a:t>biện</a:t>
            </a:r>
            <a:r>
              <a:rPr lang="fr-FR" sz="3200" dirty="0"/>
              <a:t> </a:t>
            </a:r>
            <a:r>
              <a:rPr lang="fr-FR" sz="3200" dirty="0" err="1"/>
              <a:t>pháp</a:t>
            </a:r>
            <a:r>
              <a:rPr lang="fr-FR" sz="3200" dirty="0"/>
              <a:t> </a:t>
            </a:r>
            <a:r>
              <a:rPr lang="fr-FR" sz="3200" dirty="0" err="1"/>
              <a:t>giúp</a:t>
            </a:r>
            <a:r>
              <a:rPr lang="fr-FR" sz="3200" dirty="0"/>
              <a:t> </a:t>
            </a:r>
            <a:r>
              <a:rPr lang="fr-FR" sz="3200" dirty="0" err="1"/>
              <a:t>quá</a:t>
            </a:r>
            <a:r>
              <a:rPr lang="fr-FR" sz="3200" dirty="0"/>
              <a:t> </a:t>
            </a:r>
            <a:r>
              <a:rPr lang="fr-FR" sz="3200" dirty="0" err="1"/>
              <a:t>trình</a:t>
            </a:r>
            <a:r>
              <a:rPr lang="fr-FR" sz="3200" dirty="0"/>
              <a:t> </a:t>
            </a:r>
            <a:r>
              <a:rPr lang="fr-FR" sz="3200" dirty="0" err="1"/>
              <a:t>trao</a:t>
            </a:r>
            <a:r>
              <a:rPr lang="fr-FR" sz="3200" dirty="0"/>
              <a:t> </a:t>
            </a:r>
            <a:r>
              <a:rPr lang="fr-FR" sz="3200" dirty="0" err="1"/>
              <a:t>đổi</a:t>
            </a:r>
            <a:r>
              <a:rPr lang="fr-FR" sz="3200" dirty="0"/>
              <a:t> </a:t>
            </a:r>
            <a:r>
              <a:rPr lang="fr-FR" sz="3200" dirty="0" err="1" smtClean="0"/>
              <a:t>khí</a:t>
            </a:r>
            <a:r>
              <a:rPr lang="en-US" sz="3200" dirty="0"/>
              <a:t> </a:t>
            </a:r>
            <a:r>
              <a:rPr lang="fr-FR" sz="3200" dirty="0" smtClean="0"/>
              <a:t>ở </a:t>
            </a:r>
            <a:r>
              <a:rPr lang="fr-FR" sz="3200" dirty="0" err="1"/>
              <a:t>thực</a:t>
            </a:r>
            <a:r>
              <a:rPr lang="fr-FR" sz="3200" dirty="0"/>
              <a:t> </a:t>
            </a:r>
            <a:r>
              <a:rPr lang="fr-FR" sz="3200" dirty="0" err="1"/>
              <a:t>vật</a:t>
            </a:r>
            <a:r>
              <a:rPr lang="fr-FR" sz="3200" dirty="0"/>
              <a:t> </a:t>
            </a:r>
            <a:r>
              <a:rPr lang="fr-FR" sz="3200" dirty="0" err="1"/>
              <a:t>diễn</a:t>
            </a:r>
            <a:r>
              <a:rPr lang="fr-FR" sz="3200" dirty="0"/>
              <a:t> ra </a:t>
            </a:r>
            <a:r>
              <a:rPr lang="fr-FR" sz="3200" dirty="0" err="1"/>
              <a:t>thuận</a:t>
            </a:r>
            <a:r>
              <a:rPr lang="fr-FR" sz="3200" dirty="0"/>
              <a:t> </a:t>
            </a:r>
            <a:r>
              <a:rPr lang="fr-FR" sz="3200" dirty="0" err="1" smtClean="0"/>
              <a:t>lợi</a:t>
            </a:r>
            <a:r>
              <a:rPr lang="fr-FR" sz="3200" dirty="0" smtClean="0"/>
              <a:t> </a:t>
            </a:r>
            <a:r>
              <a:rPr lang="fr-FR" sz="3200" dirty="0" err="1" smtClean="0"/>
              <a:t>đúng</a:t>
            </a:r>
            <a:r>
              <a:rPr lang="fr-FR" sz="3200" dirty="0" smtClean="0"/>
              <a:t> </a:t>
            </a:r>
            <a:r>
              <a:rPr lang="fr-FR" sz="3200" dirty="0" err="1" smtClean="0"/>
              <a:t>hay</a:t>
            </a:r>
            <a:r>
              <a:rPr lang="fr-FR" sz="3200" dirty="0" smtClean="0"/>
              <a:t> </a:t>
            </a:r>
            <a:r>
              <a:rPr lang="fr-FR" sz="3200" dirty="0" err="1" smtClean="0"/>
              <a:t>sai</a:t>
            </a:r>
            <a:r>
              <a:rPr lang="fr-FR" sz="3200" dirty="0" smtClean="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9" y="3810000"/>
            <a:ext cx="5895109"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3200" dirty="0">
                <a:solidFill>
                  <a:prstClr val="black"/>
                </a:solidFill>
                <a:latin typeface="Times New Roman" pitchFamily="18" charset="0"/>
                <a:cs typeface="Times New Roman" pitchFamily="18" charset="0"/>
              </a:rPr>
              <a:t>Đ/</a:t>
            </a:r>
            <a:r>
              <a:rPr lang="en-US" sz="3200" dirty="0" err="1">
                <a:solidFill>
                  <a:prstClr val="black"/>
                </a:solidFill>
                <a:latin typeface="Times New Roman" pitchFamily="18" charset="0"/>
                <a:cs typeface="Times New Roman" pitchFamily="18" charset="0"/>
              </a:rPr>
              <a:t>án</a:t>
            </a:r>
            <a:r>
              <a:rPr lang="en-US" sz="3200" dirty="0" smtClean="0">
                <a:solidFill>
                  <a:prstClr val="black"/>
                </a:solidFill>
                <a:latin typeface="Times New Roman" pitchFamily="18" charset="0"/>
                <a:cs typeface="Times New Roman" pitchFamily="18" charset="0"/>
              </a:rPr>
              <a:t>: </a:t>
            </a:r>
            <a:r>
              <a:rPr lang="en-US" sz="3200" dirty="0" err="1" smtClean="0">
                <a:solidFill>
                  <a:prstClr val="black"/>
                </a:solidFill>
                <a:latin typeface="Times New Roman" pitchFamily="18" charset="0"/>
                <a:cs typeface="Times New Roman" pitchFamily="18" charset="0"/>
              </a:rPr>
              <a:t>Đúng</a:t>
            </a:r>
            <a:endParaRPr lang="en-US" sz="3200" dirty="0">
              <a:solidFill>
                <a:prstClr val="black"/>
              </a:solidFill>
              <a:latin typeface="Times New Roman" pitchFamily="18" charset="0"/>
              <a:cs typeface="Times New Roman" pitchFamily="18" charset="0"/>
            </a:endParaRPr>
          </a:p>
        </p:txBody>
      </p:sp>
      <p:grpSp>
        <p:nvGrpSpPr>
          <p:cNvPr id="7" name="times up"/>
          <p:cNvGrpSpPr/>
          <p:nvPr/>
        </p:nvGrpSpPr>
        <p:grpSpPr>
          <a:xfrm>
            <a:off x="85153"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smtClean="0">
                  <a:solidFill>
                    <a:sysClr val="window" lastClr="FFFFFF"/>
                  </a:solidFill>
                  <a:latin typeface="Arial" panose="020B0604020202020204" pitchFamily="34" charset="0"/>
                  <a:cs typeface="Arial" panose="020B0604020202020204" pitchFamily="34" charset="0"/>
                </a:rPr>
                <a:t>Hết</a:t>
              </a:r>
              <a:r>
                <a:rPr lang="en-GB" sz="1400" kern="0" dirty="0" smtClean="0">
                  <a:solidFill>
                    <a:sysClr val="window" lastClr="FFFFFF"/>
                  </a:solidFill>
                  <a:latin typeface="Arial" panose="020B0604020202020204" pitchFamily="34" charset="0"/>
                  <a:cs typeface="Arial" panose="020B0604020202020204" pitchFamily="34" charset="0"/>
                </a:rPr>
                <a:t> </a:t>
              </a:r>
              <a:r>
                <a:rPr lang="en-GB" sz="1400" kern="0" dirty="0" err="1" smtClean="0">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400267" y="1049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smtClean="0">
                <a:solidFill>
                  <a:srgbClr val="FF0000"/>
                </a:solidFill>
              </a:rPr>
              <a:t>START</a:t>
            </a:r>
            <a:endParaRPr lang="en-US" sz="1050" kern="0" dirty="0">
              <a:solidFill>
                <a:srgbClr val="FF0000"/>
              </a:solidFil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314879"/>
            <a:ext cx="1370670" cy="1366322"/>
          </a:xfrm>
          <a:prstGeom prst="rect">
            <a:avLst/>
          </a:prstGeom>
        </p:spPr>
      </p:pic>
      <p:grpSp>
        <p:nvGrpSpPr>
          <p:cNvPr id="12" name="Clock hand spin">
            <a:extLst>
              <a:ext uri="{FF2B5EF4-FFF2-40B4-BE49-F238E27FC236}">
                <a16:creationId xmlns:a16="http://schemas.microsoft.com/office/drawing/2014/main" xmlns="" id="{BB0445D5-A6E5-40E7-BBDD-5E3EFA13BDED}"/>
              </a:ext>
            </a:extLst>
          </p:cNvPr>
          <p:cNvGrpSpPr/>
          <p:nvPr/>
        </p:nvGrpSpPr>
        <p:grpSpPr>
          <a:xfrm rot="1786145">
            <a:off x="422485" y="89224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842770" y="937612"/>
            <a:ext cx="281032" cy="246221"/>
          </a:xfrm>
          <a:prstGeom prst="rect">
            <a:avLst/>
          </a:prstGeom>
          <a:noFill/>
        </p:spPr>
        <p:txBody>
          <a:bodyPr wrap="square" rtlCol="0">
            <a:spAutoFit/>
          </a:bodyPr>
          <a:lstStyle/>
          <a:p>
            <a:pPr>
              <a:defRPr/>
            </a:pPr>
            <a:r>
              <a:rPr lang="en-US" sz="1000" b="1" kern="0" dirty="0" smtClean="0">
                <a:solidFill>
                  <a:srgbClr val="99B2C8"/>
                </a:solidFill>
              </a:rPr>
              <a:t>3</a:t>
            </a:r>
            <a:endParaRPr lang="en-US" sz="1000" b="1" kern="0" dirty="0">
              <a:solidFill>
                <a:srgbClr val="99B2C8"/>
              </a:solidFill>
            </a:endParaRPr>
          </a:p>
        </p:txBody>
      </p:sp>
      <p:sp>
        <p:nvSpPr>
          <p:cNvPr id="16" name="TextBox 15"/>
          <p:cNvSpPr txBox="1"/>
          <p:nvPr/>
        </p:nvSpPr>
        <p:spPr>
          <a:xfrm>
            <a:off x="590183" y="1191259"/>
            <a:ext cx="341087" cy="246221"/>
          </a:xfrm>
          <a:prstGeom prst="rect">
            <a:avLst/>
          </a:prstGeom>
          <a:noFill/>
        </p:spPr>
        <p:txBody>
          <a:bodyPr wrap="square" rtlCol="0">
            <a:spAutoFit/>
          </a:bodyPr>
          <a:lstStyle/>
          <a:p>
            <a:pPr>
              <a:defRPr/>
            </a:pPr>
            <a:r>
              <a:rPr lang="en-US" sz="1000" b="1" kern="0" dirty="0" smtClean="0">
                <a:solidFill>
                  <a:srgbClr val="99B2C8"/>
                </a:solidFill>
              </a:rPr>
              <a:t>6</a:t>
            </a:r>
            <a:endParaRPr lang="en-US" sz="1000" b="1" kern="0" dirty="0">
              <a:solidFill>
                <a:srgbClr val="99B2C8"/>
              </a:solidFill>
            </a:endParaRPr>
          </a:p>
        </p:txBody>
      </p:sp>
      <p:sp>
        <p:nvSpPr>
          <p:cNvPr id="17" name="TextBox 16"/>
          <p:cNvSpPr txBox="1"/>
          <p:nvPr/>
        </p:nvSpPr>
        <p:spPr>
          <a:xfrm>
            <a:off x="244458" y="975182"/>
            <a:ext cx="308455" cy="246221"/>
          </a:xfrm>
          <a:prstGeom prst="rect">
            <a:avLst/>
          </a:prstGeom>
          <a:noFill/>
        </p:spPr>
        <p:txBody>
          <a:bodyPr wrap="square" rtlCol="0">
            <a:spAutoFit/>
          </a:bodyPr>
          <a:lstStyle/>
          <a:p>
            <a:pPr>
              <a:defRPr/>
            </a:pPr>
            <a:r>
              <a:rPr lang="en-US" sz="1000" b="1" kern="0" dirty="0" smtClean="0">
                <a:solidFill>
                  <a:srgbClr val="99B2C8"/>
                </a:solidFill>
              </a:rPr>
              <a:t>9</a:t>
            </a:r>
            <a:endParaRPr lang="en-US" sz="1000" b="1" kern="0" dirty="0">
              <a:solidFill>
                <a:srgbClr val="99B2C8"/>
              </a:solidFill>
            </a:endParaRPr>
          </a:p>
        </p:txBody>
      </p:sp>
      <p:sp>
        <p:nvSpPr>
          <p:cNvPr id="18" name="TextBox 17"/>
          <p:cNvSpPr txBox="1"/>
          <p:nvPr/>
        </p:nvSpPr>
        <p:spPr>
          <a:xfrm>
            <a:off x="528356" y="691391"/>
            <a:ext cx="371406" cy="246221"/>
          </a:xfrm>
          <a:prstGeom prst="rect">
            <a:avLst/>
          </a:prstGeom>
          <a:noFill/>
        </p:spPr>
        <p:txBody>
          <a:bodyPr wrap="square" rtlCol="0">
            <a:spAutoFit/>
          </a:bodyPr>
          <a:lstStyle/>
          <a:p>
            <a:pPr>
              <a:defRPr/>
            </a:pPr>
            <a:r>
              <a:rPr lang="en-US" sz="1000" b="1" kern="0" dirty="0" smtClean="0">
                <a:solidFill>
                  <a:srgbClr val="99B2C8"/>
                </a:solidFill>
              </a:rPr>
              <a:t>12</a:t>
            </a:r>
            <a:endParaRPr lang="en-US" sz="1000" b="1" kern="0" dirty="0">
              <a:solidFill>
                <a:srgbClr val="99B2C8"/>
              </a:solidFill>
            </a:endParaRPr>
          </a:p>
        </p:txBody>
      </p:sp>
    </p:spTree>
    <p:extLst>
      <p:ext uri="{BB962C8B-B14F-4D97-AF65-F5344CB8AC3E}">
        <p14:creationId xmlns:p14="http://schemas.microsoft.com/office/powerpoint/2010/main" val="316968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600200" y="609600"/>
            <a:ext cx="6400800" cy="2062103"/>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dirty="0" err="1"/>
              <a:t>T</a:t>
            </a:r>
            <a:r>
              <a:rPr lang="en-US" sz="3200" dirty="0" err="1" smtClean="0"/>
              <a:t>ại</a:t>
            </a:r>
            <a:r>
              <a:rPr lang="en-US" sz="3200" dirty="0" smtClean="0"/>
              <a:t> </a:t>
            </a:r>
            <a:r>
              <a:rPr lang="en-US" sz="3200" dirty="0" err="1"/>
              <a:t>sao</a:t>
            </a:r>
            <a:r>
              <a:rPr lang="en-US" sz="3200" dirty="0"/>
              <a:t> </a:t>
            </a:r>
            <a:r>
              <a:rPr lang="en-US" sz="3200" dirty="0" err="1"/>
              <a:t>khi</a:t>
            </a:r>
            <a:r>
              <a:rPr lang="en-US" sz="3200" dirty="0"/>
              <a:t> </a:t>
            </a:r>
            <a:r>
              <a:rPr lang="en-US" sz="3200" dirty="0" err="1"/>
              <a:t>sưởi</a:t>
            </a:r>
            <a:r>
              <a:rPr lang="en-US" sz="3200" dirty="0"/>
              <a:t> </a:t>
            </a:r>
            <a:r>
              <a:rPr lang="en-US" sz="3200" dirty="0" err="1"/>
              <a:t>ấm</a:t>
            </a:r>
            <a:r>
              <a:rPr lang="en-US" sz="3200" dirty="0"/>
              <a:t> </a:t>
            </a:r>
            <a:r>
              <a:rPr lang="en-US" sz="3200" dirty="0" err="1"/>
              <a:t>bằng</a:t>
            </a:r>
            <a:r>
              <a:rPr lang="en-US" sz="3200" dirty="0"/>
              <a:t> than </a:t>
            </a:r>
            <a:r>
              <a:rPr lang="en-US" sz="3200" dirty="0" err="1"/>
              <a:t>hoặc</a:t>
            </a:r>
            <a:r>
              <a:rPr lang="en-US" sz="3200" dirty="0"/>
              <a:t> </a:t>
            </a:r>
            <a:r>
              <a:rPr lang="en-US" sz="3200" dirty="0" err="1"/>
              <a:t>củi</a:t>
            </a:r>
            <a:r>
              <a:rPr lang="en-US" sz="3200" dirty="0"/>
              <a:t> </a:t>
            </a:r>
            <a:r>
              <a:rPr lang="en-US" sz="3200" dirty="0" err="1"/>
              <a:t>trong</a:t>
            </a:r>
            <a:r>
              <a:rPr lang="en-US" sz="3200" dirty="0"/>
              <a:t> </a:t>
            </a:r>
            <a:r>
              <a:rPr lang="en-US" sz="3200" dirty="0" err="1"/>
              <a:t>phòng</a:t>
            </a:r>
            <a:r>
              <a:rPr lang="en-US" sz="3200" dirty="0"/>
              <a:t> </a:t>
            </a:r>
            <a:r>
              <a:rPr lang="en-US" sz="3200" dirty="0" err="1"/>
              <a:t>kín</a:t>
            </a:r>
            <a:r>
              <a:rPr lang="en-US" sz="3200" dirty="0"/>
              <a:t>, </a:t>
            </a:r>
            <a:r>
              <a:rPr lang="en-US" sz="3200" dirty="0" err="1"/>
              <a:t>người</a:t>
            </a:r>
            <a:r>
              <a:rPr lang="en-US" sz="3200" dirty="0"/>
              <a:t> </a:t>
            </a:r>
            <a:r>
              <a:rPr lang="en-US" sz="3200" dirty="0" err="1"/>
              <a:t>trong</a:t>
            </a:r>
            <a:r>
              <a:rPr lang="en-US" sz="3200" dirty="0"/>
              <a:t> </a:t>
            </a:r>
            <a:r>
              <a:rPr lang="en-US" sz="3200" dirty="0" err="1"/>
              <a:t>phòng</a:t>
            </a:r>
            <a:r>
              <a:rPr lang="en-US" sz="3200" dirty="0"/>
              <a:t> </a:t>
            </a:r>
            <a:r>
              <a:rPr lang="en-US" sz="3200" dirty="0" err="1"/>
              <a:t>có</a:t>
            </a:r>
            <a:r>
              <a:rPr lang="en-US" sz="3200" dirty="0"/>
              <a:t> </a:t>
            </a:r>
            <a:r>
              <a:rPr lang="en-US" sz="3200" dirty="0" err="1"/>
              <a:t>thể</a:t>
            </a:r>
            <a:r>
              <a:rPr lang="en-US" sz="3200" dirty="0"/>
              <a:t> </a:t>
            </a:r>
            <a:r>
              <a:rPr lang="en-US" sz="3200" dirty="0" err="1"/>
              <a:t>bị</a:t>
            </a:r>
            <a:r>
              <a:rPr lang="en-US" sz="3200" dirty="0"/>
              <a:t> </a:t>
            </a:r>
            <a:r>
              <a:rPr lang="en-US" sz="3200" dirty="0" err="1"/>
              <a:t>ngất</a:t>
            </a:r>
            <a:r>
              <a:rPr lang="en-US" sz="3200" dirty="0"/>
              <a:t> </a:t>
            </a:r>
            <a:r>
              <a:rPr lang="en-US" sz="3200" dirty="0" err="1"/>
              <a:t>hoặc</a:t>
            </a:r>
            <a:r>
              <a:rPr lang="en-US" sz="3200" dirty="0"/>
              <a:t> </a:t>
            </a:r>
            <a:r>
              <a:rPr lang="en-US" sz="3200" dirty="0" err="1"/>
              <a:t>nguy</a:t>
            </a:r>
            <a:r>
              <a:rPr lang="en-US" sz="3200" dirty="0"/>
              <a:t> </a:t>
            </a:r>
            <a:r>
              <a:rPr lang="en-US" sz="3200" dirty="0" err="1"/>
              <a:t>hiểm</a:t>
            </a:r>
            <a:r>
              <a:rPr lang="en-US" sz="3200" dirty="0"/>
              <a:t> </a:t>
            </a:r>
            <a:r>
              <a:rPr lang="en-US" sz="3200" dirty="0" err="1"/>
              <a:t>đến</a:t>
            </a:r>
            <a:r>
              <a:rPr lang="en-US" sz="3200" dirty="0"/>
              <a:t> </a:t>
            </a:r>
            <a:r>
              <a:rPr lang="en-US" sz="3200" dirty="0" err="1"/>
              <a:t>tính</a:t>
            </a:r>
            <a:r>
              <a:rPr lang="en-US" sz="3200" dirty="0"/>
              <a:t> </a:t>
            </a:r>
            <a:r>
              <a:rPr lang="en-US" sz="3200" dirty="0" err="1" smtClean="0"/>
              <a:t>mạng</a:t>
            </a:r>
            <a:r>
              <a:rPr lang="en-US" sz="3200" dirty="0" smtClean="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1856509" y="3277106"/>
            <a:ext cx="5895109" cy="267765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r>
              <a:rPr lang="en-US" sz="2400" dirty="0" smtClean="0">
                <a:solidFill>
                  <a:prstClr val="black"/>
                </a:solidFill>
                <a:latin typeface="Times New Roman" pitchFamily="18" charset="0"/>
                <a:cs typeface="Times New Roman" pitchFamily="18" charset="0"/>
              </a:rPr>
              <a:t>Đ/</a:t>
            </a:r>
            <a:r>
              <a:rPr lang="en-US" sz="2400" dirty="0" err="1" smtClean="0">
                <a:solidFill>
                  <a:prstClr val="black"/>
                </a:solidFill>
                <a:latin typeface="Times New Roman" pitchFamily="18" charset="0"/>
                <a:cs typeface="Times New Roman" pitchFamily="18" charset="0"/>
              </a:rPr>
              <a:t>án</a:t>
            </a:r>
            <a:r>
              <a:rPr lang="en-US" sz="2400" dirty="0" smtClean="0">
                <a:solidFill>
                  <a:prstClr val="black"/>
                </a:solidFill>
                <a:latin typeface="Times New Roman" pitchFamily="18" charset="0"/>
                <a:cs typeface="Times New Roman" pitchFamily="18" charset="0"/>
              </a:rPr>
              <a:t>:</a:t>
            </a:r>
            <a:r>
              <a:rPr lang="vi-VN" sz="2400" dirty="0">
                <a:solidFill>
                  <a:prstClr val="black"/>
                </a:solidFill>
                <a:latin typeface="Times New Roman" pitchFamily="18" charset="0"/>
                <a:cs typeface="Times New Roman" pitchFamily="18" charset="0"/>
              </a:rPr>
              <a:t>	Khi sưởi ấm bằng cách đốt than, củi trong phòng kín, lượng khí </a:t>
            </a:r>
            <a:r>
              <a:rPr lang="fr-FR" sz="2400" dirty="0">
                <a:latin typeface="Times New Roman" pitchFamily="18" charset="0"/>
                <a:cs typeface="Times New Roman" pitchFamily="18" charset="0"/>
              </a:rPr>
              <a:t>O</a:t>
            </a:r>
            <a:r>
              <a:rPr lang="fr-FR" sz="2400" baseline="-25000" dirty="0">
                <a:latin typeface="Times New Roman" pitchFamily="18" charset="0"/>
                <a:cs typeface="Times New Roman" pitchFamily="18" charset="0"/>
              </a:rPr>
              <a:t>2</a:t>
            </a:r>
            <a:r>
              <a:rPr lang="vi-VN" sz="2400" dirty="0" smtClean="0">
                <a:solidFill>
                  <a:prstClr val="black"/>
                </a:solidFill>
                <a:latin typeface="Times New Roman" pitchFamily="18" charset="0"/>
                <a:cs typeface="Times New Roman" pitchFamily="18" charset="0"/>
              </a:rPr>
              <a:t> trong</a:t>
            </a:r>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phòng </a:t>
            </a:r>
            <a:r>
              <a:rPr lang="vi-VN" sz="2400" dirty="0">
                <a:solidFill>
                  <a:prstClr val="black"/>
                </a:solidFill>
                <a:latin typeface="Times New Roman" pitchFamily="18" charset="0"/>
                <a:cs typeface="Times New Roman" pitchFamily="18" charset="0"/>
              </a:rPr>
              <a:t>tiêu hao dần, đóng thời sinh ra khí co và </a:t>
            </a:r>
            <a:r>
              <a:rPr lang="fr-FR" sz="2400" dirty="0">
                <a:latin typeface="Times New Roman" pitchFamily="18" charset="0"/>
                <a:cs typeface="Times New Roman" pitchFamily="18" charset="0"/>
              </a:rPr>
              <a:t>CO</a:t>
            </a:r>
            <a:r>
              <a:rPr lang="fr-FR" sz="2400" baseline="-25000" dirty="0">
                <a:latin typeface="Times New Roman" pitchFamily="18" charset="0"/>
                <a:cs typeface="Times New Roman" pitchFamily="18" charset="0"/>
              </a:rPr>
              <a:t>2</a:t>
            </a:r>
            <a:r>
              <a:rPr lang="vi-VN" sz="2400" dirty="0" smtClean="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trong quá trình </a:t>
            </a:r>
            <a:r>
              <a:rPr lang="vi-VN" sz="2400" dirty="0" smtClean="0">
                <a:solidFill>
                  <a:prstClr val="black"/>
                </a:solidFill>
                <a:latin typeface="Times New Roman" pitchFamily="18" charset="0"/>
                <a:cs typeface="Times New Roman" pitchFamily="18" charset="0"/>
              </a:rPr>
              <a:t>cháy.</a:t>
            </a:r>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Khi </a:t>
            </a:r>
            <a:r>
              <a:rPr lang="vi-VN" sz="2400" dirty="0">
                <a:solidFill>
                  <a:prstClr val="black"/>
                </a:solidFill>
                <a:latin typeface="Times New Roman" pitchFamily="18" charset="0"/>
                <a:cs typeface="Times New Roman" pitchFamily="18" charset="0"/>
              </a:rPr>
              <a:t>hít vào cơ thể, co và </a:t>
            </a:r>
            <a:r>
              <a:rPr lang="fr-FR" sz="2400" dirty="0">
                <a:latin typeface="Times New Roman" pitchFamily="18" charset="0"/>
                <a:cs typeface="Times New Roman" pitchFamily="18" charset="0"/>
              </a:rPr>
              <a:t>CO</a:t>
            </a:r>
            <a:r>
              <a:rPr lang="fr-FR" sz="2400" baseline="-25000" dirty="0">
                <a:latin typeface="Times New Roman" pitchFamily="18" charset="0"/>
                <a:cs typeface="Times New Roman" pitchFamily="18" charset="0"/>
              </a:rPr>
              <a:t>2</a:t>
            </a:r>
            <a:r>
              <a:rPr lang="vi-VN" sz="2400" dirty="0" smtClean="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sẽ thay thế </a:t>
            </a:r>
            <a:r>
              <a:rPr lang="fr-FR" sz="2400" dirty="0">
                <a:latin typeface="Times New Roman" pitchFamily="18" charset="0"/>
                <a:cs typeface="Times New Roman" pitchFamily="18" charset="0"/>
              </a:rPr>
              <a:t>O</a:t>
            </a:r>
            <a:r>
              <a:rPr lang="fr-FR" sz="2400" baseline="-25000" dirty="0">
                <a:latin typeface="Times New Roman" pitchFamily="18" charset="0"/>
                <a:cs typeface="Times New Roman" pitchFamily="18" charset="0"/>
              </a:rPr>
              <a:t>2</a:t>
            </a:r>
            <a:r>
              <a:rPr lang="vi-VN" sz="2400" dirty="0" smtClean="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liên kết với tế bào hồng cẩu </a:t>
            </a:r>
            <a:r>
              <a:rPr lang="vi-VN" sz="2400" dirty="0" smtClean="0">
                <a:solidFill>
                  <a:prstClr val="black"/>
                </a:solidFill>
                <a:latin typeface="Times New Roman" pitchFamily="18" charset="0"/>
                <a:cs typeface="Times New Roman" pitchFamily="18" charset="0"/>
              </a:rPr>
              <a:t>dẫn</a:t>
            </a:r>
            <a:r>
              <a:rPr lang="en-US" sz="2400" dirty="0" smtClean="0">
                <a:solidFill>
                  <a:prstClr val="black"/>
                </a:solidFill>
                <a:latin typeface="Times New Roman" pitchFamily="18" charset="0"/>
                <a:cs typeface="Times New Roman" pitchFamily="18" charset="0"/>
              </a:rPr>
              <a:t> </a:t>
            </a:r>
            <a:r>
              <a:rPr lang="vi-VN" sz="2400" dirty="0" smtClean="0">
                <a:solidFill>
                  <a:prstClr val="black"/>
                </a:solidFill>
                <a:latin typeface="Times New Roman" pitchFamily="18" charset="0"/>
                <a:cs typeface="Times New Roman" pitchFamily="18" charset="0"/>
              </a:rPr>
              <a:t>đến </a:t>
            </a:r>
            <a:r>
              <a:rPr lang="vi-VN" sz="2400" dirty="0">
                <a:solidFill>
                  <a:prstClr val="black"/>
                </a:solidFill>
                <a:latin typeface="Times New Roman" pitchFamily="18" charset="0"/>
                <a:cs typeface="Times New Roman" pitchFamily="18" charset="0"/>
              </a:rPr>
              <a:t>tình trạng cơ thể thiếu </a:t>
            </a:r>
            <a:r>
              <a:rPr lang="fr-FR" sz="2400" dirty="0">
                <a:latin typeface="Times New Roman" pitchFamily="18" charset="0"/>
                <a:cs typeface="Times New Roman" pitchFamily="18" charset="0"/>
              </a:rPr>
              <a:t>O</a:t>
            </a:r>
            <a:r>
              <a:rPr lang="fr-FR" sz="2400" baseline="-25000" dirty="0">
                <a:latin typeface="Times New Roman" pitchFamily="18" charset="0"/>
                <a:cs typeface="Times New Roman" pitchFamily="18" charset="0"/>
              </a:rPr>
              <a:t>2</a:t>
            </a:r>
            <a:r>
              <a:rPr lang="vi-VN" sz="2400" dirty="0" smtClean="0">
                <a:solidFill>
                  <a:prstClr val="black"/>
                </a:solidFill>
                <a:latin typeface="Times New Roman" pitchFamily="18" charset="0"/>
                <a:cs typeface="Times New Roman" pitchFamily="18" charset="0"/>
              </a:rPr>
              <a:t>, </a:t>
            </a:r>
            <a:r>
              <a:rPr lang="vi-VN" sz="2400" dirty="0">
                <a:solidFill>
                  <a:prstClr val="black"/>
                </a:solidFill>
                <a:latin typeface="Times New Roman" pitchFamily="18" charset="0"/>
                <a:cs typeface="Times New Roman" pitchFamily="18" charset="0"/>
              </a:rPr>
              <a:t>gây nguy hiểm đến tính mạng.</a:t>
            </a:r>
          </a:p>
        </p:txBody>
      </p:sp>
      <p:grpSp>
        <p:nvGrpSpPr>
          <p:cNvPr id="7" name="times up"/>
          <p:cNvGrpSpPr/>
          <p:nvPr/>
        </p:nvGrpSpPr>
        <p:grpSpPr>
          <a:xfrm>
            <a:off x="4099" y="1762108"/>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smtClean="0">
                  <a:solidFill>
                    <a:sysClr val="window" lastClr="FFFFFF"/>
                  </a:solidFill>
                  <a:latin typeface="Arial" panose="020B0604020202020204" pitchFamily="34" charset="0"/>
                  <a:cs typeface="Arial" panose="020B0604020202020204" pitchFamily="34" charset="0"/>
                </a:rPr>
                <a:t>Hết</a:t>
              </a:r>
              <a:r>
                <a:rPr lang="en-GB" sz="1400" kern="0" dirty="0" smtClean="0">
                  <a:solidFill>
                    <a:sysClr val="window" lastClr="FFFFFF"/>
                  </a:solidFill>
                  <a:latin typeface="Arial" panose="020B0604020202020204" pitchFamily="34" charset="0"/>
                  <a:cs typeface="Arial" panose="020B0604020202020204" pitchFamily="34" charset="0"/>
                </a:rPr>
                <a:t> </a:t>
              </a:r>
              <a:r>
                <a:rPr lang="en-GB" sz="1400" kern="0" dirty="0" err="1" smtClean="0">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19213" y="10498"/>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smtClean="0">
                <a:solidFill>
                  <a:srgbClr val="FF0000"/>
                </a:solidFill>
              </a:rPr>
              <a:t>START</a:t>
            </a:r>
            <a:endParaRPr lang="en-US" sz="1050" kern="0" dirty="0">
              <a:solidFill>
                <a:srgbClr val="FF0000"/>
              </a:solidFil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1054" y="314879"/>
            <a:ext cx="1370670" cy="1366322"/>
          </a:xfrm>
          <a:prstGeom prst="rect">
            <a:avLst/>
          </a:prstGeom>
        </p:spPr>
      </p:pic>
      <p:grpSp>
        <p:nvGrpSpPr>
          <p:cNvPr id="12" name="Clock hand spin">
            <a:extLst>
              <a:ext uri="{FF2B5EF4-FFF2-40B4-BE49-F238E27FC236}">
                <a16:creationId xmlns:a16="http://schemas.microsoft.com/office/drawing/2014/main" xmlns="" id="{BB0445D5-A6E5-40E7-BBDD-5E3EFA13BDED}"/>
              </a:ext>
            </a:extLst>
          </p:cNvPr>
          <p:cNvGrpSpPr/>
          <p:nvPr/>
        </p:nvGrpSpPr>
        <p:grpSpPr>
          <a:xfrm rot="1786145">
            <a:off x="341431" y="892249"/>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61716" y="937612"/>
            <a:ext cx="281032" cy="246221"/>
          </a:xfrm>
          <a:prstGeom prst="rect">
            <a:avLst/>
          </a:prstGeom>
          <a:noFill/>
        </p:spPr>
        <p:txBody>
          <a:bodyPr wrap="square" rtlCol="0">
            <a:spAutoFit/>
          </a:bodyPr>
          <a:lstStyle/>
          <a:p>
            <a:pPr>
              <a:defRPr/>
            </a:pPr>
            <a:r>
              <a:rPr lang="en-US" sz="1000" b="1" kern="0" dirty="0" smtClean="0">
                <a:solidFill>
                  <a:srgbClr val="99B2C8"/>
                </a:solidFill>
              </a:rPr>
              <a:t>3</a:t>
            </a:r>
            <a:endParaRPr lang="en-US" sz="1000" b="1" kern="0" dirty="0">
              <a:solidFill>
                <a:srgbClr val="99B2C8"/>
              </a:solidFill>
            </a:endParaRPr>
          </a:p>
        </p:txBody>
      </p:sp>
      <p:sp>
        <p:nvSpPr>
          <p:cNvPr id="16" name="TextBox 15"/>
          <p:cNvSpPr txBox="1"/>
          <p:nvPr/>
        </p:nvSpPr>
        <p:spPr>
          <a:xfrm>
            <a:off x="509129" y="1191259"/>
            <a:ext cx="341087" cy="246221"/>
          </a:xfrm>
          <a:prstGeom prst="rect">
            <a:avLst/>
          </a:prstGeom>
          <a:noFill/>
        </p:spPr>
        <p:txBody>
          <a:bodyPr wrap="square" rtlCol="0">
            <a:spAutoFit/>
          </a:bodyPr>
          <a:lstStyle/>
          <a:p>
            <a:pPr>
              <a:defRPr/>
            </a:pPr>
            <a:r>
              <a:rPr lang="en-US" sz="1000" b="1" kern="0" dirty="0" smtClean="0">
                <a:solidFill>
                  <a:srgbClr val="99B2C8"/>
                </a:solidFill>
              </a:rPr>
              <a:t>6</a:t>
            </a:r>
            <a:endParaRPr lang="en-US" sz="1000" b="1" kern="0" dirty="0">
              <a:solidFill>
                <a:srgbClr val="99B2C8"/>
              </a:solidFill>
            </a:endParaRPr>
          </a:p>
        </p:txBody>
      </p:sp>
      <p:sp>
        <p:nvSpPr>
          <p:cNvPr id="17" name="TextBox 16"/>
          <p:cNvSpPr txBox="1"/>
          <p:nvPr/>
        </p:nvSpPr>
        <p:spPr>
          <a:xfrm>
            <a:off x="163404" y="975182"/>
            <a:ext cx="308455" cy="246221"/>
          </a:xfrm>
          <a:prstGeom prst="rect">
            <a:avLst/>
          </a:prstGeom>
          <a:noFill/>
        </p:spPr>
        <p:txBody>
          <a:bodyPr wrap="square" rtlCol="0">
            <a:spAutoFit/>
          </a:bodyPr>
          <a:lstStyle/>
          <a:p>
            <a:pPr>
              <a:defRPr/>
            </a:pPr>
            <a:r>
              <a:rPr lang="en-US" sz="1000" b="1" kern="0" dirty="0" smtClean="0">
                <a:solidFill>
                  <a:srgbClr val="99B2C8"/>
                </a:solidFill>
              </a:rPr>
              <a:t>9</a:t>
            </a:r>
            <a:endParaRPr lang="en-US" sz="1000" b="1" kern="0" dirty="0">
              <a:solidFill>
                <a:srgbClr val="99B2C8"/>
              </a:solidFill>
            </a:endParaRPr>
          </a:p>
        </p:txBody>
      </p:sp>
      <p:sp>
        <p:nvSpPr>
          <p:cNvPr id="18" name="TextBox 17"/>
          <p:cNvSpPr txBox="1"/>
          <p:nvPr/>
        </p:nvSpPr>
        <p:spPr>
          <a:xfrm>
            <a:off x="447302" y="691391"/>
            <a:ext cx="371406" cy="246221"/>
          </a:xfrm>
          <a:prstGeom prst="rect">
            <a:avLst/>
          </a:prstGeom>
          <a:noFill/>
        </p:spPr>
        <p:txBody>
          <a:bodyPr wrap="square" rtlCol="0">
            <a:spAutoFit/>
          </a:bodyPr>
          <a:lstStyle/>
          <a:p>
            <a:pPr>
              <a:defRPr/>
            </a:pPr>
            <a:r>
              <a:rPr lang="en-US" sz="1000" b="1" kern="0" dirty="0" smtClean="0">
                <a:solidFill>
                  <a:srgbClr val="99B2C8"/>
                </a:solidFill>
              </a:rPr>
              <a:t>12</a:t>
            </a:r>
            <a:endParaRPr lang="en-US" sz="1000" b="1" kern="0" dirty="0">
              <a:solidFill>
                <a:srgbClr val="99B2C8"/>
              </a:solidFill>
            </a:endParaRPr>
          </a:p>
        </p:txBody>
      </p:sp>
    </p:spTree>
    <p:extLst>
      <p:ext uri="{BB962C8B-B14F-4D97-AF65-F5344CB8AC3E}">
        <p14:creationId xmlns:p14="http://schemas.microsoft.com/office/powerpoint/2010/main" val="343619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42710" b="65701" l="71364" r="81000"/>
                    </a14:imgEffect>
                  </a14:imgLayer>
                </a14:imgProps>
              </a:ext>
              <a:ext uri="{28A0092B-C50C-407E-A947-70E740481C1C}">
                <a14:useLocalDpi xmlns:a14="http://schemas.microsoft.com/office/drawing/2010/main" val="0"/>
              </a:ext>
            </a:extLst>
          </a:blip>
          <a:srcRect l="73182" t="42992" r="20303" b="40501"/>
          <a:stretch/>
        </p:blipFill>
        <p:spPr>
          <a:xfrm>
            <a:off x="0" y="4800600"/>
            <a:ext cx="1828800" cy="2254097"/>
          </a:xfrm>
          <a:prstGeom prst="rect">
            <a:avLst/>
          </a:prstGeom>
        </p:spPr>
      </p:pic>
      <p:pic>
        <p:nvPicPr>
          <p:cNvPr id="4" name="Picture 3">
            <a:hlinkClick r:id="rId6" action="ppaction://hlinksldjump"/>
          </p:cNvPr>
          <p:cNvPicPr>
            <a:picLocks noChangeAspect="1"/>
          </p:cNvPicPr>
          <p:nvPr/>
        </p:nvPicPr>
        <p:blipFill rotWithShape="1">
          <a:blip r:embed="rId7" cstate="print">
            <a:extLst>
              <a:ext uri="{BEBA8EAE-BF5A-486C-A8C5-ECC9F3942E4B}">
                <a14:imgProps xmlns:a14="http://schemas.microsoft.com/office/drawing/2010/main">
                  <a14:imgLayer r:embed="rId5">
                    <a14:imgEffect>
                      <a14:backgroundRemoval t="65701" b="78785" l="47864" r="53955"/>
                    </a14:imgEffect>
                  </a14:imgLayer>
                </a14:imgProps>
              </a:ext>
              <a:ext uri="{28A0092B-C50C-407E-A947-70E740481C1C}">
                <a14:useLocalDpi xmlns:a14="http://schemas.microsoft.com/office/drawing/2010/main" val="0"/>
              </a:ext>
            </a:extLst>
          </a:blip>
          <a:srcRect l="47272" t="68220" r="46061" b="19166"/>
          <a:stretch/>
        </p:blipFill>
        <p:spPr>
          <a:xfrm>
            <a:off x="7620000" y="-304800"/>
            <a:ext cx="1986841" cy="1828800"/>
          </a:xfrm>
          <a:prstGeom prst="rect">
            <a:avLst/>
          </a:prstGeom>
        </p:spPr>
      </p:pic>
      <p:sp>
        <p:nvSpPr>
          <p:cNvPr id="5" name="TextBox 4"/>
          <p:cNvSpPr txBox="1"/>
          <p:nvPr/>
        </p:nvSpPr>
        <p:spPr>
          <a:xfrm>
            <a:off x="1524000" y="623455"/>
            <a:ext cx="6248400" cy="156966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just"/>
            <a:r>
              <a:rPr lang="en-US" sz="3200" dirty="0" err="1"/>
              <a:t>Tại</a:t>
            </a:r>
            <a:r>
              <a:rPr lang="en-US" sz="3200" dirty="0"/>
              <a:t> </a:t>
            </a:r>
            <a:r>
              <a:rPr lang="en-US" sz="3200" dirty="0" err="1"/>
              <a:t>sao</a:t>
            </a:r>
            <a:r>
              <a:rPr lang="en-US" sz="3200" dirty="0"/>
              <a:t> </a:t>
            </a:r>
            <a:r>
              <a:rPr lang="en-US" sz="3200" dirty="0" err="1"/>
              <a:t>khi</a:t>
            </a:r>
            <a:r>
              <a:rPr lang="en-US" sz="3200" dirty="0"/>
              <a:t> ở </a:t>
            </a:r>
            <a:r>
              <a:rPr lang="en-US" sz="3200" dirty="0" err="1"/>
              <a:t>trong</a:t>
            </a:r>
            <a:r>
              <a:rPr lang="en-US" sz="3200" dirty="0"/>
              <a:t> </a:t>
            </a:r>
            <a:r>
              <a:rPr lang="en-US" sz="3200" dirty="0" err="1"/>
              <a:t>phòng</a:t>
            </a:r>
            <a:r>
              <a:rPr lang="en-US" sz="3200" dirty="0"/>
              <a:t> </a:t>
            </a:r>
            <a:r>
              <a:rPr lang="en-US" sz="3200" dirty="0" err="1"/>
              <a:t>kín</a:t>
            </a:r>
            <a:r>
              <a:rPr lang="en-US" sz="3200" dirty="0"/>
              <a:t> </a:t>
            </a:r>
            <a:r>
              <a:rPr lang="en-US" sz="3200" dirty="0" err="1"/>
              <a:t>đông</a:t>
            </a:r>
            <a:r>
              <a:rPr lang="en-US" sz="3200" dirty="0"/>
              <a:t> </a:t>
            </a:r>
            <a:r>
              <a:rPr lang="en-US" sz="3200" dirty="0" err="1"/>
              <a:t>người</a:t>
            </a:r>
            <a:r>
              <a:rPr lang="en-US" sz="3200" dirty="0"/>
              <a:t> </a:t>
            </a:r>
            <a:r>
              <a:rPr lang="en-US" sz="3200" dirty="0" err="1"/>
              <a:t>một</a:t>
            </a:r>
            <a:r>
              <a:rPr lang="en-US" sz="3200" dirty="0"/>
              <a:t> </a:t>
            </a:r>
            <a:r>
              <a:rPr lang="en-US" sz="3200" dirty="0" err="1"/>
              <a:t>thời</a:t>
            </a:r>
            <a:r>
              <a:rPr lang="en-US" sz="3200" dirty="0"/>
              <a:t> </a:t>
            </a:r>
            <a:r>
              <a:rPr lang="en-US" sz="3200" dirty="0" err="1"/>
              <a:t>gian</a:t>
            </a:r>
            <a:r>
              <a:rPr lang="en-US" sz="3200" dirty="0"/>
              <a:t> </a:t>
            </a:r>
            <a:r>
              <a:rPr lang="en-US" sz="3200" dirty="0" err="1"/>
              <a:t>thì</a:t>
            </a:r>
            <a:r>
              <a:rPr lang="en-US" sz="3200" dirty="0"/>
              <a:t> </a:t>
            </a:r>
            <a:r>
              <a:rPr lang="en-US" sz="3200" dirty="0" err="1"/>
              <a:t>cơ</a:t>
            </a:r>
            <a:r>
              <a:rPr lang="en-US" sz="3200" dirty="0"/>
              <a:t> </a:t>
            </a:r>
            <a:r>
              <a:rPr lang="en-US" sz="3200" dirty="0" err="1"/>
              <a:t>thể</a:t>
            </a:r>
            <a:r>
              <a:rPr lang="en-US" sz="3200" dirty="0"/>
              <a:t> </a:t>
            </a:r>
            <a:r>
              <a:rPr lang="en-US" sz="3200" dirty="0" err="1" smtClean="0"/>
              <a:t>thường</a:t>
            </a:r>
            <a:r>
              <a:rPr lang="en-US" sz="3200" dirty="0"/>
              <a:t> </a:t>
            </a:r>
            <a:r>
              <a:rPr lang="en-US" sz="3200" dirty="0" err="1" smtClean="0"/>
              <a:t>thấy</a:t>
            </a:r>
            <a:r>
              <a:rPr lang="en-US" sz="3200" dirty="0" smtClean="0"/>
              <a:t> </a:t>
            </a:r>
            <a:r>
              <a:rPr lang="en-US" sz="3200" dirty="0" err="1"/>
              <a:t>nhịp</a:t>
            </a:r>
            <a:r>
              <a:rPr lang="en-US" sz="3200" dirty="0"/>
              <a:t> </a:t>
            </a:r>
            <a:r>
              <a:rPr lang="en-US" sz="3200" dirty="0" err="1"/>
              <a:t>hô</a:t>
            </a:r>
            <a:r>
              <a:rPr lang="en-US" sz="3200" dirty="0"/>
              <a:t> </a:t>
            </a:r>
            <a:r>
              <a:rPr lang="en-US" sz="3200" dirty="0" err="1"/>
              <a:t>hấp</a:t>
            </a:r>
            <a:r>
              <a:rPr lang="en-US" sz="3200" dirty="0"/>
              <a:t> </a:t>
            </a:r>
            <a:r>
              <a:rPr lang="en-US" sz="3200" dirty="0" err="1"/>
              <a:t>tăng</a:t>
            </a:r>
            <a:r>
              <a:rPr lang="en-US" sz="3200" dirty="0"/>
              <a:t>?</a:t>
            </a:r>
            <a:endParaRPr lang="en-US" sz="3200" dirty="0">
              <a:solidFill>
                <a:prstClr val="black"/>
              </a:solidFill>
              <a:latin typeface="Times New Roman" pitchFamily="18" charset="0"/>
              <a:cs typeface="Times New Roman" pitchFamily="18" charset="0"/>
            </a:endParaRPr>
          </a:p>
        </p:txBody>
      </p:sp>
      <p:sp>
        <p:nvSpPr>
          <p:cNvPr id="6" name="TextBox 5"/>
          <p:cNvSpPr txBox="1"/>
          <p:nvPr/>
        </p:nvSpPr>
        <p:spPr>
          <a:xfrm>
            <a:off x="2514598" y="3810000"/>
            <a:ext cx="5895109" cy="163121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dirty="0">
                <a:solidFill>
                  <a:prstClr val="black"/>
                </a:solidFill>
                <a:latin typeface="Times New Roman" pitchFamily="18" charset="0"/>
                <a:cs typeface="Times New Roman" pitchFamily="18" charset="0"/>
              </a:rPr>
              <a:t>Đ/</a:t>
            </a:r>
            <a:r>
              <a:rPr lang="en-US" sz="2000" dirty="0" err="1">
                <a:solidFill>
                  <a:prstClr val="black"/>
                </a:solidFill>
                <a:latin typeface="Times New Roman" pitchFamily="18" charset="0"/>
                <a:cs typeface="Times New Roman" pitchFamily="18" charset="0"/>
              </a:rPr>
              <a:t>án</a:t>
            </a:r>
            <a:r>
              <a:rPr lang="en-US" sz="2000" dirty="0" smtClean="0">
                <a:solidFill>
                  <a:prstClr val="black"/>
                </a:solidFill>
                <a:latin typeface="Times New Roman" pitchFamily="18" charset="0"/>
                <a:cs typeface="Times New Roman" pitchFamily="18" charset="0"/>
              </a:rPr>
              <a:t>: </a:t>
            </a:r>
            <a:r>
              <a:rPr lang="vi-VN" sz="2000" dirty="0" smtClean="0">
                <a:solidFill>
                  <a:prstClr val="black"/>
                </a:solidFill>
                <a:latin typeface="Times New Roman" pitchFamily="18" charset="0"/>
                <a:cs typeface="Times New Roman" pitchFamily="18" charset="0"/>
              </a:rPr>
              <a:t>Trong </a:t>
            </a:r>
            <a:r>
              <a:rPr lang="vi-VN" sz="2000" dirty="0">
                <a:solidFill>
                  <a:prstClr val="black"/>
                </a:solidFill>
                <a:latin typeface="Times New Roman" pitchFamily="18" charset="0"/>
                <a:cs typeface="Times New Roman" pitchFamily="18" charset="0"/>
              </a:rPr>
              <a:t>phòng kín </a:t>
            </a:r>
            <a:r>
              <a:rPr lang="vi-VN" sz="2000" dirty="0" smtClean="0">
                <a:solidFill>
                  <a:prstClr val="black"/>
                </a:solidFill>
                <a:latin typeface="Times New Roman" pitchFamily="18" charset="0"/>
                <a:cs typeface="Times New Roman" pitchFamily="18" charset="0"/>
              </a:rPr>
              <a:t>đ</a:t>
            </a:r>
            <a:r>
              <a:rPr lang="en-US" sz="2000" dirty="0">
                <a:solidFill>
                  <a:prstClr val="black"/>
                </a:solidFill>
                <a:latin typeface="Times New Roman" pitchFamily="18" charset="0"/>
                <a:cs typeface="Times New Roman" pitchFamily="18" charset="0"/>
              </a:rPr>
              <a:t>ô</a:t>
            </a:r>
            <a:r>
              <a:rPr lang="vi-VN" sz="2000" dirty="0" smtClean="0">
                <a:solidFill>
                  <a:prstClr val="black"/>
                </a:solidFill>
                <a:latin typeface="Times New Roman" pitchFamily="18" charset="0"/>
                <a:cs typeface="Times New Roman" pitchFamily="18" charset="0"/>
              </a:rPr>
              <a:t>ng </a:t>
            </a:r>
            <a:r>
              <a:rPr lang="vi-VN" sz="2000" dirty="0">
                <a:solidFill>
                  <a:prstClr val="black"/>
                </a:solidFill>
                <a:latin typeface="Times New Roman" pitchFamily="18" charset="0"/>
                <a:cs typeface="Times New Roman" pitchFamily="18" charset="0"/>
              </a:rPr>
              <a:t>người, lượng </a:t>
            </a:r>
            <a:r>
              <a:rPr lang="fr-FR" sz="2000" dirty="0">
                <a:latin typeface="Times New Roman" pitchFamily="18" charset="0"/>
                <a:cs typeface="Times New Roman" pitchFamily="18" charset="0"/>
              </a:rPr>
              <a:t>CO</a:t>
            </a:r>
            <a:r>
              <a:rPr lang="fr-FR" sz="2000" baseline="-25000" dirty="0">
                <a:latin typeface="Times New Roman" pitchFamily="18" charset="0"/>
                <a:cs typeface="Times New Roman" pitchFamily="18" charset="0"/>
              </a:rPr>
              <a:t>2</a:t>
            </a:r>
            <a:r>
              <a:rPr lang="vi-VN" sz="2000" dirty="0" smtClean="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ngày càng tăng còn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vi-VN" sz="2000" dirty="0" smtClean="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ngày </a:t>
            </a:r>
            <a:r>
              <a:rPr lang="vi-VN" sz="2000" dirty="0" smtClean="0">
                <a:solidFill>
                  <a:prstClr val="black"/>
                </a:solidFill>
                <a:latin typeface="Times New Roman" pitchFamily="18" charset="0"/>
                <a:cs typeface="Times New Roman" pitchFamily="18" charset="0"/>
              </a:rPr>
              <a:t>càng</a:t>
            </a:r>
            <a:r>
              <a:rPr lang="en-US" sz="2000" dirty="0" smtClean="0">
                <a:solidFill>
                  <a:prstClr val="black"/>
                </a:solidFill>
                <a:latin typeface="Times New Roman" pitchFamily="18" charset="0"/>
                <a:cs typeface="Times New Roman" pitchFamily="18" charset="0"/>
              </a:rPr>
              <a:t> </a:t>
            </a:r>
            <a:r>
              <a:rPr lang="vi-VN" sz="2000" dirty="0" smtClean="0">
                <a:solidFill>
                  <a:prstClr val="black"/>
                </a:solidFill>
                <a:latin typeface="Times New Roman" pitchFamily="18" charset="0"/>
                <a:cs typeface="Times New Roman" pitchFamily="18" charset="0"/>
              </a:rPr>
              <a:t>giảm </a:t>
            </a:r>
            <a:r>
              <a:rPr lang="vi-VN" sz="2000" dirty="0">
                <a:solidFill>
                  <a:prstClr val="black"/>
                </a:solidFill>
                <a:latin typeface="Times New Roman" pitchFamily="18" charset="0"/>
                <a:cs typeface="Times New Roman" pitchFamily="18" charset="0"/>
              </a:rPr>
              <a:t>do quá trình trao đồi khí của cơ thể dẫn đến không khí hít vào thiếu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vi-VN" sz="2000" dirty="0" smtClean="0">
                <a:solidFill>
                  <a:prstClr val="black"/>
                </a:solidFill>
                <a:latin typeface="Times New Roman" pitchFamily="18" charset="0"/>
                <a:cs typeface="Times New Roman" pitchFamily="18" charset="0"/>
              </a:rPr>
              <a:t>,</a:t>
            </a:r>
            <a:endParaRPr lang="vi-VN" sz="2000" dirty="0">
              <a:solidFill>
                <a:prstClr val="black"/>
              </a:solidFill>
              <a:latin typeface="Times New Roman" pitchFamily="18" charset="0"/>
              <a:cs typeface="Times New Roman" pitchFamily="18" charset="0"/>
            </a:endParaRPr>
          </a:p>
          <a:p>
            <a:r>
              <a:rPr lang="vi-VN" sz="2000" dirty="0">
                <a:solidFill>
                  <a:prstClr val="black"/>
                </a:solidFill>
                <a:latin typeface="Times New Roman" pitchFamily="18" charset="0"/>
                <a:cs typeface="Times New Roman" pitchFamily="18" charset="0"/>
              </a:rPr>
              <a:t>vì vậy nhịp </a:t>
            </a:r>
            <a:r>
              <a:rPr lang="vi-VN" sz="2000" dirty="0" smtClean="0">
                <a:solidFill>
                  <a:prstClr val="black"/>
                </a:solidFill>
                <a:latin typeface="Times New Roman" pitchFamily="18" charset="0"/>
                <a:cs typeface="Times New Roman" pitchFamily="18" charset="0"/>
              </a:rPr>
              <a:t>h</a:t>
            </a:r>
            <a:r>
              <a:rPr lang="en-US" sz="2000" dirty="0">
                <a:solidFill>
                  <a:prstClr val="black"/>
                </a:solidFill>
                <a:latin typeface="Times New Roman" pitchFamily="18" charset="0"/>
                <a:cs typeface="Times New Roman" pitchFamily="18" charset="0"/>
              </a:rPr>
              <a:t>ô</a:t>
            </a:r>
            <a:r>
              <a:rPr lang="vi-VN" sz="2000" dirty="0" smtClean="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hấp tăng để lấy đủ </a:t>
            </a:r>
            <a:r>
              <a:rPr lang="fr-FR" sz="2000" dirty="0">
                <a:latin typeface="Times New Roman" pitchFamily="18" charset="0"/>
                <a:cs typeface="Times New Roman" pitchFamily="18" charset="0"/>
              </a:rPr>
              <a:t>O</a:t>
            </a:r>
            <a:r>
              <a:rPr lang="fr-FR" sz="2000" baseline="-25000" dirty="0">
                <a:latin typeface="Times New Roman" pitchFamily="18" charset="0"/>
                <a:cs typeface="Times New Roman" pitchFamily="18" charset="0"/>
              </a:rPr>
              <a:t>2</a:t>
            </a:r>
            <a:r>
              <a:rPr lang="vi-VN" sz="2000" dirty="0" smtClean="0">
                <a:solidFill>
                  <a:prstClr val="black"/>
                </a:solidFill>
                <a:latin typeface="Times New Roman" pitchFamily="18" charset="0"/>
                <a:cs typeface="Times New Roman" pitchFamily="18" charset="0"/>
              </a:rPr>
              <a:t> </a:t>
            </a:r>
            <a:r>
              <a:rPr lang="vi-VN" sz="2000" dirty="0">
                <a:solidFill>
                  <a:prstClr val="black"/>
                </a:solidFill>
                <a:latin typeface="Times New Roman" pitchFamily="18" charset="0"/>
                <a:cs typeface="Times New Roman" pitchFamily="18" charset="0"/>
              </a:rPr>
              <a:t>cho cơ thể.</a:t>
            </a:r>
          </a:p>
          <a:p>
            <a:endParaRPr lang="en-US" sz="2000" dirty="0">
              <a:solidFill>
                <a:prstClr val="black"/>
              </a:solidFill>
              <a:latin typeface="Times New Roman" pitchFamily="18" charset="0"/>
              <a:cs typeface="Times New Roman" pitchFamily="18" charset="0"/>
            </a:endParaRPr>
          </a:p>
        </p:txBody>
      </p:sp>
      <p:grpSp>
        <p:nvGrpSpPr>
          <p:cNvPr id="7" name="times up"/>
          <p:cNvGrpSpPr/>
          <p:nvPr/>
        </p:nvGrpSpPr>
        <p:grpSpPr>
          <a:xfrm>
            <a:off x="22842" y="1734399"/>
            <a:ext cx="1205624" cy="362438"/>
            <a:chOff x="4284637" y="-304827"/>
            <a:chExt cx="2669678" cy="697560"/>
          </a:xfrm>
        </p:grpSpPr>
        <p:sp>
          <p:nvSpPr>
            <p:cNvPr id="8" name="Rounded Rectangle 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a:defRPr/>
              </a:pPr>
              <a:endParaRPr lang="en-GB" sz="2800" kern="0" dirty="0">
                <a:solidFill>
                  <a:sysClr val="window" lastClr="FFFFFF"/>
                </a:solidFill>
                <a:latin typeface="Arial" panose="020B0604020202020204" pitchFamily="34" charset="0"/>
                <a:cs typeface="Arial" panose="020B0604020202020204" pitchFamily="34" charset="0"/>
              </a:endParaRPr>
            </a:p>
          </p:txBody>
        </p:sp>
        <p:sp>
          <p:nvSpPr>
            <p:cNvPr id="9" name="Rounded Rectangle 8"/>
            <p:cNvSpPr/>
            <p:nvPr/>
          </p:nvSpPr>
          <p:spPr>
            <a:xfrm>
              <a:off x="4284637" y="-304827"/>
              <a:ext cx="2636837" cy="697560"/>
            </a:xfrm>
            <a:prstGeom prst="roundRect">
              <a:avLst/>
            </a:prstGeom>
            <a:solidFill>
              <a:srgbClr val="FFC000"/>
            </a:solidFill>
            <a:ln w="12700" cap="flat" cmpd="sng" algn="ctr">
              <a:noFill/>
              <a:prstDash val="solid"/>
              <a:miter lim="800000"/>
            </a:ln>
            <a:effectLst/>
          </p:spPr>
          <p:txBody>
            <a:bodyPr rtlCol="0" anchor="ctr"/>
            <a:lstStyle/>
            <a:p>
              <a:pPr algn="ctr">
                <a:defRPr/>
              </a:pPr>
              <a:r>
                <a:rPr lang="en-GB" sz="1400" kern="0" dirty="0" err="1" smtClean="0">
                  <a:solidFill>
                    <a:sysClr val="window" lastClr="FFFFFF"/>
                  </a:solidFill>
                  <a:latin typeface="Arial" panose="020B0604020202020204" pitchFamily="34" charset="0"/>
                  <a:cs typeface="Arial" panose="020B0604020202020204" pitchFamily="34" charset="0"/>
                </a:rPr>
                <a:t>Hết</a:t>
              </a:r>
              <a:r>
                <a:rPr lang="en-GB" sz="1400" kern="0" dirty="0" smtClean="0">
                  <a:solidFill>
                    <a:sysClr val="window" lastClr="FFFFFF"/>
                  </a:solidFill>
                  <a:latin typeface="Arial" panose="020B0604020202020204" pitchFamily="34" charset="0"/>
                  <a:cs typeface="Arial" panose="020B0604020202020204" pitchFamily="34" charset="0"/>
                </a:rPr>
                <a:t> </a:t>
              </a:r>
              <a:r>
                <a:rPr lang="en-GB" sz="1400" kern="0" dirty="0" err="1" smtClean="0">
                  <a:solidFill>
                    <a:sysClr val="window" lastClr="FFFFFF"/>
                  </a:solidFill>
                  <a:latin typeface="Arial" panose="020B0604020202020204" pitchFamily="34" charset="0"/>
                  <a:cs typeface="Arial" panose="020B0604020202020204" pitchFamily="34" charset="0"/>
                </a:rPr>
                <a:t>Giờ</a:t>
              </a:r>
              <a:endParaRPr lang="en-GB" sz="1400" kern="0" dirty="0">
                <a:solidFill>
                  <a:sysClr val="window" lastClr="FFFFFF"/>
                </a:solidFill>
                <a:latin typeface="Arial" panose="020B0604020202020204" pitchFamily="34" charset="0"/>
                <a:cs typeface="Arial" panose="020B0604020202020204" pitchFamily="34" charset="0"/>
              </a:endParaRPr>
            </a:p>
          </p:txBody>
        </p:sp>
      </p:grpSp>
      <p:sp>
        <p:nvSpPr>
          <p:cNvPr id="10" name="Rectangle 9"/>
          <p:cNvSpPr/>
          <p:nvPr/>
        </p:nvSpPr>
        <p:spPr>
          <a:xfrm>
            <a:off x="337956" y="-17211"/>
            <a:ext cx="548204" cy="304381"/>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a:defRPr/>
            </a:pPr>
            <a:r>
              <a:rPr lang="en-US" sz="1050" kern="0" dirty="0" smtClean="0">
                <a:solidFill>
                  <a:srgbClr val="FF0000"/>
                </a:solidFill>
              </a:rPr>
              <a:t>START</a:t>
            </a:r>
            <a:endParaRPr lang="en-US" sz="1050" kern="0" dirty="0">
              <a:solidFill>
                <a:srgbClr val="FF0000"/>
              </a:solidFill>
            </a:endParaRPr>
          </a:p>
        </p:txBody>
      </p:sp>
      <p:pic>
        <p:nvPicPr>
          <p:cNvPr id="11" name="Pictur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2311" y="287170"/>
            <a:ext cx="1370670" cy="1366322"/>
          </a:xfrm>
          <a:prstGeom prst="rect">
            <a:avLst/>
          </a:prstGeom>
        </p:spPr>
      </p:pic>
      <p:grpSp>
        <p:nvGrpSpPr>
          <p:cNvPr id="12" name="Clock hand spin">
            <a:extLst>
              <a:ext uri="{FF2B5EF4-FFF2-40B4-BE49-F238E27FC236}">
                <a16:creationId xmlns:a16="http://schemas.microsoft.com/office/drawing/2014/main" xmlns="" id="{BB0445D5-A6E5-40E7-BBDD-5E3EFA13BDED}"/>
              </a:ext>
            </a:extLst>
          </p:cNvPr>
          <p:cNvGrpSpPr/>
          <p:nvPr/>
        </p:nvGrpSpPr>
        <p:grpSpPr>
          <a:xfrm rot="1786145">
            <a:off x="360174" y="864540"/>
            <a:ext cx="525701" cy="509437"/>
            <a:chOff x="840573" y="2379277"/>
            <a:chExt cx="3829048" cy="3849975"/>
          </a:xfrm>
        </p:grpSpPr>
        <p:sp>
          <p:nvSpPr>
            <p:cNvPr id="1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sp>
          <p:nvSpPr>
            <p:cNvPr id="1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lang="en-GB" kern="0" dirty="0">
                <a:solidFill>
                  <a:sysClr val="windowText" lastClr="000000"/>
                </a:solidFill>
              </a:endParaRPr>
            </a:p>
          </p:txBody>
        </p:sp>
      </p:grpSp>
      <p:sp>
        <p:nvSpPr>
          <p:cNvPr id="15" name="TextBox 14"/>
          <p:cNvSpPr txBox="1"/>
          <p:nvPr/>
        </p:nvSpPr>
        <p:spPr>
          <a:xfrm>
            <a:off x="780459" y="909903"/>
            <a:ext cx="281032" cy="246221"/>
          </a:xfrm>
          <a:prstGeom prst="rect">
            <a:avLst/>
          </a:prstGeom>
          <a:noFill/>
        </p:spPr>
        <p:txBody>
          <a:bodyPr wrap="square" rtlCol="0">
            <a:spAutoFit/>
          </a:bodyPr>
          <a:lstStyle/>
          <a:p>
            <a:pPr>
              <a:defRPr/>
            </a:pPr>
            <a:r>
              <a:rPr lang="en-US" sz="1000" b="1" kern="0" dirty="0" smtClean="0">
                <a:solidFill>
                  <a:srgbClr val="99B2C8"/>
                </a:solidFill>
              </a:rPr>
              <a:t>3</a:t>
            </a:r>
            <a:endParaRPr lang="en-US" sz="1000" b="1" kern="0" dirty="0">
              <a:solidFill>
                <a:srgbClr val="99B2C8"/>
              </a:solidFill>
            </a:endParaRPr>
          </a:p>
        </p:txBody>
      </p:sp>
      <p:sp>
        <p:nvSpPr>
          <p:cNvPr id="16" name="TextBox 15"/>
          <p:cNvSpPr txBox="1"/>
          <p:nvPr/>
        </p:nvSpPr>
        <p:spPr>
          <a:xfrm>
            <a:off x="527872" y="1163550"/>
            <a:ext cx="341087" cy="246221"/>
          </a:xfrm>
          <a:prstGeom prst="rect">
            <a:avLst/>
          </a:prstGeom>
          <a:noFill/>
        </p:spPr>
        <p:txBody>
          <a:bodyPr wrap="square" rtlCol="0">
            <a:spAutoFit/>
          </a:bodyPr>
          <a:lstStyle/>
          <a:p>
            <a:pPr>
              <a:defRPr/>
            </a:pPr>
            <a:r>
              <a:rPr lang="en-US" sz="1000" b="1" kern="0" dirty="0" smtClean="0">
                <a:solidFill>
                  <a:srgbClr val="99B2C8"/>
                </a:solidFill>
              </a:rPr>
              <a:t>6</a:t>
            </a:r>
            <a:endParaRPr lang="en-US" sz="1000" b="1" kern="0" dirty="0">
              <a:solidFill>
                <a:srgbClr val="99B2C8"/>
              </a:solidFill>
            </a:endParaRPr>
          </a:p>
        </p:txBody>
      </p:sp>
      <p:sp>
        <p:nvSpPr>
          <p:cNvPr id="17" name="TextBox 16"/>
          <p:cNvSpPr txBox="1"/>
          <p:nvPr/>
        </p:nvSpPr>
        <p:spPr>
          <a:xfrm>
            <a:off x="182147" y="947473"/>
            <a:ext cx="308455" cy="246221"/>
          </a:xfrm>
          <a:prstGeom prst="rect">
            <a:avLst/>
          </a:prstGeom>
          <a:noFill/>
        </p:spPr>
        <p:txBody>
          <a:bodyPr wrap="square" rtlCol="0">
            <a:spAutoFit/>
          </a:bodyPr>
          <a:lstStyle/>
          <a:p>
            <a:pPr>
              <a:defRPr/>
            </a:pPr>
            <a:r>
              <a:rPr lang="en-US" sz="1000" b="1" kern="0" dirty="0" smtClean="0">
                <a:solidFill>
                  <a:srgbClr val="99B2C8"/>
                </a:solidFill>
              </a:rPr>
              <a:t>9</a:t>
            </a:r>
            <a:endParaRPr lang="en-US" sz="1000" b="1" kern="0" dirty="0">
              <a:solidFill>
                <a:srgbClr val="99B2C8"/>
              </a:solidFill>
            </a:endParaRPr>
          </a:p>
        </p:txBody>
      </p:sp>
      <p:sp>
        <p:nvSpPr>
          <p:cNvPr id="18" name="TextBox 17"/>
          <p:cNvSpPr txBox="1"/>
          <p:nvPr/>
        </p:nvSpPr>
        <p:spPr>
          <a:xfrm>
            <a:off x="466045" y="663682"/>
            <a:ext cx="371406" cy="246221"/>
          </a:xfrm>
          <a:prstGeom prst="rect">
            <a:avLst/>
          </a:prstGeom>
          <a:noFill/>
        </p:spPr>
        <p:txBody>
          <a:bodyPr wrap="square" rtlCol="0">
            <a:spAutoFit/>
          </a:bodyPr>
          <a:lstStyle/>
          <a:p>
            <a:pPr>
              <a:defRPr/>
            </a:pPr>
            <a:r>
              <a:rPr lang="en-US" sz="1000" b="1" kern="0" dirty="0" smtClean="0">
                <a:solidFill>
                  <a:srgbClr val="99B2C8"/>
                </a:solidFill>
              </a:rPr>
              <a:t>12</a:t>
            </a:r>
            <a:endParaRPr lang="en-US" sz="1000" b="1" kern="0" dirty="0">
              <a:solidFill>
                <a:srgbClr val="99B2C8"/>
              </a:solidFill>
            </a:endParaRPr>
          </a:p>
        </p:txBody>
      </p:sp>
    </p:spTree>
    <p:extLst>
      <p:ext uri="{BB962C8B-B14F-4D97-AF65-F5344CB8AC3E}">
        <p14:creationId xmlns:p14="http://schemas.microsoft.com/office/powerpoint/2010/main" val="3232585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circle(in)">
                                      <p:cBhvr>
                                        <p:cTn id="14"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8" presetClass="emph" presetSubtype="0" fill="hold" nodeType="clickEffect">
                                  <p:stCondLst>
                                    <p:cond delay="0"/>
                                  </p:stCondLst>
                                  <p:childTnLst>
                                    <p:animRot by="21600000">
                                      <p:cBhvr>
                                        <p:cTn id="19" dur="10000" fill="hold"/>
                                        <p:tgtEl>
                                          <p:spTgt spid="12"/>
                                        </p:tgtEl>
                                        <p:attrNameLst>
                                          <p:attrName>r</p:attrName>
                                        </p:attrNameLst>
                                      </p:cBhvr>
                                    </p:animRot>
                                  </p:childTnLst>
                                </p:cTn>
                              </p:par>
                            </p:childTnLst>
                          </p:cTn>
                        </p:par>
                        <p:par>
                          <p:cTn id="20" fill="hold">
                            <p:stCondLst>
                              <p:cond delay="10000"/>
                            </p:stCondLst>
                            <p:childTnLst>
                              <p:par>
                                <p:cTn id="21" presetID="53" presetClass="entr" presetSubtype="16"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3000" fill="hold"/>
                                        <p:tgtEl>
                                          <p:spTgt spid="7"/>
                                        </p:tgtEl>
                                        <p:attrNameLst>
                                          <p:attrName>ppt_w</p:attrName>
                                        </p:attrNameLst>
                                      </p:cBhvr>
                                      <p:tavLst>
                                        <p:tav tm="0">
                                          <p:val>
                                            <p:fltVal val="0"/>
                                          </p:val>
                                        </p:tav>
                                        <p:tav tm="100000">
                                          <p:val>
                                            <p:strVal val="#ppt_w"/>
                                          </p:val>
                                        </p:tav>
                                      </p:tavLst>
                                    </p:anim>
                                    <p:anim calcmode="lin" valueType="num">
                                      <p:cBhvr>
                                        <p:cTn id="24" dur="3000" fill="hold"/>
                                        <p:tgtEl>
                                          <p:spTgt spid="7"/>
                                        </p:tgtEl>
                                        <p:attrNameLst>
                                          <p:attrName>ppt_h</p:attrName>
                                        </p:attrNameLst>
                                      </p:cBhvr>
                                      <p:tavLst>
                                        <p:tav tm="0">
                                          <p:val>
                                            <p:fltVal val="0"/>
                                          </p:val>
                                        </p:tav>
                                        <p:tav tm="100000">
                                          <p:val>
                                            <p:strVal val="#ppt_h"/>
                                          </p:val>
                                        </p:tav>
                                      </p:tavLst>
                                    </p:anim>
                                    <p:animEffect transition="in" filter="fade">
                                      <p:cBhvr>
                                        <p:cTn id="25" dur="3000"/>
                                        <p:tgtEl>
                                          <p:spTgt spid="7"/>
                                        </p:tgtEl>
                                      </p:cBhvr>
                                    </p:animEffect>
                                  </p:childTnLst>
                                  <p:subTnLst>
                                    <p:audio>
                                      <p:cMediaNode>
                                        <p:cTn display="0" masterRel="sameClick">
                                          <p:stCondLst>
                                            <p:cond evt="begin" delay="0">
                                              <p:tn val="21"/>
                                            </p:cond>
                                          </p:stCondLst>
                                          <p:endCondLst>
                                            <p:cond evt="onStopAudio" delay="0">
                                              <p:tgtEl>
                                                <p:sldTgt/>
                                              </p:tgtEl>
                                            </p:cond>
                                          </p:endCondLst>
                                        </p:cTn>
                                        <p:tgtEl>
                                          <p:sndTgt r:embed="rId2" name="chimes.wav"/>
                                        </p:tgtEl>
                                      </p:cMediaNode>
                                    </p:audio>
                                  </p:subTnLst>
                                </p:cTn>
                              </p:par>
                            </p:childTnLst>
                          </p:cTn>
                        </p:par>
                      </p:childTnLst>
                    </p:cTn>
                  </p:par>
                </p:childTnLst>
              </p:cTn>
              <p:nextCondLst>
                <p:cond evt="onClick" delay="0">
                  <p:tgtEl>
                    <p:spTgt spid="10"/>
                  </p:tgtEl>
                </p:cond>
              </p:nextCondLst>
            </p:seq>
          </p:childTnLst>
        </p:cTn>
      </p:par>
    </p:tnLst>
    <p:bldLst>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3" descr="D:\KHTN 7 - KNTT\SÁCH KHTN 7\bai-tap-tho-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629" y="0"/>
            <a:ext cx="8949644"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0630" y="228600"/>
            <a:ext cx="4974770" cy="1384995"/>
          </a:xfrm>
          <a:prstGeom prst="rect">
            <a:avLst/>
          </a:prstGeom>
          <a:noFill/>
        </p:spPr>
        <p:txBody>
          <a:bodyPr wrap="square" rtlCol="0">
            <a:spAutoFit/>
          </a:bodyPr>
          <a:lstStyle/>
          <a:p>
            <a:pPr algn="just"/>
            <a:r>
              <a:rPr lang="en-US" sz="2800" dirty="0" err="1" smtClean="0">
                <a:solidFill>
                  <a:srgbClr val="FF0000"/>
                </a:solidFill>
                <a:latin typeface="Times New Roman" pitchFamily="18" charset="0"/>
                <a:cs typeface="Times New Roman" pitchFamily="18" charset="0"/>
              </a:rPr>
              <a:t>Em</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hãy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thực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hiện</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hít</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thở</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sâu</a:t>
            </a:r>
            <a:r>
              <a:rPr lang="en-US" sz="2800" dirty="0" smtClean="0">
                <a:solidFill>
                  <a:srgbClr val="FF0000"/>
                </a:solidFill>
                <a:latin typeface="Times New Roman" pitchFamily="18" charset="0"/>
                <a:cs typeface="Times New Roman" pitchFamily="18" charset="0"/>
              </a:rPr>
              <a:t> 3 </a:t>
            </a:r>
            <a:r>
              <a:rPr lang="en-US" sz="2800" dirty="0" err="1" smtClean="0">
                <a:solidFill>
                  <a:srgbClr val="FF0000"/>
                </a:solidFill>
                <a:latin typeface="Times New Roman" pitchFamily="18" charset="0"/>
                <a:cs typeface="Times New Roman" pitchFamily="18" charset="0"/>
              </a:rPr>
              <a:t>giây</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sau</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đó</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thở</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ra</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nhẹ</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nhàng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Lặp</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lại</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động</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tác</a:t>
            </a:r>
            <a:r>
              <a:rPr lang="en-US" sz="2800" dirty="0" smtClean="0">
                <a:solidFill>
                  <a:srgbClr val="FF0000"/>
                </a:solidFill>
                <a:latin typeface="Times New Roman" pitchFamily="18" charset="0"/>
                <a:cs typeface="Times New Roman" pitchFamily="18" charset="0"/>
              </a:rPr>
              <a:t> 3 </a:t>
            </a:r>
            <a:r>
              <a:rPr lang="en-US" sz="2800" dirty="0" err="1" smtClean="0">
                <a:solidFill>
                  <a:srgbClr val="FF0000"/>
                </a:solidFill>
                <a:latin typeface="Times New Roman" pitchFamily="18" charset="0"/>
                <a:cs typeface="Times New Roman" pitchFamily="18" charset="0"/>
              </a:rPr>
              <a:t>lần</a:t>
            </a:r>
            <a:r>
              <a:rPr lang="en-US" sz="2800" dirty="0" smtClean="0">
                <a:solidFill>
                  <a:srgbClr val="FF0000"/>
                </a:solidFill>
                <a:latin typeface="Times New Roman" pitchFamily="18" charset="0"/>
                <a:cs typeface="Times New Roman" pitchFamily="18" charset="0"/>
              </a:rPr>
              <a:t>.</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1523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209550" y="762000"/>
            <a:ext cx="8534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fontAlgn="base">
              <a:lnSpc>
                <a:spcPct val="100000"/>
              </a:lnSpc>
              <a:spcBef>
                <a:spcPct val="0"/>
              </a:spcBef>
              <a:spcAft>
                <a:spcPct val="0"/>
              </a:spcAft>
              <a:buFontTx/>
              <a:buNone/>
            </a:pPr>
            <a:r>
              <a:rPr lang="en-US" altLang="en-US" sz="3600" b="1" dirty="0">
                <a:solidFill>
                  <a:srgbClr val="0070C0"/>
                </a:solidFill>
                <a:latin typeface="Times New Roman" panose="02020603050405020304" pitchFamily="18" charset="0"/>
                <a:cs typeface="Times New Roman" panose="02020603050405020304" pitchFamily="18" charset="0"/>
              </a:rPr>
              <a:t> </a:t>
            </a:r>
            <a:r>
              <a:rPr lang="vi-VN" sz="3600" b="1" dirty="0">
                <a:solidFill>
                  <a:srgbClr val="0070C0"/>
                </a:solidFill>
                <a:latin typeface="Times New Roman" pitchFamily="18" charset="0"/>
                <a:cs typeface="Times New Roman" pitchFamily="18" charset="0"/>
              </a:rPr>
              <a:t>BÀI </a:t>
            </a:r>
            <a:r>
              <a:rPr lang="en-US" sz="3600" b="1" dirty="0">
                <a:solidFill>
                  <a:srgbClr val="0070C0"/>
                </a:solidFill>
                <a:latin typeface="Times New Roman" pitchFamily="18" charset="0"/>
                <a:cs typeface="Times New Roman" pitchFamily="18" charset="0"/>
              </a:rPr>
              <a:t>28</a:t>
            </a:r>
            <a:r>
              <a:rPr lang="vi-VN" sz="3600" b="1" dirty="0">
                <a:solidFill>
                  <a:srgbClr val="0070C0"/>
                </a:solidFill>
                <a:latin typeface="Times New Roman" pitchFamily="18" charset="0"/>
                <a:cs typeface="Times New Roman" pitchFamily="18" charset="0"/>
              </a:rPr>
              <a:t>: </a:t>
            </a:r>
            <a:r>
              <a:rPr lang="en-US" sz="3600" b="1" dirty="0">
                <a:solidFill>
                  <a:srgbClr val="0070C0"/>
                </a:solidFill>
                <a:latin typeface="Times New Roman" pitchFamily="18" charset="0"/>
                <a:cs typeface="Times New Roman" pitchFamily="18" charset="0"/>
              </a:rPr>
              <a:t>TRAO ĐỔI KHÍ Ở SINH VẬT</a:t>
            </a:r>
            <a:endParaRPr lang="en-US" altLang="en-US" sz="3600" b="1" dirty="0">
              <a:solidFill>
                <a:srgbClr val="0070C0"/>
              </a:solidFill>
              <a:latin typeface="Times New Roman" panose="02020603050405020304" pitchFamily="18" charset="0"/>
              <a:cs typeface="Times New Roman" panose="02020603050405020304" pitchFamily="18" charset="0"/>
            </a:endParaRPr>
          </a:p>
        </p:txBody>
      </p:sp>
      <p:graphicFrame>
        <p:nvGraphicFramePr>
          <p:cNvPr id="4" name="Diagram 3"/>
          <p:cNvGraphicFramePr/>
          <p:nvPr>
            <p:extLst>
              <p:ext uri="{D42A27DB-BD31-4B8C-83A1-F6EECF244321}">
                <p14:modId xmlns:p14="http://schemas.microsoft.com/office/powerpoint/2010/main" val="1483345166"/>
              </p:ext>
            </p:extLst>
          </p:nvPr>
        </p:nvGraphicFramePr>
        <p:xfrm>
          <a:off x="685800" y="2362200"/>
          <a:ext cx="5486400" cy="421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0437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pattFill prst="dotGrid">
          <a:fgClr>
            <a:schemeClr val="accent6">
              <a:lumMod val="60000"/>
              <a:lumOff val="40000"/>
            </a:schemeClr>
          </a:fgClr>
          <a:bgClr>
            <a:schemeClr val="bg1"/>
          </a:bgClr>
        </a:pattFill>
        <a:effectLst/>
      </p:bgPr>
    </p:bg>
    <p:spTree>
      <p:nvGrpSpPr>
        <p:cNvPr id="1" name=""/>
        <p:cNvGrpSpPr/>
        <p:nvPr/>
      </p:nvGrpSpPr>
      <p:grpSpPr>
        <a:xfrm>
          <a:off x="0" y="0"/>
          <a:ext cx="0" cy="0"/>
          <a:chOff x="0" y="0"/>
          <a:chExt cx="0" cy="0"/>
        </a:xfrm>
      </p:grpSpPr>
      <p:pic>
        <p:nvPicPr>
          <p:cNvPr id="23" name="图片 22">
            <a:extLst>
              <a:ext uri="{FF2B5EF4-FFF2-40B4-BE49-F238E27FC236}">
                <a16:creationId xmlns="" xmlns:a16="http://schemas.microsoft.com/office/drawing/2014/main" id="{CE2A4D3A-B9BE-4E70-BABB-40413AE336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620"/>
          <a:stretch/>
        </p:blipFill>
        <p:spPr>
          <a:xfrm>
            <a:off x="0" y="4455372"/>
            <a:ext cx="9144000" cy="2402628"/>
          </a:xfrm>
          <a:prstGeom prst="rect">
            <a:avLst/>
          </a:prstGeom>
        </p:spPr>
      </p:pic>
      <p:sp>
        <p:nvSpPr>
          <p:cNvPr id="29" name="文本框 28">
            <a:extLst>
              <a:ext uri="{FF2B5EF4-FFF2-40B4-BE49-F238E27FC236}">
                <a16:creationId xmlns="" xmlns:a16="http://schemas.microsoft.com/office/drawing/2014/main" id="{85B0815E-45B3-4AED-BCFF-744A73809326}"/>
              </a:ext>
            </a:extLst>
          </p:cNvPr>
          <p:cNvSpPr txBox="1"/>
          <p:nvPr/>
        </p:nvSpPr>
        <p:spPr>
          <a:xfrm>
            <a:off x="159462" y="152400"/>
            <a:ext cx="6768211" cy="742511"/>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 TRAO ĐỔI KHÍ</a:t>
            </a:r>
            <a:endParaRPr lang="zh-CN" altLang="en-US" sz="3200" b="1" dirty="0">
              <a:solidFill>
                <a:srgbClr val="0070C0"/>
              </a:solidFill>
              <a:latin typeface="Times New Roman" pitchFamily="18" charset="0"/>
              <a:ea typeface="inpin heiti" charset="-122"/>
              <a:cs typeface="Times New Roman" pitchFamily="18"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b="12966"/>
          <a:stretch/>
        </p:blipFill>
        <p:spPr>
          <a:xfrm>
            <a:off x="533400" y="1219200"/>
            <a:ext cx="4613475" cy="2590800"/>
          </a:xfrm>
          <a:prstGeom prst="rect">
            <a:avLst/>
          </a:prstGeom>
        </p:spPr>
      </p:pic>
      <p:sp>
        <p:nvSpPr>
          <p:cNvPr id="3" name="Cloud 2"/>
          <p:cNvSpPr/>
          <p:nvPr/>
        </p:nvSpPr>
        <p:spPr>
          <a:xfrm>
            <a:off x="5715000" y="685800"/>
            <a:ext cx="3276600" cy="1676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smtClean="0">
                <a:latin typeface="Times New Roman" pitchFamily="18" charset="0"/>
                <a:cs typeface="Times New Roman" pitchFamily="18" charset="0"/>
              </a:rPr>
              <a:t>Quan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hình</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nghiên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cứu</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thông</a:t>
            </a:r>
            <a:r>
              <a:rPr lang="en-US" sz="2000" dirty="0" smtClean="0">
                <a:latin typeface="Times New Roman" pitchFamily="18" charset="0"/>
                <a:cs typeface="Times New Roman" pitchFamily="18" charset="0"/>
              </a:rPr>
              <a:t> tin </a:t>
            </a:r>
            <a:r>
              <a:rPr lang="en-US" sz="2000" dirty="0" err="1" smtClean="0">
                <a:latin typeface="Times New Roman" pitchFamily="18" charset="0"/>
                <a:cs typeface="Times New Roman" pitchFamily="18" charset="0"/>
              </a:rPr>
              <a:t>sgk</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Trao</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đổi</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gì</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
        <p:nvSpPr>
          <p:cNvPr id="4" name="TextBox 3"/>
          <p:cNvSpPr txBox="1"/>
          <p:nvPr/>
        </p:nvSpPr>
        <p:spPr>
          <a:xfrm>
            <a:off x="381000" y="4038600"/>
            <a:ext cx="8382000" cy="830997"/>
          </a:xfrm>
          <a:prstGeom prst="rect">
            <a:avLst/>
          </a:prstGeom>
          <a:noFill/>
        </p:spPr>
        <p:txBody>
          <a:bodyPr wrap="square" rtlCol="0">
            <a:spAutoFit/>
          </a:bodyPr>
          <a:lstStyle/>
          <a:p>
            <a:r>
              <a:rPr lang="en-US" sz="2400" dirty="0" smtClean="0">
                <a:latin typeface="Times New Roman" pitchFamily="18" charset="0"/>
                <a:cs typeface="Times New Roman" pitchFamily="18" charset="0"/>
              </a:rPr>
              <a:t>-  </a:t>
            </a:r>
            <a:r>
              <a:rPr lang="vi-VN" sz="2400" dirty="0">
                <a:latin typeface="Times New Roman" pitchFamily="18" charset="0"/>
                <a:cs typeface="Times New Roman" pitchFamily="18" charset="0"/>
              </a:rPr>
              <a:t>Trao đổi khí là quá trình sinh vật lấy O</a:t>
            </a:r>
            <a:r>
              <a:rPr lang="vi-VN" sz="2400" baseline="-25000" dirty="0">
                <a:latin typeface="Times New Roman" pitchFamily="18" charset="0"/>
                <a:cs typeface="Times New Roman" pitchFamily="18" charset="0"/>
              </a:rPr>
              <a:t>2</a:t>
            </a:r>
            <a:r>
              <a:rPr lang="vi-VN" sz="2400" dirty="0">
                <a:latin typeface="Times New Roman" pitchFamily="18" charset="0"/>
                <a:cs typeface="Times New Roman" pitchFamily="18" charset="0"/>
              </a:rPr>
              <a:t> hoặc C0</a:t>
            </a:r>
            <a:r>
              <a:rPr lang="vi-VN" sz="2400" baseline="-25000" dirty="0">
                <a:latin typeface="Times New Roman" pitchFamily="18" charset="0"/>
                <a:cs typeface="Times New Roman" pitchFamily="18" charset="0"/>
              </a:rPr>
              <a:t>2</a:t>
            </a:r>
            <a:r>
              <a:rPr lang="vi-VN" sz="2400" dirty="0">
                <a:latin typeface="Times New Roman" pitchFamily="18" charset="0"/>
                <a:cs typeface="Times New Roman" pitchFamily="18" charset="0"/>
              </a:rPr>
              <a:t> từ môi trường vào cơ thể, đóng thời thải ra môi trường khí CO</a:t>
            </a:r>
            <a:r>
              <a:rPr lang="vi-VN" sz="2400" baseline="-25000" dirty="0">
                <a:latin typeface="Times New Roman" pitchFamily="18" charset="0"/>
                <a:cs typeface="Times New Roman" pitchFamily="18" charset="0"/>
              </a:rPr>
              <a:t>2</a:t>
            </a:r>
            <a:r>
              <a:rPr lang="vi-VN" sz="2400" dirty="0">
                <a:latin typeface="Times New Roman" pitchFamily="18" charset="0"/>
                <a:cs typeface="Times New Roman" pitchFamily="18" charset="0"/>
              </a:rPr>
              <a:t>, hoặc O</a:t>
            </a:r>
            <a:r>
              <a:rPr lang="vi-VN" sz="2400" baseline="-25000" dirty="0">
                <a:latin typeface="Times New Roman" pitchFamily="18" charset="0"/>
                <a:cs typeface="Times New Roman" pitchFamily="18" charset="0"/>
              </a:rPr>
              <a:t>2</a:t>
            </a:r>
            <a:r>
              <a:rPr lang="vi-VN"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1" name="Cloud 10"/>
          <p:cNvSpPr/>
          <p:nvPr/>
        </p:nvSpPr>
        <p:spPr>
          <a:xfrm>
            <a:off x="5749636" y="685800"/>
            <a:ext cx="3276600" cy="1676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t>Trao</a:t>
            </a:r>
            <a:r>
              <a:rPr lang="en-US" sz="2000" dirty="0"/>
              <a:t> </a:t>
            </a:r>
            <a:r>
              <a:rPr lang="en-US" sz="2000" dirty="0" err="1"/>
              <a:t>đổi</a:t>
            </a:r>
            <a:r>
              <a:rPr lang="en-US" sz="2000" dirty="0"/>
              <a:t> </a:t>
            </a:r>
            <a:r>
              <a:rPr lang="en-US" sz="2000" dirty="0" err="1"/>
              <a:t>khí</a:t>
            </a:r>
            <a:r>
              <a:rPr lang="en-US" sz="2000" dirty="0"/>
              <a:t> </a:t>
            </a:r>
            <a:r>
              <a:rPr lang="en-US" sz="2000" dirty="0" err="1"/>
              <a:t>diễn</a:t>
            </a:r>
            <a:r>
              <a:rPr lang="en-US" sz="2000" dirty="0"/>
              <a:t> </a:t>
            </a:r>
            <a:r>
              <a:rPr lang="en-US" sz="2000" dirty="0" err="1"/>
              <a:t>ra</a:t>
            </a:r>
            <a:r>
              <a:rPr lang="en-US" sz="2000" dirty="0"/>
              <a:t> </a:t>
            </a:r>
            <a:r>
              <a:rPr lang="en-US" sz="2000" dirty="0" err="1"/>
              <a:t>theo</a:t>
            </a:r>
            <a:r>
              <a:rPr lang="en-US" sz="2000" dirty="0"/>
              <a:t> </a:t>
            </a:r>
            <a:r>
              <a:rPr lang="en-US" sz="2000" dirty="0" err="1"/>
              <a:t>cơ</a:t>
            </a:r>
            <a:r>
              <a:rPr lang="en-US" sz="2000" dirty="0"/>
              <a:t> </a:t>
            </a:r>
            <a:r>
              <a:rPr lang="en-US" sz="2000" dirty="0" err="1"/>
              <a:t>chế</a:t>
            </a:r>
            <a:r>
              <a:rPr lang="en-US" sz="2000" dirty="0"/>
              <a:t> </a:t>
            </a:r>
            <a:r>
              <a:rPr lang="en-US" sz="2000" dirty="0" err="1"/>
              <a:t>nào</a:t>
            </a:r>
            <a:r>
              <a:rPr lang="vi-VN" sz="2000" dirty="0"/>
              <a:t>?</a:t>
            </a:r>
            <a:endParaRPr lang="en-US" sz="2000" dirty="0">
              <a:latin typeface="Times New Roman" pitchFamily="18" charset="0"/>
              <a:cs typeface="Times New Roman" pitchFamily="18" charset="0"/>
            </a:endParaRPr>
          </a:p>
        </p:txBody>
      </p:sp>
      <p:sp>
        <p:nvSpPr>
          <p:cNvPr id="5" name="TextBox 4"/>
          <p:cNvSpPr txBox="1"/>
          <p:nvPr/>
        </p:nvSpPr>
        <p:spPr>
          <a:xfrm>
            <a:off x="381000" y="5029200"/>
            <a:ext cx="8229600" cy="830997"/>
          </a:xfrm>
          <a:prstGeom prst="rect">
            <a:avLst/>
          </a:prstGeom>
          <a:noFill/>
        </p:spPr>
        <p:txBody>
          <a:bodyPr wrap="square" rtlCol="0">
            <a:spAutoFit/>
          </a:bodyPr>
          <a:lstStyle/>
          <a:p>
            <a:r>
              <a:rPr lang="en-US" sz="2400" dirty="0">
                <a:latin typeface="Times New Roman" pitchFamily="18" charset="0"/>
                <a:cs typeface="Times New Roman" pitchFamily="18" charset="0"/>
              </a:rPr>
              <a:t>- </a:t>
            </a:r>
            <a:r>
              <a:rPr lang="vi-VN" sz="2400" dirty="0">
                <a:latin typeface="Times New Roman" pitchFamily="18" charset="0"/>
                <a:cs typeface="Times New Roman" pitchFamily="18" charset="0"/>
              </a:rPr>
              <a:t>Trao đổi khí giữa cơ thể sinh vật với môi trường diễn ra theo cơ chế khuếch tán.</a:t>
            </a:r>
            <a:endParaRPr lang="en-US" sz="2400" dirty="0">
              <a:latin typeface="Times New Roman" pitchFamily="18" charset="0"/>
              <a:cs typeface="Times New Roman" pitchFamily="18" charset="0"/>
            </a:endParaRPr>
          </a:p>
        </p:txBody>
      </p:sp>
      <p:sp>
        <p:nvSpPr>
          <p:cNvPr id="13" name="Cloud 12"/>
          <p:cNvSpPr/>
          <p:nvPr/>
        </p:nvSpPr>
        <p:spPr>
          <a:xfrm>
            <a:off x="5715000" y="713509"/>
            <a:ext cx="3276600" cy="1676400"/>
          </a:xfrm>
          <a:prstGeom prst="cloud">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2000" dirty="0" err="1"/>
              <a:t>Trao</a:t>
            </a:r>
            <a:r>
              <a:rPr lang="en-US" sz="2000" dirty="0"/>
              <a:t> </a:t>
            </a:r>
            <a:r>
              <a:rPr lang="en-US" sz="2000" dirty="0" err="1"/>
              <a:t>đổi</a:t>
            </a:r>
            <a:r>
              <a:rPr lang="en-US" sz="2000" dirty="0"/>
              <a:t> </a:t>
            </a:r>
            <a:r>
              <a:rPr lang="en-US" sz="2000" dirty="0" err="1"/>
              <a:t>khí</a:t>
            </a:r>
            <a:r>
              <a:rPr lang="en-US" sz="2000" dirty="0"/>
              <a:t> </a:t>
            </a:r>
            <a:r>
              <a:rPr lang="en-US" sz="2000" dirty="0" err="1"/>
              <a:t>có</a:t>
            </a:r>
            <a:r>
              <a:rPr lang="en-US" sz="2000" dirty="0"/>
              <a:t> </a:t>
            </a:r>
            <a:r>
              <a:rPr lang="en-US" sz="2000" dirty="0" err="1"/>
              <a:t>liên</a:t>
            </a:r>
            <a:r>
              <a:rPr lang="en-US" sz="2000" dirty="0"/>
              <a:t> </a:t>
            </a:r>
            <a:r>
              <a:rPr lang="en-US" sz="2000" dirty="0" err="1"/>
              <a:t>quan</a:t>
            </a:r>
            <a:r>
              <a:rPr lang="en-US" sz="2000" dirty="0"/>
              <a:t> </a:t>
            </a:r>
            <a:r>
              <a:rPr lang="en-US" sz="2000" dirty="0" err="1"/>
              <a:t>gì</a:t>
            </a:r>
            <a:r>
              <a:rPr lang="en-US" sz="2000" dirty="0"/>
              <a:t> </a:t>
            </a:r>
            <a:r>
              <a:rPr lang="en-US" sz="2000" dirty="0" err="1"/>
              <a:t>đến</a:t>
            </a:r>
            <a:r>
              <a:rPr lang="en-US" sz="2000" dirty="0"/>
              <a:t> </a:t>
            </a:r>
            <a:r>
              <a:rPr lang="en-US" sz="2000" dirty="0" err="1"/>
              <a:t>hô</a:t>
            </a:r>
            <a:r>
              <a:rPr lang="en-US" sz="2000" dirty="0"/>
              <a:t> </a:t>
            </a:r>
            <a:r>
              <a:rPr lang="en-US" sz="2000" dirty="0" err="1"/>
              <a:t>hấp</a:t>
            </a:r>
            <a:r>
              <a:rPr lang="en-US" sz="2000" dirty="0"/>
              <a:t> </a:t>
            </a:r>
            <a:r>
              <a:rPr lang="en-US" sz="2000" dirty="0" err="1"/>
              <a:t>tế</a:t>
            </a:r>
            <a:r>
              <a:rPr lang="en-US" sz="2000" dirty="0"/>
              <a:t> </a:t>
            </a:r>
            <a:r>
              <a:rPr lang="en-US" sz="2000" dirty="0" err="1"/>
              <a:t>bào</a:t>
            </a:r>
            <a:r>
              <a:rPr lang="vi-VN" sz="2000" dirty="0"/>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290983158"/>
      </p:ext>
    </p:extLst>
  </p:cSld>
  <p:clrMapOvr>
    <a:masterClrMapping/>
  </p:clrMapOvr>
  <mc:AlternateContent xmlns:mc="http://schemas.openxmlformats.org/markup-compatibility/2006" xmlns:p14="http://schemas.microsoft.com/office/powerpoint/2010/main">
    <mc:Choice Requires="p14">
      <p:transition spd="slow" p14:dur="125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randombar(horizontal)">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4" presetClass="entr" presetSubtype="1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randombar(horizontal)">
                                      <p:cBhvr>
                                        <p:cTn id="4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 grpId="0" animBg="1"/>
      <p:bldP spid="4" grpId="0"/>
      <p:bldP spid="11" grpId="0" animBg="1"/>
      <p:bldP spid="5"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42" y="152400"/>
            <a:ext cx="7055458" cy="5091089"/>
          </a:xfrm>
          <a:prstGeom prst="rect">
            <a:avLst/>
          </a:prstGeom>
        </p:spPr>
      </p:pic>
      <p:sp>
        <p:nvSpPr>
          <p:cNvPr id="5" name="Cloud 4"/>
          <p:cNvSpPr/>
          <p:nvPr/>
        </p:nvSpPr>
        <p:spPr>
          <a:xfrm>
            <a:off x="6781800" y="457200"/>
            <a:ext cx="2362200" cy="236220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srgbClr val="FFFF00"/>
                </a:solidFill>
                <a:latin typeface="Times New Roman" pitchFamily="18" charset="0"/>
                <a:cs typeface="Times New Roman" pitchFamily="18" charset="0"/>
              </a:rPr>
              <a:t>Hoạt</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động</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nhóm</a:t>
            </a:r>
            <a:r>
              <a:rPr lang="en-US" sz="2000" dirty="0" smtClean="0">
                <a:solidFill>
                  <a:srgbClr val="FFFF00"/>
                </a:solidFill>
                <a:latin typeface="Times New Roman" pitchFamily="18" charset="0"/>
                <a:cs typeface="Times New Roman" pitchFamily="18" charset="0"/>
              </a:rPr>
              <a:t> (5p): </a:t>
            </a:r>
            <a:r>
              <a:rPr lang="en-US" sz="2000" dirty="0" err="1" smtClean="0">
                <a:solidFill>
                  <a:srgbClr val="FFFF00"/>
                </a:solidFill>
                <a:latin typeface="Times New Roman" pitchFamily="18" charset="0"/>
                <a:cs typeface="Times New Roman" pitchFamily="18" charset="0"/>
              </a:rPr>
              <a:t>Quan</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sát</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hình</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hoàn</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thiện</a:t>
            </a:r>
            <a:r>
              <a:rPr lang="en-US" sz="2000" dirty="0" smtClean="0">
                <a:solidFill>
                  <a:srgbClr val="FFFF00"/>
                </a:solidFill>
                <a:latin typeface="Times New Roman" pitchFamily="18" charset="0"/>
                <a:cs typeface="Times New Roman" pitchFamily="18" charset="0"/>
              </a:rPr>
              <a:t> </a:t>
            </a:r>
            <a:r>
              <a:rPr lang="en-US" sz="2000" dirty="0" err="1" smtClean="0">
                <a:solidFill>
                  <a:srgbClr val="FFFF00"/>
                </a:solidFill>
                <a:latin typeface="Times New Roman" pitchFamily="18" charset="0"/>
                <a:cs typeface="Times New Roman" pitchFamily="18" charset="0"/>
              </a:rPr>
              <a:t>bảng</a:t>
            </a:r>
            <a:r>
              <a:rPr lang="en-US" sz="2000" dirty="0" smtClean="0">
                <a:solidFill>
                  <a:srgbClr val="FFFF00"/>
                </a:solidFill>
                <a:latin typeface="Times New Roman" pitchFamily="18" charset="0"/>
                <a:cs typeface="Times New Roman" pitchFamily="18" charset="0"/>
              </a:rPr>
              <a:t> 28.1 </a:t>
            </a:r>
            <a:r>
              <a:rPr lang="en-US" sz="2000" dirty="0" err="1" smtClean="0">
                <a:solidFill>
                  <a:srgbClr val="FFFF00"/>
                </a:solidFill>
                <a:latin typeface="Times New Roman" pitchFamily="18" charset="0"/>
                <a:cs typeface="Times New Roman" pitchFamily="18" charset="0"/>
              </a:rPr>
              <a:t>sgk</a:t>
            </a:r>
            <a:endParaRPr lang="en-US" sz="2000" dirty="0">
              <a:solidFill>
                <a:srgbClr val="FFFF00"/>
              </a:solidFill>
              <a:latin typeface="Times New Roman" pitchFamily="18" charset="0"/>
              <a:cs typeface="Times New Roman" pitchFamily="18" charset="0"/>
            </a:endParaRPr>
          </a:p>
        </p:txBody>
      </p:sp>
      <p:sp>
        <p:nvSpPr>
          <p:cNvPr id="6" name="Rectangle 5"/>
          <p:cNvSpPr/>
          <p:nvPr/>
        </p:nvSpPr>
        <p:spPr>
          <a:xfrm>
            <a:off x="3124200" y="4724400"/>
            <a:ext cx="3048000" cy="5190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err="1" smtClean="0">
                <a:solidFill>
                  <a:srgbClr val="C00000"/>
                </a:solidFill>
                <a:latin typeface="Times New Roman" pitchFamily="18" charset="0"/>
                <a:cs typeface="Times New Roman" pitchFamily="18" charset="0"/>
              </a:rPr>
              <a:t>Sơ</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đồ</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trao</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đổi</a:t>
            </a:r>
            <a:r>
              <a:rPr lang="en-US" sz="2400" b="1" dirty="0" smtClean="0">
                <a:solidFill>
                  <a:srgbClr val="C00000"/>
                </a:solidFill>
                <a:latin typeface="Times New Roman" pitchFamily="18" charset="0"/>
                <a:cs typeface="Times New Roman" pitchFamily="18" charset="0"/>
              </a:rPr>
              <a:t> </a:t>
            </a:r>
            <a:r>
              <a:rPr lang="en-US" sz="2400" b="1" dirty="0" err="1" smtClean="0">
                <a:solidFill>
                  <a:srgbClr val="C00000"/>
                </a:solidFill>
                <a:latin typeface="Times New Roman" pitchFamily="18" charset="0"/>
                <a:cs typeface="Times New Roman" pitchFamily="18" charset="0"/>
              </a:rPr>
              <a:t>khí</a:t>
            </a:r>
            <a:endParaRPr lang="en-US" sz="2400" b="1" dirty="0">
              <a:solidFill>
                <a:srgbClr val="C00000"/>
              </a:solidFill>
              <a:latin typeface="Times New Roman" pitchFamily="18" charset="0"/>
              <a:cs typeface="Times New Roman" pitchFamily="18" charset="0"/>
            </a:endParaRPr>
          </a:p>
        </p:txBody>
      </p:sp>
      <p:pic>
        <p:nvPicPr>
          <p:cNvPr id="7" name="图片 22">
            <a:extLst>
              <a:ext uri="{FF2B5EF4-FFF2-40B4-BE49-F238E27FC236}">
                <a16:creationId xmlns="" xmlns:a16="http://schemas.microsoft.com/office/drawing/2014/main" id="{CE2A4D3A-B9BE-4E70-BABB-40413AE336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Tree>
    <p:extLst>
      <p:ext uri="{BB962C8B-B14F-4D97-AF65-F5344CB8AC3E}">
        <p14:creationId xmlns:p14="http://schemas.microsoft.com/office/powerpoint/2010/main" val="3369572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barn(inVertical)">
                                      <p:cBhvr>
                                        <p:cTn id="1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1687920170"/>
              </p:ext>
            </p:extLst>
          </p:nvPr>
        </p:nvGraphicFramePr>
        <p:xfrm>
          <a:off x="762000" y="4648200"/>
          <a:ext cx="6858000" cy="1905001"/>
        </p:xfrm>
        <a:graphic>
          <a:graphicData uri="http://schemas.openxmlformats.org/drawingml/2006/table">
            <a:tbl>
              <a:tblPr firstRow="1" bandRow="1">
                <a:tableStyleId>{5C22544A-7EE6-4342-B048-85BDC9FD1C3A}</a:tableStyleId>
              </a:tblPr>
              <a:tblGrid>
                <a:gridCol w="1714500"/>
                <a:gridCol w="1714500"/>
                <a:gridCol w="1714500"/>
                <a:gridCol w="1714500"/>
              </a:tblGrid>
              <a:tr h="471340">
                <a:tc gridSpan="2">
                  <a:txBody>
                    <a:bodyPr/>
                    <a:lstStyle/>
                    <a:p>
                      <a:pPr algn="ctr"/>
                      <a:r>
                        <a:rPr lang="en-US" dirty="0" err="1" smtClean="0">
                          <a:latin typeface="Times New Roman" pitchFamily="18" charset="0"/>
                          <a:cs typeface="Times New Roman" pitchFamily="18" charset="0"/>
                        </a:rPr>
                        <a:t>Trao</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đổi</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khí</a:t>
                      </a:r>
                      <a:endParaRPr lang="en-US" dirty="0">
                        <a:latin typeface="Times New Roman" pitchFamily="18" charset="0"/>
                        <a:cs typeface="Times New Roman" pitchFamily="18" charset="0"/>
                      </a:endParaRPr>
                    </a:p>
                  </a:txBody>
                  <a:tcPr/>
                </a:tc>
                <a:tc hMerge="1">
                  <a:txBody>
                    <a:bodyPr/>
                    <a:lstStyle/>
                    <a:p>
                      <a:endParaRPr lang="en-US" dirty="0"/>
                    </a:p>
                  </a:txBody>
                  <a:tcPr/>
                </a:tc>
                <a:tc>
                  <a:txBody>
                    <a:bodyPr/>
                    <a:lstStyle/>
                    <a:p>
                      <a:pPr algn="ctr"/>
                      <a:r>
                        <a:rPr lang="en-US" dirty="0" err="1" smtClean="0">
                          <a:latin typeface="Times New Roman" pitchFamily="18" charset="0"/>
                          <a:cs typeface="Times New Roman" pitchFamily="18" charset="0"/>
                        </a:rPr>
                        <a:t>Khí</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lấy</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vào</a:t>
                      </a:r>
                      <a:endParaRPr lang="en-US" dirty="0">
                        <a:latin typeface="Times New Roman" pitchFamily="18" charset="0"/>
                        <a:cs typeface="Times New Roman" pitchFamily="18" charset="0"/>
                      </a:endParaRPr>
                    </a:p>
                  </a:txBody>
                  <a:tcPr/>
                </a:tc>
                <a:tc>
                  <a:txBody>
                    <a:bodyPr/>
                    <a:lstStyle/>
                    <a:p>
                      <a:pPr algn="ctr"/>
                      <a:r>
                        <a:rPr lang="en-US" dirty="0" err="1" smtClean="0">
                          <a:latin typeface="Times New Roman" pitchFamily="18" charset="0"/>
                          <a:cs typeface="Times New Roman" pitchFamily="18" charset="0"/>
                        </a:rPr>
                        <a:t>Khí</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thải</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ra</a:t>
                      </a:r>
                      <a:endParaRPr lang="en-US" dirty="0">
                        <a:latin typeface="Times New Roman" pitchFamily="18" charset="0"/>
                        <a:cs typeface="Times New Roman" pitchFamily="18" charset="0"/>
                      </a:endParaRPr>
                    </a:p>
                  </a:txBody>
                  <a:tcPr/>
                </a:tc>
              </a:tr>
              <a:tr h="477887">
                <a:tc rowSpan="2">
                  <a:txBody>
                    <a:bodyPr/>
                    <a:lstStyle/>
                    <a:p>
                      <a:r>
                        <a:rPr lang="en-US" dirty="0" err="1" smtClean="0">
                          <a:latin typeface="Times New Roman" pitchFamily="18" charset="0"/>
                          <a:cs typeface="Times New Roman" pitchFamily="18" charset="0"/>
                        </a:rPr>
                        <a:t>Thực</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vật</a:t>
                      </a:r>
                      <a:endParaRPr lang="en-US" dirty="0">
                        <a:latin typeface="Times New Roman" pitchFamily="18" charset="0"/>
                        <a:cs typeface="Times New Roman" pitchFamily="18" charset="0"/>
                      </a:endParaRPr>
                    </a:p>
                  </a:txBody>
                  <a:tcPr/>
                </a:tc>
                <a:tc>
                  <a:txBody>
                    <a:bodyPr/>
                    <a:lstStyle/>
                    <a:p>
                      <a:r>
                        <a:rPr lang="en-US" dirty="0" err="1" smtClean="0">
                          <a:latin typeface="Times New Roman" pitchFamily="18" charset="0"/>
                          <a:cs typeface="Times New Roman" pitchFamily="18" charset="0"/>
                        </a:rPr>
                        <a:t>Quang</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hợp</a:t>
                      </a:r>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r>
              <a:tr h="477887">
                <a:tc vMerge="1">
                  <a:txBody>
                    <a:bodyPr/>
                    <a:lstStyle/>
                    <a:p>
                      <a:endParaRPr lang="en-US" dirty="0"/>
                    </a:p>
                  </a:txBody>
                  <a:tcPr/>
                </a:tc>
                <a:tc>
                  <a:txBody>
                    <a:bodyPr/>
                    <a:lstStyle/>
                    <a:p>
                      <a:r>
                        <a:rPr lang="en-US" dirty="0" err="1" smtClean="0">
                          <a:latin typeface="Times New Roman" pitchFamily="18" charset="0"/>
                          <a:cs typeface="Times New Roman" pitchFamily="18" charset="0"/>
                        </a:rPr>
                        <a:t>Hô</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hấp</a:t>
                      </a:r>
                      <a:endParaRPr lang="en-US" dirty="0">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r>
              <a:tr h="477887">
                <a:tc>
                  <a:txBody>
                    <a:bodyPr/>
                    <a:lstStyle/>
                    <a:p>
                      <a:r>
                        <a:rPr lang="en-US" dirty="0" err="1" smtClean="0">
                          <a:latin typeface="Times New Roman" pitchFamily="18" charset="0"/>
                          <a:cs typeface="Times New Roman" pitchFamily="18" charset="0"/>
                        </a:rPr>
                        <a:t>Động</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vật</a:t>
                      </a:r>
                      <a:endParaRPr lang="en-US" dirty="0">
                        <a:latin typeface="Times New Roman" pitchFamily="18" charset="0"/>
                        <a:cs typeface="Times New Roman"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latin typeface="Times New Roman" pitchFamily="18" charset="0"/>
                          <a:cs typeface="Times New Roman" pitchFamily="18" charset="0"/>
                        </a:rPr>
                        <a:t>Hô</a:t>
                      </a:r>
                      <a:r>
                        <a:rPr lang="en-US" baseline="0" dirty="0" smtClean="0">
                          <a:latin typeface="Times New Roman" pitchFamily="18" charset="0"/>
                          <a:cs typeface="Times New Roman" pitchFamily="18" charset="0"/>
                        </a:rPr>
                        <a:t> </a:t>
                      </a:r>
                      <a:r>
                        <a:rPr lang="en-US" baseline="0" dirty="0" err="1" smtClean="0">
                          <a:latin typeface="Times New Roman" pitchFamily="18" charset="0"/>
                          <a:cs typeface="Times New Roman" pitchFamily="18" charset="0"/>
                        </a:rPr>
                        <a:t>hấp</a:t>
                      </a:r>
                      <a:endParaRPr lang="en-US" dirty="0" smtClean="0">
                        <a:latin typeface="Times New Roman" pitchFamily="18" charset="0"/>
                        <a:cs typeface="Times New Roman" pitchFamily="18" charset="0"/>
                      </a:endParaRPr>
                    </a:p>
                  </a:txBody>
                  <a:tcPr/>
                </a:tc>
                <a:tc>
                  <a:txBody>
                    <a:bodyPr/>
                    <a:lstStyle/>
                    <a:p>
                      <a:endParaRPr lang="en-US">
                        <a:latin typeface="Times New Roman" pitchFamily="18" charset="0"/>
                        <a:cs typeface="Times New Roman" pitchFamily="18" charset="0"/>
                      </a:endParaRPr>
                    </a:p>
                  </a:txBody>
                  <a:tcPr/>
                </a:tc>
                <a:tc>
                  <a:txBody>
                    <a:bodyPr/>
                    <a:lstStyle/>
                    <a:p>
                      <a:endParaRPr lang="en-US" dirty="0">
                        <a:latin typeface="Times New Roman" pitchFamily="18" charset="0"/>
                        <a:cs typeface="Times New Roman" pitchFamily="18" charset="0"/>
                      </a:endParaRPr>
                    </a:p>
                  </a:txBody>
                  <a:tcPr/>
                </a:tc>
              </a:tr>
            </a:tbl>
          </a:graphicData>
        </a:graphic>
      </p:graphicFrame>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42" y="152400"/>
            <a:ext cx="5702474" cy="4114800"/>
          </a:xfrm>
          <a:prstGeom prst="rect">
            <a:avLst/>
          </a:prstGeom>
        </p:spPr>
      </p:pic>
      <p:sp>
        <p:nvSpPr>
          <p:cNvPr id="9" name="Rectangle 8"/>
          <p:cNvSpPr/>
          <p:nvPr/>
        </p:nvSpPr>
        <p:spPr>
          <a:xfrm>
            <a:off x="2590800" y="3748111"/>
            <a:ext cx="2209800" cy="51908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err="1" smtClean="0">
                <a:solidFill>
                  <a:srgbClr val="C00000"/>
                </a:solidFill>
                <a:latin typeface="Times New Roman" pitchFamily="18" charset="0"/>
                <a:cs typeface="Times New Roman" pitchFamily="18" charset="0"/>
              </a:rPr>
              <a:t>Sơ</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đồ</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trao</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đổi</a:t>
            </a:r>
            <a:r>
              <a:rPr lang="en-US" b="1" dirty="0" smtClean="0">
                <a:solidFill>
                  <a:srgbClr val="C00000"/>
                </a:solidFill>
                <a:latin typeface="Times New Roman" pitchFamily="18" charset="0"/>
                <a:cs typeface="Times New Roman" pitchFamily="18" charset="0"/>
              </a:rPr>
              <a:t> </a:t>
            </a:r>
            <a:r>
              <a:rPr lang="en-US" b="1" dirty="0" err="1" smtClean="0">
                <a:solidFill>
                  <a:srgbClr val="C00000"/>
                </a:solidFill>
                <a:latin typeface="Times New Roman" pitchFamily="18" charset="0"/>
                <a:cs typeface="Times New Roman" pitchFamily="18" charset="0"/>
              </a:rPr>
              <a:t>khí</a:t>
            </a:r>
            <a:endParaRPr lang="en-US" b="1" dirty="0">
              <a:solidFill>
                <a:srgbClr val="C00000"/>
              </a:solidFill>
              <a:latin typeface="Times New Roman" pitchFamily="18" charset="0"/>
              <a:cs typeface="Times New Roman" pitchFamily="18" charset="0"/>
            </a:endParaRPr>
          </a:p>
        </p:txBody>
      </p:sp>
      <p:sp>
        <p:nvSpPr>
          <p:cNvPr id="10" name="TextBox 9"/>
          <p:cNvSpPr txBox="1"/>
          <p:nvPr/>
        </p:nvSpPr>
        <p:spPr>
          <a:xfrm>
            <a:off x="4419600" y="5181600"/>
            <a:ext cx="1314016" cy="369332"/>
          </a:xfrm>
          <a:prstGeom prst="rect">
            <a:avLst/>
          </a:prstGeom>
          <a:noFill/>
        </p:spPr>
        <p:txBody>
          <a:bodyPr wrap="square" rtlCol="0">
            <a:spAutoFit/>
          </a:bodyPr>
          <a:lstStyle/>
          <a:p>
            <a:pPr algn="ctr"/>
            <a:r>
              <a:rPr lang="vi-VN" b="1" dirty="0"/>
              <a:t>CO</a:t>
            </a:r>
            <a:r>
              <a:rPr lang="vi-VN" b="1" baseline="-25000" dirty="0"/>
              <a:t>2</a:t>
            </a:r>
            <a:endParaRPr lang="en-US" dirty="0"/>
          </a:p>
        </p:txBody>
      </p:sp>
      <p:sp>
        <p:nvSpPr>
          <p:cNvPr id="11" name="TextBox 10"/>
          <p:cNvSpPr txBox="1"/>
          <p:nvPr/>
        </p:nvSpPr>
        <p:spPr>
          <a:xfrm>
            <a:off x="4426527" y="5689477"/>
            <a:ext cx="1314016" cy="369332"/>
          </a:xfrm>
          <a:prstGeom prst="rect">
            <a:avLst/>
          </a:prstGeom>
          <a:noFill/>
        </p:spPr>
        <p:txBody>
          <a:bodyPr wrap="square" rtlCol="0">
            <a:spAutoFit/>
          </a:bodyPr>
          <a:lstStyle/>
          <a:p>
            <a:pPr algn="ctr"/>
            <a:r>
              <a:rPr lang="vi-VN" b="1" dirty="0" smtClean="0"/>
              <a:t>O</a:t>
            </a:r>
            <a:r>
              <a:rPr lang="vi-VN" b="1" baseline="-25000" dirty="0" smtClean="0"/>
              <a:t>2</a:t>
            </a:r>
            <a:endParaRPr lang="en-US" dirty="0"/>
          </a:p>
        </p:txBody>
      </p:sp>
      <p:sp>
        <p:nvSpPr>
          <p:cNvPr id="12" name="TextBox 11"/>
          <p:cNvSpPr txBox="1"/>
          <p:nvPr/>
        </p:nvSpPr>
        <p:spPr>
          <a:xfrm>
            <a:off x="4419600" y="6158345"/>
            <a:ext cx="1314016" cy="369332"/>
          </a:xfrm>
          <a:prstGeom prst="rect">
            <a:avLst/>
          </a:prstGeom>
          <a:noFill/>
        </p:spPr>
        <p:txBody>
          <a:bodyPr wrap="square" rtlCol="0">
            <a:spAutoFit/>
          </a:bodyPr>
          <a:lstStyle/>
          <a:p>
            <a:pPr algn="ctr"/>
            <a:r>
              <a:rPr lang="vi-VN" b="1" dirty="0" smtClean="0"/>
              <a:t>O</a:t>
            </a:r>
            <a:r>
              <a:rPr lang="vi-VN" b="1" baseline="-25000" dirty="0" smtClean="0"/>
              <a:t>2</a:t>
            </a:r>
            <a:endParaRPr lang="en-US" dirty="0"/>
          </a:p>
        </p:txBody>
      </p:sp>
      <p:sp>
        <p:nvSpPr>
          <p:cNvPr id="13" name="TextBox 12"/>
          <p:cNvSpPr txBox="1"/>
          <p:nvPr/>
        </p:nvSpPr>
        <p:spPr>
          <a:xfrm>
            <a:off x="6038416" y="6172200"/>
            <a:ext cx="1314016" cy="369332"/>
          </a:xfrm>
          <a:prstGeom prst="rect">
            <a:avLst/>
          </a:prstGeom>
          <a:noFill/>
        </p:spPr>
        <p:txBody>
          <a:bodyPr wrap="square" rtlCol="0">
            <a:spAutoFit/>
          </a:bodyPr>
          <a:lstStyle/>
          <a:p>
            <a:pPr algn="ctr"/>
            <a:r>
              <a:rPr lang="vi-VN" b="1" dirty="0"/>
              <a:t>CO</a:t>
            </a:r>
            <a:r>
              <a:rPr lang="vi-VN" b="1" baseline="-25000" dirty="0"/>
              <a:t>2</a:t>
            </a:r>
            <a:endParaRPr lang="en-US" dirty="0"/>
          </a:p>
        </p:txBody>
      </p:sp>
      <p:sp>
        <p:nvSpPr>
          <p:cNvPr id="14" name="TextBox 13"/>
          <p:cNvSpPr txBox="1"/>
          <p:nvPr/>
        </p:nvSpPr>
        <p:spPr>
          <a:xfrm>
            <a:off x="6038416" y="5689477"/>
            <a:ext cx="1314016" cy="369332"/>
          </a:xfrm>
          <a:prstGeom prst="rect">
            <a:avLst/>
          </a:prstGeom>
          <a:noFill/>
        </p:spPr>
        <p:txBody>
          <a:bodyPr wrap="square" rtlCol="0">
            <a:spAutoFit/>
          </a:bodyPr>
          <a:lstStyle/>
          <a:p>
            <a:pPr algn="ctr"/>
            <a:r>
              <a:rPr lang="vi-VN" b="1" dirty="0"/>
              <a:t>CO</a:t>
            </a:r>
            <a:r>
              <a:rPr lang="vi-VN" b="1" baseline="-25000" dirty="0"/>
              <a:t>2</a:t>
            </a:r>
            <a:endParaRPr lang="en-US" dirty="0"/>
          </a:p>
        </p:txBody>
      </p:sp>
      <p:sp>
        <p:nvSpPr>
          <p:cNvPr id="15" name="TextBox 14"/>
          <p:cNvSpPr txBox="1"/>
          <p:nvPr/>
        </p:nvSpPr>
        <p:spPr>
          <a:xfrm>
            <a:off x="6091668" y="5149334"/>
            <a:ext cx="1314016" cy="369332"/>
          </a:xfrm>
          <a:prstGeom prst="rect">
            <a:avLst/>
          </a:prstGeom>
          <a:noFill/>
        </p:spPr>
        <p:txBody>
          <a:bodyPr wrap="square" rtlCol="0">
            <a:spAutoFit/>
          </a:bodyPr>
          <a:lstStyle/>
          <a:p>
            <a:pPr algn="ctr"/>
            <a:r>
              <a:rPr lang="vi-VN" b="1" dirty="0" smtClean="0"/>
              <a:t>O</a:t>
            </a:r>
            <a:r>
              <a:rPr lang="vi-VN" b="1" baseline="-25000" dirty="0" smtClean="0"/>
              <a:t>2</a:t>
            </a:r>
            <a:endParaRPr lang="en-US" dirty="0"/>
          </a:p>
        </p:txBody>
      </p:sp>
      <p:sp>
        <p:nvSpPr>
          <p:cNvPr id="16" name="TextBox 15"/>
          <p:cNvSpPr txBox="1"/>
          <p:nvPr/>
        </p:nvSpPr>
        <p:spPr>
          <a:xfrm>
            <a:off x="609600" y="4324290"/>
            <a:ext cx="2514600" cy="400110"/>
          </a:xfrm>
          <a:prstGeom prst="rect">
            <a:avLst/>
          </a:prstGeom>
          <a:noFill/>
        </p:spPr>
        <p:txBody>
          <a:bodyPr wrap="square" rtlCol="0">
            <a:spAutoFit/>
          </a:bodyPr>
          <a:lstStyle/>
          <a:p>
            <a:r>
              <a:rPr lang="en-US" sz="2000" b="1" dirty="0" err="1" smtClean="0">
                <a:latin typeface="Times New Roman" pitchFamily="18" charset="0"/>
                <a:cs typeface="Times New Roman" pitchFamily="18" charset="0"/>
              </a:rPr>
              <a:t>Bảng</a:t>
            </a:r>
            <a:r>
              <a:rPr lang="en-US" sz="2000" b="1" dirty="0" smtClean="0">
                <a:latin typeface="Times New Roman" pitchFamily="18" charset="0"/>
                <a:cs typeface="Times New Roman" pitchFamily="18" charset="0"/>
              </a:rPr>
              <a:t> 28.1</a:t>
            </a:r>
            <a:endParaRPr lang="en-US" sz="2000" b="1" dirty="0">
              <a:latin typeface="Times New Roman" pitchFamily="18" charset="0"/>
              <a:cs typeface="Times New Roman" pitchFamily="18" charset="0"/>
            </a:endParaRPr>
          </a:p>
        </p:txBody>
      </p:sp>
      <p:sp>
        <p:nvSpPr>
          <p:cNvPr id="19" name="Oval Callout 18"/>
          <p:cNvSpPr/>
          <p:nvPr/>
        </p:nvSpPr>
        <p:spPr>
          <a:xfrm>
            <a:off x="6172200" y="609600"/>
            <a:ext cx="2743200" cy="2438400"/>
          </a:xfrm>
          <a:prstGeom prst="wedgeEllipseCallou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2000" dirty="0" err="1">
                <a:solidFill>
                  <a:srgbClr val="FFFF00"/>
                </a:solidFill>
                <a:latin typeface="Times New Roman" pitchFamily="18" charset="0"/>
                <a:cs typeface="Times New Roman" pitchFamily="18" charset="0"/>
              </a:rPr>
              <a:t>Nếu</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sống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trong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môi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trường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thiếu</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ôxi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thì</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điều</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gì</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xảy</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ra</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với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cơ</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thể</a:t>
            </a:r>
            <a:r>
              <a:rPr lang="en-US" sz="2000" dirty="0">
                <a:solidFill>
                  <a:srgbClr val="FFFF00"/>
                </a:solidFill>
                <a:latin typeface="Times New Roman" pitchFamily="18" charset="0"/>
                <a:cs typeface="Times New Roman" pitchFamily="18" charset="0"/>
              </a:rPr>
              <a:t> ĐV </a:t>
            </a:r>
            <a:r>
              <a:rPr lang="en-US" sz="2000" dirty="0" err="1">
                <a:solidFill>
                  <a:srgbClr val="FFFF00"/>
                </a:solidFill>
                <a:latin typeface="Times New Roman" pitchFamily="18" charset="0"/>
                <a:cs typeface="Times New Roman" pitchFamily="18" charset="0"/>
              </a:rPr>
              <a:t>nói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chung</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và</a:t>
            </a:r>
            <a:r>
              <a:rPr lang="en-US" sz="2000" dirty="0">
                <a:solidFill>
                  <a:srgbClr val="FFFF00"/>
                </a:solidFill>
                <a:latin typeface="Times New Roman" pitchFamily="18" charset="0"/>
                <a:cs typeface="Times New Roman" pitchFamily="18" charset="0"/>
              </a:rPr>
              <a:t> con </a:t>
            </a:r>
            <a:r>
              <a:rPr lang="en-US" sz="2000" dirty="0" err="1">
                <a:solidFill>
                  <a:srgbClr val="FFFF00"/>
                </a:solidFill>
                <a:latin typeface="Times New Roman" pitchFamily="18" charset="0"/>
                <a:cs typeface="Times New Roman" pitchFamily="18" charset="0"/>
              </a:rPr>
              <a:t>người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nói</a:t>
            </a:r>
            <a:r>
              <a:rPr lang="en-US" sz="2000" dirty="0">
                <a:solidFill>
                  <a:srgbClr val="FFFF00"/>
                </a:solidFill>
                <a:latin typeface="Times New Roman" pitchFamily="18" charset="0"/>
                <a:cs typeface="Times New Roman" pitchFamily="18" charset="0"/>
              </a:rPr>
              <a:t> </a:t>
            </a:r>
            <a:r>
              <a:rPr lang="en-US" sz="2000" dirty="0" err="1">
                <a:solidFill>
                  <a:srgbClr val="FFFF00"/>
                </a:solidFill>
                <a:latin typeface="Times New Roman" pitchFamily="18" charset="0"/>
                <a:cs typeface="Times New Roman" pitchFamily="18" charset="0"/>
              </a:rPr>
              <a:t>riêng</a:t>
            </a:r>
            <a:r>
              <a:rPr lang="vi-VN" sz="2000" dirty="0">
                <a:solidFill>
                  <a:srgbClr val="FFFF00"/>
                </a:solidFill>
                <a:latin typeface="Times New Roman" pitchFamily="18" charset="0"/>
                <a:cs typeface="Times New Roman" pitchFamily="18" charset="0"/>
              </a:rPr>
              <a:t>?</a:t>
            </a:r>
            <a:endParaRPr lang="en-US" sz="2000" dirty="0">
              <a:solidFill>
                <a:srgbClr val="FFFF00"/>
              </a:solidFill>
              <a:latin typeface="Times New Roman" pitchFamily="18" charset="0"/>
              <a:cs typeface="Times New Roman" pitchFamily="18" charset="0"/>
            </a:endParaRPr>
          </a:p>
        </p:txBody>
      </p:sp>
    </p:spTree>
    <p:extLst>
      <p:ext uri="{BB962C8B-B14F-4D97-AF65-F5344CB8AC3E}">
        <p14:creationId xmlns:p14="http://schemas.microsoft.com/office/powerpoint/2010/main" val="10654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barn(inVertical)">
                                      <p:cBhvr>
                                        <p:cTn id="32" dur="5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barn(inVertical)">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barn(inVertical)">
                                      <p:cBhvr>
                                        <p:cTn id="42" dur="500"/>
                                        <p:tgtEl>
                                          <p:spTgt spid="14"/>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barn(inVertical)">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grpId="0" nodeType="click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barn(inVertical)">
                                      <p:cBhvr>
                                        <p:cTn id="52" dur="500"/>
                                        <p:tgtEl>
                                          <p:spTgt spid="13"/>
                                        </p:tgtEl>
                                      </p:cBhvr>
                                    </p:animEffect>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fade">
                                      <p:cBhvr>
                                        <p:cTn id="57" dur="1000"/>
                                        <p:tgtEl>
                                          <p:spTgt spid="19"/>
                                        </p:tgtEl>
                                      </p:cBhvr>
                                    </p:animEffect>
                                    <p:anim calcmode="lin" valueType="num">
                                      <p:cBhvr>
                                        <p:cTn id="58" dur="1000" fill="hold"/>
                                        <p:tgtEl>
                                          <p:spTgt spid="19"/>
                                        </p:tgtEl>
                                        <p:attrNameLst>
                                          <p:attrName>ppt_x</p:attrName>
                                        </p:attrNameLst>
                                      </p:cBhvr>
                                      <p:tavLst>
                                        <p:tav tm="0">
                                          <p:val>
                                            <p:strVal val="#ppt_x"/>
                                          </p:val>
                                        </p:tav>
                                        <p:tav tm="100000">
                                          <p:val>
                                            <p:strVal val="#ppt_x"/>
                                          </p:val>
                                        </p:tav>
                                      </p:tavLst>
                                    </p:anim>
                                    <p:anim calcmode="lin" valueType="num">
                                      <p:cBhvr>
                                        <p:cTn id="5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p:bldP spid="12" grpId="0"/>
      <p:bldP spid="13" grpId="0"/>
      <p:bldP spid="14" grpId="0"/>
      <p:bldP spid="15" grpId="0"/>
      <p:bldP spid="16" grpId="0"/>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pic>
        <p:nvPicPr>
          <p:cNvPr id="19458" name="Picture 2" descr="D:\KHTN 7 - KNTT\SÁCH KHTN 7\khí khổ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66" y="1341270"/>
            <a:ext cx="4952733" cy="27735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462" y="838200"/>
            <a:ext cx="5784138" cy="461665"/>
          </a:xfrm>
          <a:prstGeom prst="rect">
            <a:avLst/>
          </a:prstGeom>
          <a:noFill/>
        </p:spPr>
        <p:txBody>
          <a:bodyPr wrap="square" rtlCol="0">
            <a:spAutoFit/>
          </a:bodyPr>
          <a:lstStyle/>
          <a:p>
            <a:r>
              <a:rPr lang="vi-VN" sz="2400" b="1" dirty="0">
                <a:solidFill>
                  <a:srgbClr val="00B050"/>
                </a:solidFill>
                <a:latin typeface="+mj-lt"/>
              </a:rPr>
              <a:t>1. Cấu tạo của khí </a:t>
            </a:r>
            <a:r>
              <a:rPr lang="vi-VN" sz="2400" b="1" dirty="0" smtClean="0">
                <a:solidFill>
                  <a:srgbClr val="00B050"/>
                </a:solidFill>
                <a:latin typeface="+mj-lt"/>
              </a:rPr>
              <a:t>khổng</a:t>
            </a:r>
            <a:endParaRPr lang="en-US" sz="2400" dirty="0">
              <a:solidFill>
                <a:srgbClr val="00B050"/>
              </a:solidFill>
              <a:latin typeface="+mj-lt"/>
            </a:endParaRPr>
          </a:p>
        </p:txBody>
      </p:sp>
      <p:sp>
        <p:nvSpPr>
          <p:cNvPr id="3" name="Cloud 2"/>
          <p:cNvSpPr/>
          <p:nvPr/>
        </p:nvSpPr>
        <p:spPr>
          <a:xfrm>
            <a:off x="5943600" y="1341270"/>
            <a:ext cx="3124200" cy="262113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trao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đổi</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khí</a:t>
            </a:r>
            <a:r>
              <a:rPr lang="en-US" sz="2400" dirty="0">
                <a:latin typeface="Times New Roman" pitchFamily="18" charset="0"/>
                <a:cs typeface="Times New Roman" pitchFamily="18" charset="0"/>
              </a:rPr>
              <a:t> ở </a:t>
            </a:r>
            <a:r>
              <a:rPr lang="en-US" sz="2400" dirty="0" err="1">
                <a:latin typeface="Times New Roman" pitchFamily="18" charset="0"/>
                <a:cs typeface="Times New Roman" pitchFamily="18" charset="0"/>
              </a:rPr>
              <a:t>thực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vật</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là</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gì</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Mô</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tả</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cấu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tạo</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cơ</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quan</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đó</a:t>
            </a:r>
            <a:r>
              <a:rPr lang="en-US" sz="2400" dirty="0">
                <a:latin typeface="Times New Roman" pitchFamily="18" charset="0"/>
                <a:cs typeface="Times New Roman" pitchFamily="18" charset="0"/>
              </a:rPr>
              <a:t>?</a:t>
            </a:r>
          </a:p>
        </p:txBody>
      </p:sp>
      <p:sp>
        <p:nvSpPr>
          <p:cNvPr id="5" name="TextBox 4"/>
          <p:cNvSpPr txBox="1"/>
          <p:nvPr/>
        </p:nvSpPr>
        <p:spPr>
          <a:xfrm>
            <a:off x="381000" y="4495800"/>
            <a:ext cx="8382000" cy="1200329"/>
          </a:xfrm>
          <a:prstGeom prst="rect">
            <a:avLst/>
          </a:prstGeom>
          <a:noFill/>
        </p:spPr>
        <p:txBody>
          <a:bodyPr wrap="square" rtlCol="0">
            <a:spAutoFit/>
          </a:bodyPr>
          <a:lstStyle/>
          <a:p>
            <a:pPr algn="just"/>
            <a:r>
              <a:rPr lang="vi-VN" sz="2400" dirty="0" smtClean="0">
                <a:solidFill>
                  <a:srgbClr val="0070C0"/>
                </a:solidFill>
                <a:latin typeface="+mj-lt"/>
              </a:rPr>
              <a:t>- Thực vật trao đổi khí với môi trường chủ yếu qua khí khổng (ở biểu bì lá cây). Mỗi khí khổng gốm hai tế bào hình hạt đậu nằm áp sát nhau, thành ngoài mỏng, thành trong dày. </a:t>
            </a:r>
            <a:endParaRPr lang="en-US" sz="2400" dirty="0">
              <a:solidFill>
                <a:srgbClr val="0070C0"/>
              </a:solidFill>
              <a:latin typeface="+mj-lt"/>
            </a:endParaRPr>
          </a:p>
        </p:txBody>
      </p:sp>
    </p:spTree>
    <p:extLst>
      <p:ext uri="{BB962C8B-B14F-4D97-AF65-F5344CB8AC3E}">
        <p14:creationId xmlns:p14="http://schemas.microsoft.com/office/powerpoint/2010/main" val="3584211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barn(inVertical)">
                                      <p:cBhvr>
                                        <p:cTn id="19" dur="500"/>
                                        <p:tgtEl>
                                          <p:spTgt spid="1945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22">
            <a:extLst>
              <a:ext uri="{FF2B5EF4-FFF2-40B4-BE49-F238E27FC236}">
                <a16:creationId xmlns="" xmlns:a16="http://schemas.microsoft.com/office/drawing/2014/main" id="{CE2A4D3A-B9BE-4E70-BABB-40413AE336D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60620"/>
          <a:stretch/>
        </p:blipFill>
        <p:spPr>
          <a:xfrm>
            <a:off x="0" y="4983944"/>
            <a:ext cx="9144000" cy="1874056"/>
          </a:xfrm>
          <a:prstGeom prst="rect">
            <a:avLst/>
          </a:prstGeom>
        </p:spPr>
      </p:pic>
      <p:sp>
        <p:nvSpPr>
          <p:cNvPr id="17" name="文本框 28">
            <a:extLst>
              <a:ext uri="{FF2B5EF4-FFF2-40B4-BE49-F238E27FC236}">
                <a16:creationId xmlns="" xmlns:a16="http://schemas.microsoft.com/office/drawing/2014/main" id="{85B0815E-45B3-4AED-BCFF-744A73809326}"/>
              </a:ext>
            </a:extLst>
          </p:cNvPr>
          <p:cNvSpPr txBox="1"/>
          <p:nvPr/>
        </p:nvSpPr>
        <p:spPr>
          <a:xfrm>
            <a:off x="159462" y="152400"/>
            <a:ext cx="6768211" cy="830997"/>
          </a:xfrm>
          <a:prstGeom prst="rect">
            <a:avLst/>
          </a:prstGeom>
          <a:noFill/>
        </p:spPr>
        <p:txBody>
          <a:bodyPr wrap="square" rtlCol="0">
            <a:spAutoFit/>
          </a:bodyPr>
          <a:lstStyle/>
          <a:p>
            <a:pPr>
              <a:lnSpc>
                <a:spcPct val="150000"/>
              </a:lnSpc>
            </a:pPr>
            <a:r>
              <a:rPr lang="en-US" altLang="zh-CN" sz="3200" b="1" dirty="0" smtClean="0">
                <a:solidFill>
                  <a:srgbClr val="0070C0"/>
                </a:solidFill>
                <a:latin typeface="Times New Roman" pitchFamily="18" charset="0"/>
                <a:ea typeface="inpin heiti" charset="-122"/>
                <a:cs typeface="Times New Roman" pitchFamily="18" charset="0"/>
              </a:rPr>
              <a:t>II. TRAO ĐỔI KHÍ Ở THỰC VẬT</a:t>
            </a:r>
            <a:endParaRPr lang="zh-CN" altLang="en-US" sz="3200" b="1" dirty="0">
              <a:solidFill>
                <a:srgbClr val="0070C0"/>
              </a:solidFill>
              <a:latin typeface="Times New Roman" pitchFamily="18" charset="0"/>
              <a:ea typeface="inpin heiti" charset="-122"/>
              <a:cs typeface="Times New Roman" pitchFamily="18" charset="0"/>
            </a:endParaRPr>
          </a:p>
        </p:txBody>
      </p:sp>
      <p:pic>
        <p:nvPicPr>
          <p:cNvPr id="19458" name="Picture 2" descr="D:\KHTN 7 - KNTT\SÁCH KHTN 7\khí khổ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066" y="1341270"/>
            <a:ext cx="4952733" cy="277353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9462" y="838200"/>
            <a:ext cx="5784138" cy="461665"/>
          </a:xfrm>
          <a:prstGeom prst="rect">
            <a:avLst/>
          </a:prstGeom>
          <a:noFill/>
        </p:spPr>
        <p:txBody>
          <a:bodyPr wrap="square" rtlCol="0">
            <a:spAutoFit/>
          </a:bodyPr>
          <a:lstStyle/>
          <a:p>
            <a:r>
              <a:rPr lang="en-US" sz="2400" b="1" dirty="0" smtClean="0">
                <a:solidFill>
                  <a:srgbClr val="00B050"/>
                </a:solidFill>
                <a:latin typeface="+mj-lt"/>
              </a:rPr>
              <a:t>2</a:t>
            </a:r>
            <a:r>
              <a:rPr lang="vi-VN" sz="2400" b="1" dirty="0" smtClean="0">
                <a:solidFill>
                  <a:srgbClr val="00B050"/>
                </a:solidFill>
                <a:latin typeface="+mj-lt"/>
              </a:rPr>
              <a:t>. </a:t>
            </a:r>
            <a:r>
              <a:rPr lang="en-US" sz="2400" b="1" dirty="0" err="1" smtClean="0">
                <a:solidFill>
                  <a:srgbClr val="00B050"/>
                </a:solidFill>
                <a:latin typeface="Times New Roman" pitchFamily="18" charset="0"/>
                <a:cs typeface="Times New Roman" pitchFamily="18" charset="0"/>
              </a:rPr>
              <a:t>Chức</a:t>
            </a:r>
            <a:r>
              <a:rPr lang="en-US" sz="2400" b="1" dirty="0" smtClean="0">
                <a:solidFill>
                  <a:srgbClr val="00B050"/>
                </a:solidFill>
                <a:latin typeface="Times New Roman" pitchFamily="18" charset="0"/>
                <a:cs typeface="Times New Roman" pitchFamily="18" charset="0"/>
              </a:rPr>
              <a:t> </a:t>
            </a:r>
            <a:r>
              <a:rPr lang="en-US" sz="2400" b="1" dirty="0" err="1" smtClean="0">
                <a:solidFill>
                  <a:srgbClr val="00B050"/>
                </a:solidFill>
                <a:latin typeface="Times New Roman" pitchFamily="18" charset="0"/>
                <a:cs typeface="Times New Roman" pitchFamily="18" charset="0"/>
              </a:rPr>
              <a:t>năng</a:t>
            </a:r>
            <a:r>
              <a:rPr lang="en-US" sz="2400" b="1" dirty="0" smtClean="0">
                <a:solidFill>
                  <a:srgbClr val="00B050"/>
                </a:solidFill>
                <a:latin typeface="Times New Roman" pitchFamily="18" charset="0"/>
                <a:cs typeface="Times New Roman" pitchFamily="18" charset="0"/>
              </a:rPr>
              <a:t> </a:t>
            </a:r>
            <a:r>
              <a:rPr lang="vi-VN" sz="2400" b="1" dirty="0" smtClean="0">
                <a:solidFill>
                  <a:srgbClr val="00B050"/>
                </a:solidFill>
                <a:latin typeface="Times New Roman" pitchFamily="18" charset="0"/>
                <a:cs typeface="Times New Roman" pitchFamily="18" charset="0"/>
              </a:rPr>
              <a:t>của </a:t>
            </a:r>
            <a:r>
              <a:rPr lang="vi-VN" sz="2400" b="1" dirty="0">
                <a:solidFill>
                  <a:srgbClr val="00B050"/>
                </a:solidFill>
                <a:latin typeface="+mj-lt"/>
              </a:rPr>
              <a:t>khí </a:t>
            </a:r>
            <a:r>
              <a:rPr lang="vi-VN" sz="2400" b="1" dirty="0" smtClean="0">
                <a:solidFill>
                  <a:srgbClr val="00B050"/>
                </a:solidFill>
                <a:latin typeface="+mj-lt"/>
              </a:rPr>
              <a:t>khổng</a:t>
            </a:r>
            <a:endParaRPr lang="en-US" sz="2400" dirty="0">
              <a:solidFill>
                <a:srgbClr val="00B050"/>
              </a:solidFill>
              <a:latin typeface="+mj-lt"/>
            </a:endParaRPr>
          </a:p>
        </p:txBody>
      </p:sp>
      <p:sp>
        <p:nvSpPr>
          <p:cNvPr id="3" name="Cloud 2"/>
          <p:cNvSpPr/>
          <p:nvPr/>
        </p:nvSpPr>
        <p:spPr>
          <a:xfrm>
            <a:off x="5943600" y="1341270"/>
            <a:ext cx="3124200" cy="262113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400" dirty="0" err="1">
                <a:latin typeface="Times New Roman" pitchFamily="18" charset="0"/>
                <a:cs typeface="Times New Roman" pitchFamily="18" charset="0"/>
              </a:rPr>
              <a:t>Nêu</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chức</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năng</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của</a:t>
            </a:r>
            <a:r>
              <a:rPr lang="en-US" sz="2400" dirty="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khí</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khổng</a:t>
            </a:r>
            <a:r>
              <a:rPr lang="vi-VN" sz="2400"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5" name="TextBox 4"/>
          <p:cNvSpPr txBox="1"/>
          <p:nvPr/>
        </p:nvSpPr>
        <p:spPr>
          <a:xfrm>
            <a:off x="381000" y="4495800"/>
            <a:ext cx="8382000" cy="830997"/>
          </a:xfrm>
          <a:prstGeom prst="rect">
            <a:avLst/>
          </a:prstGeom>
          <a:noFill/>
        </p:spPr>
        <p:txBody>
          <a:bodyPr wrap="square" rtlCol="0">
            <a:spAutoFit/>
          </a:bodyPr>
          <a:lstStyle/>
          <a:p>
            <a:r>
              <a:rPr lang="vi-VN" sz="2400" dirty="0" smtClean="0">
                <a:solidFill>
                  <a:srgbClr val="0070C0"/>
                </a:solidFill>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C</a:t>
            </a:r>
            <a:r>
              <a:rPr lang="vi-VN" sz="2400" dirty="0">
                <a:solidFill>
                  <a:srgbClr val="0070C0"/>
                </a:solidFill>
                <a:latin typeface="Times New Roman" pitchFamily="18" charset="0"/>
                <a:cs typeface="Times New Roman" pitchFamily="18" charset="0"/>
              </a:rPr>
              <a:t>hức năng</a:t>
            </a:r>
            <a:r>
              <a:rPr lang="en-US" sz="2400" dirty="0">
                <a:solidFill>
                  <a:srgbClr val="0070C0"/>
                </a:solidFill>
                <a:latin typeface="Times New Roman" pitchFamily="18" charset="0"/>
                <a:cs typeface="Times New Roman" pitchFamily="18" charset="0"/>
              </a:rPr>
              <a:t>:</a:t>
            </a:r>
            <a:r>
              <a:rPr lang="vi-VN" sz="2400" dirty="0">
                <a:solidFill>
                  <a:srgbClr val="0070C0"/>
                </a:solidFill>
                <a:latin typeface="Times New Roman" pitchFamily="18" charset="0"/>
                <a:cs typeface="Times New Roman" pitchFamily="18" charset="0"/>
              </a:rPr>
              <a:t> trao đổi khí </a:t>
            </a:r>
            <a:r>
              <a:rPr lang="en-US" sz="2400" dirty="0" err="1">
                <a:solidFill>
                  <a:srgbClr val="0070C0"/>
                </a:solidFill>
                <a:latin typeface="Times New Roman" pitchFamily="18" charset="0"/>
                <a:cs typeface="Times New Roman" pitchFamily="18" charset="0"/>
              </a:rPr>
              <a:t>và</a:t>
            </a:r>
            <a:r>
              <a:rPr lang="vi-VN" sz="2400" dirty="0">
                <a:solidFill>
                  <a:srgbClr val="0070C0"/>
                </a:solidFill>
                <a:latin typeface="Times New Roman" pitchFamily="18" charset="0"/>
                <a:cs typeface="Times New Roman" pitchFamily="18" charset="0"/>
              </a:rPr>
              <a:t> thực hiện quá trình thoát hơi nước cho cây</a:t>
            </a:r>
            <a:r>
              <a:rPr lang="en-US" sz="2400" dirty="0">
                <a:solidFill>
                  <a:srgbClr val="0070C0"/>
                </a:solidFill>
                <a:latin typeface="Times New Roman" pitchFamily="18" charset="0"/>
                <a:cs typeface="Times New Roman" pitchFamily="18" charset="0"/>
              </a:rPr>
              <a:t>.</a:t>
            </a:r>
          </a:p>
        </p:txBody>
      </p:sp>
      <p:sp>
        <p:nvSpPr>
          <p:cNvPr id="8" name="Cloud 7"/>
          <p:cNvSpPr/>
          <p:nvPr/>
        </p:nvSpPr>
        <p:spPr>
          <a:xfrm>
            <a:off x="5964382" y="1313720"/>
            <a:ext cx="3124200" cy="2621130"/>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000" dirty="0" smtClean="0">
                <a:latin typeface="Times New Roman" pitchFamily="18" charset="0"/>
                <a:cs typeface="Times New Roman" pitchFamily="18" charset="0"/>
              </a:rPr>
              <a:t>HS </a:t>
            </a:r>
            <a:r>
              <a:rPr lang="en-US" sz="2000" dirty="0" err="1" smtClean="0">
                <a:latin typeface="Times New Roman" pitchFamily="18" charset="0"/>
                <a:cs typeface="Times New Roman" pitchFamily="18" charset="0"/>
              </a:rPr>
              <a:t>xem</a:t>
            </a:r>
            <a:r>
              <a:rPr lang="en-US" sz="2000" dirty="0" smtClean="0">
                <a:latin typeface="Times New Roman" pitchFamily="18" charset="0"/>
                <a:cs typeface="Times New Roman" pitchFamily="18" charset="0"/>
              </a:rPr>
              <a:t> video </a:t>
            </a:r>
            <a:r>
              <a:rPr lang="en-US" sz="2000" dirty="0" err="1" smtClean="0">
                <a:latin typeface="Times New Roman" pitchFamily="18" charset="0"/>
                <a:cs typeface="Times New Roman" pitchFamily="18" charset="0"/>
              </a:rPr>
              <a:t>cơ</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chế</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đóng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mở</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khí</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khổng</a:t>
            </a:r>
            <a:r>
              <a:rPr lang="en-US" sz="2000" dirty="0" smtClean="0">
                <a:latin typeface="Times New Roman" pitchFamily="18" charset="0"/>
                <a:cs typeface="Times New Roman" pitchFamily="18" charset="0"/>
              </a:rPr>
              <a:t> </a:t>
            </a:r>
            <a:r>
              <a:rPr lang="vi-VN" sz="2000" u="sng" dirty="0">
                <a:hlinkClick r:id="rId4"/>
              </a:rPr>
              <a:t>https://www.youtube.com/watch?v=9FAl0AtAHow</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99487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9458"/>
                                        </p:tgtEl>
                                        <p:attrNameLst>
                                          <p:attrName>style.visibility</p:attrName>
                                        </p:attrNameLst>
                                      </p:cBhvr>
                                      <p:to>
                                        <p:strVal val="visible"/>
                                      </p:to>
                                    </p:set>
                                    <p:animEffect transition="in" filter="barn(inVertical)">
                                      <p:cBhvr>
                                        <p:cTn id="19" dur="500"/>
                                        <p:tgtEl>
                                          <p:spTgt spid="1945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circle(in)">
                                      <p:cBhvr>
                                        <p:cTn id="24" dur="20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6" presetClass="entr" presetSubtype="16"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circle(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P spid="3" grpId="0" animBg="1"/>
      <p:bldP spid="5" grpId="0"/>
      <p:bldP spid="8"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313</TotalTime>
  <Words>1766</Words>
  <Application>Microsoft Office PowerPoint</Application>
  <PresentationFormat>On-screen Show (4:3)</PresentationFormat>
  <Paragraphs>211</Paragraphs>
  <Slides>28</Slides>
  <Notes>1</Notes>
  <HiddenSlides>0</HiddenSlides>
  <MMClips>12</MMClips>
  <ScaleCrop>false</ScaleCrop>
  <HeadingPairs>
    <vt:vector size="4" baseType="variant">
      <vt:variant>
        <vt:lpstr>Theme</vt:lpstr>
      </vt:variant>
      <vt:variant>
        <vt:i4>4</vt:i4>
      </vt:variant>
      <vt:variant>
        <vt:lpstr>Slide Titles</vt:lpstr>
      </vt:variant>
      <vt:variant>
        <vt:i4>28</vt:i4>
      </vt:variant>
    </vt:vector>
  </HeadingPairs>
  <TitlesOfParts>
    <vt:vector size="32" baseType="lpstr">
      <vt:lpstr>Executive</vt:lpstr>
      <vt:lpstr>Office Theme</vt:lpstr>
      <vt:lpstr>Office 主题​​</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HP</cp:lastModifiedBy>
  <cp:revision>27</cp:revision>
  <dcterms:created xsi:type="dcterms:W3CDTF">2022-07-04T06:10:59Z</dcterms:created>
  <dcterms:modified xsi:type="dcterms:W3CDTF">2022-07-04T15:15:55Z</dcterms:modified>
</cp:coreProperties>
</file>